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5" r:id="rId3"/>
    <p:sldId id="258" r:id="rId4"/>
    <p:sldId id="266" r:id="rId5"/>
    <p:sldId id="263" r:id="rId6"/>
    <p:sldId id="259" r:id="rId7"/>
    <p:sldId id="260" r:id="rId8"/>
    <p:sldId id="267" r:id="rId9"/>
    <p:sldId id="268" r:id="rId10"/>
    <p:sldId id="269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192" y="1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26,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26,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Stock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trading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strategy based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on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Neural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networks</a:t>
            </a:r>
            <a:endParaRPr kumimoji="1"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HKU </a:t>
            </a:r>
            <a:r>
              <a:rPr kumimoji="1" lang="en-US" altLang="zh-CN" dirty="0" err="1" smtClean="0"/>
              <a:t>Msccs</a:t>
            </a:r>
            <a:r>
              <a:rPr kumimoji="1" lang="en-US" altLang="en-US" dirty="0" smtClean="0"/>
              <a:t> </a:t>
            </a:r>
            <a:r>
              <a:rPr kumimoji="1" lang="en-US" altLang="en-US" dirty="0" smtClean="0"/>
              <a:t>3035249227</a:t>
            </a:r>
          </a:p>
          <a:p>
            <a:r>
              <a:rPr kumimoji="1" lang="en-US" altLang="en-US" dirty="0" smtClean="0"/>
              <a:t>ZHAN </a:t>
            </a:r>
            <a:r>
              <a:rPr kumimoji="1" lang="en-US" altLang="en-US" dirty="0" smtClean="0"/>
              <a:t>Hui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138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 Current 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ja-JP" dirty="0" smtClean="0"/>
              <a:t>Improvement</a:t>
            </a:r>
            <a:r>
              <a:rPr kumimoji="1" lang="en-US" altLang="ja-JP" dirty="0" smtClean="0"/>
              <a:t>: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/>
              <a:t>Try to use longer training data (e.g. 3 years); shorter training data (e.g. 5 months);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/>
              <a:t>Try to use different label mechanism (e.g. 2/3 classes);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/>
              <a:t>Try to use different Input data (e.g. remove OHL price and rest close price and volume only);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/>
              <a:t>Try to add some new features (e.g. SMA indicators);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/>
              <a:t>Try add more hidden layers/neurons</a:t>
            </a:r>
            <a:r>
              <a:rPr kumimoji="1" lang="en-US" altLang="ja-JP" dirty="0" smtClean="0"/>
              <a:t>.</a:t>
            </a:r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 smtClean="0"/>
          </a:p>
          <a:p>
            <a:pPr marL="342900" lvl="1" indent="-342900">
              <a:spcAft>
                <a:spcPts val="600"/>
              </a:spcAft>
              <a:buClrTx/>
              <a:buFont typeface="Wingdings" charset="2"/>
              <a:buChar char="n"/>
            </a:pPr>
            <a:r>
              <a:rPr kumimoji="1" lang="en-US" altLang="ja-JP" b="1" dirty="0"/>
              <a:t>M</a:t>
            </a:r>
            <a:r>
              <a:rPr kumimoji="1" lang="en-US" altLang="ja-JP" b="1" dirty="0" smtClean="0"/>
              <a:t>ost Interested:</a:t>
            </a:r>
            <a:endParaRPr kumimoji="1" lang="en-US" altLang="ja-JP" dirty="0" smtClean="0"/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 smtClean="0"/>
              <a:t>Try another NN, current NN is a simple forward pr</a:t>
            </a:r>
            <a:r>
              <a:rPr kumimoji="1" lang="en-US" altLang="zh-CN" dirty="0" smtClean="0"/>
              <a:t>opagation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NN, try implement RNN and CNN.</a:t>
            </a:r>
            <a:endParaRPr kumimoji="1" lang="en-US" altLang="ja-JP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1684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The end</a:t>
            </a:r>
            <a:br>
              <a:rPr kumimoji="1" lang="en-US" altLang="zh-CN" sz="3200" dirty="0" smtClean="0"/>
            </a:br>
            <a:r>
              <a:rPr kumimoji="1" lang="en-US" altLang="zh-CN" sz="3200" dirty="0" smtClean="0">
                <a:solidFill>
                  <a:schemeClr val="tx2"/>
                </a:solidFill>
              </a:rPr>
              <a:t>Thanks</a:t>
            </a:r>
            <a:endParaRPr kumimoji="1" lang="zh-CN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8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en-US" altLang="zh-CN" dirty="0" smtClean="0"/>
              <a:t>Purpose</a:t>
            </a:r>
            <a:endParaRPr kumimoji="1" lang="en-US" altLang="zh-CN" dirty="0" smtClean="0"/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System structure</a:t>
            </a:r>
            <a:endParaRPr kumimoji="1" lang="en-US" altLang="zh-CN" dirty="0" smtClean="0"/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Convert to tradable strategies</a:t>
            </a:r>
            <a:endParaRPr kumimoji="1" lang="en-US" altLang="zh-CN" dirty="0" smtClean="0"/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Current NN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211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102096" cy="1371600"/>
          </a:xfrm>
        </p:spPr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 </a:t>
            </a:r>
            <a:r>
              <a:rPr kumimoji="1" lang="en-US" altLang="zh-CN" dirty="0" smtClean="0"/>
              <a:t>Purpose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n"/>
            </a:pPr>
            <a:r>
              <a:rPr lang="en-US" sz="1400" dirty="0" smtClean="0"/>
              <a:t>Learn from historical trading information to recommend trading strategies for a specific market situation:</a:t>
            </a:r>
          </a:p>
          <a:p>
            <a:pPr marL="800100" lvl="1" indent="-342900">
              <a:buFont typeface="Wingdings" charset="2"/>
              <a:buChar char="n"/>
            </a:pPr>
            <a:r>
              <a:rPr lang="en-US" sz="1400" dirty="0" smtClean="0"/>
              <a:t>Input: </a:t>
            </a:r>
          </a:p>
          <a:p>
            <a:pPr marL="800100" lvl="1" indent="-342900">
              <a:buFont typeface="Wingdings" charset="2"/>
              <a:buChar char="n"/>
            </a:pPr>
            <a:endParaRPr lang="en-US" sz="1400" dirty="0"/>
          </a:p>
          <a:p>
            <a:pPr marL="800100" lvl="1" indent="-342900">
              <a:buFont typeface="Wingdings" charset="2"/>
              <a:buChar char="n"/>
            </a:pPr>
            <a:endParaRPr lang="en-US" sz="1400" dirty="0" smtClean="0"/>
          </a:p>
          <a:p>
            <a:pPr marL="800100" lvl="1" indent="-342900">
              <a:buFont typeface="Wingdings" charset="2"/>
              <a:buChar char="n"/>
            </a:pPr>
            <a:endParaRPr lang="en-US" sz="1400" dirty="0"/>
          </a:p>
          <a:p>
            <a:pPr marL="800100" lvl="1" indent="-342900">
              <a:buFont typeface="Wingdings" charset="2"/>
              <a:buChar char="n"/>
            </a:pPr>
            <a:endParaRPr lang="en-US" sz="1400" dirty="0" smtClean="0"/>
          </a:p>
          <a:p>
            <a:pPr marL="800100" lvl="1" indent="-342900">
              <a:buFont typeface="Wingdings" charset="2"/>
              <a:buChar char="n"/>
            </a:pPr>
            <a:endParaRPr lang="en-US" sz="1400" dirty="0"/>
          </a:p>
          <a:p>
            <a:pPr marL="800100" lvl="1" indent="-342900">
              <a:buFont typeface="Wingdings" charset="2"/>
              <a:buChar char="n"/>
            </a:pPr>
            <a:endParaRPr lang="en-US" sz="1400" dirty="0" smtClean="0"/>
          </a:p>
          <a:p>
            <a:pPr marL="800100" lvl="1" indent="-342900">
              <a:buFont typeface="Wingdings" charset="2"/>
              <a:buChar char="n"/>
            </a:pPr>
            <a:endParaRPr lang="en-US" sz="1400" dirty="0" smtClean="0"/>
          </a:p>
          <a:p>
            <a:pPr marL="800100" lvl="1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r>
              <a:rPr lang="en-US" sz="1400" dirty="0" smtClean="0"/>
              <a:t>Meanwhile training out well performance NN and using it to predict price trend.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92" y="2371427"/>
            <a:ext cx="5279136" cy="21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2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102096" cy="1371600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1888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r>
              <a:rPr lang="en-US" sz="1400" dirty="0" smtClean="0"/>
              <a:t>degree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</a:t>
            </a:r>
            <a:r>
              <a:rPr lang="en-US" sz="1400" dirty="0" smtClean="0"/>
              <a:t>	: develop </a:t>
            </a:r>
            <a:r>
              <a:rPr lang="en-US" sz="1400" dirty="0"/>
              <a:t>now; </a:t>
            </a: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r>
              <a:rPr lang="en-US" sz="1400" dirty="0" smtClean="0"/>
              <a:t>degree 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yellow</a:t>
            </a:r>
            <a:r>
              <a:rPr lang="en-US" sz="1400" dirty="0" smtClean="0"/>
              <a:t>	: </a:t>
            </a:r>
            <a:r>
              <a:rPr lang="en-US" sz="1400" dirty="0"/>
              <a:t>planned to develop </a:t>
            </a:r>
            <a:r>
              <a:rPr lang="en-US" sz="1400" dirty="0" smtClean="0"/>
              <a:t>next step; </a:t>
            </a:r>
          </a:p>
          <a:p>
            <a:pPr marL="342900" indent="-342900">
              <a:buFont typeface="Wingdings" charset="2"/>
              <a:buChar char="n"/>
            </a:pPr>
            <a:r>
              <a:rPr lang="en-US" sz="1400" dirty="0" smtClean="0"/>
              <a:t>degree </a:t>
            </a:r>
            <a:r>
              <a:rPr lang="en-US" sz="1400" dirty="0" smtClean="0">
                <a:solidFill>
                  <a:srgbClr val="00B0F0"/>
                </a:solidFill>
              </a:rPr>
              <a:t>blue</a:t>
            </a:r>
            <a:r>
              <a:rPr lang="en-US" sz="1400" dirty="0" smtClean="0"/>
              <a:t>	: developed.</a:t>
            </a:r>
            <a:endParaRPr kumimoji="1" lang="en-US" alt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" y="1646238"/>
            <a:ext cx="6690360" cy="399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Convert to tradable strategies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zh-CN" dirty="0" smtClean="0"/>
              <a:t>Separate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part of well performance to do trend predict.</a:t>
            </a:r>
            <a:endParaRPr kumimoji="1"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" y="2115312"/>
            <a:ext cx="6121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en-US" altLang="zh-CN" dirty="0" smtClean="0"/>
              <a:t>. Current 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zh-CN" dirty="0" smtClean="0"/>
              <a:t>HSI daily trend predict NN</a:t>
            </a:r>
            <a:r>
              <a:rPr kumimoji="1" lang="en-US" altLang="zh-CN" dirty="0" smtClean="0"/>
              <a:t>.</a:t>
            </a:r>
          </a:p>
          <a:p>
            <a:pPr marL="342900" indent="-342900">
              <a:buFont typeface="Wingdings" charset="2"/>
              <a:buChar char="n"/>
            </a:pPr>
            <a:r>
              <a:rPr kumimoji="1" lang="en-US" altLang="zh-CN" dirty="0" smtClean="0"/>
              <a:t>Structure:</a:t>
            </a:r>
            <a:endParaRPr kumimoji="1"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25" y="2291036"/>
            <a:ext cx="5529579" cy="42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3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 Current 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ja-JP" dirty="0" smtClean="0"/>
              <a:t>Input: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zh-CN" dirty="0" smtClean="0"/>
              <a:t>15 days’ OHLCV data (1 year).</a:t>
            </a:r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 smtClean="0"/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zh-CN" dirty="0" smtClean="0"/>
              <a:t>Preprocess the data, making of data in the range of [-1,1].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9" y="2560479"/>
            <a:ext cx="6449568" cy="1803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54" y="4880357"/>
            <a:ext cx="4115562" cy="18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2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 Current 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ja-JP" dirty="0" smtClean="0"/>
              <a:t>Output(labels):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zh-CN" dirty="0" smtClean="0"/>
              <a:t>10 days’ close price change rate.</a:t>
            </a:r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 smtClean="0"/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zh-CN" dirty="0" smtClean="0"/>
              <a:t>Preprocess the data, dividing the change rate into 5 classes, namely DU-dramatic up, U-up, F-fluctuate, D-down and DD-dramatic down.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zh-CN" dirty="0" smtClean="0"/>
              <a:t>E.g. [1,0,0,0,0] means DU; </a:t>
            </a:r>
            <a:r>
              <a:rPr kumimoji="1" lang="en-US" altLang="zh-CN" dirty="0" smtClean="0"/>
              <a:t>[0,0,1,0,0] means F.</a:t>
            </a:r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2587762"/>
            <a:ext cx="6461760" cy="18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0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 Current 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ja-JP" dirty="0" smtClean="0"/>
              <a:t>Result</a:t>
            </a:r>
            <a:r>
              <a:rPr kumimoji="1" lang="en-US" altLang="ja-JP" dirty="0" smtClean="0"/>
              <a:t>: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 smtClean="0"/>
              <a:t>Use accuracy, recall and precise to evaluate the NN.</a:t>
            </a:r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/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 smtClean="0"/>
              <a:t>That means the current NN performs bad.</a:t>
            </a:r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96" y="2667095"/>
            <a:ext cx="43942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7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1041</TotalTime>
  <Words>299</Words>
  <Application>Microsoft Macintosh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Black</vt:lpstr>
      <vt:lpstr>ＭＳ Ｐゴシック</vt:lpstr>
      <vt:lpstr>Wingdings</vt:lpstr>
      <vt:lpstr>微软雅黑</vt:lpstr>
      <vt:lpstr>黑体</vt:lpstr>
      <vt:lpstr>Arial</vt:lpstr>
      <vt:lpstr>基本</vt:lpstr>
      <vt:lpstr>Stock trading strategy based on Neural networks</vt:lpstr>
      <vt:lpstr>content</vt:lpstr>
      <vt:lpstr>1. Purpose</vt:lpstr>
      <vt:lpstr>2. System structure</vt:lpstr>
      <vt:lpstr>3. Convert to tradable strategies</vt:lpstr>
      <vt:lpstr>4. Current NN</vt:lpstr>
      <vt:lpstr>4. Current NN</vt:lpstr>
      <vt:lpstr>4. Current NN</vt:lpstr>
      <vt:lpstr>4. Current NN</vt:lpstr>
      <vt:lpstr>4. Current NN</vt:lpstr>
      <vt:lpstr>The end 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Curme</dc:creator>
  <cp:lastModifiedBy>Wisky Zhan</cp:lastModifiedBy>
  <cp:revision>20</cp:revision>
  <dcterms:created xsi:type="dcterms:W3CDTF">2016-01-19T01:55:21Z</dcterms:created>
  <dcterms:modified xsi:type="dcterms:W3CDTF">2016-06-26T16:30:40Z</dcterms:modified>
</cp:coreProperties>
</file>