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5" r:id="rId3"/>
    <p:sldId id="258" r:id="rId4"/>
    <p:sldId id="266" r:id="rId5"/>
    <p:sldId id="263" r:id="rId6"/>
    <p:sldId id="259" r:id="rId7"/>
    <p:sldId id="260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July 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July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July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July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July 7,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July 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July 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July 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July 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July 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July 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July 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Stock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smtClean="0"/>
              <a:t>trading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smtClean="0"/>
              <a:t>strategy based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smtClean="0"/>
              <a:t>on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smtClean="0"/>
              <a:t>Neural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smtClean="0"/>
              <a:t>networks</a:t>
            </a:r>
            <a:endParaRPr kumimoji="1"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 smtClean="0"/>
              <a:t>ZHAN Hui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138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ja-JP" dirty="0" smtClean="0"/>
              <a:t>Improvement: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/>
              <a:t>Try to use longer training data (e.g. 3 years); shorter training data (e.g. 5 months);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/>
              <a:t>Try to use different label mechanism (e.g. 2/3 classes);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/>
              <a:t>Try to use different Input data (e.g. remove OHL price and rest close price and volume only);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/>
              <a:t>Try to add some new features (e.g. SMA indicators);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/>
              <a:t>Try add more hidden layers/neurons</a:t>
            </a:r>
            <a:r>
              <a:rPr kumimoji="1" lang="en-US" altLang="ja-JP" dirty="0" smtClean="0"/>
              <a:t>.</a:t>
            </a:r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 smtClean="0"/>
          </a:p>
          <a:p>
            <a:pPr marL="342900" lvl="1" indent="-342900">
              <a:spcAft>
                <a:spcPts val="600"/>
              </a:spcAft>
              <a:buClrTx/>
              <a:buFont typeface="Wingdings" charset="2"/>
              <a:buChar char="n"/>
            </a:pPr>
            <a:r>
              <a:rPr kumimoji="1" lang="en-US" altLang="ja-JP" b="1" dirty="0"/>
              <a:t>M</a:t>
            </a:r>
            <a:r>
              <a:rPr kumimoji="1" lang="en-US" altLang="ja-JP" b="1" dirty="0" smtClean="0"/>
              <a:t>ost Interested:</a:t>
            </a:r>
            <a:endParaRPr kumimoji="1" lang="en-US" altLang="ja-JP" dirty="0" smtClean="0"/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 smtClean="0"/>
              <a:t>Try another NN, current NN is a simple forward pr</a:t>
            </a:r>
            <a:r>
              <a:rPr kumimoji="1" lang="en-US" altLang="zh-CN" dirty="0" smtClean="0"/>
              <a:t>opagation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NN, try implement RNN and CNN.</a:t>
            </a:r>
            <a:endParaRPr kumimoji="1" lang="en-US" altLang="ja-JP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6803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838518"/>
            <a:ext cx="4046108" cy="31383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ja-JP" dirty="0" smtClean="0"/>
              <a:t>New structure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zh-CN" dirty="0" smtClean="0"/>
              <a:t>Cut down hidden neurons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 smtClean="0"/>
              <a:t>Cut down inputs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 smtClean="0"/>
              <a:t>Use less classes</a:t>
            </a:r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/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 smtClean="0"/>
              <a:t>It is an overall smaller size NN</a:t>
            </a:r>
            <a:endParaRPr kumimoji="1" lang="en-US" altLang="ja-JP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56" y="4061869"/>
            <a:ext cx="4060696" cy="26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ja-JP" dirty="0" smtClean="0"/>
              <a:t>New result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214879"/>
            <a:ext cx="4752611" cy="311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ja-JP" dirty="0" smtClean="0"/>
              <a:t>New result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214879"/>
            <a:ext cx="4752611" cy="311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6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ja-JP" dirty="0" smtClean="0"/>
              <a:t>RNN</a:t>
            </a:r>
          </a:p>
          <a:p>
            <a:pPr marL="342900" indent="-342900">
              <a:buFont typeface="Wingdings" charset="2"/>
              <a:buChar char="n"/>
            </a:pPr>
            <a:r>
              <a:rPr kumimoji="1" lang="en-US" altLang="ja-JP" dirty="0" smtClean="0"/>
              <a:t>Online learning machine</a:t>
            </a:r>
          </a:p>
        </p:txBody>
      </p:sp>
    </p:spTree>
    <p:extLst>
      <p:ext uri="{BB962C8B-B14F-4D97-AF65-F5344CB8AC3E}">
        <p14:creationId xmlns:p14="http://schemas.microsoft.com/office/powerpoint/2010/main" val="12032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smtClean="0"/>
              <a:t>The end</a:t>
            </a:r>
            <a:br>
              <a:rPr kumimoji="1" lang="en-US" altLang="zh-CN" sz="3200" dirty="0" smtClean="0"/>
            </a:br>
            <a:r>
              <a:rPr kumimoji="1" lang="en-US" altLang="zh-CN" sz="3200" dirty="0" smtClean="0">
                <a:solidFill>
                  <a:schemeClr val="tx2"/>
                </a:solidFill>
              </a:rPr>
              <a:t>Thanks</a:t>
            </a:r>
            <a:endParaRPr kumimoji="1" lang="zh-CN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8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en-US" altLang="zh-CN" dirty="0" smtClean="0"/>
              <a:t>Purpose</a:t>
            </a:r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System structure</a:t>
            </a:r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Convert to tradable strategies</a:t>
            </a:r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Initial </a:t>
            </a:r>
            <a:r>
              <a:rPr kumimoji="1" lang="en-US" altLang="zh-CN" dirty="0" smtClean="0"/>
              <a:t>NN</a:t>
            </a:r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Improvement</a:t>
            </a:r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Future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211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102096" cy="1371600"/>
          </a:xfrm>
        </p:spPr>
        <p:txBody>
          <a:bodyPr/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 </a:t>
            </a:r>
            <a:r>
              <a:rPr kumimoji="1" lang="en-US" altLang="zh-CN" dirty="0" smtClean="0"/>
              <a:t>Purpose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n"/>
            </a:pPr>
            <a:r>
              <a:rPr lang="en-US" sz="1400" dirty="0" smtClean="0"/>
              <a:t>Learn from historical trading information to recommend trading strategies for a specific market situation:</a:t>
            </a:r>
          </a:p>
          <a:p>
            <a:pPr marL="800100" lvl="1" indent="-342900">
              <a:buFont typeface="Wingdings" charset="2"/>
              <a:buChar char="n"/>
            </a:pPr>
            <a:r>
              <a:rPr lang="en-US" sz="1400" dirty="0" smtClean="0"/>
              <a:t>Input: </a:t>
            </a:r>
          </a:p>
          <a:p>
            <a:pPr marL="800100" lvl="1" indent="-342900">
              <a:buFont typeface="Wingdings" charset="2"/>
              <a:buChar char="n"/>
            </a:pPr>
            <a:endParaRPr lang="en-US" sz="1400" dirty="0"/>
          </a:p>
          <a:p>
            <a:pPr marL="800100" lvl="1" indent="-342900">
              <a:buFont typeface="Wingdings" charset="2"/>
              <a:buChar char="n"/>
            </a:pPr>
            <a:endParaRPr lang="en-US" sz="1400" dirty="0" smtClean="0"/>
          </a:p>
          <a:p>
            <a:pPr marL="800100" lvl="1" indent="-342900">
              <a:buFont typeface="Wingdings" charset="2"/>
              <a:buChar char="n"/>
            </a:pPr>
            <a:endParaRPr lang="en-US" sz="1400" dirty="0"/>
          </a:p>
          <a:p>
            <a:pPr marL="800100" lvl="1" indent="-342900">
              <a:buFont typeface="Wingdings" charset="2"/>
              <a:buChar char="n"/>
            </a:pPr>
            <a:endParaRPr lang="en-US" sz="1400" dirty="0" smtClean="0"/>
          </a:p>
          <a:p>
            <a:pPr marL="800100" lvl="1" indent="-342900">
              <a:buFont typeface="Wingdings" charset="2"/>
              <a:buChar char="n"/>
            </a:pPr>
            <a:endParaRPr lang="en-US" sz="1400" dirty="0"/>
          </a:p>
          <a:p>
            <a:pPr marL="800100" lvl="1" indent="-342900">
              <a:buFont typeface="Wingdings" charset="2"/>
              <a:buChar char="n"/>
            </a:pPr>
            <a:endParaRPr lang="en-US" sz="1400" dirty="0" smtClean="0"/>
          </a:p>
          <a:p>
            <a:pPr marL="800100" lvl="1" indent="-342900">
              <a:buFont typeface="Wingdings" charset="2"/>
              <a:buChar char="n"/>
            </a:pPr>
            <a:endParaRPr lang="en-US" sz="1400" dirty="0" smtClean="0"/>
          </a:p>
          <a:p>
            <a:pPr marL="800100" lvl="1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r>
              <a:rPr lang="en-US" sz="1400" dirty="0" smtClean="0"/>
              <a:t>Meanwhile training out well performance NN and using it to predict price trend.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92" y="2371427"/>
            <a:ext cx="5279136" cy="216108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647700" y="4787900"/>
            <a:ext cx="7429500" cy="330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1638300" y="4940300"/>
            <a:ext cx="6261100" cy="406400"/>
          </a:xfrm>
          <a:prstGeom prst="bentConnector3">
            <a:avLst>
              <a:gd name="adj1" fmla="val 1937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2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102096" cy="1371600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9718"/>
            <a:ext cx="7797800" cy="491458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1888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endParaRPr lang="en-US" sz="1400" dirty="0"/>
          </a:p>
          <a:p>
            <a:pPr marL="342900" indent="-342900">
              <a:buFont typeface="Wingdings" charset="2"/>
              <a:buChar char="n"/>
            </a:pPr>
            <a:r>
              <a:rPr lang="en-US" sz="1400" dirty="0" smtClean="0"/>
              <a:t>degree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</a:t>
            </a:r>
            <a:r>
              <a:rPr lang="en-US" sz="1400" dirty="0" smtClean="0"/>
              <a:t>	: develop </a:t>
            </a:r>
            <a:r>
              <a:rPr lang="en-US" sz="1400" dirty="0"/>
              <a:t>now; </a:t>
            </a:r>
            <a:endParaRPr lang="en-US" sz="1400" dirty="0" smtClean="0"/>
          </a:p>
          <a:p>
            <a:pPr marL="342900" indent="-342900">
              <a:buFont typeface="Wingdings" charset="2"/>
              <a:buChar char="n"/>
            </a:pPr>
            <a:r>
              <a:rPr lang="en-US" sz="1400" dirty="0" smtClean="0"/>
              <a:t>degree 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yellow</a:t>
            </a:r>
            <a:r>
              <a:rPr lang="en-US" sz="1400" dirty="0" smtClean="0"/>
              <a:t>	: </a:t>
            </a:r>
            <a:r>
              <a:rPr lang="en-US" sz="1400" dirty="0"/>
              <a:t>planned to develop </a:t>
            </a:r>
            <a:r>
              <a:rPr lang="en-US" sz="1400" dirty="0" smtClean="0"/>
              <a:t>next step; </a:t>
            </a:r>
          </a:p>
          <a:p>
            <a:pPr marL="342900" indent="-342900">
              <a:buFont typeface="Wingdings" charset="2"/>
              <a:buChar char="n"/>
            </a:pPr>
            <a:r>
              <a:rPr lang="en-US" sz="1400" dirty="0" smtClean="0"/>
              <a:t>degree </a:t>
            </a:r>
            <a:r>
              <a:rPr lang="en-US" sz="1400" dirty="0" smtClean="0">
                <a:solidFill>
                  <a:srgbClr val="00B0F0"/>
                </a:solidFill>
              </a:rPr>
              <a:t>blue</a:t>
            </a:r>
            <a:r>
              <a:rPr lang="en-US" sz="1400" dirty="0" smtClean="0"/>
              <a:t>	: developed.</a:t>
            </a:r>
            <a:endParaRPr kumimoji="1"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11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Convert to tradable strategies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zh-CN" dirty="0" smtClean="0"/>
              <a:t>Separate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part of well performance to do trend predict.</a:t>
            </a:r>
            <a:endParaRPr kumimoji="1"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" y="2115312"/>
            <a:ext cx="6121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4. Initial 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zh-CN" dirty="0" smtClean="0"/>
              <a:t>HSI daily trend predict NN.</a:t>
            </a:r>
          </a:p>
          <a:p>
            <a:pPr marL="342900" indent="-342900">
              <a:buFont typeface="Wingdings" charset="2"/>
              <a:buChar char="n"/>
            </a:pPr>
            <a:r>
              <a:rPr kumimoji="1" lang="en-US" altLang="zh-CN" dirty="0" smtClean="0"/>
              <a:t>Structure: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25" y="2291036"/>
            <a:ext cx="5529579" cy="42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3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4. Initial 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ja-JP" dirty="0" smtClean="0"/>
              <a:t>Input: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zh-CN" dirty="0" smtClean="0"/>
              <a:t>15 days’ OHLCV data (1 year).</a:t>
            </a:r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 smtClean="0"/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zh-CN" dirty="0" smtClean="0"/>
              <a:t>Preprocess the data, making of data in the range of [-1,1].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9" y="2560479"/>
            <a:ext cx="6449568" cy="1803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54" y="4880357"/>
            <a:ext cx="4115562" cy="18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2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4. Initial 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ja-JP" dirty="0" smtClean="0"/>
              <a:t>Output(labels):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zh-CN" dirty="0" smtClean="0"/>
              <a:t>10 days’ close price change rate.</a:t>
            </a:r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/>
          </a:p>
          <a:p>
            <a:pPr marL="800100" lvl="1" indent="-342900">
              <a:buFont typeface="Wingdings" charset="2"/>
              <a:buChar char="n"/>
            </a:pPr>
            <a:endParaRPr kumimoji="1" lang="en-US" altLang="zh-CN" dirty="0" smtClean="0"/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zh-CN" dirty="0" smtClean="0"/>
              <a:t>Preprocess the data, dividing the change rate into 5 classes, namely DU-dramatic up, U-up, F-fluctuate, D-down and DD-dramatic down.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zh-CN" dirty="0" smtClean="0"/>
              <a:t>E.g. [1,0,0,0,0] means DU; [0,0,1,0,0] means F.</a:t>
            </a:r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" y="2587762"/>
            <a:ext cx="6461760" cy="18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0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4. Initial 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n"/>
            </a:pPr>
            <a:r>
              <a:rPr kumimoji="1" lang="en-US" altLang="ja-JP" dirty="0" smtClean="0"/>
              <a:t>Result:</a:t>
            </a:r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 smtClean="0"/>
              <a:t>Use accuracy, recall and precise to evaluate the NN.</a:t>
            </a:r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/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/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/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 smtClean="0"/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/>
          </a:p>
          <a:p>
            <a:pPr marL="800100" lvl="1" indent="-342900">
              <a:buFont typeface="Wingdings" charset="2"/>
              <a:buChar char="n"/>
            </a:pPr>
            <a:r>
              <a:rPr kumimoji="1" lang="en-US" altLang="ja-JP" dirty="0" smtClean="0"/>
              <a:t>That means the current NN performs bad.</a:t>
            </a:r>
          </a:p>
          <a:p>
            <a:pPr marL="800100" lvl="1" indent="-342900">
              <a:buFont typeface="Wingdings" charset="2"/>
              <a:buChar char="n"/>
            </a:pPr>
            <a:endParaRPr kumimoji="1" lang="en-US" altLang="ja-JP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96" y="2667095"/>
            <a:ext cx="43942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7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1122</TotalTime>
  <Words>336</Words>
  <Application>Microsoft Macintosh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Black</vt:lpstr>
      <vt:lpstr>ＭＳ Ｐゴシック</vt:lpstr>
      <vt:lpstr>Wingdings</vt:lpstr>
      <vt:lpstr>微软雅黑</vt:lpstr>
      <vt:lpstr>黑体</vt:lpstr>
      <vt:lpstr>Arial</vt:lpstr>
      <vt:lpstr>基本</vt:lpstr>
      <vt:lpstr>Stock trading strategy based on Neural networks</vt:lpstr>
      <vt:lpstr>content</vt:lpstr>
      <vt:lpstr>1. Purpose</vt:lpstr>
      <vt:lpstr>2. System structure</vt:lpstr>
      <vt:lpstr>3. Convert to tradable strategies</vt:lpstr>
      <vt:lpstr>4. Initial NN</vt:lpstr>
      <vt:lpstr>4. Initial NN</vt:lpstr>
      <vt:lpstr>4. Initial NN</vt:lpstr>
      <vt:lpstr>4. Initial NN</vt:lpstr>
      <vt:lpstr>5. improvement</vt:lpstr>
      <vt:lpstr>5. improvement</vt:lpstr>
      <vt:lpstr>5. improvement</vt:lpstr>
      <vt:lpstr>5. improvement</vt:lpstr>
      <vt:lpstr>6. FUTURE</vt:lpstr>
      <vt:lpstr>The end 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Curme</dc:creator>
  <cp:lastModifiedBy>Wisky Zhan</cp:lastModifiedBy>
  <cp:revision>26</cp:revision>
  <dcterms:created xsi:type="dcterms:W3CDTF">2016-01-19T01:55:21Z</dcterms:created>
  <dcterms:modified xsi:type="dcterms:W3CDTF">2016-07-07T01:28:27Z</dcterms:modified>
</cp:coreProperties>
</file>