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5" r:id="rId7"/>
    <p:sldId id="270" r:id="rId8"/>
    <p:sldId id="261" r:id="rId9"/>
    <p:sldId id="262" r:id="rId10"/>
    <p:sldId id="266" r:id="rId11"/>
    <p:sldId id="267" r:id="rId12"/>
    <p:sldId id="269" r:id="rId13"/>
    <p:sldId id="268" r:id="rId14"/>
    <p:sldId id="26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DAFA-ABE0-464F-891F-1507030A7CA1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1F2C-4041-4422-AA7B-7CFCB7838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789040"/>
            <a:ext cx="7772400" cy="10675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smtClean="0"/>
              <a:t>BWAPI CMPUT 350 Bot - Marvin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894" y="4869160"/>
            <a:ext cx="6400800" cy="175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Dylan Cassidy</a:t>
            </a:r>
          </a:p>
          <a:p>
            <a:r>
              <a:rPr lang="en-CA" dirty="0" err="1" smtClean="0">
                <a:solidFill>
                  <a:schemeClr val="bg1"/>
                </a:solidFill>
              </a:rPr>
              <a:t>Mickael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Zerihoun</a:t>
            </a:r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Thomas Curnow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74" y="33265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Winners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76872"/>
            <a:ext cx="8229600" cy="316835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76872"/>
            <a:ext cx="8229600" cy="31683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Zerg</a:t>
            </a:r>
            <a:r>
              <a:rPr lang="en-CA" dirty="0" smtClean="0"/>
              <a:t> Has a lot of race specific advantages, like early detectors, high mobility, fast expansion. Great for map superiority.</a:t>
            </a:r>
          </a:p>
          <a:p>
            <a:endParaRPr lang="en-CA" dirty="0"/>
          </a:p>
          <a:p>
            <a:r>
              <a:rPr lang="en-CA" dirty="0" err="1" smtClean="0"/>
              <a:t>Zerg</a:t>
            </a:r>
            <a:r>
              <a:rPr lang="en-CA" dirty="0" smtClean="0"/>
              <a:t> has a disadvantage on larger maps (most tournament maps are larger then the vanilla Blizzard maps) for the </a:t>
            </a:r>
            <a:r>
              <a:rPr lang="en-CA" dirty="0" err="1" smtClean="0"/>
              <a:t>Zergling</a:t>
            </a:r>
            <a:r>
              <a:rPr lang="en-CA" dirty="0" smtClean="0"/>
              <a:t> rush due to the distance that </a:t>
            </a:r>
            <a:r>
              <a:rPr lang="en-CA" dirty="0" err="1"/>
              <a:t>Z</a:t>
            </a:r>
            <a:r>
              <a:rPr lang="en-CA" dirty="0" err="1" smtClean="0"/>
              <a:t>erglings</a:t>
            </a:r>
            <a:r>
              <a:rPr lang="en-CA" dirty="0" smtClean="0"/>
              <a:t> have to travel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current bot is far too dependent on being </a:t>
            </a:r>
            <a:r>
              <a:rPr lang="en-CA" dirty="0" err="1" smtClean="0"/>
              <a:t>Protoss</a:t>
            </a:r>
            <a:endParaRPr lang="en-CA" dirty="0" smtClean="0"/>
          </a:p>
          <a:p>
            <a:r>
              <a:rPr lang="en-CA" dirty="0" smtClean="0"/>
              <a:t>The build order search for </a:t>
            </a:r>
            <a:r>
              <a:rPr lang="en-CA" dirty="0" err="1" smtClean="0"/>
              <a:t>Zerg</a:t>
            </a:r>
            <a:r>
              <a:rPr lang="en-CA" dirty="0" smtClean="0"/>
              <a:t> is more or less broken</a:t>
            </a:r>
          </a:p>
          <a:p>
            <a:r>
              <a:rPr lang="en-CA" dirty="0" smtClean="0"/>
              <a:t>Our </a:t>
            </a:r>
            <a:r>
              <a:rPr lang="en-CA" dirty="0" err="1"/>
              <a:t>M</a:t>
            </a:r>
            <a:r>
              <a:rPr lang="en-CA" dirty="0" err="1" smtClean="0"/>
              <a:t>utalisk</a:t>
            </a:r>
            <a:r>
              <a:rPr lang="en-CA" dirty="0" smtClean="0"/>
              <a:t> strategy is vulnerable to rushes</a:t>
            </a:r>
          </a:p>
          <a:p>
            <a:r>
              <a:rPr lang="en-CA" dirty="0" smtClean="0"/>
              <a:t>Try more late game strategies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42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91192"/>
            <a:ext cx="5034681" cy="31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Images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Images Are from </a:t>
            </a:r>
            <a:r>
              <a:rPr lang="en-CA" dirty="0" err="1" smtClean="0"/>
              <a:t>Starcraft</a:t>
            </a:r>
            <a:r>
              <a:rPr lang="en-CA" dirty="0" smtClean="0"/>
              <a:t> </a:t>
            </a:r>
            <a:r>
              <a:rPr lang="en-CA" dirty="0" err="1" smtClean="0"/>
              <a:t>BroodWar</a:t>
            </a:r>
            <a:r>
              <a:rPr lang="en-CA" dirty="0" smtClean="0"/>
              <a:t> and </a:t>
            </a:r>
            <a:r>
              <a:rPr lang="en-CA" dirty="0" err="1" smtClean="0"/>
              <a:t>Starcrafts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Starcraft</a:t>
            </a:r>
            <a:r>
              <a:rPr lang="en-CA" dirty="0" smtClean="0"/>
              <a:t> </a:t>
            </a:r>
            <a:r>
              <a:rPr lang="en-CA" dirty="0" err="1" smtClean="0"/>
              <a:t>Broodwar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CA" dirty="0" smtClean="0"/>
              <a:t>http</a:t>
            </a:r>
            <a:r>
              <a:rPr lang="en-CA" dirty="0"/>
              <a:t>://us.battle.net/en/</a:t>
            </a:r>
            <a:endParaRPr lang="en-CA" dirty="0" smtClean="0"/>
          </a:p>
          <a:p>
            <a:pPr marL="0" indent="0">
              <a:buNone/>
            </a:pPr>
            <a:r>
              <a:rPr lang="en-US" dirty="0" err="1" smtClean="0"/>
              <a:t>Carbot</a:t>
            </a:r>
            <a:r>
              <a:rPr lang="en-US" dirty="0"/>
              <a:t> </a:t>
            </a:r>
            <a:r>
              <a:rPr lang="en-US" dirty="0" smtClean="0"/>
              <a:t>animations: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/>
              <a:t>www.carbotanimations.com/starcrafts/</a:t>
            </a:r>
          </a:p>
        </p:txBody>
      </p:sp>
    </p:spTree>
    <p:extLst>
      <p:ext uri="{BB962C8B-B14F-4D97-AF65-F5344CB8AC3E}">
        <p14:creationId xmlns:p14="http://schemas.microsoft.com/office/powerpoint/2010/main" val="384787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Improved scouting abilities for harass </a:t>
            </a:r>
          </a:p>
          <a:p>
            <a:endParaRPr lang="en-CA" dirty="0"/>
          </a:p>
          <a:p>
            <a:r>
              <a:rPr lang="en-CA" dirty="0" smtClean="0"/>
              <a:t>Behaviours:</a:t>
            </a:r>
          </a:p>
          <a:p>
            <a:pPr marL="0" indent="0">
              <a:buNone/>
            </a:pPr>
            <a:r>
              <a:rPr lang="en-CA" dirty="0" smtClean="0"/>
              <a:t>	- Less aggressive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- Builds extractor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464"/>
            <a:ext cx="3809562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3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Changed the overlord behaviour to match a detector’s</a:t>
            </a:r>
          </a:p>
          <a:p>
            <a:endParaRPr lang="en-CA" dirty="0"/>
          </a:p>
          <a:p>
            <a:r>
              <a:rPr lang="en-CA" dirty="0" smtClean="0"/>
              <a:t>Previous state: stagnant overlords  </a:t>
            </a:r>
          </a:p>
          <a:p>
            <a:endParaRPr lang="en-CA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"/>
            <a:ext cx="3920115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6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Exploited </a:t>
            </a:r>
            <a:r>
              <a:rPr lang="en-CA" dirty="0" err="1" smtClean="0"/>
              <a:t>Zerg’s</a:t>
            </a:r>
            <a:r>
              <a:rPr lang="en-CA" dirty="0" smtClean="0"/>
              <a:t> advantage in early Pushes, implemented “early pool” strategy to counter mid-game and late-game strategies.</a:t>
            </a:r>
          </a:p>
          <a:p>
            <a:endParaRPr lang="en-CA" dirty="0"/>
          </a:p>
          <a:p>
            <a:r>
              <a:rPr lang="en-CA" dirty="0" smtClean="0"/>
              <a:t>Exceptional Early Game strategy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0"/>
            <a:ext cx="3632515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4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Implemented strategy involving Lurker Production with smart expanding</a:t>
            </a:r>
          </a:p>
          <a:p>
            <a:endParaRPr lang="en-CA" dirty="0"/>
          </a:p>
          <a:p>
            <a:r>
              <a:rPr lang="en-CA" dirty="0" smtClean="0"/>
              <a:t>Giving basic Burrow/</a:t>
            </a:r>
            <a:r>
              <a:rPr lang="en-CA" dirty="0" err="1" smtClean="0"/>
              <a:t>Unburrowing</a:t>
            </a:r>
            <a:r>
              <a:rPr lang="en-CA" dirty="0" smtClean="0"/>
              <a:t> micro, integrated with </a:t>
            </a:r>
            <a:r>
              <a:rPr lang="en-CA" dirty="0" err="1" smtClean="0"/>
              <a:t>UalbertaBot’s</a:t>
            </a:r>
            <a:r>
              <a:rPr lang="en-CA" dirty="0" smtClean="0"/>
              <a:t> squad manager.</a:t>
            </a:r>
          </a:p>
          <a:p>
            <a:endParaRPr lang="en-CA" dirty="0"/>
          </a:p>
          <a:p>
            <a:r>
              <a:rPr lang="en-CA" dirty="0" smtClean="0"/>
              <a:t>Great mid-game Strategy.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932"/>
            <a:ext cx="3624286" cy="151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7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advantage of </a:t>
            </a:r>
            <a:r>
              <a:rPr lang="en-CA" dirty="0" err="1" smtClean="0"/>
              <a:t>Zerg’s</a:t>
            </a:r>
            <a:r>
              <a:rPr lang="en-CA" dirty="0" smtClean="0"/>
              <a:t> early air superiority</a:t>
            </a:r>
          </a:p>
          <a:p>
            <a:endParaRPr lang="en-CA" dirty="0" smtClean="0"/>
          </a:p>
          <a:p>
            <a:r>
              <a:rPr lang="en-CA" dirty="0" err="1" smtClean="0"/>
              <a:t>Mutalisks</a:t>
            </a:r>
            <a:r>
              <a:rPr lang="en-CA" dirty="0" smtClean="0"/>
              <a:t> have high mobility and is one of the fastest air units </a:t>
            </a:r>
            <a:r>
              <a:rPr lang="en-CA" smtClean="0"/>
              <a:t>to build.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37" y="0"/>
            <a:ext cx="3672970" cy="159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2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Autofit/>
          </a:bodyPr>
          <a:lstStyle/>
          <a:p>
            <a:r>
              <a:rPr lang="en-CA" sz="8800" dirty="0" smtClean="0"/>
              <a:t>Video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5344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Implemented Smart strategy choosing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Will not chose strategy randomly, will base strategy selection based upon previous victory/losses.</a:t>
            </a:r>
          </a:p>
          <a:p>
            <a:r>
              <a:rPr lang="en-CA" dirty="0" smtClean="0"/>
              <a:t>Becomes more effective with a larger number of </a:t>
            </a:r>
            <a:r>
              <a:rPr lang="en-CA" smtClean="0"/>
              <a:t>games played</a:t>
            </a:r>
          </a:p>
        </p:txBody>
      </p:sp>
    </p:spTree>
    <p:extLst>
      <p:ext uri="{BB962C8B-B14F-4D97-AF65-F5344CB8AC3E}">
        <p14:creationId xmlns:p14="http://schemas.microsoft.com/office/powerpoint/2010/main" val="828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Overall Stats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5947"/>
            <a:ext cx="8229600" cy="3214468"/>
          </a:xfrm>
        </p:spPr>
      </p:pic>
    </p:spTree>
    <p:extLst>
      <p:ext uri="{BB962C8B-B14F-4D97-AF65-F5344CB8AC3E}">
        <p14:creationId xmlns:p14="http://schemas.microsoft.com/office/powerpoint/2010/main" val="39042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254</Words>
  <Application>Microsoft Office PowerPoint</Application>
  <PresentationFormat>On-screen Show (4:3)</PresentationFormat>
  <Paragraphs>47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BWAPI CMPUT 350 Bot - Marvin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</vt:lpstr>
      <vt:lpstr>Implemented Smart strategy choosing</vt:lpstr>
      <vt:lpstr>Overall Stats</vt:lpstr>
      <vt:lpstr>Winners</vt:lpstr>
      <vt:lpstr>Maps</vt:lpstr>
      <vt:lpstr>Advantages and Disadvantages</vt:lpstr>
      <vt:lpstr>Future Work</vt:lpstr>
      <vt:lpstr>Questions?</vt:lpstr>
      <vt:lpstr>Images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Curnow</dc:creator>
  <cp:lastModifiedBy>Thomas Curnow</cp:lastModifiedBy>
  <cp:revision>27</cp:revision>
  <dcterms:created xsi:type="dcterms:W3CDTF">2013-12-01T21:13:20Z</dcterms:created>
  <dcterms:modified xsi:type="dcterms:W3CDTF">2013-12-02T21:45:05Z</dcterms:modified>
</cp:coreProperties>
</file>