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FF"/>
    <a:srgbClr val="9933FF"/>
    <a:srgbClr val="6600CC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DC4F-E2B6-4C5D-977D-C57FF8A84DC3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1D7C78-E6E5-4FFD-A563-94F1A01D6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18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1D7C78-E6E5-4FFD-A563-94F1A01D69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58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1D7C78-E6E5-4FFD-A563-94F1A01D69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42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1D7C78-E6E5-4FFD-A563-94F1A01D69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89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1D7C78-E6E5-4FFD-A563-94F1A01D69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643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50" y="112481"/>
            <a:ext cx="2330836" cy="5347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kern="1200" dirty="0">
                <a:solidFill>
                  <a:srgbClr val="00669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1" kern="1200" dirty="0">
                <a:solidFill>
                  <a:srgbClr val="92D050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5432-0C61-40C5-8338-F531FF195DB9}" type="datetime1">
              <a:rPr lang="en-US" smtClean="0"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Copyright © </a:t>
            </a:r>
            <a:r>
              <a:rPr lang="en-US" dirty="0" err="1" smtClean="0"/>
              <a:t>VietSoftware</a:t>
            </a:r>
            <a:r>
              <a:rPr lang="en-US" dirty="0" smtClean="0"/>
              <a:t> International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B559-A27C-4E86-9E49-A9E376C8C6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03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F92A-40AE-4964-9C9E-483203109E3A}" type="datetime1">
              <a:rPr lang="en-US" smtClean="0"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ctr" defTabSz="914400" rtl="0" eaLnBrk="1" latinLnBrk="0" hangingPunct="1">
              <a:defRPr lang="en-US" sz="1200" b="0" i="0" kern="120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Copyright © </a:t>
            </a:r>
            <a:r>
              <a:rPr lang="en-US" dirty="0" err="1" smtClean="0"/>
              <a:t>VietSoftware</a:t>
            </a:r>
            <a:r>
              <a:rPr lang="en-US" dirty="0" smtClean="0"/>
              <a:t> International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B559-A27C-4E86-9E49-A9E376C8C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70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0585-A4E4-401D-A093-17B19835521B}" type="datetime1">
              <a:rPr lang="en-US" smtClean="0"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ctr" defTabSz="914400" rtl="0" eaLnBrk="1" latinLnBrk="0" hangingPunct="1">
              <a:defRPr lang="en-US" sz="1200" b="0" i="0" kern="120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Copyright © </a:t>
            </a:r>
            <a:r>
              <a:rPr lang="en-US" dirty="0" err="1" smtClean="0"/>
              <a:t>VietSoftware</a:t>
            </a:r>
            <a:r>
              <a:rPr lang="en-US" dirty="0" smtClean="0"/>
              <a:t> International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B559-A27C-4E86-9E49-A9E376C8C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62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lang="en-US" sz="4400" b="1" kern="12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600" b="1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4638-3B9C-426B-8554-551BF17418A7}" type="datetime1">
              <a:rPr lang="en-US" smtClean="0"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ctr" defTabSz="914400" rtl="0" eaLnBrk="1" latinLnBrk="0" hangingPunct="1">
              <a:defRPr lang="en-US" sz="1200" b="0" i="0" kern="120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Copyright © </a:t>
            </a:r>
            <a:r>
              <a:rPr lang="en-US" dirty="0" err="1" smtClean="0"/>
              <a:t>VietSoftware</a:t>
            </a:r>
            <a:r>
              <a:rPr lang="en-US" dirty="0" smtClean="0"/>
              <a:t> International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B559-A27C-4E86-9E49-A9E376C8C6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50" y="112481"/>
            <a:ext cx="2330836" cy="53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89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kern="1200" dirty="0">
                <a:solidFill>
                  <a:srgbClr val="00669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b="1" kern="1200" dirty="0" smtClean="0">
                <a:solidFill>
                  <a:srgbClr val="92D05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52B1A-36D0-4021-AF4D-7608A1843B2B}" type="datetime1">
              <a:rPr lang="en-US" smtClean="0"/>
              <a:t>11/26/2016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US" sz="1200" b="0" i="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Copyright © </a:t>
            </a:r>
            <a:r>
              <a:rPr lang="en-US" dirty="0" err="1" smtClean="0"/>
              <a:t>VietSoftware</a:t>
            </a:r>
            <a:r>
              <a:rPr lang="en-US" dirty="0" smtClean="0"/>
              <a:t> International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B559-A27C-4E86-9E49-A9E376C8C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91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8FE2-5EAB-4238-A48C-8104E699D444}" type="datetime1">
              <a:rPr lang="en-US" smtClean="0"/>
              <a:t>11/26/2016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ctr" defTabSz="914400" rtl="0" eaLnBrk="1" latinLnBrk="0" hangingPunct="1">
              <a:defRPr lang="en-US" sz="1200" b="0" i="0" kern="120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Copyright © </a:t>
            </a:r>
            <a:r>
              <a:rPr lang="en-US" dirty="0" err="1" smtClean="0"/>
              <a:t>VietSoftware</a:t>
            </a:r>
            <a:r>
              <a:rPr lang="en-US" dirty="0" smtClean="0"/>
              <a:t> International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B559-A27C-4E86-9E49-A9E376C8C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42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F9807-C94D-4F31-A032-D64897BD26F2}" type="datetime1">
              <a:rPr lang="en-US" smtClean="0"/>
              <a:t>11/26/2016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ctr" defTabSz="914400" rtl="0" eaLnBrk="1" latinLnBrk="0" hangingPunct="1">
              <a:defRPr lang="en-US" sz="1200" b="0" i="0" kern="120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Copyright © </a:t>
            </a:r>
            <a:r>
              <a:rPr lang="en-US" dirty="0" err="1" smtClean="0"/>
              <a:t>VietSoftware</a:t>
            </a:r>
            <a:r>
              <a:rPr lang="en-US" dirty="0" smtClean="0"/>
              <a:t> International Inc.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B559-A27C-4E86-9E49-A9E376C8C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68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5100-58FE-4093-AC77-3F1CB91DE501}" type="datetime1">
              <a:rPr lang="en-US" smtClean="0"/>
              <a:t>11/26/2016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ctr" defTabSz="914400" rtl="0" eaLnBrk="1" latinLnBrk="0" hangingPunct="1">
              <a:defRPr lang="en-US" sz="1200" b="0" i="0" kern="120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Copyright © </a:t>
            </a:r>
            <a:r>
              <a:rPr lang="en-US" dirty="0" err="1" smtClean="0"/>
              <a:t>VietSoftware</a:t>
            </a:r>
            <a:r>
              <a:rPr lang="en-US" dirty="0" smtClean="0"/>
              <a:t> International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B559-A27C-4E86-9E49-A9E376C8C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59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6B78-5404-47F8-AEC9-1F551E8FF44E}" type="datetime1">
              <a:rPr lang="en-US" smtClean="0"/>
              <a:t>11/26/2016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ctr" defTabSz="914400" rtl="0" eaLnBrk="1" latinLnBrk="0" hangingPunct="1">
              <a:defRPr lang="en-US" sz="1200" b="0" i="0" kern="120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Copyright © </a:t>
            </a:r>
            <a:r>
              <a:rPr lang="en-US" dirty="0" err="1" smtClean="0"/>
              <a:t>VietSoftware</a:t>
            </a:r>
            <a:r>
              <a:rPr lang="en-US" dirty="0" smtClean="0"/>
              <a:t> International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B559-A27C-4E86-9E49-A9E376C8C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1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9F17-B469-49BC-B201-80894FF30404}" type="datetime1">
              <a:rPr lang="en-US" smtClean="0"/>
              <a:t>11/26/2016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ctr" defTabSz="914400" rtl="0" eaLnBrk="1" latinLnBrk="0" hangingPunct="1">
              <a:defRPr lang="en-US" sz="1200" b="0" i="0" kern="120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Copyright © </a:t>
            </a:r>
            <a:r>
              <a:rPr lang="en-US" dirty="0" err="1" smtClean="0"/>
              <a:t>VietSoftware</a:t>
            </a:r>
            <a:r>
              <a:rPr lang="en-US" dirty="0" smtClean="0"/>
              <a:t> International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B559-A27C-4E86-9E49-A9E376C8C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41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8E8B-0819-4B2E-9248-7EBB19326C24}" type="datetime1">
              <a:rPr lang="en-US" smtClean="0"/>
              <a:t>11/26/2016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ctr" defTabSz="914400" rtl="0" eaLnBrk="1" latinLnBrk="0" hangingPunct="1">
              <a:defRPr lang="en-US" sz="1200" b="0" i="0" kern="120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Copyright © </a:t>
            </a:r>
            <a:r>
              <a:rPr lang="en-US" dirty="0" err="1" smtClean="0"/>
              <a:t>VietSoftware</a:t>
            </a:r>
            <a:r>
              <a:rPr lang="en-US" dirty="0" smtClean="0"/>
              <a:t> International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B559-A27C-4E86-9E49-A9E376C8C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731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lvl="0" indent="-22860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mtClean="0"/>
              <a:t>Click to edit Master text styles</a:t>
            </a:r>
          </a:p>
          <a:p>
            <a:pPr marL="228600" lvl="1" indent="-22860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mtClean="0"/>
              <a:t>Second level</a:t>
            </a:r>
          </a:p>
          <a:p>
            <a:pPr marL="228600" lvl="2" indent="-22860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mtClean="0"/>
              <a:t>Third level</a:t>
            </a:r>
          </a:p>
          <a:p>
            <a:pPr marL="228600" lvl="3" indent="-22860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mtClean="0"/>
              <a:t>Fourth level</a:t>
            </a:r>
          </a:p>
          <a:p>
            <a:pPr marL="228600" lvl="4" indent="-22860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2C108-E779-4E16-A6CC-BC702FECE4CD}" type="datetime1">
              <a:rPr lang="en-US" smtClean="0"/>
              <a:t>11/26/2016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lang="en-US" sz="1200" b="0" i="0" kern="120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Copyright © </a:t>
            </a:r>
            <a:r>
              <a:rPr lang="en-US" dirty="0" err="1" smtClean="0"/>
              <a:t>VietSoftware</a:t>
            </a:r>
            <a:r>
              <a:rPr lang="en-US" dirty="0" smtClean="0"/>
              <a:t> International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DB559-A27C-4E86-9E49-A9E376C8C63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50" y="112481"/>
            <a:ext cx="2330836" cy="53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lang="en-US" sz="4400" b="1" kern="1200" dirty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600" b="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Order States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Currency Swap Project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</a:t>
            </a:r>
            <a:r>
              <a:rPr lang="en-US" dirty="0" err="1" smtClean="0"/>
              <a:t>VietSoftware</a:t>
            </a:r>
            <a:r>
              <a:rPr lang="en-US" dirty="0" smtClean="0"/>
              <a:t> International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B559-A27C-4E86-9E49-A9E376C8C63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41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Submitted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VietSoftware International Inc.</a:t>
            </a:r>
            <a:endParaRPr lang="en-US" dirty="0" smtClean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B559-A27C-4E86-9E49-A9E376C8C633}" type="slidenum">
              <a:rPr lang="en-US" smtClean="0"/>
              <a:t>2</a:t>
            </a:fld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161308" y="3175954"/>
            <a:ext cx="1260763" cy="122612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Submitted Order</a:t>
            </a:r>
            <a:endParaRPr lang="en-US" sz="1200" b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3767825" y="2015413"/>
            <a:ext cx="832279" cy="1059452"/>
            <a:chOff x="2719019" y="2357437"/>
            <a:chExt cx="832279" cy="1059452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9220" y="2357437"/>
              <a:ext cx="739054" cy="739054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2719019" y="3047557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Owner</a:t>
              </a:r>
              <a:endParaRPr 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96008" y="4651464"/>
            <a:ext cx="975912" cy="1145114"/>
            <a:chOff x="2511561" y="4398818"/>
            <a:chExt cx="1028936" cy="132767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3784" y="4398818"/>
              <a:ext cx="944490" cy="94449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2511561" y="5357162"/>
              <a:ext cx="10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Accepter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1" name="Right Arrow 20"/>
          <p:cNvSpPr/>
          <p:nvPr/>
        </p:nvSpPr>
        <p:spPr>
          <a:xfrm rot="20386036">
            <a:off x="4890733" y="1776423"/>
            <a:ext cx="997527" cy="47798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C00000"/>
                </a:solidFill>
              </a:rPr>
              <a:t>Cancel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 rot="1392309">
            <a:off x="4885406" y="2744169"/>
            <a:ext cx="997527" cy="47798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FF6600"/>
                </a:solidFill>
              </a:rPr>
              <a:t>Expired</a:t>
            </a:r>
            <a:endParaRPr lang="en-US" sz="1200" b="1" dirty="0">
              <a:solidFill>
                <a:srgbClr val="FF6600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4939225" y="4740488"/>
            <a:ext cx="997527" cy="47798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Swap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210297" y="1420524"/>
            <a:ext cx="1537855" cy="54032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C00000"/>
                </a:solidFill>
              </a:rPr>
              <a:t>Remove from System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210298" y="3014334"/>
            <a:ext cx="1537855" cy="77468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6600"/>
                </a:solidFill>
              </a:rPr>
              <a:t>Send Warning Notification before 1 day</a:t>
            </a:r>
            <a:endParaRPr lang="en-US" sz="1400" b="1" dirty="0">
              <a:solidFill>
                <a:srgbClr val="FF6600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 rot="16200000">
            <a:off x="6546758" y="2247621"/>
            <a:ext cx="864932" cy="47798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FF6600"/>
                </a:solidFill>
              </a:rPr>
              <a:t>Expired</a:t>
            </a:r>
            <a:endParaRPr lang="en-US" sz="1200" b="1" dirty="0">
              <a:solidFill>
                <a:srgbClr val="FF66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348842" y="4408761"/>
            <a:ext cx="1260763" cy="122612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Swapping Order</a:t>
            </a:r>
            <a:endParaRPr lang="en-US" sz="1200" b="1" dirty="0"/>
          </a:p>
        </p:txBody>
      </p:sp>
      <p:sp>
        <p:nvSpPr>
          <p:cNvPr id="31" name="Left Arrow 30"/>
          <p:cNvSpPr/>
          <p:nvPr/>
        </p:nvSpPr>
        <p:spPr>
          <a:xfrm rot="8695604">
            <a:off x="3365941" y="3051817"/>
            <a:ext cx="517418" cy="358003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Arrow 31"/>
          <p:cNvSpPr/>
          <p:nvPr/>
        </p:nvSpPr>
        <p:spPr>
          <a:xfrm rot="12930434">
            <a:off x="3276254" y="4352430"/>
            <a:ext cx="517418" cy="358003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7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Swapping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VietSoftware International Inc.</a:t>
            </a:r>
            <a:endParaRPr lang="en-US" dirty="0" smtClean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B559-A27C-4E86-9E49-A9E376C8C633}" type="slidenum">
              <a:rPr lang="en-US" smtClean="0"/>
              <a:t>3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5726868" y="2087986"/>
            <a:ext cx="832279" cy="1059452"/>
            <a:chOff x="2719019" y="2357437"/>
            <a:chExt cx="832279" cy="1059452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9220" y="2357437"/>
              <a:ext cx="739054" cy="739054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2719019" y="3047557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Owner</a:t>
              </a:r>
              <a:endParaRPr 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655051" y="4724037"/>
            <a:ext cx="975912" cy="1145114"/>
            <a:chOff x="2511561" y="4398818"/>
            <a:chExt cx="1028936" cy="1327676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3784" y="4398818"/>
              <a:ext cx="944490" cy="94449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2511561" y="5357162"/>
              <a:ext cx="10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Accepter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5" name="Left Arrow 34"/>
          <p:cNvSpPr/>
          <p:nvPr/>
        </p:nvSpPr>
        <p:spPr>
          <a:xfrm rot="1065791">
            <a:off x="4378791" y="2112871"/>
            <a:ext cx="997527" cy="461097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C00000"/>
                </a:solidFill>
              </a:rPr>
              <a:t>Cancel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8654253" y="1844448"/>
            <a:ext cx="1260763" cy="122612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Confirmed Order</a:t>
            </a:r>
            <a:endParaRPr lang="en-US" sz="1200" b="1" dirty="0"/>
          </a:p>
        </p:txBody>
      </p:sp>
      <p:sp>
        <p:nvSpPr>
          <p:cNvPr id="42" name="Oval 41"/>
          <p:cNvSpPr/>
          <p:nvPr/>
        </p:nvSpPr>
        <p:spPr>
          <a:xfrm>
            <a:off x="2901350" y="1321428"/>
            <a:ext cx="1260763" cy="122612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Submitted Order</a:t>
            </a:r>
            <a:endParaRPr lang="en-US" sz="1200" b="1" dirty="0"/>
          </a:p>
        </p:txBody>
      </p:sp>
      <p:sp>
        <p:nvSpPr>
          <p:cNvPr id="44" name="Oval 43"/>
          <p:cNvSpPr/>
          <p:nvPr/>
        </p:nvSpPr>
        <p:spPr>
          <a:xfrm>
            <a:off x="4247172" y="3513968"/>
            <a:ext cx="1260763" cy="122612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Swapping Order</a:t>
            </a:r>
            <a:endParaRPr lang="en-US" sz="1200" b="1" dirty="0"/>
          </a:p>
        </p:txBody>
      </p:sp>
      <p:sp>
        <p:nvSpPr>
          <p:cNvPr id="45" name="Left Arrow 44"/>
          <p:cNvSpPr/>
          <p:nvPr/>
        </p:nvSpPr>
        <p:spPr>
          <a:xfrm rot="8449906">
            <a:off x="5342808" y="3217315"/>
            <a:ext cx="517418" cy="358003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rved Left Arrow 3"/>
          <p:cNvSpPr/>
          <p:nvPr/>
        </p:nvSpPr>
        <p:spPr>
          <a:xfrm rot="8547943">
            <a:off x="2601947" y="2404953"/>
            <a:ext cx="1649199" cy="4259124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25100" y="4740097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Cancel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6" name="Left Arrow 45"/>
          <p:cNvSpPr/>
          <p:nvPr/>
        </p:nvSpPr>
        <p:spPr>
          <a:xfrm rot="12487377">
            <a:off x="5349336" y="4573044"/>
            <a:ext cx="517418" cy="358003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>
            <a:off x="7147374" y="2218522"/>
            <a:ext cx="997527" cy="47798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Confirm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54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Confirm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VietSoftware International Inc.</a:t>
            </a:r>
            <a:endParaRPr lang="en-US" dirty="0" smtClean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B559-A27C-4E86-9E49-A9E376C8C633}" type="slidenum">
              <a:rPr lang="en-US" smtClean="0"/>
              <a:t>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671942" y="4450330"/>
            <a:ext cx="1731168" cy="1059452"/>
            <a:chOff x="3622460" y="3468100"/>
            <a:chExt cx="1731168" cy="1059452"/>
          </a:xfrm>
        </p:grpSpPr>
        <p:grpSp>
          <p:nvGrpSpPr>
            <p:cNvPr id="29" name="Group 28"/>
            <p:cNvGrpSpPr/>
            <p:nvPr/>
          </p:nvGrpSpPr>
          <p:grpSpPr>
            <a:xfrm>
              <a:off x="3622460" y="3468100"/>
              <a:ext cx="832279" cy="1059452"/>
              <a:chOff x="2719019" y="2357437"/>
              <a:chExt cx="832279" cy="1059452"/>
            </a:xfrm>
          </p:grpSpPr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59220" y="2357437"/>
                <a:ext cx="739054" cy="739054"/>
              </a:xfrm>
              <a:prstGeom prst="rect">
                <a:avLst/>
              </a:prstGeom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2719019" y="3047557"/>
                <a:ext cx="832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Owner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4424011" y="3468100"/>
              <a:ext cx="929617" cy="987688"/>
              <a:chOff x="4494940" y="1895955"/>
              <a:chExt cx="929617" cy="987688"/>
            </a:xfrm>
          </p:grpSpPr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33087" y="1895955"/>
                <a:ext cx="853322" cy="754371"/>
              </a:xfrm>
              <a:prstGeom prst="rect">
                <a:avLst/>
              </a:prstGeom>
            </p:spPr>
          </p:pic>
          <p:sp>
            <p:nvSpPr>
              <p:cNvPr id="34" name="TextBox 33"/>
              <p:cNvSpPr txBox="1"/>
              <p:nvPr/>
            </p:nvSpPr>
            <p:spPr>
              <a:xfrm>
                <a:off x="4494940" y="2588655"/>
                <a:ext cx="929617" cy="2949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Accepter</a:t>
                </a: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sp>
        <p:nvSpPr>
          <p:cNvPr id="38" name="Oval 37"/>
          <p:cNvSpPr/>
          <p:nvPr/>
        </p:nvSpPr>
        <p:spPr>
          <a:xfrm>
            <a:off x="2492554" y="4366992"/>
            <a:ext cx="1260763" cy="122612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Confirmed Order</a:t>
            </a:r>
            <a:endParaRPr lang="en-US" sz="1200" b="1" dirty="0"/>
          </a:p>
        </p:txBody>
      </p:sp>
      <p:sp>
        <p:nvSpPr>
          <p:cNvPr id="46" name="Left Arrow 45"/>
          <p:cNvSpPr/>
          <p:nvPr/>
        </p:nvSpPr>
        <p:spPr>
          <a:xfrm rot="10800000">
            <a:off x="3907795" y="4845167"/>
            <a:ext cx="517418" cy="358003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Arrow 22"/>
          <p:cNvSpPr/>
          <p:nvPr/>
        </p:nvSpPr>
        <p:spPr>
          <a:xfrm rot="5400000">
            <a:off x="5012876" y="3566025"/>
            <a:ext cx="997527" cy="461097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C00000"/>
                </a:solidFill>
              </a:rPr>
              <a:t>Cancel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4881257" y="1830103"/>
            <a:ext cx="1260763" cy="122612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C00000"/>
                </a:solidFill>
              </a:rPr>
              <a:t>Cancelled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6835647" y="4741065"/>
            <a:ext cx="997527" cy="477982"/>
          </a:xfrm>
          <a:prstGeom prst="right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Clear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153400" y="4339904"/>
            <a:ext cx="1260763" cy="1226129"/>
          </a:xfrm>
          <a:prstGeom prst="ellipse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Pending Order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8515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Pending Order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VietSoftware International Inc.</a:t>
            </a:r>
            <a:endParaRPr lang="en-US" dirty="0" smtClean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DB559-A27C-4E86-9E49-A9E376C8C633}" type="slidenum">
              <a:rPr lang="en-US" smtClean="0"/>
              <a:t>5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827805" y="2964067"/>
            <a:ext cx="1731168" cy="1059452"/>
            <a:chOff x="3622460" y="3468100"/>
            <a:chExt cx="1731168" cy="1059452"/>
          </a:xfrm>
        </p:grpSpPr>
        <p:grpSp>
          <p:nvGrpSpPr>
            <p:cNvPr id="29" name="Group 28"/>
            <p:cNvGrpSpPr/>
            <p:nvPr/>
          </p:nvGrpSpPr>
          <p:grpSpPr>
            <a:xfrm>
              <a:off x="3622460" y="3468100"/>
              <a:ext cx="832279" cy="1059452"/>
              <a:chOff x="2719019" y="2357437"/>
              <a:chExt cx="832279" cy="1059452"/>
            </a:xfrm>
          </p:grpSpPr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59220" y="2357437"/>
                <a:ext cx="739054" cy="739054"/>
              </a:xfrm>
              <a:prstGeom prst="rect">
                <a:avLst/>
              </a:prstGeom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2719019" y="3047557"/>
                <a:ext cx="832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Owner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4424011" y="3468100"/>
              <a:ext cx="929617" cy="987688"/>
              <a:chOff x="4494940" y="1895955"/>
              <a:chExt cx="929617" cy="987688"/>
            </a:xfrm>
          </p:grpSpPr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33087" y="1895955"/>
                <a:ext cx="853322" cy="754371"/>
              </a:xfrm>
              <a:prstGeom prst="rect">
                <a:avLst/>
              </a:prstGeom>
            </p:spPr>
          </p:pic>
          <p:sp>
            <p:nvSpPr>
              <p:cNvPr id="34" name="TextBox 33"/>
              <p:cNvSpPr txBox="1"/>
              <p:nvPr/>
            </p:nvSpPr>
            <p:spPr>
              <a:xfrm>
                <a:off x="4494940" y="2588655"/>
                <a:ext cx="929617" cy="2949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Accepter</a:t>
                </a: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sp>
        <p:nvSpPr>
          <p:cNvPr id="26" name="Oval 25"/>
          <p:cNvSpPr/>
          <p:nvPr/>
        </p:nvSpPr>
        <p:spPr>
          <a:xfrm>
            <a:off x="2376055" y="2797390"/>
            <a:ext cx="1260763" cy="1226129"/>
          </a:xfrm>
          <a:prstGeom prst="ellipse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Pending Order</a:t>
            </a:r>
            <a:endParaRPr lang="en-US" sz="1200" b="1" dirty="0"/>
          </a:p>
        </p:txBody>
      </p:sp>
      <p:sp>
        <p:nvSpPr>
          <p:cNvPr id="18" name="Left Arrow 17"/>
          <p:cNvSpPr/>
          <p:nvPr/>
        </p:nvSpPr>
        <p:spPr>
          <a:xfrm rot="10800000">
            <a:off x="4061658" y="3231452"/>
            <a:ext cx="517418" cy="358003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153198" y="2737400"/>
            <a:ext cx="1260763" cy="1226129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Cleared Order</a:t>
            </a:r>
            <a:endParaRPr lang="en-US" sz="1200" b="1" dirty="0"/>
          </a:p>
        </p:txBody>
      </p:sp>
      <p:sp>
        <p:nvSpPr>
          <p:cNvPr id="20" name="Right Arrow 19"/>
          <p:cNvSpPr/>
          <p:nvPr/>
        </p:nvSpPr>
        <p:spPr>
          <a:xfrm>
            <a:off x="6838248" y="3111474"/>
            <a:ext cx="997527" cy="477982"/>
          </a:xfrm>
          <a:prstGeom prst="right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Clear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49325" y="5499851"/>
            <a:ext cx="5931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accent2"/>
                </a:solidFill>
              </a:rPr>
              <a:t>If there is any issue, contact with Admin via Support Feature</a:t>
            </a:r>
            <a:endParaRPr lang="en-US" b="1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39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SII-template.potx" id="{2A8FE53A-3387-4B8A-B7A1-6B8F95D11C2D}" vid="{7BB5F599-1CC8-4B1E-96FE-82953C7ECBC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VSII-template</Template>
  <TotalTime>142</TotalTime>
  <Words>107</Words>
  <Application>Microsoft Office PowerPoint</Application>
  <PresentationFormat>Widescreen</PresentationFormat>
  <Paragraphs>51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Order States</vt:lpstr>
      <vt:lpstr>Submitted</vt:lpstr>
      <vt:lpstr>Swapping</vt:lpstr>
      <vt:lpstr>Confirm</vt:lpstr>
      <vt:lpstr>Pending Order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Order Status</dc:title>
  <dc:creator>Viet Vu</dc:creator>
  <cp:lastModifiedBy>Viet Vu</cp:lastModifiedBy>
  <cp:revision>12</cp:revision>
  <dcterms:created xsi:type="dcterms:W3CDTF">2016-11-26T01:02:39Z</dcterms:created>
  <dcterms:modified xsi:type="dcterms:W3CDTF">2016-11-26T03:29:24Z</dcterms:modified>
</cp:coreProperties>
</file>