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DC4F-E2B6-4C5D-977D-C57FF8A84DC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7C78-E6E5-4FFD-A563-94F1A01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5432-0C61-40C5-8338-F531FF195DB9}" type="datetime1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F92A-40AE-4964-9C9E-483203109E3A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0585-A4E4-401D-A093-17B19835521B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638-3B9C-426B-8554-551BF17418A7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b="1" kern="1200" dirty="0" smtClean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2B1A-36D0-4021-AF4D-7608A1843B2B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FE2-5EAB-4238-A48C-8104E699D44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807-C94D-4F31-A032-D64897BD26F2}" type="datetime1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100-58FE-4093-AC77-3F1CB91DE501}" type="datetime1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6B78-5404-47F8-AEC9-1F551E8FF44E}" type="datetime1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F17-B469-49BC-B201-80894FF3040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8E8B-0819-4B2E-9248-7EBB19326C2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C108-E779-4E16-A6CC-BC702FECE4CD}" type="datetime1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6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Currency Swap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61308" y="3175954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Submitted Order</a:t>
            </a:r>
            <a:endParaRPr lang="en-US" sz="1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67825" y="2015413"/>
            <a:ext cx="832279" cy="1059452"/>
            <a:chOff x="2719019" y="2357437"/>
            <a:chExt cx="832279" cy="10594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220" y="2357437"/>
              <a:ext cx="739054" cy="73905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719019" y="304755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Owner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96008" y="4651464"/>
            <a:ext cx="975912" cy="1145114"/>
            <a:chOff x="2511561" y="4398818"/>
            <a:chExt cx="1028936" cy="13276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784" y="4398818"/>
              <a:ext cx="944490" cy="9444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11561" y="5357162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Accepter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 rot="20386036">
            <a:off x="4890733" y="1776423"/>
            <a:ext cx="997527" cy="4779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392309">
            <a:off x="4885406" y="2744169"/>
            <a:ext cx="997527" cy="4779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6600"/>
                </a:solidFill>
              </a:rPr>
              <a:t>Expired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39225" y="4740488"/>
            <a:ext cx="997527" cy="4779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Swap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10297" y="1420524"/>
            <a:ext cx="1537855" cy="5403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Remove from System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10298" y="3014334"/>
            <a:ext cx="1537855" cy="7746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6600"/>
                </a:solidFill>
              </a:rPr>
              <a:t>Send Warning Notification before 1 day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6546758" y="2247621"/>
            <a:ext cx="864932" cy="4779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6600"/>
                </a:solidFill>
              </a:rPr>
              <a:t>Expired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48842" y="4408761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Swapping Order</a:t>
            </a:r>
            <a:endParaRPr lang="en-US" sz="1200" b="1" dirty="0"/>
          </a:p>
        </p:txBody>
      </p:sp>
      <p:sp>
        <p:nvSpPr>
          <p:cNvPr id="31" name="Left Arrow 30"/>
          <p:cNvSpPr/>
          <p:nvPr/>
        </p:nvSpPr>
        <p:spPr>
          <a:xfrm rot="8695604">
            <a:off x="3365941" y="3051817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2930434">
            <a:off x="3276254" y="4352430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26868" y="2087986"/>
            <a:ext cx="832279" cy="1059452"/>
            <a:chOff x="2719019" y="2357437"/>
            <a:chExt cx="832279" cy="105945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220" y="2357437"/>
              <a:ext cx="739054" cy="73905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719019" y="304755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Owner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55051" y="4724037"/>
            <a:ext cx="975912" cy="1145114"/>
            <a:chOff x="2511561" y="4398818"/>
            <a:chExt cx="1028936" cy="132767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784" y="4398818"/>
              <a:ext cx="944490" cy="94449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511561" y="5357162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Accepter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Left Arrow 34"/>
          <p:cNvSpPr/>
          <p:nvPr/>
        </p:nvSpPr>
        <p:spPr>
          <a:xfrm rot="1065791">
            <a:off x="4378791" y="2112871"/>
            <a:ext cx="997527" cy="46109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54253" y="184444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Confirmed Order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>
          <a:xfrm>
            <a:off x="2901350" y="132142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Submitted Order</a:t>
            </a:r>
            <a:endParaRPr lang="en-US" sz="1200" b="1" dirty="0"/>
          </a:p>
        </p:txBody>
      </p:sp>
      <p:sp>
        <p:nvSpPr>
          <p:cNvPr id="44" name="Oval 43"/>
          <p:cNvSpPr/>
          <p:nvPr/>
        </p:nvSpPr>
        <p:spPr>
          <a:xfrm>
            <a:off x="4247172" y="351396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Swapping Order</a:t>
            </a:r>
            <a:endParaRPr lang="en-US" sz="1200" b="1" dirty="0"/>
          </a:p>
        </p:txBody>
      </p:sp>
      <p:sp>
        <p:nvSpPr>
          <p:cNvPr id="45" name="Left Arrow 44"/>
          <p:cNvSpPr/>
          <p:nvPr/>
        </p:nvSpPr>
        <p:spPr>
          <a:xfrm rot="8449906">
            <a:off x="5342808" y="3217315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Left Arrow 3"/>
          <p:cNvSpPr/>
          <p:nvPr/>
        </p:nvSpPr>
        <p:spPr>
          <a:xfrm rot="8547943">
            <a:off x="2601947" y="2404953"/>
            <a:ext cx="1649199" cy="425912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100" y="474009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Cancel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2487377">
            <a:off x="5349336" y="4573044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147374" y="2218522"/>
            <a:ext cx="997527" cy="4779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Confirm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281" y="3785242"/>
            <a:ext cx="547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When owner cancel the Order, the Order comes back to</a:t>
            </a:r>
            <a:b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Submitted state, and Accepter is set to None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1942" y="4450330"/>
            <a:ext cx="1731168" cy="1059452"/>
            <a:chOff x="3622460" y="3468100"/>
            <a:chExt cx="1731168" cy="1059452"/>
          </a:xfrm>
        </p:grpSpPr>
        <p:grpSp>
          <p:nvGrpSpPr>
            <p:cNvPr id="29" name="Group 28"/>
            <p:cNvGrpSpPr/>
            <p:nvPr/>
          </p:nvGrpSpPr>
          <p:grpSpPr>
            <a:xfrm>
              <a:off x="3622460" y="3468100"/>
              <a:ext cx="832279" cy="1059452"/>
              <a:chOff x="2719019" y="2357437"/>
              <a:chExt cx="832279" cy="1059452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220" y="2357437"/>
                <a:ext cx="739054" cy="73905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719019" y="304755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Owner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24011" y="3468100"/>
              <a:ext cx="929617" cy="987688"/>
              <a:chOff x="4494940" y="1895955"/>
              <a:chExt cx="929617" cy="98768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87" y="1895955"/>
                <a:ext cx="853322" cy="754371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494940" y="2588655"/>
                <a:ext cx="929617" cy="29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Accepter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2492554" y="4366992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Confirmed Order</a:t>
            </a:r>
            <a:endParaRPr lang="en-US" sz="1200" b="1" dirty="0"/>
          </a:p>
        </p:txBody>
      </p:sp>
      <p:sp>
        <p:nvSpPr>
          <p:cNvPr id="46" name="Left Arrow 45"/>
          <p:cNvSpPr/>
          <p:nvPr/>
        </p:nvSpPr>
        <p:spPr>
          <a:xfrm rot="10800000">
            <a:off x="3907795" y="4845167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5400000">
            <a:off x="5012876" y="3566025"/>
            <a:ext cx="997527" cy="46109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81257" y="1830103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Cancelled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835647" y="4741065"/>
            <a:ext cx="997527" cy="47798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Clear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53400" y="4339904"/>
            <a:ext cx="1260763" cy="1226129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Pending Order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51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Order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27805" y="2964067"/>
            <a:ext cx="1731168" cy="1059452"/>
            <a:chOff x="3622460" y="3468100"/>
            <a:chExt cx="1731168" cy="1059452"/>
          </a:xfrm>
        </p:grpSpPr>
        <p:grpSp>
          <p:nvGrpSpPr>
            <p:cNvPr id="29" name="Group 28"/>
            <p:cNvGrpSpPr/>
            <p:nvPr/>
          </p:nvGrpSpPr>
          <p:grpSpPr>
            <a:xfrm>
              <a:off x="3622460" y="3468100"/>
              <a:ext cx="832279" cy="1059452"/>
              <a:chOff x="2719019" y="2357437"/>
              <a:chExt cx="832279" cy="1059452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220" y="2357437"/>
                <a:ext cx="739054" cy="73905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719019" y="304755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Owner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24011" y="3468100"/>
              <a:ext cx="929617" cy="987688"/>
              <a:chOff x="4494940" y="1895955"/>
              <a:chExt cx="929617" cy="98768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87" y="1895955"/>
                <a:ext cx="853322" cy="754371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494940" y="2588655"/>
                <a:ext cx="929617" cy="29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Accepter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6" name="Oval 25"/>
          <p:cNvSpPr/>
          <p:nvPr/>
        </p:nvSpPr>
        <p:spPr>
          <a:xfrm>
            <a:off x="2376055" y="2797390"/>
            <a:ext cx="1260763" cy="1226129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Pending Order</a:t>
            </a:r>
            <a:endParaRPr lang="en-US" sz="1200" b="1" dirty="0"/>
          </a:p>
        </p:txBody>
      </p:sp>
      <p:sp>
        <p:nvSpPr>
          <p:cNvPr id="18" name="Left Arrow 17"/>
          <p:cNvSpPr/>
          <p:nvPr/>
        </p:nvSpPr>
        <p:spPr>
          <a:xfrm rot="10800000">
            <a:off x="4061658" y="3231452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198" y="2737400"/>
            <a:ext cx="1260763" cy="122612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Cleared Order</a:t>
            </a:r>
            <a:endParaRPr lang="en-US" sz="1200" b="1" dirty="0"/>
          </a:p>
        </p:txBody>
      </p:sp>
      <p:sp>
        <p:nvSpPr>
          <p:cNvPr id="20" name="Right Arrow 19"/>
          <p:cNvSpPr/>
          <p:nvPr/>
        </p:nvSpPr>
        <p:spPr>
          <a:xfrm>
            <a:off x="6838248" y="3111474"/>
            <a:ext cx="997527" cy="47798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Clear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9325" y="5499851"/>
            <a:ext cx="593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If there is any issue, contact with Admin via Support Feature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II-template.potx" id="{2A8FE53A-3387-4B8A-B7A1-6B8F95D11C2D}" vid="{7BB5F599-1CC8-4B1E-96FE-82953C7EC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VSII-template</Template>
  <TotalTime>196</TotalTime>
  <Words>118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Order States</vt:lpstr>
      <vt:lpstr>Submitted</vt:lpstr>
      <vt:lpstr>Swapping</vt:lpstr>
      <vt:lpstr>Confirm</vt:lpstr>
      <vt:lpstr>Pending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Status</dc:title>
  <dc:creator>Viet Vu</dc:creator>
  <cp:lastModifiedBy>Viet Vu</cp:lastModifiedBy>
  <cp:revision>14</cp:revision>
  <dcterms:created xsi:type="dcterms:W3CDTF">2016-11-26T01:02:39Z</dcterms:created>
  <dcterms:modified xsi:type="dcterms:W3CDTF">2016-11-26T04:55:46Z</dcterms:modified>
</cp:coreProperties>
</file>