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195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/>
    <p:restoredTop sz="94694"/>
  </p:normalViewPr>
  <p:slideViewPr>
    <p:cSldViewPr snapToGrid="0" snapToObjects="1">
      <p:cViewPr>
        <p:scale>
          <a:sx n="240" d="100"/>
          <a:sy n="240" d="100"/>
        </p:scale>
        <p:origin x="1000" y="-59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70108"/>
            <a:ext cx="3671650" cy="15040222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90338"/>
            <a:ext cx="3239691" cy="1043015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90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3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300034"/>
            <a:ext cx="931411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300034"/>
            <a:ext cx="2740239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13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071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70172"/>
            <a:ext cx="3725645" cy="17970262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10440"/>
            <a:ext cx="3725645" cy="945013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653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500170"/>
            <a:ext cx="1835825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500170"/>
            <a:ext cx="1835825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51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00044"/>
            <a:ext cx="3725645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90160"/>
            <a:ext cx="1827388" cy="5190073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80233"/>
            <a:ext cx="1827388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90160"/>
            <a:ext cx="1836388" cy="5190073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80233"/>
            <a:ext cx="1836388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506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98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8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80042"/>
            <a:ext cx="1393180" cy="1008014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20102"/>
            <a:ext cx="2186791" cy="307004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60191"/>
            <a:ext cx="1393180" cy="2401035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02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80042"/>
            <a:ext cx="1393180" cy="1008014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20102"/>
            <a:ext cx="2186791" cy="307004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60191"/>
            <a:ext cx="1393180" cy="2401035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42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300044"/>
            <a:ext cx="3725645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500170"/>
            <a:ext cx="3725645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40601"/>
            <a:ext cx="97190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AD23-1126-5E46-8D2F-20432E96B388}" type="datetimeFigureOut">
              <a:rPr lang="en-TW" smtClean="0"/>
              <a:t>2021/6/26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40601"/>
            <a:ext cx="145786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40601"/>
            <a:ext cx="97190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3E99-A0AE-4049-BB5A-0E9A5DCE56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49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6D3101-16C0-8C41-93DF-4F1C85C2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4" y="0"/>
            <a:ext cx="3565160" cy="42152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1242E7-BDF0-1840-8847-090AFDD9C71A}"/>
              </a:ext>
            </a:extLst>
          </p:cNvPr>
          <p:cNvSpPr/>
          <p:nvPr/>
        </p:nvSpPr>
        <p:spPr>
          <a:xfrm>
            <a:off x="0" y="42362999"/>
            <a:ext cx="4319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" pitchFamily="2" charset="0"/>
              </a:rPr>
              <a:t>Figure S1. The Neighbor-Join tree based on </a:t>
            </a:r>
            <a:r>
              <a:rPr lang="en-US" sz="1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" pitchFamily="2" charset="0"/>
              </a:rPr>
              <a:t>cgMLST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" pitchFamily="2" charset="0"/>
              </a:rPr>
              <a:t> profiles of reference genomes from the 281 ST groups.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" pitchFamily="2" charset="0"/>
              </a:rPr>
              <a:t>The bootstrap values are labeled in red at nodes and distances calculated from the hamming distance of the allelic differences are labeled at edges.</a:t>
            </a:r>
            <a:r>
              <a:rPr lang="en-TW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83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 志杰</dc:creator>
  <cp:lastModifiedBy>陳 志杰</cp:lastModifiedBy>
  <cp:revision>1</cp:revision>
  <dcterms:created xsi:type="dcterms:W3CDTF">2021-06-25T16:10:21Z</dcterms:created>
  <dcterms:modified xsi:type="dcterms:W3CDTF">2021-06-25T16:20:11Z</dcterms:modified>
</cp:coreProperties>
</file>