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66" r:id="rId5"/>
    <p:sldId id="263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3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0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6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FAF329-7241-4F59-8F57-76100CB9FD00}" type="datetimeFigureOut">
              <a:rPr kumimoji="1" lang="ja-JP" altLang="en-US" smtClean="0"/>
              <a:t>2015/7/12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E1D6-8607-4DE7-ABC2-2C1BE93CE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60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7031" y="2047737"/>
            <a:ext cx="9144000" cy="1178887"/>
          </a:xfrm>
        </p:spPr>
        <p:txBody>
          <a:bodyPr>
            <a:noAutofit/>
          </a:bodyPr>
          <a:lstStyle/>
          <a:p>
            <a:r>
              <a:rPr kumimoji="1" lang="ja-JP" altLang="en-US" sz="8000" u="sng" spc="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作品名：</a:t>
            </a:r>
            <a:r>
              <a:rPr kumimoji="1" lang="en-US" altLang="ja-JP" sz="8000" u="sng" spc="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8000" u="sng" spc="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レーダー</a:t>
            </a:r>
            <a:endParaRPr kumimoji="1" lang="ja-JP" altLang="en-US" sz="8000" u="sng" spc="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7031" y="3498622"/>
            <a:ext cx="9144000" cy="2554448"/>
          </a:xfrm>
        </p:spPr>
        <p:txBody>
          <a:bodyPr>
            <a:normAutofit lnSpcReduction="10000"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チームメンバー</a:t>
            </a:r>
            <a:endParaRPr kumimoji="1" lang="en-US" altLang="ja-JP" u="sng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森本恵一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才記駿平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エンジニア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長谷部礼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デザイナー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福成毅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エンジニア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鳥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谷輝樹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エンジニア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192073" y="1281143"/>
            <a:ext cx="4219977" cy="766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誰でも冒険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</a:t>
            </a:r>
            <a:endParaRPr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3" y="262646"/>
            <a:ext cx="691168" cy="7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2874" y="2632442"/>
            <a:ext cx="4280665" cy="1325562"/>
          </a:xfrm>
        </p:spPr>
        <p:txBody>
          <a:bodyPr>
            <a:normAutofit/>
          </a:bodyPr>
          <a:lstStyle/>
          <a:p>
            <a:r>
              <a:rPr lang="ja-JP" altLang="en-US" sz="6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実機プレイ</a:t>
            </a:r>
            <a:endParaRPr kumimoji="1"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</a:t>
            </a:r>
            <a:r>
              <a:rPr kumimoji="1" lang="ja-JP" altLang="en-US" sz="48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kumimoji="1"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どんなモノ？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観光者を支援するアプリ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有名な観光地はもう飽きた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，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みんなが知らない観光地に行きたい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 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 . .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そんな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願いを叶える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　「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 (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誰でも冒険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レーダー」</a:t>
            </a:r>
            <a:endParaRPr kumimoji="1"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9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開発</a:t>
            </a:r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背景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北陸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新幹線が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開通して観光客数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UP</a:t>
            </a:r>
          </a:p>
          <a:p>
            <a:pPr>
              <a:lnSpc>
                <a:spcPct val="100000"/>
              </a:lnSpc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48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But</a:t>
            </a:r>
            <a:r>
              <a:rPr lang="ja-JP" altLang="en-US" sz="48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！</a:t>
            </a:r>
            <a:endParaRPr lang="en-US" altLang="ja-JP" sz="4800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金沢城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」、「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兼六園」や「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21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世紀美術館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 しか増えない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 他の 「隠れた」 観光地にも人を向かわせたい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概略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観光地を見つけるためのアプリ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周りにある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7</a:t>
            </a:r>
            <a:r>
              <a:rPr lang="ja-JP" altLang="en-US" sz="3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観光地の位置を“アバウト”に教える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観光地を探しに出かける</a:t>
            </a:r>
            <a:endParaRPr kumimoji="1"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操作画面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6" y="527036"/>
            <a:ext cx="3586572" cy="5367678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5328747" y="6054052"/>
            <a:ext cx="1934938" cy="758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スター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6" y="542306"/>
            <a:ext cx="3586572" cy="535240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chemeClr val="bg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角丸四角形 15"/>
          <p:cNvSpPr/>
          <p:nvPr/>
        </p:nvSpPr>
        <p:spPr>
          <a:xfrm>
            <a:off x="478695" y="4635989"/>
            <a:ext cx="4291662" cy="17492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さぁ，冒険を始めよう</a:t>
            </a:r>
            <a:endParaRPr kumimoji="1" lang="ja-JP" altLang="en-US" sz="2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操作画面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6" y="527036"/>
            <a:ext cx="3586572" cy="536767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chemeClr val="bg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5328747" y="6054052"/>
            <a:ext cx="1745673" cy="758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メイン画面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1144977" y="2047741"/>
            <a:ext cx="2536965" cy="990128"/>
          </a:xfrm>
          <a:prstGeom prst="wedgeRoundRectCallout">
            <a:avLst>
              <a:gd name="adj1" fmla="val 106459"/>
              <a:gd name="adj2" fmla="val -44012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観光地の場所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8342110" y="3178469"/>
            <a:ext cx="3710008" cy="950638"/>
          </a:xfrm>
          <a:prstGeom prst="wedgeRoundRectCallout">
            <a:avLst>
              <a:gd name="adj1" fmla="val -98937"/>
              <a:gd name="adj2" fmla="val -27207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使用者の向いている向き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1421" y="4597521"/>
            <a:ext cx="4291662" cy="17492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少ない情報を頼りに，</a:t>
            </a:r>
            <a:endParaRPr kumimoji="1" lang="en-US" altLang="ja-JP" sz="28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まだ見ぬ観光地に行こう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</a:t>
            </a:r>
            <a:endParaRPr kumimoji="1" lang="ja-JP" altLang="en-US" sz="2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22" y="1780205"/>
            <a:ext cx="535071" cy="53507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10" y="2735556"/>
            <a:ext cx="885825" cy="885825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7897569" y="1028541"/>
            <a:ext cx="3570606" cy="12905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7</a:t>
            </a:r>
            <a:r>
              <a:rPr kumimoji="1" lang="ja-JP" altLang="en-US" sz="28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観光地が表示</a:t>
            </a:r>
            <a:endParaRPr kumimoji="1" lang="ja-JP" altLang="en-US" sz="2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1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操作画面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328747" y="6054052"/>
            <a:ext cx="1745673" cy="758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メイン画面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6" y="532529"/>
            <a:ext cx="3586572" cy="535669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chemeClr val="bg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角丸四角形吹き出し 12"/>
          <p:cNvSpPr/>
          <p:nvPr/>
        </p:nvSpPr>
        <p:spPr>
          <a:xfrm>
            <a:off x="845127" y="2004927"/>
            <a:ext cx="2782957" cy="1205948"/>
          </a:xfrm>
          <a:prstGeom prst="wedgeRoundRectCallout">
            <a:avLst>
              <a:gd name="adj1" fmla="val 132150"/>
              <a:gd name="adj2" fmla="val 30936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観光地に辿り着いた！</a:t>
            </a:r>
            <a:endParaRPr kumimoji="1"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操作画面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328747" y="6054052"/>
            <a:ext cx="1745673" cy="758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メイン画面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6" y="532529"/>
            <a:ext cx="3586572" cy="535669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34" y="532529"/>
            <a:ext cx="3559303" cy="536233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chemeClr val="bg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角丸四角形吹き出し 12"/>
          <p:cNvSpPr/>
          <p:nvPr/>
        </p:nvSpPr>
        <p:spPr>
          <a:xfrm>
            <a:off x="805484" y="2270718"/>
            <a:ext cx="2445144" cy="1519553"/>
          </a:xfrm>
          <a:prstGeom prst="wedgeRoundRectCallout">
            <a:avLst>
              <a:gd name="adj1" fmla="val 106867"/>
              <a:gd name="adj2" fmla="val -41952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のデータが表示される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57602" y="4455685"/>
            <a:ext cx="4291662" cy="17492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7</a:t>
            </a:r>
            <a:r>
              <a:rPr kumimoji="1" lang="ja-JP" altLang="en-US" sz="28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観光地を全てめぐると何か良いことが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…??</a:t>
            </a:r>
            <a:endParaRPr kumimoji="1" lang="ja-JP" altLang="en-US" sz="2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7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395109"/>
            <a:ext cx="10515600" cy="48125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25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表示</a:t>
            </a:r>
            <a:r>
              <a:rPr lang="ja-JP" altLang="en-US" sz="25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される地点に着く</a:t>
            </a:r>
            <a:r>
              <a:rPr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までどんな</a:t>
            </a:r>
            <a:r>
              <a:rPr lang="ja-JP" altLang="en-US" sz="25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場所</a:t>
            </a:r>
            <a:r>
              <a:rPr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か分からない</a:t>
            </a:r>
            <a:endParaRPr lang="en-US" altLang="ja-JP" sz="25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⇒ 普段目につかない観光地にも行けます！</a:t>
            </a:r>
            <a:endParaRPr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２、観光地に着いたら</a:t>
            </a:r>
            <a:r>
              <a:rPr lang="ja-JP" altLang="en-US" sz="25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詳細な観光情報も</a:t>
            </a:r>
            <a:r>
              <a:rPr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見れる　</a:t>
            </a:r>
            <a:endParaRPr lang="en-US" altLang="ja-JP" sz="25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⇒ この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32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つで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観光を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楽しめます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sz="3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r>
              <a:rPr kumimoji="1" lang="ja-JP" altLang="en-US" sz="25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、アプリと観光情報のデータだけあればよい</a:t>
            </a:r>
            <a:endParaRPr kumimoji="1" lang="en-US" altLang="ja-JP" sz="25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 石川に限らず，どんな自治体にも使えます！</a:t>
            </a:r>
            <a:endParaRPr kumimoji="1"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0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183</Words>
  <Application>Microsoft Office PowerPoint</Application>
  <PresentationFormat>ワイド画面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HGP創英角ｺﾞｼｯｸUB</vt:lpstr>
      <vt:lpstr>HG創英角ﾎﾟｯﾌﾟ体</vt:lpstr>
      <vt:lpstr>ＭＳ Ｐゴシック</vt:lpstr>
      <vt:lpstr>Arial</vt:lpstr>
      <vt:lpstr>Calibri</vt:lpstr>
      <vt:lpstr>Calibri Light</vt:lpstr>
      <vt:lpstr>Wingdings 2</vt:lpstr>
      <vt:lpstr>HDOfficeLightV0</vt:lpstr>
      <vt:lpstr>作品名：DBレーダー</vt:lpstr>
      <vt:lpstr>Q、どんなモノ？</vt:lpstr>
      <vt:lpstr>開発背景</vt:lpstr>
      <vt:lpstr>概略</vt:lpstr>
      <vt:lpstr>操作画面</vt:lpstr>
      <vt:lpstr>操作画面</vt:lpstr>
      <vt:lpstr>操作画面</vt:lpstr>
      <vt:lpstr>操作画面</vt:lpstr>
      <vt:lpstr>アピールポイント</vt:lpstr>
      <vt:lpstr>実機プレイ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作品名：DBレーダー</dc:title>
  <dc:creator>Keiichi Morimoto</dc:creator>
  <cp:lastModifiedBy>Keiichi Morimoto</cp:lastModifiedBy>
  <cp:revision>13</cp:revision>
  <dcterms:created xsi:type="dcterms:W3CDTF">2015-07-12T04:02:27Z</dcterms:created>
  <dcterms:modified xsi:type="dcterms:W3CDTF">2015-07-12T07:59:47Z</dcterms:modified>
</cp:coreProperties>
</file>