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2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3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7A64-B51E-483F-A0A2-8C8DCFB0BCD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B55B-C1AC-4DF9-B050-D2A0721B6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735013"/>
          </a:xfrm>
        </p:spPr>
        <p:txBody>
          <a:bodyPr/>
          <a:lstStyle/>
          <a:p>
            <a:pPr algn="ctr"/>
            <a:r>
              <a:rPr lang="en-US" dirty="0" smtClean="0"/>
              <a:t>Website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73278" y="842963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/ Home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3277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0251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 Page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87225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44199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Page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303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59329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02355" y="2028032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Page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 flipH="1">
            <a:off x="5807868" y="1743075"/>
            <a:ext cx="1" cy="284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8" idx="0"/>
          </p:cNvCxnSpPr>
          <p:nvPr/>
        </p:nvCxnSpPr>
        <p:spPr>
          <a:xfrm rot="10800000" flipV="1">
            <a:off x="4464842" y="1293018"/>
            <a:ext cx="808436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  <a:endCxn id="9" idx="0"/>
          </p:cNvCxnSpPr>
          <p:nvPr/>
        </p:nvCxnSpPr>
        <p:spPr>
          <a:xfrm rot="10800000" flipV="1">
            <a:off x="3121816" y="1293018"/>
            <a:ext cx="2151462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1"/>
            <a:endCxn id="10" idx="0"/>
          </p:cNvCxnSpPr>
          <p:nvPr/>
        </p:nvCxnSpPr>
        <p:spPr>
          <a:xfrm rot="10800000" flipV="1">
            <a:off x="1778790" y="1293018"/>
            <a:ext cx="3494488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11" idx="0"/>
          </p:cNvCxnSpPr>
          <p:nvPr/>
        </p:nvCxnSpPr>
        <p:spPr>
          <a:xfrm>
            <a:off x="6342459" y="1293019"/>
            <a:ext cx="808435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3"/>
            <a:endCxn id="12" idx="0"/>
          </p:cNvCxnSpPr>
          <p:nvPr/>
        </p:nvCxnSpPr>
        <p:spPr>
          <a:xfrm>
            <a:off x="6342459" y="1293019"/>
            <a:ext cx="2151461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3" idx="0"/>
          </p:cNvCxnSpPr>
          <p:nvPr/>
        </p:nvCxnSpPr>
        <p:spPr>
          <a:xfrm>
            <a:off x="6342459" y="1293019"/>
            <a:ext cx="3494487" cy="73501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1"/>
            <a:endCxn id="7" idx="3"/>
          </p:cNvCxnSpPr>
          <p:nvPr/>
        </p:nvCxnSpPr>
        <p:spPr>
          <a:xfrm flipH="1">
            <a:off x="6342458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1"/>
            <a:endCxn id="11" idx="3"/>
          </p:cNvCxnSpPr>
          <p:nvPr/>
        </p:nvCxnSpPr>
        <p:spPr>
          <a:xfrm flipH="1">
            <a:off x="7685484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028510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1"/>
            <a:endCxn id="8" idx="3"/>
          </p:cNvCxnSpPr>
          <p:nvPr/>
        </p:nvCxnSpPr>
        <p:spPr>
          <a:xfrm flipH="1">
            <a:off x="4999432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8" idx="1"/>
            <a:endCxn id="9" idx="3"/>
          </p:cNvCxnSpPr>
          <p:nvPr/>
        </p:nvCxnSpPr>
        <p:spPr>
          <a:xfrm flipH="1">
            <a:off x="3656406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313380" y="2478088"/>
            <a:ext cx="2738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18044" y="3423448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Profile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47120" y="3423448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Profile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959326" y="3423448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 Profile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302355" y="3175796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Page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302354" y="4323560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Verify Page</a:t>
            </a:r>
            <a:endParaRPr lang="en-US" dirty="0"/>
          </a:p>
        </p:txBody>
      </p:sp>
      <p:cxnSp>
        <p:nvCxnSpPr>
          <p:cNvPr id="55" name="Straight Connector 54"/>
          <p:cNvCxnSpPr>
            <a:stCxn id="52" idx="0"/>
            <a:endCxn id="13" idx="2"/>
          </p:cNvCxnSpPr>
          <p:nvPr/>
        </p:nvCxnSpPr>
        <p:spPr>
          <a:xfrm flipV="1">
            <a:off x="9836946" y="2928144"/>
            <a:ext cx="0" cy="247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0"/>
            <a:endCxn id="52" idx="2"/>
          </p:cNvCxnSpPr>
          <p:nvPr/>
        </p:nvCxnSpPr>
        <p:spPr>
          <a:xfrm flipV="1">
            <a:off x="9836945" y="4075908"/>
            <a:ext cx="1" cy="2476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5025625" y="-44846"/>
            <a:ext cx="495304" cy="644128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2" idx="2"/>
            <a:endCxn id="50" idx="0"/>
          </p:cNvCxnSpPr>
          <p:nvPr/>
        </p:nvCxnSpPr>
        <p:spPr>
          <a:xfrm rot="5400000">
            <a:off x="7040164" y="1969692"/>
            <a:ext cx="495304" cy="241220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2" idx="2"/>
            <a:endCxn id="51" idx="0"/>
          </p:cNvCxnSpPr>
          <p:nvPr/>
        </p:nvCxnSpPr>
        <p:spPr>
          <a:xfrm rot="5400000">
            <a:off x="8246267" y="3175795"/>
            <a:ext cx="495304" cy="3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3" idx="2"/>
            <a:endCxn id="12" idx="0"/>
          </p:cNvCxnSpPr>
          <p:nvPr/>
        </p:nvCxnSpPr>
        <p:spPr>
          <a:xfrm rot="5400000" flipH="1">
            <a:off x="7567613" y="2954340"/>
            <a:ext cx="3195640" cy="1343025"/>
          </a:xfrm>
          <a:prstGeom prst="bentConnector5">
            <a:avLst>
              <a:gd name="adj1" fmla="val -7153"/>
              <a:gd name="adj2" fmla="val 50000"/>
              <a:gd name="adj3" fmla="val 107153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75020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</a:t>
            </a:r>
            <a:r>
              <a:rPr lang="en-US" dirty="0" err="1" smtClean="0"/>
              <a:t>SchedulePage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518044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 to </a:t>
            </a:r>
            <a:r>
              <a:rPr lang="en-US" dirty="0" err="1" smtClean="0"/>
              <a:t>SchedulePage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2861070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Page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204096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</a:t>
            </a:r>
            <a:r>
              <a:rPr lang="en-US" dirty="0" err="1" smtClean="0"/>
              <a:t>SchedulePage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47120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Gigs Page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6890146" y="4608517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Metrics Page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7287817" y="5824264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Shows Page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8630843" y="5824264"/>
            <a:ext cx="1069181" cy="90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Tickets / History Page</a:t>
            </a:r>
            <a:endParaRPr lang="en-US" dirty="0"/>
          </a:p>
        </p:txBody>
      </p:sp>
      <p:cxnSp>
        <p:nvCxnSpPr>
          <p:cNvPr id="106" name="Elbow Connector 105"/>
          <p:cNvCxnSpPr>
            <a:stCxn id="49" idx="2"/>
            <a:endCxn id="87" idx="0"/>
          </p:cNvCxnSpPr>
          <p:nvPr/>
        </p:nvCxnSpPr>
        <p:spPr>
          <a:xfrm rot="5400000">
            <a:off x="1238645" y="3794526"/>
            <a:ext cx="284957" cy="13430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2581667" y="3794526"/>
            <a:ext cx="284957" cy="134302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49" idx="2"/>
            <a:endCxn id="88" idx="0"/>
          </p:cNvCxnSpPr>
          <p:nvPr/>
        </p:nvCxnSpPr>
        <p:spPr>
          <a:xfrm rot="5400000">
            <a:off x="1910157" y="4466038"/>
            <a:ext cx="284957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50" idx="2"/>
            <a:endCxn id="96" idx="0"/>
          </p:cNvCxnSpPr>
          <p:nvPr/>
        </p:nvCxnSpPr>
        <p:spPr>
          <a:xfrm rot="5400000">
            <a:off x="5267721" y="3794526"/>
            <a:ext cx="284957" cy="134302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97" idx="0"/>
            <a:endCxn id="50" idx="2"/>
          </p:cNvCxnSpPr>
          <p:nvPr/>
        </p:nvCxnSpPr>
        <p:spPr>
          <a:xfrm rot="5400000" flipH="1" flipV="1">
            <a:off x="5939233" y="4466039"/>
            <a:ext cx="284957" cy="1270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8" idx="0"/>
            <a:endCxn id="50" idx="2"/>
          </p:cNvCxnSpPr>
          <p:nvPr/>
        </p:nvCxnSpPr>
        <p:spPr>
          <a:xfrm rot="16200000" flipV="1">
            <a:off x="6610746" y="3794526"/>
            <a:ext cx="284957" cy="134302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5400000" flipH="1" flipV="1">
            <a:off x="7407811" y="4738158"/>
            <a:ext cx="1500704" cy="671509"/>
          </a:xfrm>
          <a:prstGeom prst="bentConnector3">
            <a:avLst>
              <a:gd name="adj1" fmla="val 1204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5" idx="0"/>
          </p:cNvCxnSpPr>
          <p:nvPr/>
        </p:nvCxnSpPr>
        <p:spPr>
          <a:xfrm rot="16200000" flipV="1">
            <a:off x="8100751" y="4759580"/>
            <a:ext cx="1470830" cy="658537"/>
          </a:xfrm>
          <a:prstGeom prst="bentConnector3">
            <a:avLst>
              <a:gd name="adj1" fmla="val 1229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5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1196" y="1118778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Venue profile</a:t>
              </a:r>
              <a:r>
                <a:rPr lang="en-US" dirty="0" smtClean="0"/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Current Schedule		</a:t>
              </a:r>
              <a:r>
                <a:rPr lang="en-US" dirty="0" smtClean="0">
                  <a:solidFill>
                    <a:srgbClr val="00B0F0"/>
                  </a:solidFill>
                </a:rPr>
                <a:t>Add Schedule</a:t>
              </a:r>
              <a:r>
                <a:rPr lang="en-US" dirty="0" smtClean="0">
                  <a:solidFill>
                    <a:schemeClr val="bg1"/>
                  </a:solidFill>
                </a:rPr>
                <a:t>	Find Acts		Metrics	</a:t>
              </a:r>
              <a:endParaRPr lang="en-US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Venue Add Schedule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Hello Venue XYZ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Edit Profile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594959" y="3843691"/>
            <a:ext cx="1045274" cy="1367966"/>
            <a:chOff x="10879196" y="3729039"/>
            <a:chExt cx="1045274" cy="1367966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11215688" y="3729039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215688" y="4639805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879196" y="4228356"/>
              <a:ext cx="10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Scroll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992" y="3006154"/>
            <a:ext cx="10725177" cy="444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6991" y="3589557"/>
            <a:ext cx="1843333" cy="1122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Add Single Event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6991" y="4859771"/>
            <a:ext cx="1843333" cy="1169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Repeating Schedule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682620" y="3589555"/>
            <a:ext cx="2918143" cy="24397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Calendar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28376" y="3583070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of slots dropdown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8376" y="4232487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28376" y="4881904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28376" y="5531321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slot3 etc…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01746" y="5522678"/>
            <a:ext cx="1206229" cy="5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15575" y="5522678"/>
            <a:ext cx="1166594" cy="517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85694" y="3601515"/>
            <a:ext cx="2596475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Payment 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901746" y="4232487"/>
            <a:ext cx="2596475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Payment Amount if Appl.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1196" y="1118778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Venue profile</a:t>
              </a:r>
              <a:r>
                <a:rPr lang="en-US" dirty="0" smtClean="0"/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Current Schedule		</a:t>
              </a:r>
              <a:r>
                <a:rPr lang="en-US" dirty="0" smtClean="0">
                  <a:solidFill>
                    <a:srgbClr val="00B0F0"/>
                  </a:solidFill>
                </a:rPr>
                <a:t>Add Schedule</a:t>
              </a:r>
              <a:r>
                <a:rPr lang="en-US" dirty="0" smtClean="0">
                  <a:solidFill>
                    <a:schemeClr val="bg1"/>
                  </a:solidFill>
                </a:rPr>
                <a:t>	Find Acts		Metrics	</a:t>
              </a:r>
              <a:endParaRPr lang="en-US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Venue Add Schedule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Hello Venue XYZ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Edit Profile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594959" y="3843691"/>
            <a:ext cx="1045274" cy="1367966"/>
            <a:chOff x="10879196" y="3729039"/>
            <a:chExt cx="1045274" cy="1367966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11215688" y="3729039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215688" y="4639805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879196" y="4228356"/>
              <a:ext cx="10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Scroll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992" y="3006154"/>
            <a:ext cx="10725177" cy="444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Name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6991" y="3589557"/>
            <a:ext cx="1843333" cy="11227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Single Event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6991" y="4859771"/>
            <a:ext cx="1843333" cy="1169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Create Repeating Schedule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05277" y="3597739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of slots dropdown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28376" y="4232487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28376" y="4881904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28376" y="5531321"/>
            <a:ext cx="3045757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Length of slot3 etc…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01746" y="5522678"/>
            <a:ext cx="1206229" cy="5174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Commit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315575" y="5522678"/>
            <a:ext cx="1166594" cy="517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85694" y="3601515"/>
            <a:ext cx="2596475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Payment 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901746" y="4232487"/>
            <a:ext cx="2596475" cy="51744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Payment Amount if Appl.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7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51560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Home</a:t>
              </a:r>
              <a:r>
                <a:rPr lang="en-US" dirty="0" smtClean="0"/>
                <a:t>		Venues		Bands		Fans		About		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Mission Statement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Venue Benefits Summary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Musician Benefits Summary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Fan Benefits Summary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Testimonials?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Main Landing Page General Layout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51560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		</a:t>
              </a:r>
              <a:r>
                <a:rPr lang="en-US" dirty="0" smtClean="0">
                  <a:solidFill>
                    <a:srgbClr val="00B0F0"/>
                  </a:solidFill>
                </a:rPr>
                <a:t>Venues</a:t>
              </a:r>
              <a:r>
                <a:rPr lang="en-US" dirty="0" smtClean="0"/>
                <a:t>		Bands		Fans		About		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 of Venue benefits: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Always Free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Replaces Website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Easily manage </a:t>
              </a:r>
              <a:r>
                <a:rPr lang="en-US" dirty="0"/>
                <a:t>s</a:t>
              </a:r>
              <a:r>
                <a:rPr lang="en-US" dirty="0" smtClean="0"/>
                <a:t>cheduling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Easy ticket management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Easy band/act payout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Etc…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Venues Info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51560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		</a:t>
              </a:r>
              <a:r>
                <a:rPr lang="en-US" dirty="0" smtClean="0">
                  <a:solidFill>
                    <a:schemeClr val="bg1"/>
                  </a:solidFill>
                </a:rPr>
                <a:t>Venues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rgbClr val="00B0F0"/>
                  </a:solidFill>
                </a:rPr>
                <a:t>Bands</a:t>
              </a:r>
              <a:r>
                <a:rPr lang="en-US" dirty="0" smtClean="0"/>
                <a:t>		Fans		About		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 of Band benefits: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Low Monthly Subscription Fee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Replaces website / consolidates web presence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Easily Book Shows based on user defined range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Fast payout system from gigs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Etc…</a:t>
              </a:r>
            </a:p>
            <a:p>
              <a:pPr marL="285750" indent="-285750" algn="ctr">
                <a:buFontTx/>
                <a:buChar char="-"/>
              </a:pP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Band Info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51560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		</a:t>
              </a:r>
              <a:r>
                <a:rPr lang="en-US" dirty="0" smtClean="0">
                  <a:solidFill>
                    <a:schemeClr val="bg1"/>
                  </a:solidFill>
                </a:rPr>
                <a:t>Venues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Bands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rgbClr val="00B0F0"/>
                  </a:solidFill>
                </a:rPr>
                <a:t>Fans</a:t>
              </a:r>
              <a:r>
                <a:rPr lang="en-US" dirty="0" smtClean="0"/>
                <a:t>		About		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 of Fan benefits: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Easily locate shows in user defined range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In app ticket purchase and management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smtClean="0"/>
                <a:t>Etc…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Fan Info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51560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		</a:t>
              </a:r>
              <a:r>
                <a:rPr lang="en-US" dirty="0" smtClean="0">
                  <a:solidFill>
                    <a:schemeClr val="bg1"/>
                  </a:solidFill>
                </a:rPr>
                <a:t>Venues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Bands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Fans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rgbClr val="00B0F0"/>
                  </a:solidFill>
                </a:rPr>
                <a:t>About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 of Tour Bus Mission:</a:t>
              </a:r>
            </a:p>
            <a:p>
              <a:pPr algn="ctr"/>
              <a:r>
                <a:rPr lang="en-US" dirty="0" smtClean="0"/>
                <a:t>- Bringing people together around the art they love with as much ease as humanly possibly and lowest fees in the industry.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About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7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80135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Home		</a:t>
              </a:r>
              <a:r>
                <a:rPr lang="en-US" dirty="0" smtClean="0">
                  <a:solidFill>
                    <a:schemeClr val="bg1"/>
                  </a:solidFill>
                </a:rPr>
                <a:t>Venues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Bands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Fans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chemeClr val="bg1"/>
                  </a:solidFill>
                </a:rPr>
                <a:t>About</a:t>
              </a:r>
              <a:r>
                <a:rPr lang="en-US" dirty="0" smtClean="0"/>
                <a:t>		</a:t>
              </a:r>
              <a:r>
                <a:rPr lang="en-US" dirty="0" smtClean="0">
                  <a:solidFill>
                    <a:srgbClr val="00B0F0"/>
                  </a:solidFill>
                </a:rPr>
                <a:t>Contact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All pertinent contact info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Contact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Sign In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4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4360" y="1080135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Venue profile</a:t>
              </a:r>
              <a:r>
                <a:rPr lang="en-US" dirty="0" smtClean="0"/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Current Schedule		Add Schedule	Find Acts		Metrics	</a:t>
              </a:r>
              <a:endParaRPr lang="en-US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Venue Profile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Hello Venue XYZ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Edit Profile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594959" y="3843691"/>
            <a:ext cx="1045274" cy="1367966"/>
            <a:chOff x="10879196" y="3729039"/>
            <a:chExt cx="1045274" cy="1367966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11215688" y="3729039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215688" y="4639805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879196" y="4228356"/>
              <a:ext cx="10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Scroll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41031" y="2953665"/>
            <a:ext cx="10725177" cy="9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Banner / Name (background image overlaid with text; always visible)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1031" y="3961464"/>
            <a:ext cx="3388057" cy="206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11384" y="3972806"/>
            <a:ext cx="3778144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Show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11384" y="4603609"/>
            <a:ext cx="3778144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Show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11384" y="5234412"/>
            <a:ext cx="3778144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Upcoming Show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11384" y="5865216"/>
            <a:ext cx="3778144" cy="16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1824" y="3972806"/>
            <a:ext cx="3388057" cy="2067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info: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Location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Amenities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4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91196" y="1118778"/>
            <a:ext cx="11018520" cy="5449824"/>
            <a:chOff x="676656" y="1207008"/>
            <a:chExt cx="11018520" cy="5449824"/>
          </a:xfrm>
        </p:grpSpPr>
        <p:grpSp>
          <p:nvGrpSpPr>
            <p:cNvPr id="8" name="Group 7"/>
            <p:cNvGrpSpPr/>
            <p:nvPr/>
          </p:nvGrpSpPr>
          <p:grpSpPr>
            <a:xfrm>
              <a:off x="758952" y="1280160"/>
              <a:ext cx="10853928" cy="1225296"/>
              <a:chOff x="475488" y="210312"/>
              <a:chExt cx="11228832" cy="166420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5488" y="210312"/>
                <a:ext cx="11228832" cy="166420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865235" y="356072"/>
                <a:ext cx="4990698" cy="1381834"/>
                <a:chOff x="3010271" y="356072"/>
                <a:chExt cx="4990698" cy="1381834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4717988" y="356072"/>
                  <a:ext cx="3282981" cy="13818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0" b="1" dirty="0" smtClean="0"/>
                    <a:t>Bus Logo</a:t>
                  </a:r>
                  <a:endParaRPr lang="en-US" b="1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010271" y="356072"/>
                  <a:ext cx="160095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b="1" dirty="0" smtClean="0">
                      <a:solidFill>
                        <a:schemeClr val="bg1"/>
                      </a:solidFill>
                    </a:rPr>
                    <a:t>Tour</a:t>
                  </a:r>
                  <a:endParaRPr lang="en-US" sz="6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758952" y="2608502"/>
              <a:ext cx="10853928" cy="3156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Venue profile</a:t>
              </a:r>
              <a:r>
                <a:rPr lang="en-US" dirty="0" smtClean="0"/>
                <a:t>	</a:t>
              </a:r>
              <a:r>
                <a:rPr lang="en-US" dirty="0" smtClean="0">
                  <a:solidFill>
                    <a:srgbClr val="00B0F0"/>
                  </a:solidFill>
                </a:rPr>
                <a:t>Current Schedule</a:t>
              </a:r>
              <a:r>
                <a:rPr lang="en-US" dirty="0" smtClean="0">
                  <a:solidFill>
                    <a:schemeClr val="bg1"/>
                  </a:solidFill>
                </a:rPr>
                <a:t>		Add Schedule	Find Acts		Metrics	</a:t>
              </a:r>
              <a:endParaRPr lang="en-US" dirty="0" smtClean="0">
                <a:solidFill>
                  <a:srgbClr val="00B0F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8952" y="3027166"/>
              <a:ext cx="10853928" cy="32547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8952" y="6384974"/>
              <a:ext cx="10853928" cy="20197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Copyright Anima </a:t>
              </a:r>
              <a:r>
                <a:rPr lang="en-US" dirty="0" err="1" smtClean="0"/>
                <a:t>Sonus</a:t>
              </a:r>
              <a:r>
                <a:rPr lang="en-US" dirty="0" smtClean="0"/>
                <a:t> 2022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6656" y="1207008"/>
              <a:ext cx="11018520" cy="54498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36826" y="240628"/>
            <a:ext cx="8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Venue Current Schedule Page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54161" y="1414194"/>
            <a:ext cx="194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Hello Venue XYZ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Edit Profile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594959" y="3843691"/>
            <a:ext cx="1045274" cy="1367966"/>
            <a:chOff x="10879196" y="3729039"/>
            <a:chExt cx="1045274" cy="1367966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11215688" y="3729039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215688" y="4639805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879196" y="4228356"/>
              <a:ext cx="104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Scroll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756992" y="3006154"/>
            <a:ext cx="10725177" cy="444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Name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6993" y="3594452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 8/7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56993" y="4234854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A 6-7P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6993" y="4875256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B 7-8P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6993" y="5515658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C 8-9P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81785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 8/8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824431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Tues 8/9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367077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Wed 8/10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367077" y="4247640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A 6-7P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77" y="4888042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B 7-8P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909723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Thur</a:t>
            </a:r>
            <a:r>
              <a:rPr lang="en-US" dirty="0" smtClean="0"/>
              <a:t> 8/11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909723" y="4247640"/>
            <a:ext cx="1442496" cy="5277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09723" y="4888042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B 7-8P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09723" y="5528444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C 8-9P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452369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 8/12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8452369" y="4247640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A 6-7P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52369" y="4888042"/>
            <a:ext cx="1442496" cy="5277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452369" y="5528444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C 8-9P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995015" y="3607238"/>
            <a:ext cx="1442496" cy="5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 8/13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9995015" y="4247640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A 6-7P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995015" y="4888042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B 7-8P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995015" y="5528444"/>
            <a:ext cx="1442496" cy="5277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 C 8-9P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619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Website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Jessup (US), Lindsey T</dc:creator>
  <cp:lastModifiedBy>Jessup (US), Lindsey T</cp:lastModifiedBy>
  <cp:revision>14</cp:revision>
  <dcterms:created xsi:type="dcterms:W3CDTF">2022-08-05T15:03:55Z</dcterms:created>
  <dcterms:modified xsi:type="dcterms:W3CDTF">2022-08-06T17:13:42Z</dcterms:modified>
</cp:coreProperties>
</file>