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66" r:id="rId4"/>
    <p:sldId id="265" r:id="rId5"/>
    <p:sldId id="268" r:id="rId6"/>
    <p:sldId id="258" r:id="rId7"/>
    <p:sldId id="256" r:id="rId8"/>
    <p:sldId id="257" r:id="rId9"/>
    <p:sldId id="261" r:id="rId10"/>
    <p:sldId id="260" r:id="rId11"/>
    <p:sldId id="262" r:id="rId12"/>
    <p:sldId id="263" r:id="rId13"/>
    <p:sldId id="25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33" autoAdjust="0"/>
  </p:normalViewPr>
  <p:slideViewPr>
    <p:cSldViewPr>
      <p:cViewPr>
        <p:scale>
          <a:sx n="100" d="100"/>
          <a:sy n="100" d="100"/>
        </p:scale>
        <p:origin x="-1944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F729E-C73C-4324-A9B6-1287D399966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45D436-97CE-48F7-8D94-66DACACE93AB}">
      <dgm:prSet phldrT="[文本]" custT="1"/>
      <dgm:spPr/>
      <dgm:t>
        <a:bodyPr/>
        <a:lstStyle/>
        <a:p>
          <a:r>
            <a:rPr lang="zh-CN" altLang="en-US" sz="1200" dirty="0" smtClean="0"/>
            <a:t>申请 </a:t>
          </a:r>
          <a:r>
            <a:rPr lang="en-US" altLang="zh-CN" sz="1200" dirty="0" smtClean="0"/>
            <a:t>Service</a:t>
          </a:r>
          <a:r>
            <a:rPr lang="zh-CN" altLang="en-US" sz="1200" dirty="0" smtClean="0"/>
            <a:t>邮箱</a:t>
          </a:r>
          <a:endParaRPr lang="zh-CN" altLang="en-US" sz="1200" dirty="0"/>
        </a:p>
      </dgm:t>
    </dgm:pt>
    <dgm:pt modelId="{0B61C67B-F17E-4C7F-9DB9-E3D903A82730}" type="parTrans" cxnId="{1D22D440-71DE-4057-92E6-9B5773CE5AA4}">
      <dgm:prSet/>
      <dgm:spPr/>
      <dgm:t>
        <a:bodyPr/>
        <a:lstStyle/>
        <a:p>
          <a:endParaRPr lang="zh-CN" altLang="en-US"/>
        </a:p>
      </dgm:t>
    </dgm:pt>
    <dgm:pt modelId="{4D8427CC-172C-449D-8BE7-448305EBFAED}" type="sibTrans" cxnId="{1D22D440-71DE-4057-92E6-9B5773CE5AA4}">
      <dgm:prSet/>
      <dgm:spPr/>
      <dgm:t>
        <a:bodyPr/>
        <a:lstStyle/>
        <a:p>
          <a:endParaRPr lang="zh-CN" altLang="en-US"/>
        </a:p>
      </dgm:t>
    </dgm:pt>
    <dgm:pt modelId="{57AE4669-4F07-40EE-AC61-8251DB65EDBD}">
      <dgm:prSet phldrT="[文本]" custT="1"/>
      <dgm:spPr/>
      <dgm:t>
        <a:bodyPr/>
        <a:lstStyle/>
        <a:p>
          <a:r>
            <a:rPr lang="en-US" altLang="zh-CN" sz="1050" dirty="0" smtClean="0"/>
            <a:t>OA </a:t>
          </a:r>
          <a:r>
            <a:rPr lang="zh-CN" altLang="en-US" sz="1050" dirty="0" smtClean="0"/>
            <a:t>新建流程</a:t>
          </a:r>
          <a:endParaRPr lang="zh-CN" altLang="en-US" sz="1050" dirty="0"/>
        </a:p>
      </dgm:t>
    </dgm:pt>
    <dgm:pt modelId="{9FCC9238-3D12-4E99-9260-40A579396B5D}" type="parTrans" cxnId="{BBDEB410-919C-4757-ADA9-EF8CA41D1D54}">
      <dgm:prSet/>
      <dgm:spPr/>
      <dgm:t>
        <a:bodyPr/>
        <a:lstStyle/>
        <a:p>
          <a:endParaRPr lang="zh-CN" altLang="en-US"/>
        </a:p>
      </dgm:t>
    </dgm:pt>
    <dgm:pt modelId="{4C8ED361-9BBE-455C-B9E9-7AD44AAC51A5}" type="sibTrans" cxnId="{BBDEB410-919C-4757-ADA9-EF8CA41D1D54}">
      <dgm:prSet/>
      <dgm:spPr/>
      <dgm:t>
        <a:bodyPr/>
        <a:lstStyle/>
        <a:p>
          <a:endParaRPr lang="zh-CN" altLang="en-US"/>
        </a:p>
      </dgm:t>
    </dgm:pt>
    <dgm:pt modelId="{3EB569D3-780A-4420-8EC2-D749F5B4DD07}">
      <dgm:prSet phldrT="[文本]" custT="1"/>
      <dgm:spPr/>
      <dgm:t>
        <a:bodyPr/>
        <a:lstStyle/>
        <a:p>
          <a:r>
            <a:rPr lang="zh-CN" altLang="en-US" sz="1200" dirty="0" smtClean="0"/>
            <a:t>申请建德云账号</a:t>
          </a:r>
          <a:endParaRPr lang="zh-CN" altLang="en-US" sz="1200" dirty="0"/>
        </a:p>
      </dgm:t>
    </dgm:pt>
    <dgm:pt modelId="{CA628278-6F4C-435C-AE0D-19924DA107F3}" type="parTrans" cxnId="{EF06F34E-3C8E-481E-BD1A-7DBF29DF460D}">
      <dgm:prSet/>
      <dgm:spPr/>
      <dgm:t>
        <a:bodyPr/>
        <a:lstStyle/>
        <a:p>
          <a:endParaRPr lang="zh-CN" altLang="en-US"/>
        </a:p>
      </dgm:t>
    </dgm:pt>
    <dgm:pt modelId="{4FC575AA-131A-4572-97D6-6315912BA7AD}" type="sibTrans" cxnId="{EF06F34E-3C8E-481E-BD1A-7DBF29DF460D}">
      <dgm:prSet/>
      <dgm:spPr/>
      <dgm:t>
        <a:bodyPr/>
        <a:lstStyle/>
        <a:p>
          <a:endParaRPr lang="zh-CN" altLang="en-US"/>
        </a:p>
      </dgm:t>
    </dgm:pt>
    <dgm:pt modelId="{9F69F5D9-8A6E-45E4-B78B-11786D05CDC7}">
      <dgm:prSet phldrT="[文本]" custT="1"/>
      <dgm:spPr/>
      <dgm:t>
        <a:bodyPr/>
        <a:lstStyle/>
        <a:p>
          <a:r>
            <a:rPr lang="zh-CN" altLang="en-US" sz="1050" dirty="0" smtClean="0"/>
            <a:t>通过邮件申请</a:t>
          </a:r>
          <a:endParaRPr lang="zh-CN" altLang="en-US" sz="1050" dirty="0"/>
        </a:p>
      </dgm:t>
    </dgm:pt>
    <dgm:pt modelId="{074B3583-AD16-48EC-841B-514D63EB3451}" type="parTrans" cxnId="{C51C559C-BABD-4095-87F1-2F995A498128}">
      <dgm:prSet/>
      <dgm:spPr/>
      <dgm:t>
        <a:bodyPr/>
        <a:lstStyle/>
        <a:p>
          <a:endParaRPr lang="zh-CN" altLang="en-US"/>
        </a:p>
      </dgm:t>
    </dgm:pt>
    <dgm:pt modelId="{584ECE61-48DD-4797-9B70-92B0830EA8B6}" type="sibTrans" cxnId="{C51C559C-BABD-4095-87F1-2F995A498128}">
      <dgm:prSet/>
      <dgm:spPr/>
      <dgm:t>
        <a:bodyPr/>
        <a:lstStyle/>
        <a:p>
          <a:endParaRPr lang="zh-CN" altLang="en-US"/>
        </a:p>
      </dgm:t>
    </dgm:pt>
    <dgm:pt modelId="{021B2861-18F2-400F-BF75-DDF9C76FEBD8}">
      <dgm:prSet custT="1"/>
      <dgm:spPr/>
      <dgm:t>
        <a:bodyPr/>
        <a:lstStyle/>
        <a:p>
          <a:r>
            <a:rPr lang="zh-CN" altLang="en-US" sz="1200" dirty="0" smtClean="0"/>
            <a:t>登录私有云</a:t>
          </a:r>
          <a:endParaRPr lang="zh-CN" altLang="en-US" sz="1200" dirty="0"/>
        </a:p>
      </dgm:t>
    </dgm:pt>
    <dgm:pt modelId="{4CD7CDDE-F74E-4AA8-9319-2017DDED8705}" type="parTrans" cxnId="{FC6B9F41-92C0-436D-9537-59315E05633A}">
      <dgm:prSet/>
      <dgm:spPr/>
      <dgm:t>
        <a:bodyPr/>
        <a:lstStyle/>
        <a:p>
          <a:endParaRPr lang="zh-CN" altLang="en-US"/>
        </a:p>
      </dgm:t>
    </dgm:pt>
    <dgm:pt modelId="{E1698B59-A01F-44FB-BF49-758ED400FD2B}" type="sibTrans" cxnId="{FC6B9F41-92C0-436D-9537-59315E05633A}">
      <dgm:prSet/>
      <dgm:spPr/>
      <dgm:t>
        <a:bodyPr/>
        <a:lstStyle/>
        <a:p>
          <a:endParaRPr lang="zh-CN" altLang="en-US"/>
        </a:p>
      </dgm:t>
    </dgm:pt>
    <dgm:pt modelId="{FF321779-F4D8-4E0C-BC5C-5DA6A011799A}">
      <dgm:prSet phldrT="[文本]" custT="1"/>
      <dgm:spPr/>
      <dgm:t>
        <a:bodyPr/>
        <a:lstStyle/>
        <a:p>
          <a:r>
            <a:rPr lang="zh-CN" altLang="en-US" sz="1200" dirty="0" smtClean="0"/>
            <a:t>企业实名认证</a:t>
          </a:r>
          <a:endParaRPr lang="zh-CN" altLang="en-US" sz="1200" dirty="0"/>
        </a:p>
      </dgm:t>
    </dgm:pt>
    <dgm:pt modelId="{29D9E2BD-8A13-413C-BB47-FF2F767665E2}" type="parTrans" cxnId="{24B50489-A8D2-4BDF-B844-F82485A300D9}">
      <dgm:prSet/>
      <dgm:spPr/>
      <dgm:t>
        <a:bodyPr/>
        <a:lstStyle/>
        <a:p>
          <a:endParaRPr lang="zh-CN" altLang="en-US"/>
        </a:p>
      </dgm:t>
    </dgm:pt>
    <dgm:pt modelId="{D91DCAE1-962F-47CA-8A7C-9F5EB4A73101}" type="sibTrans" cxnId="{24B50489-A8D2-4BDF-B844-F82485A300D9}">
      <dgm:prSet/>
      <dgm:spPr/>
      <dgm:t>
        <a:bodyPr/>
        <a:lstStyle/>
        <a:p>
          <a:endParaRPr lang="zh-CN" altLang="en-US"/>
        </a:p>
      </dgm:t>
    </dgm:pt>
    <dgm:pt modelId="{11D85714-5149-4AB6-A63F-AD2F957B3027}">
      <dgm:prSet phldrT="[文本]" custT="1"/>
      <dgm:spPr/>
      <dgm:t>
        <a:bodyPr/>
        <a:lstStyle/>
        <a:p>
          <a:r>
            <a:rPr lang="zh-CN" altLang="en-US" sz="1050" dirty="0" smtClean="0"/>
            <a:t>填写认证资料，企业法人等信息随便填</a:t>
          </a:r>
          <a:endParaRPr lang="zh-CN" altLang="en-US" sz="1050" dirty="0"/>
        </a:p>
      </dgm:t>
    </dgm:pt>
    <dgm:pt modelId="{6D38E13A-382D-468C-9472-18CBF34BEB4E}" type="parTrans" cxnId="{922663C2-6971-4147-AEC1-72F5078729B2}">
      <dgm:prSet/>
      <dgm:spPr/>
      <dgm:t>
        <a:bodyPr/>
        <a:lstStyle/>
        <a:p>
          <a:endParaRPr lang="zh-CN" altLang="en-US"/>
        </a:p>
      </dgm:t>
    </dgm:pt>
    <dgm:pt modelId="{75A1A8DE-EAEA-4B3F-AD52-C331B3F34D22}" type="sibTrans" cxnId="{922663C2-6971-4147-AEC1-72F5078729B2}">
      <dgm:prSet/>
      <dgm:spPr/>
      <dgm:t>
        <a:bodyPr/>
        <a:lstStyle/>
        <a:p>
          <a:endParaRPr lang="zh-CN" altLang="en-US"/>
        </a:p>
      </dgm:t>
    </dgm:pt>
    <dgm:pt modelId="{9C7B525F-A34A-4566-8899-F963B2C7C5FA}">
      <dgm:prSet phldrT="[文本]" custT="1"/>
      <dgm:spPr/>
      <dgm:t>
        <a:bodyPr/>
        <a:lstStyle/>
        <a:p>
          <a:endParaRPr lang="zh-CN" altLang="en-US" sz="1050" dirty="0"/>
        </a:p>
      </dgm:t>
    </dgm:pt>
    <dgm:pt modelId="{0425C8EF-9E23-40AB-945C-E3F595E44BDE}" type="parTrans" cxnId="{79FC1CC0-549F-4E77-AB32-FC81BB7A0C5F}">
      <dgm:prSet/>
      <dgm:spPr/>
      <dgm:t>
        <a:bodyPr/>
        <a:lstStyle/>
        <a:p>
          <a:endParaRPr lang="zh-CN" altLang="en-US"/>
        </a:p>
      </dgm:t>
    </dgm:pt>
    <dgm:pt modelId="{8CD1F7A5-4B80-4869-B9D1-2961F38FB8B3}" type="sibTrans" cxnId="{79FC1CC0-549F-4E77-AB32-FC81BB7A0C5F}">
      <dgm:prSet/>
      <dgm:spPr/>
      <dgm:t>
        <a:bodyPr/>
        <a:lstStyle/>
        <a:p>
          <a:endParaRPr lang="zh-CN" altLang="en-US"/>
        </a:p>
      </dgm:t>
    </dgm:pt>
    <dgm:pt modelId="{75AAE436-113C-4147-B1F6-D750456A2145}">
      <dgm:prSet phldrT="[文本]" custT="1"/>
      <dgm:spPr/>
      <dgm:t>
        <a:bodyPr/>
        <a:lstStyle/>
        <a:p>
          <a:endParaRPr lang="zh-CN" altLang="en-US" sz="1050" dirty="0"/>
        </a:p>
      </dgm:t>
    </dgm:pt>
    <dgm:pt modelId="{8F3FD4D1-0141-428B-8D8D-3328C9C73CFF}" type="parTrans" cxnId="{0AFCA863-AD89-4364-A28B-4B38DD9781D2}">
      <dgm:prSet/>
      <dgm:spPr/>
      <dgm:t>
        <a:bodyPr/>
        <a:lstStyle/>
        <a:p>
          <a:endParaRPr lang="zh-CN" altLang="en-US"/>
        </a:p>
      </dgm:t>
    </dgm:pt>
    <dgm:pt modelId="{AF20E057-2AFC-4AA4-B63E-B684D69D55A4}" type="sibTrans" cxnId="{0AFCA863-AD89-4364-A28B-4B38DD9781D2}">
      <dgm:prSet/>
      <dgm:spPr/>
      <dgm:t>
        <a:bodyPr/>
        <a:lstStyle/>
        <a:p>
          <a:endParaRPr lang="zh-CN" altLang="en-US"/>
        </a:p>
      </dgm:t>
    </dgm:pt>
    <dgm:pt modelId="{3A4DC3A6-4389-496D-9CCB-CFF9A8F41CED}">
      <dgm:prSet phldrT="[文本]" custT="1"/>
      <dgm:spPr/>
      <dgm:t>
        <a:bodyPr/>
        <a:lstStyle/>
        <a:p>
          <a:endParaRPr lang="zh-CN" altLang="en-US" sz="1050" dirty="0"/>
        </a:p>
      </dgm:t>
    </dgm:pt>
    <dgm:pt modelId="{18BC7967-6C54-4E6A-870E-6E0A3FD06529}" type="parTrans" cxnId="{F7A1185A-629F-4003-A46C-1F053960D05E}">
      <dgm:prSet/>
      <dgm:spPr/>
      <dgm:t>
        <a:bodyPr/>
        <a:lstStyle/>
        <a:p>
          <a:endParaRPr lang="zh-CN" altLang="en-US"/>
        </a:p>
      </dgm:t>
    </dgm:pt>
    <dgm:pt modelId="{40395725-DC3E-47B7-8E17-668EC4E83AAE}" type="sibTrans" cxnId="{F7A1185A-629F-4003-A46C-1F053960D05E}">
      <dgm:prSet/>
      <dgm:spPr/>
      <dgm:t>
        <a:bodyPr/>
        <a:lstStyle/>
        <a:p>
          <a:endParaRPr lang="zh-CN" altLang="en-US"/>
        </a:p>
      </dgm:t>
    </dgm:pt>
    <dgm:pt modelId="{84B9A46E-4D1D-45E6-8084-12B10823C459}">
      <dgm:prSet phldrT="[文本]" custT="1"/>
      <dgm:spPr/>
      <dgm:t>
        <a:bodyPr/>
        <a:lstStyle/>
        <a:p>
          <a:r>
            <a:rPr lang="en-US" altLang="zh-CN" sz="1050" dirty="0" smtClean="0"/>
            <a:t>IT </a:t>
          </a:r>
          <a:r>
            <a:rPr lang="zh-CN" altLang="en-US" sz="1050" dirty="0" smtClean="0"/>
            <a:t>流程 </a:t>
          </a:r>
          <a:r>
            <a:rPr lang="en-US" altLang="zh-CN" sz="1050" dirty="0" smtClean="0"/>
            <a:t>-&gt; Service </a:t>
          </a:r>
          <a:r>
            <a:rPr lang="zh-CN" altLang="en-US" sz="1050" dirty="0" smtClean="0"/>
            <a:t>邮箱申请</a:t>
          </a:r>
          <a:endParaRPr lang="zh-CN" altLang="en-US" sz="1050" dirty="0"/>
        </a:p>
      </dgm:t>
    </dgm:pt>
    <dgm:pt modelId="{1A5C0269-D270-47D7-A954-F203247FE0E0}" type="parTrans" cxnId="{A760D76B-5BC1-40D9-B69C-3E1F07FF851A}">
      <dgm:prSet/>
      <dgm:spPr/>
      <dgm:t>
        <a:bodyPr/>
        <a:lstStyle/>
        <a:p>
          <a:endParaRPr lang="zh-CN" altLang="en-US"/>
        </a:p>
      </dgm:t>
    </dgm:pt>
    <dgm:pt modelId="{35B1347B-678E-407C-8C03-DDBE64E16FAB}" type="sibTrans" cxnId="{A760D76B-5BC1-40D9-B69C-3E1F07FF851A}">
      <dgm:prSet/>
      <dgm:spPr/>
      <dgm:t>
        <a:bodyPr/>
        <a:lstStyle/>
        <a:p>
          <a:endParaRPr lang="zh-CN" altLang="en-US"/>
        </a:p>
      </dgm:t>
    </dgm:pt>
    <dgm:pt modelId="{F65E2D28-1DD8-46C2-8D38-0F27943A734C}">
      <dgm:prSet custT="1"/>
      <dgm:spPr/>
      <dgm:t>
        <a:bodyPr/>
        <a:lstStyle/>
        <a:p>
          <a:r>
            <a:rPr lang="zh-CN" altLang="en-US" sz="1100" dirty="0" smtClean="0"/>
            <a:t>修改账号基本信息</a:t>
          </a:r>
          <a:endParaRPr lang="zh-CN" altLang="en-US" sz="1100" dirty="0"/>
        </a:p>
      </dgm:t>
    </dgm:pt>
    <dgm:pt modelId="{A92507D5-1C0C-4D02-9233-42572AB4A0B6}" type="parTrans" cxnId="{019D9CDF-B9EC-410B-9269-D9B1C22C93DF}">
      <dgm:prSet/>
      <dgm:spPr/>
      <dgm:t>
        <a:bodyPr/>
        <a:lstStyle/>
        <a:p>
          <a:endParaRPr lang="zh-CN" altLang="en-US"/>
        </a:p>
      </dgm:t>
    </dgm:pt>
    <dgm:pt modelId="{43DA2CAC-263B-4BC8-A54D-D07E74134512}" type="sibTrans" cxnId="{019D9CDF-B9EC-410B-9269-D9B1C22C93DF}">
      <dgm:prSet/>
      <dgm:spPr/>
      <dgm:t>
        <a:bodyPr/>
        <a:lstStyle/>
        <a:p>
          <a:endParaRPr lang="zh-CN" altLang="en-US"/>
        </a:p>
      </dgm:t>
    </dgm:pt>
    <dgm:pt modelId="{E7F633AA-CCB7-4692-A737-9A87AD63B1E0}">
      <dgm:prSet custT="1"/>
      <dgm:spPr/>
      <dgm:t>
        <a:bodyPr/>
        <a:lstStyle/>
        <a:p>
          <a:endParaRPr lang="zh-CN" altLang="en-US" sz="1100" dirty="0"/>
        </a:p>
      </dgm:t>
    </dgm:pt>
    <dgm:pt modelId="{28B4D30C-4460-46D9-AD9A-F7E0672434C1}" type="parTrans" cxnId="{A83203B0-96FC-48C1-89E3-782ED963C1B3}">
      <dgm:prSet/>
      <dgm:spPr/>
      <dgm:t>
        <a:bodyPr/>
        <a:lstStyle/>
        <a:p>
          <a:endParaRPr lang="zh-CN" altLang="en-US"/>
        </a:p>
      </dgm:t>
    </dgm:pt>
    <dgm:pt modelId="{41D11FE4-ACD6-47D7-B547-02059B8D94D9}" type="sibTrans" cxnId="{A83203B0-96FC-48C1-89E3-782ED963C1B3}">
      <dgm:prSet/>
      <dgm:spPr/>
      <dgm:t>
        <a:bodyPr/>
        <a:lstStyle/>
        <a:p>
          <a:endParaRPr lang="zh-CN" altLang="en-US"/>
        </a:p>
      </dgm:t>
    </dgm:pt>
    <dgm:pt modelId="{260139B0-7D64-4A6F-B3FD-CE12FD021884}">
      <dgm:prSet custT="1"/>
      <dgm:spPr/>
      <dgm:t>
        <a:bodyPr/>
        <a:lstStyle/>
        <a:p>
          <a:r>
            <a:rPr lang="zh-CN" altLang="en-US" sz="1100" dirty="0" smtClean="0"/>
            <a:t>账号用户名建议使用项目名称，之后无法变更，用户名会被用在</a:t>
          </a:r>
          <a:r>
            <a:rPr lang="zh-CN" altLang="en-US" sz="1050" dirty="0" smtClean="0"/>
            <a:t>镜像</a:t>
          </a:r>
          <a:r>
            <a:rPr lang="zh-CN" altLang="en-US" sz="1100" dirty="0" smtClean="0"/>
            <a:t>仓库名称、哨兵监控产品名称上</a:t>
          </a:r>
          <a:endParaRPr lang="zh-CN" altLang="en-US" sz="1100" dirty="0"/>
        </a:p>
      </dgm:t>
    </dgm:pt>
    <dgm:pt modelId="{6F3D1C8E-E69D-4C28-BF52-FE8DB92D6C4D}" type="parTrans" cxnId="{EF5F6D6E-7A54-422B-9352-850E514A397F}">
      <dgm:prSet/>
      <dgm:spPr/>
      <dgm:t>
        <a:bodyPr/>
        <a:lstStyle/>
        <a:p>
          <a:endParaRPr lang="zh-CN" altLang="en-US"/>
        </a:p>
      </dgm:t>
    </dgm:pt>
    <dgm:pt modelId="{BDDB2F19-0DE6-4B4A-B6A8-A1FE586243A7}" type="sibTrans" cxnId="{EF5F6D6E-7A54-422B-9352-850E514A397F}">
      <dgm:prSet/>
      <dgm:spPr/>
      <dgm:t>
        <a:bodyPr/>
        <a:lstStyle/>
        <a:p>
          <a:endParaRPr lang="zh-CN" altLang="en-US"/>
        </a:p>
      </dgm:t>
    </dgm:pt>
    <dgm:pt modelId="{C7D27E05-C526-4E58-9E42-BD62DBFAA12C}">
      <dgm:prSet phldrT="[文本]" custT="1"/>
      <dgm:spPr/>
      <dgm:t>
        <a:bodyPr/>
        <a:lstStyle/>
        <a:p>
          <a:r>
            <a:rPr lang="zh-CN" altLang="en-US" sz="1050" dirty="0" smtClean="0"/>
            <a:t>联系云平台人员审核</a:t>
          </a:r>
          <a:endParaRPr lang="zh-CN" altLang="en-US" sz="1050" dirty="0"/>
        </a:p>
      </dgm:t>
    </dgm:pt>
    <dgm:pt modelId="{AC412DF6-93CA-435B-9A53-479BBD6FECF1}" type="parTrans" cxnId="{30977211-964E-4C1A-B889-F88F31C523C4}">
      <dgm:prSet/>
      <dgm:spPr/>
      <dgm:t>
        <a:bodyPr/>
        <a:lstStyle/>
        <a:p>
          <a:endParaRPr lang="zh-CN" altLang="en-US"/>
        </a:p>
      </dgm:t>
    </dgm:pt>
    <dgm:pt modelId="{066996F5-5DFE-4C60-AE1B-C46B68390FD8}" type="sibTrans" cxnId="{30977211-964E-4C1A-B889-F88F31C523C4}">
      <dgm:prSet/>
      <dgm:spPr/>
      <dgm:t>
        <a:bodyPr/>
        <a:lstStyle/>
        <a:p>
          <a:endParaRPr lang="zh-CN" altLang="en-US"/>
        </a:p>
      </dgm:t>
    </dgm:pt>
    <dgm:pt modelId="{4040AA81-6B55-4AB2-893F-0FE0896C6072}">
      <dgm:prSet custT="1"/>
      <dgm:spPr/>
      <dgm:t>
        <a:bodyPr/>
        <a:lstStyle/>
        <a:p>
          <a:r>
            <a:rPr lang="zh-CN" altLang="en-US" sz="1100" dirty="0" smtClean="0"/>
            <a:t>登录 </a:t>
          </a:r>
          <a:r>
            <a:rPr lang="en-US" altLang="zh-CN" sz="1100" dirty="0" smtClean="0"/>
            <a:t>yun.netease.com</a:t>
          </a:r>
          <a:endParaRPr lang="zh-CN" altLang="en-US" sz="1100" dirty="0"/>
        </a:p>
      </dgm:t>
    </dgm:pt>
    <dgm:pt modelId="{7ED28E91-A452-4FB3-A9BE-7523EA1E17B8}" type="parTrans" cxnId="{A5CF7FF8-99B6-4A31-9FAB-E79FA886DDA0}">
      <dgm:prSet/>
      <dgm:spPr/>
      <dgm:t>
        <a:bodyPr/>
        <a:lstStyle/>
        <a:p>
          <a:endParaRPr lang="zh-CN" altLang="en-US"/>
        </a:p>
      </dgm:t>
    </dgm:pt>
    <dgm:pt modelId="{7802D682-CFF8-4301-9316-A190E755304D}" type="sibTrans" cxnId="{A5CF7FF8-99B6-4A31-9FAB-E79FA886DDA0}">
      <dgm:prSet/>
      <dgm:spPr/>
      <dgm:t>
        <a:bodyPr/>
        <a:lstStyle/>
        <a:p>
          <a:endParaRPr lang="zh-CN" altLang="en-US"/>
        </a:p>
      </dgm:t>
    </dgm:pt>
    <dgm:pt modelId="{7CE874F7-1E59-4CF7-9F1F-A05CDC9ACA32}">
      <dgm:prSet phldrT="[文本]" custT="1"/>
      <dgm:spPr/>
      <dgm:t>
        <a:bodyPr/>
        <a:lstStyle/>
        <a:p>
          <a:r>
            <a:rPr lang="zh-CN" altLang="en-US" sz="1050" dirty="0" smtClean="0"/>
            <a:t>填写申请信息发送到 </a:t>
          </a:r>
          <a:r>
            <a:rPr lang="en-US" altLang="zh-CN" sz="1050" dirty="0" smtClean="0"/>
            <a:t>jdcloud-admin@service.netease.com</a:t>
          </a:r>
          <a:r>
            <a:rPr lang="zh-CN" altLang="en-US" sz="1050" dirty="0" smtClean="0"/>
            <a:t> </a:t>
          </a:r>
          <a:endParaRPr lang="zh-CN" altLang="en-US" sz="1050" dirty="0"/>
        </a:p>
      </dgm:t>
    </dgm:pt>
    <dgm:pt modelId="{D8B93608-3A3F-4087-BAD1-AFD2B0501F5F}" type="parTrans" cxnId="{D74372FB-2EDB-4483-AA3E-E0AD0DE057D4}">
      <dgm:prSet/>
      <dgm:spPr/>
      <dgm:t>
        <a:bodyPr/>
        <a:lstStyle/>
        <a:p>
          <a:endParaRPr lang="zh-CN" altLang="en-US"/>
        </a:p>
      </dgm:t>
    </dgm:pt>
    <dgm:pt modelId="{0EFDA04A-B41F-4A6B-B1DB-874314D6EDE0}" type="sibTrans" cxnId="{D74372FB-2EDB-4483-AA3E-E0AD0DE057D4}">
      <dgm:prSet/>
      <dgm:spPr/>
      <dgm:t>
        <a:bodyPr/>
        <a:lstStyle/>
        <a:p>
          <a:endParaRPr lang="zh-CN" altLang="en-US"/>
        </a:p>
      </dgm:t>
    </dgm:pt>
    <dgm:pt modelId="{38D5D3B9-B87D-4B1A-A9BF-2AF7FB44EB8B}" type="pres">
      <dgm:prSet presAssocID="{EE6F729E-C73C-4324-A9B6-1287D399966E}" presName="linearFlow" presStyleCnt="0">
        <dgm:presLayoutVars>
          <dgm:dir/>
          <dgm:animLvl val="lvl"/>
          <dgm:resizeHandles val="exact"/>
        </dgm:presLayoutVars>
      </dgm:prSet>
      <dgm:spPr/>
    </dgm:pt>
    <dgm:pt modelId="{00827921-2B62-4D0D-9BB4-FEF2A06600E3}" type="pres">
      <dgm:prSet presAssocID="{2B45D436-97CE-48F7-8D94-66DACACE93AB}" presName="composite" presStyleCnt="0"/>
      <dgm:spPr/>
    </dgm:pt>
    <dgm:pt modelId="{94202252-82AE-4C60-B6A5-CD42B7325A48}" type="pres">
      <dgm:prSet presAssocID="{2B45D436-97CE-48F7-8D94-66DACACE93A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D1A0CB-EF3B-42D1-9083-03FA26D585DB}" type="pres">
      <dgm:prSet presAssocID="{2B45D436-97CE-48F7-8D94-66DACACE93AB}" presName="parSh" presStyleLbl="node1" presStyleIdx="0" presStyleCnt="4"/>
      <dgm:spPr/>
    </dgm:pt>
    <dgm:pt modelId="{9208E48F-5470-4F46-8023-CCF0A10EC278}" type="pres">
      <dgm:prSet presAssocID="{2B45D436-97CE-48F7-8D94-66DACACE93AB}" presName="desTx" presStyleLbl="fgAcc1" presStyleIdx="0" presStyleCnt="4" custScaleX="124618" custLinFactNeighborX="14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396549-297A-4EB7-B4B0-7A27495700B5}" type="pres">
      <dgm:prSet presAssocID="{4D8427CC-172C-449D-8BE7-448305EBFAED}" presName="sibTrans" presStyleLbl="sibTrans2D1" presStyleIdx="0" presStyleCnt="3"/>
      <dgm:spPr/>
    </dgm:pt>
    <dgm:pt modelId="{9AB3E3EA-7F1B-4E4C-8B94-6D44C82B2227}" type="pres">
      <dgm:prSet presAssocID="{4D8427CC-172C-449D-8BE7-448305EBFAED}" presName="connTx" presStyleLbl="sibTrans2D1" presStyleIdx="0" presStyleCnt="3"/>
      <dgm:spPr/>
    </dgm:pt>
    <dgm:pt modelId="{066760B0-3435-42CA-8C0F-3A37FFC026B0}" type="pres">
      <dgm:prSet presAssocID="{3EB569D3-780A-4420-8EC2-D749F5B4DD07}" presName="composite" presStyleCnt="0"/>
      <dgm:spPr/>
    </dgm:pt>
    <dgm:pt modelId="{D54E13E2-334A-4BAD-9231-69FBD7E134A3}" type="pres">
      <dgm:prSet presAssocID="{3EB569D3-780A-4420-8EC2-D749F5B4DD0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F50199-DF67-4905-8F85-CA85AA9A0FDD}" type="pres">
      <dgm:prSet presAssocID="{3EB569D3-780A-4420-8EC2-D749F5B4DD07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6C4D819B-3837-4C61-B578-DC7E2C34A6E0}" type="pres">
      <dgm:prSet presAssocID="{3EB569D3-780A-4420-8EC2-D749F5B4DD07}" presName="desTx" presStyleLbl="fgAcc1" presStyleIdx="1" presStyleCnt="4" custScaleX="122697" custLinFactNeighborX="41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5556-0CE8-49F4-B74F-030E9BEB1CCA}" type="pres">
      <dgm:prSet presAssocID="{4FC575AA-131A-4572-97D6-6315912BA7AD}" presName="sibTrans" presStyleLbl="sibTrans2D1" presStyleIdx="1" presStyleCnt="3"/>
      <dgm:spPr/>
    </dgm:pt>
    <dgm:pt modelId="{7D6D0266-6A27-4B69-9A59-6FBA94CE28C1}" type="pres">
      <dgm:prSet presAssocID="{4FC575AA-131A-4572-97D6-6315912BA7AD}" presName="connTx" presStyleLbl="sibTrans2D1" presStyleIdx="1" presStyleCnt="3"/>
      <dgm:spPr/>
    </dgm:pt>
    <dgm:pt modelId="{C39B645E-1021-4EFE-A580-45C76111B53F}" type="pres">
      <dgm:prSet presAssocID="{021B2861-18F2-400F-BF75-DDF9C76FEBD8}" presName="composite" presStyleCnt="0"/>
      <dgm:spPr/>
    </dgm:pt>
    <dgm:pt modelId="{B4F705BD-B29E-4B3A-B9D7-8200D58E92C1}" type="pres">
      <dgm:prSet presAssocID="{021B2861-18F2-400F-BF75-DDF9C76FEBD8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6E71D-1758-418A-ADBD-34367F479C34}" type="pres">
      <dgm:prSet presAssocID="{021B2861-18F2-400F-BF75-DDF9C76FEBD8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6E7BF268-A247-41E6-B526-894D96544189}" type="pres">
      <dgm:prSet presAssocID="{021B2861-18F2-400F-BF75-DDF9C76FEBD8}" presName="desTx" presStyleLbl="fgAcc1" presStyleIdx="2" presStyleCnt="4" custScaleX="126072" custLinFactNeighborX="53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369FF9-6F89-43B5-A584-3DC0D6A2887F}" type="pres">
      <dgm:prSet presAssocID="{E1698B59-A01F-44FB-BF49-758ED400FD2B}" presName="sibTrans" presStyleLbl="sibTrans2D1" presStyleIdx="2" presStyleCnt="3"/>
      <dgm:spPr/>
    </dgm:pt>
    <dgm:pt modelId="{AAB09914-619F-4BD6-B70E-EFBA745F9B7C}" type="pres">
      <dgm:prSet presAssocID="{E1698B59-A01F-44FB-BF49-758ED400FD2B}" presName="connTx" presStyleLbl="sibTrans2D1" presStyleIdx="2" presStyleCnt="3"/>
      <dgm:spPr/>
    </dgm:pt>
    <dgm:pt modelId="{EBC3D285-0806-4BB4-AFBF-8C28AE7E7324}" type="pres">
      <dgm:prSet presAssocID="{FF321779-F4D8-4E0C-BC5C-5DA6A011799A}" presName="composite" presStyleCnt="0"/>
      <dgm:spPr/>
    </dgm:pt>
    <dgm:pt modelId="{9A2F42B0-A00A-4330-8828-7EFDC558C7D3}" type="pres">
      <dgm:prSet presAssocID="{FF321779-F4D8-4E0C-BC5C-5DA6A011799A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6FED6C-185D-452C-A233-3A4033A27504}" type="pres">
      <dgm:prSet presAssocID="{FF321779-F4D8-4E0C-BC5C-5DA6A011799A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7F8C2204-3A04-4773-8B62-9DBCF8677E3F}" type="pres">
      <dgm:prSet presAssocID="{FF321779-F4D8-4E0C-BC5C-5DA6A011799A}" presName="desTx" presStyleLbl="fgAcc1" presStyleIdx="3" presStyleCnt="4" custScaleX="118347" custLinFactNeighborX="56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A0F020-BDD2-49D1-A86C-825C5D7D4983}" type="presOf" srcId="{4FC575AA-131A-4572-97D6-6315912BA7AD}" destId="{7D6D0266-6A27-4B69-9A59-6FBA94CE28C1}" srcOrd="1" destOrd="0" presId="urn:microsoft.com/office/officeart/2005/8/layout/process3"/>
    <dgm:cxn modelId="{3AED7A19-2FA1-4E61-B921-F6EA490F044B}" type="presOf" srcId="{3A4DC3A6-4389-496D-9CCB-CFF9A8F41CED}" destId="{9208E48F-5470-4F46-8023-CCF0A10EC278}" srcOrd="0" destOrd="3" presId="urn:microsoft.com/office/officeart/2005/8/layout/process3"/>
    <dgm:cxn modelId="{019D9CDF-B9EC-410B-9269-D9B1C22C93DF}" srcId="{021B2861-18F2-400F-BF75-DDF9C76FEBD8}" destId="{F65E2D28-1DD8-46C2-8D38-0F27943A734C}" srcOrd="1" destOrd="0" parTransId="{A92507D5-1C0C-4D02-9233-42572AB4A0B6}" sibTransId="{43DA2CAC-263B-4BC8-A54D-D07E74134512}"/>
    <dgm:cxn modelId="{0AFCA863-AD89-4364-A28B-4B38DD9781D2}" srcId="{2B45D436-97CE-48F7-8D94-66DACACE93AB}" destId="{75AAE436-113C-4147-B1F6-D750456A2145}" srcOrd="2" destOrd="0" parTransId="{8F3FD4D1-0141-428B-8D8D-3328C9C73CFF}" sibTransId="{AF20E057-2AFC-4AA4-B63E-B684D69D55A4}"/>
    <dgm:cxn modelId="{FC6B9F41-92C0-436D-9537-59315E05633A}" srcId="{EE6F729E-C73C-4324-A9B6-1287D399966E}" destId="{021B2861-18F2-400F-BF75-DDF9C76FEBD8}" srcOrd="2" destOrd="0" parTransId="{4CD7CDDE-F74E-4AA8-9319-2017DDED8705}" sibTransId="{E1698B59-A01F-44FB-BF49-758ED400FD2B}"/>
    <dgm:cxn modelId="{1D22D440-71DE-4057-92E6-9B5773CE5AA4}" srcId="{EE6F729E-C73C-4324-A9B6-1287D399966E}" destId="{2B45D436-97CE-48F7-8D94-66DACACE93AB}" srcOrd="0" destOrd="0" parTransId="{0B61C67B-F17E-4C7F-9DB9-E3D903A82730}" sibTransId="{4D8427CC-172C-449D-8BE7-448305EBFAED}"/>
    <dgm:cxn modelId="{6D4B9D99-7F1D-490C-A07B-0E86DFC151BC}" type="presOf" srcId="{84B9A46E-4D1D-45E6-8084-12B10823C459}" destId="{9208E48F-5470-4F46-8023-CCF0A10EC278}" srcOrd="0" destOrd="1" presId="urn:microsoft.com/office/officeart/2005/8/layout/process3"/>
    <dgm:cxn modelId="{0081AAE0-05C5-43B8-8055-D2D6BFCD870C}" type="presOf" srcId="{E1698B59-A01F-44FB-BF49-758ED400FD2B}" destId="{B1369FF9-6F89-43B5-A584-3DC0D6A2887F}" srcOrd="0" destOrd="0" presId="urn:microsoft.com/office/officeart/2005/8/layout/process3"/>
    <dgm:cxn modelId="{18D1F74F-156F-4711-9713-14C456418433}" type="presOf" srcId="{7CE874F7-1E59-4CF7-9F1F-A05CDC9ACA32}" destId="{6C4D819B-3837-4C61-B578-DC7E2C34A6E0}" srcOrd="0" destOrd="1" presId="urn:microsoft.com/office/officeart/2005/8/layout/process3"/>
    <dgm:cxn modelId="{B7A57983-D9FE-4294-880A-5E264D1425AA}" type="presOf" srcId="{3EB569D3-780A-4420-8EC2-D749F5B4DD07}" destId="{D54E13E2-334A-4BAD-9231-69FBD7E134A3}" srcOrd="0" destOrd="0" presId="urn:microsoft.com/office/officeart/2005/8/layout/process3"/>
    <dgm:cxn modelId="{E9E0A6FD-57D9-4B2B-BE7B-B9C69D9D9698}" type="presOf" srcId="{021B2861-18F2-400F-BF75-DDF9C76FEBD8}" destId="{28C6E71D-1758-418A-ADBD-34367F479C34}" srcOrd="1" destOrd="0" presId="urn:microsoft.com/office/officeart/2005/8/layout/process3"/>
    <dgm:cxn modelId="{BBDEB410-919C-4757-ADA9-EF8CA41D1D54}" srcId="{2B45D436-97CE-48F7-8D94-66DACACE93AB}" destId="{57AE4669-4F07-40EE-AC61-8251DB65EDBD}" srcOrd="0" destOrd="0" parTransId="{9FCC9238-3D12-4E99-9260-40A579396B5D}" sibTransId="{4C8ED361-9BBE-455C-B9E9-7AD44AAC51A5}"/>
    <dgm:cxn modelId="{EF5F6D6E-7A54-422B-9352-850E514A397F}" srcId="{021B2861-18F2-400F-BF75-DDF9C76FEBD8}" destId="{260139B0-7D64-4A6F-B3FD-CE12FD021884}" srcOrd="2" destOrd="0" parTransId="{6F3D1C8E-E69D-4C28-BF52-FE8DB92D6C4D}" sibTransId="{BDDB2F19-0DE6-4B4A-B6A8-A1FE586243A7}"/>
    <dgm:cxn modelId="{D74372FB-2EDB-4483-AA3E-E0AD0DE057D4}" srcId="{3EB569D3-780A-4420-8EC2-D749F5B4DD07}" destId="{7CE874F7-1E59-4CF7-9F1F-A05CDC9ACA32}" srcOrd="1" destOrd="0" parTransId="{D8B93608-3A3F-4087-BAD1-AFD2B0501F5F}" sibTransId="{0EFDA04A-B41F-4A6B-B1DB-874314D6EDE0}"/>
    <dgm:cxn modelId="{2AA3C1B8-8C12-470A-8D2B-EDF12A6AACF0}" type="presOf" srcId="{4D8427CC-172C-449D-8BE7-448305EBFAED}" destId="{9AB3E3EA-7F1B-4E4C-8B94-6D44C82B2227}" srcOrd="1" destOrd="0" presId="urn:microsoft.com/office/officeart/2005/8/layout/process3"/>
    <dgm:cxn modelId="{7D437377-7240-4D57-96DC-0533CA437D2A}" type="presOf" srcId="{4FC575AA-131A-4572-97D6-6315912BA7AD}" destId="{D80C5556-0CE8-49F4-B74F-030E9BEB1CCA}" srcOrd="0" destOrd="0" presId="urn:microsoft.com/office/officeart/2005/8/layout/process3"/>
    <dgm:cxn modelId="{A760D76B-5BC1-40D9-B69C-3E1F07FF851A}" srcId="{2B45D436-97CE-48F7-8D94-66DACACE93AB}" destId="{84B9A46E-4D1D-45E6-8084-12B10823C459}" srcOrd="1" destOrd="0" parTransId="{1A5C0269-D270-47D7-A954-F203247FE0E0}" sibTransId="{35B1347B-678E-407C-8C03-DDBE64E16FAB}"/>
    <dgm:cxn modelId="{A5CF7FF8-99B6-4A31-9FAB-E79FA886DDA0}" srcId="{021B2861-18F2-400F-BF75-DDF9C76FEBD8}" destId="{4040AA81-6B55-4AB2-893F-0FE0896C6072}" srcOrd="0" destOrd="0" parTransId="{7ED28E91-A452-4FB3-A9BE-7523EA1E17B8}" sibTransId="{7802D682-CFF8-4301-9316-A190E755304D}"/>
    <dgm:cxn modelId="{922663C2-6971-4147-AEC1-72F5078729B2}" srcId="{FF321779-F4D8-4E0C-BC5C-5DA6A011799A}" destId="{11D85714-5149-4AB6-A63F-AD2F957B3027}" srcOrd="0" destOrd="0" parTransId="{6D38E13A-382D-468C-9472-18CBF34BEB4E}" sibTransId="{75A1A8DE-EAEA-4B3F-AD52-C331B3F34D22}"/>
    <dgm:cxn modelId="{86F45C5E-7F54-4A8F-848B-8E4D29D1D237}" type="presOf" srcId="{F65E2D28-1DD8-46C2-8D38-0F27943A734C}" destId="{6E7BF268-A247-41E6-B526-894D96544189}" srcOrd="0" destOrd="1" presId="urn:microsoft.com/office/officeart/2005/8/layout/process3"/>
    <dgm:cxn modelId="{CD13D6CB-0026-4812-9316-3E7D6797D655}" type="presOf" srcId="{EE6F729E-C73C-4324-A9B6-1287D399966E}" destId="{38D5D3B9-B87D-4B1A-A9BF-2AF7FB44EB8B}" srcOrd="0" destOrd="0" presId="urn:microsoft.com/office/officeart/2005/8/layout/process3"/>
    <dgm:cxn modelId="{CFE5213B-DAA4-4607-BF14-526D790F3BB5}" type="presOf" srcId="{9C7B525F-A34A-4566-8899-F963B2C7C5FA}" destId="{9208E48F-5470-4F46-8023-CCF0A10EC278}" srcOrd="0" destOrd="4" presId="urn:microsoft.com/office/officeart/2005/8/layout/process3"/>
    <dgm:cxn modelId="{30977211-964E-4C1A-B889-F88F31C523C4}" srcId="{FF321779-F4D8-4E0C-BC5C-5DA6A011799A}" destId="{C7D27E05-C526-4E58-9E42-BD62DBFAA12C}" srcOrd="1" destOrd="0" parTransId="{AC412DF6-93CA-435B-9A53-479BBD6FECF1}" sibTransId="{066996F5-5DFE-4C60-AE1B-C46B68390FD8}"/>
    <dgm:cxn modelId="{B4B6CD9E-840A-444A-9663-C6385B41E901}" type="presOf" srcId="{9F69F5D9-8A6E-45E4-B78B-11786D05CDC7}" destId="{6C4D819B-3837-4C61-B578-DC7E2C34A6E0}" srcOrd="0" destOrd="0" presId="urn:microsoft.com/office/officeart/2005/8/layout/process3"/>
    <dgm:cxn modelId="{C51C559C-BABD-4095-87F1-2F995A498128}" srcId="{3EB569D3-780A-4420-8EC2-D749F5B4DD07}" destId="{9F69F5D9-8A6E-45E4-B78B-11786D05CDC7}" srcOrd="0" destOrd="0" parTransId="{074B3583-AD16-48EC-841B-514D63EB3451}" sibTransId="{584ECE61-48DD-4797-9B70-92B0830EA8B6}"/>
    <dgm:cxn modelId="{EF06F34E-3C8E-481E-BD1A-7DBF29DF460D}" srcId="{EE6F729E-C73C-4324-A9B6-1287D399966E}" destId="{3EB569D3-780A-4420-8EC2-D749F5B4DD07}" srcOrd="1" destOrd="0" parTransId="{CA628278-6F4C-435C-AE0D-19924DA107F3}" sibTransId="{4FC575AA-131A-4572-97D6-6315912BA7AD}"/>
    <dgm:cxn modelId="{897F1789-3B25-4C97-A9E2-40E1AD002BBD}" type="presOf" srcId="{3EB569D3-780A-4420-8EC2-D749F5B4DD07}" destId="{63F50199-DF67-4905-8F85-CA85AA9A0FDD}" srcOrd="1" destOrd="0" presId="urn:microsoft.com/office/officeart/2005/8/layout/process3"/>
    <dgm:cxn modelId="{66E7A5DD-F988-4BAD-B311-8EC87BACE63F}" type="presOf" srcId="{57AE4669-4F07-40EE-AC61-8251DB65EDBD}" destId="{9208E48F-5470-4F46-8023-CCF0A10EC278}" srcOrd="0" destOrd="0" presId="urn:microsoft.com/office/officeart/2005/8/layout/process3"/>
    <dgm:cxn modelId="{228A9BB2-815F-4B1D-97C0-950C470EBD45}" type="presOf" srcId="{E1698B59-A01F-44FB-BF49-758ED400FD2B}" destId="{AAB09914-619F-4BD6-B70E-EFBA745F9B7C}" srcOrd="1" destOrd="0" presId="urn:microsoft.com/office/officeart/2005/8/layout/process3"/>
    <dgm:cxn modelId="{0C9359D0-A774-4564-9499-B1C8EB8E3466}" type="presOf" srcId="{C7D27E05-C526-4E58-9E42-BD62DBFAA12C}" destId="{7F8C2204-3A04-4773-8B62-9DBCF8677E3F}" srcOrd="0" destOrd="1" presId="urn:microsoft.com/office/officeart/2005/8/layout/process3"/>
    <dgm:cxn modelId="{98E9A679-0762-4ECF-A7E1-29BD11258993}" type="presOf" srcId="{021B2861-18F2-400F-BF75-DDF9C76FEBD8}" destId="{B4F705BD-B29E-4B3A-B9D7-8200D58E92C1}" srcOrd="0" destOrd="0" presId="urn:microsoft.com/office/officeart/2005/8/layout/process3"/>
    <dgm:cxn modelId="{3EDB792D-0824-49AB-933A-6B5647D044B1}" type="presOf" srcId="{260139B0-7D64-4A6F-B3FD-CE12FD021884}" destId="{6E7BF268-A247-41E6-B526-894D96544189}" srcOrd="0" destOrd="2" presId="urn:microsoft.com/office/officeart/2005/8/layout/process3"/>
    <dgm:cxn modelId="{E2B904AA-A557-470F-8DCC-797ECF9EC41A}" type="presOf" srcId="{E7F633AA-CCB7-4692-A737-9A87AD63B1E0}" destId="{6E7BF268-A247-41E6-B526-894D96544189}" srcOrd="0" destOrd="3" presId="urn:microsoft.com/office/officeart/2005/8/layout/process3"/>
    <dgm:cxn modelId="{A83203B0-96FC-48C1-89E3-782ED963C1B3}" srcId="{021B2861-18F2-400F-BF75-DDF9C76FEBD8}" destId="{E7F633AA-CCB7-4692-A737-9A87AD63B1E0}" srcOrd="3" destOrd="0" parTransId="{28B4D30C-4460-46D9-AD9A-F7E0672434C1}" sibTransId="{41D11FE4-ACD6-47D7-B547-02059B8D94D9}"/>
    <dgm:cxn modelId="{DD0AEB48-F9DD-46FC-AFA6-C71DF4CB5F88}" type="presOf" srcId="{FF321779-F4D8-4E0C-BC5C-5DA6A011799A}" destId="{9A2F42B0-A00A-4330-8828-7EFDC558C7D3}" srcOrd="0" destOrd="0" presId="urn:microsoft.com/office/officeart/2005/8/layout/process3"/>
    <dgm:cxn modelId="{F7A1185A-629F-4003-A46C-1F053960D05E}" srcId="{2B45D436-97CE-48F7-8D94-66DACACE93AB}" destId="{3A4DC3A6-4389-496D-9CCB-CFF9A8F41CED}" srcOrd="3" destOrd="0" parTransId="{18BC7967-6C54-4E6A-870E-6E0A3FD06529}" sibTransId="{40395725-DC3E-47B7-8E17-668EC4E83AAE}"/>
    <dgm:cxn modelId="{426BCAD0-1E69-4313-A2A3-B294F9DD9653}" type="presOf" srcId="{4040AA81-6B55-4AB2-893F-0FE0896C6072}" destId="{6E7BF268-A247-41E6-B526-894D96544189}" srcOrd="0" destOrd="0" presId="urn:microsoft.com/office/officeart/2005/8/layout/process3"/>
    <dgm:cxn modelId="{79FC1CC0-549F-4E77-AB32-FC81BB7A0C5F}" srcId="{2B45D436-97CE-48F7-8D94-66DACACE93AB}" destId="{9C7B525F-A34A-4566-8899-F963B2C7C5FA}" srcOrd="4" destOrd="0" parTransId="{0425C8EF-9E23-40AB-945C-E3F595E44BDE}" sibTransId="{8CD1F7A5-4B80-4869-B9D1-2961F38FB8B3}"/>
    <dgm:cxn modelId="{4FBCAAB1-F555-4583-82C0-2951B6D96B71}" type="presOf" srcId="{4D8427CC-172C-449D-8BE7-448305EBFAED}" destId="{92396549-297A-4EB7-B4B0-7A27495700B5}" srcOrd="0" destOrd="0" presId="urn:microsoft.com/office/officeart/2005/8/layout/process3"/>
    <dgm:cxn modelId="{C5F73D75-9F9D-4120-8611-5027CE7D71EB}" type="presOf" srcId="{FF321779-F4D8-4E0C-BC5C-5DA6A011799A}" destId="{2D6FED6C-185D-452C-A233-3A4033A27504}" srcOrd="1" destOrd="0" presId="urn:microsoft.com/office/officeart/2005/8/layout/process3"/>
    <dgm:cxn modelId="{DF37F432-E094-4614-BB76-F24EACB74E24}" type="presOf" srcId="{2B45D436-97CE-48F7-8D94-66DACACE93AB}" destId="{94202252-82AE-4C60-B6A5-CD42B7325A48}" srcOrd="0" destOrd="0" presId="urn:microsoft.com/office/officeart/2005/8/layout/process3"/>
    <dgm:cxn modelId="{7A22147D-37FE-4BDB-BA71-299EC3875327}" type="presOf" srcId="{75AAE436-113C-4147-B1F6-D750456A2145}" destId="{9208E48F-5470-4F46-8023-CCF0A10EC278}" srcOrd="0" destOrd="2" presId="urn:microsoft.com/office/officeart/2005/8/layout/process3"/>
    <dgm:cxn modelId="{24B50489-A8D2-4BDF-B844-F82485A300D9}" srcId="{EE6F729E-C73C-4324-A9B6-1287D399966E}" destId="{FF321779-F4D8-4E0C-BC5C-5DA6A011799A}" srcOrd="3" destOrd="0" parTransId="{29D9E2BD-8A13-413C-BB47-FF2F767665E2}" sibTransId="{D91DCAE1-962F-47CA-8A7C-9F5EB4A73101}"/>
    <dgm:cxn modelId="{F1A073D9-2B66-4AEE-8D54-61D2D81F41FE}" type="presOf" srcId="{11D85714-5149-4AB6-A63F-AD2F957B3027}" destId="{7F8C2204-3A04-4773-8B62-9DBCF8677E3F}" srcOrd="0" destOrd="0" presId="urn:microsoft.com/office/officeart/2005/8/layout/process3"/>
    <dgm:cxn modelId="{930AE07E-C917-497D-9DEF-5214F679E54D}" type="presOf" srcId="{2B45D436-97CE-48F7-8D94-66DACACE93AB}" destId="{22D1A0CB-EF3B-42D1-9083-03FA26D585DB}" srcOrd="1" destOrd="0" presId="urn:microsoft.com/office/officeart/2005/8/layout/process3"/>
    <dgm:cxn modelId="{621097B6-CB25-4EBF-A84C-9CA54D456571}" type="presParOf" srcId="{38D5D3B9-B87D-4B1A-A9BF-2AF7FB44EB8B}" destId="{00827921-2B62-4D0D-9BB4-FEF2A06600E3}" srcOrd="0" destOrd="0" presId="urn:microsoft.com/office/officeart/2005/8/layout/process3"/>
    <dgm:cxn modelId="{EFAAF104-6B42-4387-9B86-927F0562AF8E}" type="presParOf" srcId="{00827921-2B62-4D0D-9BB4-FEF2A06600E3}" destId="{94202252-82AE-4C60-B6A5-CD42B7325A48}" srcOrd="0" destOrd="0" presId="urn:microsoft.com/office/officeart/2005/8/layout/process3"/>
    <dgm:cxn modelId="{3D65E74E-6E09-4914-B2F5-345EA838D8EF}" type="presParOf" srcId="{00827921-2B62-4D0D-9BB4-FEF2A06600E3}" destId="{22D1A0CB-EF3B-42D1-9083-03FA26D585DB}" srcOrd="1" destOrd="0" presId="urn:microsoft.com/office/officeart/2005/8/layout/process3"/>
    <dgm:cxn modelId="{25469E47-5E17-441D-B383-412AB717CD9F}" type="presParOf" srcId="{00827921-2B62-4D0D-9BB4-FEF2A06600E3}" destId="{9208E48F-5470-4F46-8023-CCF0A10EC278}" srcOrd="2" destOrd="0" presId="urn:microsoft.com/office/officeart/2005/8/layout/process3"/>
    <dgm:cxn modelId="{AD4FB7BF-382D-474C-8C73-24DC820B0603}" type="presParOf" srcId="{38D5D3B9-B87D-4B1A-A9BF-2AF7FB44EB8B}" destId="{92396549-297A-4EB7-B4B0-7A27495700B5}" srcOrd="1" destOrd="0" presId="urn:microsoft.com/office/officeart/2005/8/layout/process3"/>
    <dgm:cxn modelId="{1F8935CD-D03F-40E4-96F2-F4F261BB4339}" type="presParOf" srcId="{92396549-297A-4EB7-B4B0-7A27495700B5}" destId="{9AB3E3EA-7F1B-4E4C-8B94-6D44C82B2227}" srcOrd="0" destOrd="0" presId="urn:microsoft.com/office/officeart/2005/8/layout/process3"/>
    <dgm:cxn modelId="{C0CDA195-0C27-4732-A899-A55BAA687C3D}" type="presParOf" srcId="{38D5D3B9-B87D-4B1A-A9BF-2AF7FB44EB8B}" destId="{066760B0-3435-42CA-8C0F-3A37FFC026B0}" srcOrd="2" destOrd="0" presId="urn:microsoft.com/office/officeart/2005/8/layout/process3"/>
    <dgm:cxn modelId="{E79ED0E2-87CD-42F7-B28E-40059411FB15}" type="presParOf" srcId="{066760B0-3435-42CA-8C0F-3A37FFC026B0}" destId="{D54E13E2-334A-4BAD-9231-69FBD7E134A3}" srcOrd="0" destOrd="0" presId="urn:microsoft.com/office/officeart/2005/8/layout/process3"/>
    <dgm:cxn modelId="{82785E06-C1EC-4E3C-B71A-94731654D08A}" type="presParOf" srcId="{066760B0-3435-42CA-8C0F-3A37FFC026B0}" destId="{63F50199-DF67-4905-8F85-CA85AA9A0FDD}" srcOrd="1" destOrd="0" presId="urn:microsoft.com/office/officeart/2005/8/layout/process3"/>
    <dgm:cxn modelId="{834C7635-FAEE-4EBF-9274-9AF4E71B1B28}" type="presParOf" srcId="{066760B0-3435-42CA-8C0F-3A37FFC026B0}" destId="{6C4D819B-3837-4C61-B578-DC7E2C34A6E0}" srcOrd="2" destOrd="0" presId="urn:microsoft.com/office/officeart/2005/8/layout/process3"/>
    <dgm:cxn modelId="{0EF4AEB7-86D1-40A1-9769-242AE06522DA}" type="presParOf" srcId="{38D5D3B9-B87D-4B1A-A9BF-2AF7FB44EB8B}" destId="{D80C5556-0CE8-49F4-B74F-030E9BEB1CCA}" srcOrd="3" destOrd="0" presId="urn:microsoft.com/office/officeart/2005/8/layout/process3"/>
    <dgm:cxn modelId="{9E74EACE-3CA9-4B57-B78C-53FA6EB23356}" type="presParOf" srcId="{D80C5556-0CE8-49F4-B74F-030E9BEB1CCA}" destId="{7D6D0266-6A27-4B69-9A59-6FBA94CE28C1}" srcOrd="0" destOrd="0" presId="urn:microsoft.com/office/officeart/2005/8/layout/process3"/>
    <dgm:cxn modelId="{7B36E455-03CB-4830-B78F-30FA733CDEB6}" type="presParOf" srcId="{38D5D3B9-B87D-4B1A-A9BF-2AF7FB44EB8B}" destId="{C39B645E-1021-4EFE-A580-45C76111B53F}" srcOrd="4" destOrd="0" presId="urn:microsoft.com/office/officeart/2005/8/layout/process3"/>
    <dgm:cxn modelId="{DB58F5BC-BBBB-48A3-A49B-245D1FCBC604}" type="presParOf" srcId="{C39B645E-1021-4EFE-A580-45C76111B53F}" destId="{B4F705BD-B29E-4B3A-B9D7-8200D58E92C1}" srcOrd="0" destOrd="0" presId="urn:microsoft.com/office/officeart/2005/8/layout/process3"/>
    <dgm:cxn modelId="{0C81DD10-A077-47FC-8A57-4606471FE5D1}" type="presParOf" srcId="{C39B645E-1021-4EFE-A580-45C76111B53F}" destId="{28C6E71D-1758-418A-ADBD-34367F479C34}" srcOrd="1" destOrd="0" presId="urn:microsoft.com/office/officeart/2005/8/layout/process3"/>
    <dgm:cxn modelId="{482BD11B-A303-4FB6-BE58-E5CF3FD6425F}" type="presParOf" srcId="{C39B645E-1021-4EFE-A580-45C76111B53F}" destId="{6E7BF268-A247-41E6-B526-894D96544189}" srcOrd="2" destOrd="0" presId="urn:microsoft.com/office/officeart/2005/8/layout/process3"/>
    <dgm:cxn modelId="{FFBD81EE-D06D-408C-9032-14E90F464011}" type="presParOf" srcId="{38D5D3B9-B87D-4B1A-A9BF-2AF7FB44EB8B}" destId="{B1369FF9-6F89-43B5-A584-3DC0D6A2887F}" srcOrd="5" destOrd="0" presId="urn:microsoft.com/office/officeart/2005/8/layout/process3"/>
    <dgm:cxn modelId="{7BE90460-6CEA-479A-A32E-17E7E61310A1}" type="presParOf" srcId="{B1369FF9-6F89-43B5-A584-3DC0D6A2887F}" destId="{AAB09914-619F-4BD6-B70E-EFBA745F9B7C}" srcOrd="0" destOrd="0" presId="urn:microsoft.com/office/officeart/2005/8/layout/process3"/>
    <dgm:cxn modelId="{6709418C-9D47-4FA8-95A0-19CCAA800E7E}" type="presParOf" srcId="{38D5D3B9-B87D-4B1A-A9BF-2AF7FB44EB8B}" destId="{EBC3D285-0806-4BB4-AFBF-8C28AE7E7324}" srcOrd="6" destOrd="0" presId="urn:microsoft.com/office/officeart/2005/8/layout/process3"/>
    <dgm:cxn modelId="{812360F6-CED3-4557-AB7E-CB136AEB3FE9}" type="presParOf" srcId="{EBC3D285-0806-4BB4-AFBF-8C28AE7E7324}" destId="{9A2F42B0-A00A-4330-8828-7EFDC558C7D3}" srcOrd="0" destOrd="0" presId="urn:microsoft.com/office/officeart/2005/8/layout/process3"/>
    <dgm:cxn modelId="{BBA5DC0F-C4D8-4F55-8270-3CB3F39FDA36}" type="presParOf" srcId="{EBC3D285-0806-4BB4-AFBF-8C28AE7E7324}" destId="{2D6FED6C-185D-452C-A233-3A4033A27504}" srcOrd="1" destOrd="0" presId="urn:microsoft.com/office/officeart/2005/8/layout/process3"/>
    <dgm:cxn modelId="{7F435A6D-BDAC-4C98-83FA-B1395D03BA71}" type="presParOf" srcId="{EBC3D285-0806-4BB4-AFBF-8C28AE7E7324}" destId="{7F8C2204-3A04-4773-8B62-9DBCF8677E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D1A0CB-EF3B-42D1-9083-03FA26D585DB}">
      <dsp:nvSpPr>
        <dsp:cNvPr id="0" name=""/>
        <dsp:cNvSpPr/>
      </dsp:nvSpPr>
      <dsp:spPr>
        <a:xfrm>
          <a:off x="7663" y="-160979"/>
          <a:ext cx="1375564" cy="482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申请 </a:t>
          </a:r>
          <a:r>
            <a:rPr lang="en-US" altLang="zh-CN" sz="1200" kern="1200" dirty="0" smtClean="0"/>
            <a:t>Service</a:t>
          </a:r>
          <a:r>
            <a:rPr lang="zh-CN" altLang="en-US" sz="1200" kern="1200" dirty="0" smtClean="0"/>
            <a:t>邮箱</a:t>
          </a:r>
          <a:endParaRPr lang="zh-CN" altLang="en-US" sz="1200" kern="1200" dirty="0"/>
        </a:p>
      </dsp:txBody>
      <dsp:txXfrm>
        <a:off x="7663" y="-160979"/>
        <a:ext cx="1375564" cy="321959"/>
      </dsp:txXfrm>
    </dsp:sp>
    <dsp:sp modelId="{9208E48F-5470-4F46-8023-CCF0A10EC278}">
      <dsp:nvSpPr>
        <dsp:cNvPr id="0" name=""/>
        <dsp:cNvSpPr/>
      </dsp:nvSpPr>
      <dsp:spPr>
        <a:xfrm>
          <a:off x="139983" y="160979"/>
          <a:ext cx="1714200" cy="1512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50" kern="1200" dirty="0" smtClean="0"/>
            <a:t>OA </a:t>
          </a:r>
          <a:r>
            <a:rPr lang="zh-CN" altLang="en-US" sz="1050" kern="1200" dirty="0" smtClean="0"/>
            <a:t>新建流程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50" kern="1200" dirty="0" smtClean="0"/>
            <a:t>IT </a:t>
          </a:r>
          <a:r>
            <a:rPr lang="zh-CN" altLang="en-US" sz="1050" kern="1200" dirty="0" smtClean="0"/>
            <a:t>流程 </a:t>
          </a:r>
          <a:r>
            <a:rPr lang="en-US" altLang="zh-CN" sz="1050" kern="1200" dirty="0" smtClean="0"/>
            <a:t>-&gt; Service </a:t>
          </a:r>
          <a:r>
            <a:rPr lang="zh-CN" altLang="en-US" sz="1050" kern="1200" dirty="0" smtClean="0"/>
            <a:t>邮箱申请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50" kern="1200" dirty="0"/>
        </a:p>
      </dsp:txBody>
      <dsp:txXfrm>
        <a:off x="139983" y="160979"/>
        <a:ext cx="1714200" cy="1512168"/>
      </dsp:txXfrm>
    </dsp:sp>
    <dsp:sp modelId="{92396549-297A-4EB7-B4B0-7A27495700B5}">
      <dsp:nvSpPr>
        <dsp:cNvPr id="0" name=""/>
        <dsp:cNvSpPr/>
      </dsp:nvSpPr>
      <dsp:spPr>
        <a:xfrm>
          <a:off x="1633827" y="-171070"/>
          <a:ext cx="531270" cy="342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/>
        </a:p>
      </dsp:txBody>
      <dsp:txXfrm>
        <a:off x="1633827" y="-171070"/>
        <a:ext cx="531270" cy="342141"/>
      </dsp:txXfrm>
    </dsp:sp>
    <dsp:sp modelId="{63F50199-DF67-4905-8F85-CA85AA9A0FDD}">
      <dsp:nvSpPr>
        <dsp:cNvPr id="0" name=""/>
        <dsp:cNvSpPr/>
      </dsp:nvSpPr>
      <dsp:spPr>
        <a:xfrm>
          <a:off x="2385625" y="-160979"/>
          <a:ext cx="1375564" cy="482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申请建德云账号</a:t>
          </a:r>
          <a:endParaRPr lang="zh-CN" altLang="en-US" sz="1200" kern="1200" dirty="0"/>
        </a:p>
      </dsp:txBody>
      <dsp:txXfrm>
        <a:off x="2385625" y="-160979"/>
        <a:ext cx="1375564" cy="321959"/>
      </dsp:txXfrm>
    </dsp:sp>
    <dsp:sp modelId="{6C4D819B-3837-4C61-B578-DC7E2C34A6E0}">
      <dsp:nvSpPr>
        <dsp:cNvPr id="0" name=""/>
        <dsp:cNvSpPr/>
      </dsp:nvSpPr>
      <dsp:spPr>
        <a:xfrm>
          <a:off x="2567830" y="160979"/>
          <a:ext cx="1687776" cy="1512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通过邮件申请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填写申请信息发送到 </a:t>
          </a:r>
          <a:r>
            <a:rPr lang="en-US" altLang="zh-CN" sz="1050" kern="1200" dirty="0" smtClean="0"/>
            <a:t>jdcloud-admin@service.netease.com</a:t>
          </a:r>
          <a:r>
            <a:rPr lang="zh-CN" altLang="en-US" sz="1050" kern="1200" dirty="0" smtClean="0"/>
            <a:t> </a:t>
          </a:r>
          <a:endParaRPr lang="zh-CN" altLang="en-US" sz="1050" kern="1200" dirty="0"/>
        </a:p>
      </dsp:txBody>
      <dsp:txXfrm>
        <a:off x="2567830" y="160979"/>
        <a:ext cx="1687776" cy="1512168"/>
      </dsp:txXfrm>
    </dsp:sp>
    <dsp:sp modelId="{D80C5556-0CE8-49F4-B74F-030E9BEB1CCA}">
      <dsp:nvSpPr>
        <dsp:cNvPr id="0" name=""/>
        <dsp:cNvSpPr/>
      </dsp:nvSpPr>
      <dsp:spPr>
        <a:xfrm>
          <a:off x="4008486" y="-171070"/>
          <a:ext cx="524268" cy="342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/>
        </a:p>
      </dsp:txBody>
      <dsp:txXfrm>
        <a:off x="4008486" y="-171070"/>
        <a:ext cx="524268" cy="342141"/>
      </dsp:txXfrm>
    </dsp:sp>
    <dsp:sp modelId="{28C6E71D-1758-418A-ADBD-34367F479C34}">
      <dsp:nvSpPr>
        <dsp:cNvPr id="0" name=""/>
        <dsp:cNvSpPr/>
      </dsp:nvSpPr>
      <dsp:spPr>
        <a:xfrm>
          <a:off x="4750375" y="-160979"/>
          <a:ext cx="1375564" cy="482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登录私有云</a:t>
          </a:r>
          <a:endParaRPr lang="zh-CN" altLang="en-US" sz="1200" kern="1200" dirty="0"/>
        </a:p>
      </dsp:txBody>
      <dsp:txXfrm>
        <a:off x="4750375" y="-160979"/>
        <a:ext cx="1375564" cy="321959"/>
      </dsp:txXfrm>
    </dsp:sp>
    <dsp:sp modelId="{6E7BF268-A247-41E6-B526-894D96544189}">
      <dsp:nvSpPr>
        <dsp:cNvPr id="0" name=""/>
        <dsp:cNvSpPr/>
      </dsp:nvSpPr>
      <dsp:spPr>
        <a:xfrm>
          <a:off x="4925228" y="160979"/>
          <a:ext cx="1734201" cy="1512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登录 </a:t>
          </a:r>
          <a:r>
            <a:rPr lang="en-US" altLang="zh-CN" sz="1100" kern="1200" dirty="0" smtClean="0"/>
            <a:t>yun.netease.com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修改账号基本信息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账号用户名建议使用项目名称，之后无法变更，用户名会被用在</a:t>
          </a:r>
          <a:r>
            <a:rPr lang="zh-CN" altLang="en-US" sz="1050" kern="1200" dirty="0" smtClean="0"/>
            <a:t>镜像</a:t>
          </a:r>
          <a:r>
            <a:rPr lang="zh-CN" altLang="en-US" sz="1100" kern="1200" dirty="0" smtClean="0"/>
            <a:t>仓库名称、哨兵监控产品名称上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</dsp:txBody>
      <dsp:txXfrm>
        <a:off x="4925228" y="160979"/>
        <a:ext cx="1734201" cy="1512168"/>
      </dsp:txXfrm>
    </dsp:sp>
    <dsp:sp modelId="{B1369FF9-6F89-43B5-A584-3DC0D6A2887F}">
      <dsp:nvSpPr>
        <dsp:cNvPr id="0" name=""/>
        <dsp:cNvSpPr/>
      </dsp:nvSpPr>
      <dsp:spPr>
        <a:xfrm>
          <a:off x="6379039" y="-171070"/>
          <a:ext cx="536571" cy="342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" kern="1200"/>
        </a:p>
      </dsp:txBody>
      <dsp:txXfrm>
        <a:off x="6379039" y="-171070"/>
        <a:ext cx="536571" cy="342141"/>
      </dsp:txXfrm>
    </dsp:sp>
    <dsp:sp modelId="{2D6FED6C-185D-452C-A233-3A4033A27504}">
      <dsp:nvSpPr>
        <dsp:cNvPr id="0" name=""/>
        <dsp:cNvSpPr/>
      </dsp:nvSpPr>
      <dsp:spPr>
        <a:xfrm>
          <a:off x="7138337" y="-160979"/>
          <a:ext cx="1375564" cy="482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企业实名认证</a:t>
          </a:r>
          <a:endParaRPr lang="zh-CN" altLang="en-US" sz="1200" kern="1200" dirty="0"/>
        </a:p>
      </dsp:txBody>
      <dsp:txXfrm>
        <a:off x="7138337" y="-160979"/>
        <a:ext cx="1375564" cy="321959"/>
      </dsp:txXfrm>
    </dsp:sp>
    <dsp:sp modelId="{7F8C2204-3A04-4773-8B62-9DBCF8677E3F}">
      <dsp:nvSpPr>
        <dsp:cNvPr id="0" name=""/>
        <dsp:cNvSpPr/>
      </dsp:nvSpPr>
      <dsp:spPr>
        <a:xfrm>
          <a:off x="7301052" y="160979"/>
          <a:ext cx="1627939" cy="1512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填写认证资料，企业法人等信息随便填</a:t>
          </a:r>
          <a:endParaRPr lang="zh-CN" alt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联系云平台人员审核</a:t>
          </a:r>
          <a:endParaRPr lang="zh-CN" altLang="en-US" sz="1050" kern="1200" dirty="0"/>
        </a:p>
      </dsp:txBody>
      <dsp:txXfrm>
        <a:off x="7301052" y="160979"/>
        <a:ext cx="1627939" cy="1512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ss.netease.com/sentry/appMonitor/view?clusterId=51695&amp;sign=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doc.hz.netease.com/pages/viewpage.action?pageId=12507569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07504" y="1340768"/>
          <a:ext cx="8928992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179512" y="69269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一、建德私有云账号申请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3848268"/>
            <a:ext cx="878497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、基础网络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VPC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私有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网络（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Virtual Private Cloud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）是一块用户可自定义的逻辑隔离网络空间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软件定义网络（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SDN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）可以自定义私有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网络网段、子网网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段、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、路由策略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等。在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VPC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内可以部署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容器服务、云服务器、负载均衡等云服务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资源，不同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VPC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之间保证彻底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隔离。在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VPC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内部署的服务可以通过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弹性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SNAT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网关和公网网关等灵活访问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Internet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SNAT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网关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SNAT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（源地址转换）网关能在内外网隔离时，将私有网络中内网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和机房网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或公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地址进行转换，实现私有网络访问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Internet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。网易云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NAT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网关支持最大满足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Gbps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突增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流量，同时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作为高可用网关，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SNAT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网关实现了双机热备，单机出故障自动切换，业务无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感知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341970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使用私有云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5767"/>
            <a:ext cx="871296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 smtClean="0"/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使用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gitlab-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ci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构建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docker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镜像，当代码被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push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到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g.hz.netease.com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仓库时，会自动触发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docker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镜像的构建</a:t>
            </a:r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查看镜像构建详细情况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https://g.hz.netease.com/GENTIE/COMMONS-USER-SERVICE/pipelines</a:t>
            </a:r>
          </a:p>
          <a:p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image: </a:t>
            </a:r>
            <a:r>
              <a:rPr lang="en-US" altLang="zh-CN" sz="1400" dirty="0" err="1" smtClean="0"/>
              <a:t>docker:latest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需要登录到私有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registry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才能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push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镜像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before_script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altLang="zh-CN" sz="1400" dirty="0" smtClean="0"/>
              <a:t>  - </a:t>
            </a:r>
            <a:r>
              <a:rPr lang="it-IT" altLang="zh-CN" sz="1400" dirty="0" smtClean="0"/>
              <a:t>docker login -u "$CI_REGISTRY_USER" -p "$CI_REGISTRY_PASSWORD" </a:t>
            </a:r>
            <a:r>
              <a:rPr lang="en-US" altLang="zh-CN" sz="1400" dirty="0" smtClean="0"/>
              <a:t>hub.cn-east-p1.netease.com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构建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master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分支镜像</a:t>
            </a:r>
          </a:p>
          <a:p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build-master: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stage: </a:t>
            </a:r>
            <a:r>
              <a:rPr lang="en-US" altLang="zh-CN" sz="1400" dirty="0" smtClean="0"/>
              <a:t>build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script: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构建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prod latest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镜像</a:t>
            </a:r>
          </a:p>
          <a:p>
            <a:r>
              <a:rPr lang="en-US" altLang="zh-CN" sz="1400" dirty="0" smtClean="0"/>
              <a:t>    - docker build --no-cache -t commons-user-</a:t>
            </a:r>
            <a:r>
              <a:rPr lang="en-US" altLang="zh-CN" sz="1400" dirty="0" err="1" smtClean="0"/>
              <a:t>prod:latest</a:t>
            </a:r>
            <a:r>
              <a:rPr lang="en-US" altLang="zh-CN" sz="1400" dirty="0" smtClean="0"/>
              <a:t> .</a:t>
            </a:r>
          </a:p>
          <a:p>
            <a:r>
              <a:rPr lang="en-US" altLang="zh-CN" sz="1400" dirty="0" smtClean="0"/>
              <a:t>    - docker tag commons-user-</a:t>
            </a:r>
            <a:r>
              <a:rPr lang="en-US" altLang="zh-CN" sz="1400" dirty="0" err="1" smtClean="0"/>
              <a:t>prod:latest</a:t>
            </a:r>
            <a:r>
              <a:rPr lang="en-US" altLang="zh-CN" sz="1400" dirty="0" smtClean="0"/>
              <a:t> hub.cn-east-p1.netease.com/</a:t>
            </a:r>
            <a:r>
              <a:rPr lang="en-US" altLang="zh-CN" sz="1400" dirty="0" err="1" smtClean="0"/>
              <a:t>bjlizhitao</a:t>
            </a:r>
            <a:r>
              <a:rPr lang="en-US" altLang="zh-CN" sz="1400" dirty="0" smtClean="0"/>
              <a:t>/commons-user-</a:t>
            </a:r>
            <a:r>
              <a:rPr lang="en-US" altLang="zh-CN" sz="1400" dirty="0" err="1" smtClean="0"/>
              <a:t>prod:latest</a:t>
            </a:r>
            <a:endParaRPr lang="en-US" altLang="zh-CN" sz="1400" dirty="0" smtClean="0"/>
          </a:p>
          <a:p>
            <a:r>
              <a:rPr lang="en-US" altLang="zh-CN" sz="1400" dirty="0" smtClean="0"/>
              <a:t>    - docker push hub.cn-east-p1.netease.com/</a:t>
            </a:r>
            <a:r>
              <a:rPr lang="en-US" altLang="zh-CN" sz="1400" dirty="0" err="1" smtClean="0"/>
              <a:t>bjlizhitao</a:t>
            </a:r>
            <a:r>
              <a:rPr lang="en-US" altLang="zh-CN" sz="1400" dirty="0" smtClean="0"/>
              <a:t>/commons-user-</a:t>
            </a:r>
            <a:r>
              <a:rPr lang="en-US" altLang="zh-CN" sz="1400" dirty="0" err="1" smtClean="0"/>
              <a:t>prod:latest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only:</a:t>
            </a:r>
          </a:p>
          <a:p>
            <a:r>
              <a:rPr lang="en-US" altLang="zh-CN" sz="1400" dirty="0" smtClean="0"/>
              <a:t>    - master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构建非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master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分支镜像</a:t>
            </a:r>
          </a:p>
          <a:p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build: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stage: </a:t>
            </a:r>
            <a:r>
              <a:rPr lang="en-US" altLang="zh-CN" sz="1400" dirty="0" smtClean="0"/>
              <a:t>build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script:</a:t>
            </a:r>
          </a:p>
          <a:p>
            <a:r>
              <a:rPr lang="en-US" altLang="zh-CN" sz="1400" dirty="0" smtClean="0"/>
              <a:t>    - docker build --no-cache -t commons-user-</a:t>
            </a:r>
            <a:r>
              <a:rPr lang="en-US" altLang="zh-CN" sz="1400" dirty="0" err="1" smtClean="0"/>
              <a:t>test:latest</a:t>
            </a:r>
            <a:r>
              <a:rPr lang="en-US" altLang="zh-CN" sz="1400" dirty="0" smtClean="0"/>
              <a:t> ./COMMONS-USER-WEB/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/main/resources/test-docker/</a:t>
            </a:r>
          </a:p>
          <a:p>
            <a:r>
              <a:rPr lang="en-US" altLang="zh-CN" sz="1400" dirty="0" smtClean="0"/>
              <a:t>    - docker tag commons-user-</a:t>
            </a:r>
            <a:r>
              <a:rPr lang="en-US" altLang="zh-CN" sz="1400" dirty="0" err="1" smtClean="0"/>
              <a:t>test:latest</a:t>
            </a:r>
            <a:r>
              <a:rPr lang="en-US" altLang="zh-CN" sz="1400" dirty="0" smtClean="0"/>
              <a:t> hub.cn-east-p1.netease.com/</a:t>
            </a:r>
            <a:r>
              <a:rPr lang="en-US" altLang="zh-CN" sz="1400" dirty="0" err="1" smtClean="0"/>
              <a:t>bjlizhitao</a:t>
            </a:r>
            <a:r>
              <a:rPr lang="en-US" altLang="zh-CN" sz="1400" dirty="0" smtClean="0"/>
              <a:t>/commons-user-</a:t>
            </a:r>
            <a:r>
              <a:rPr lang="en-US" altLang="zh-CN" sz="1400" dirty="0" err="1" smtClean="0"/>
              <a:t>test:latest</a:t>
            </a:r>
            <a:endParaRPr lang="en-US" altLang="zh-CN" sz="1400" dirty="0" smtClean="0"/>
          </a:p>
          <a:p>
            <a:r>
              <a:rPr lang="en-US" altLang="zh-CN" sz="1400" dirty="0" smtClean="0"/>
              <a:t>    - docker push hub.cn-east-p1.netease.com/</a:t>
            </a:r>
            <a:r>
              <a:rPr lang="en-US" altLang="zh-CN" sz="1400" dirty="0" err="1" smtClean="0"/>
              <a:t>bjlizhitao</a:t>
            </a:r>
            <a:r>
              <a:rPr lang="en-US" altLang="zh-CN" sz="1400" dirty="0" smtClean="0"/>
              <a:t>/commons-user-</a:t>
            </a:r>
            <a:r>
              <a:rPr lang="en-US" altLang="zh-CN" sz="1400" dirty="0" err="1" smtClean="0"/>
              <a:t>test:latest</a:t>
            </a:r>
            <a:endParaRPr lang="en-US" altLang="zh-CN" sz="1400" dirty="0" smtClean="0"/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except:</a:t>
            </a:r>
          </a:p>
          <a:p>
            <a:r>
              <a:rPr lang="en-US" altLang="zh-CN" sz="1400" dirty="0" smtClean="0"/>
              <a:t>    -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51356"/>
            <a:ext cx="215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.</a:t>
            </a:r>
            <a:r>
              <a:rPr lang="en-US" altLang="zh-CN" sz="2000" dirty="0" smtClean="0"/>
              <a:t>gitlab-ci.yml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1356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gitlab-runner</a:t>
            </a:r>
            <a:endParaRPr lang="zh-CN" altLang="en-US" sz="2000" dirty="0" smtClean="0"/>
          </a:p>
        </p:txBody>
      </p:sp>
      <p:sp>
        <p:nvSpPr>
          <p:cNvPr id="5" name="矩形 4"/>
          <p:cNvSpPr/>
          <p:nvPr/>
        </p:nvSpPr>
        <p:spPr>
          <a:xfrm>
            <a:off x="179512" y="692696"/>
            <a:ext cx="8892480" cy="5472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）安装 </a:t>
            </a:r>
            <a:r>
              <a:rPr lang="en-US" altLang="zh-CN" sz="1400" dirty="0" smtClean="0"/>
              <a:t>gitlab-runner</a:t>
            </a:r>
            <a:r>
              <a:rPr lang="zh-CN" altLang="en-US" sz="1400" dirty="0" smtClean="0"/>
              <a:t>：</a:t>
            </a:r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curl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-L https://packages.gitlab.com/install/repositories/runner/gitlab-ci-multi-runner/script.deb.sh | 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sudo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bash</a:t>
            </a:r>
          </a:p>
          <a:p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sudo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apt-get install gitlab-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ci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-multi-runner</a:t>
            </a:r>
          </a:p>
          <a:p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sudo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wget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-O /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usr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/local/bin/gitlab-runner https://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gitlab-runner-downloads.s3.amazonaws.com/latest/binaries/gitlab-runner-linux-amd64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sudo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chmod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+x /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usr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/local/bin/gitlab-runner</a:t>
            </a:r>
          </a:p>
          <a:p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sudo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useradd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--comment '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GitLab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Runner' --create-home gitlab-runner --shell /bin/bash</a:t>
            </a:r>
          </a:p>
          <a:p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sudo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gitlab-runner install --user=gitlab-runner --working-directory=/home/gitlab-runner</a:t>
            </a:r>
          </a:p>
          <a:p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sudo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gitlab-runner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</a:p>
          <a:p>
            <a:endParaRPr lang="en-US" altLang="zh-CN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）注册 </a:t>
            </a:r>
            <a:r>
              <a:rPr lang="en-US" altLang="zh-CN" sz="1400" dirty="0" smtClean="0"/>
              <a:t>gitlab-runner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sudo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gitlab-runner register -n \</a:t>
            </a:r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 --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url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https://g.hz.netease.com/ \</a:t>
            </a:r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 --registration-token “$REGISTRATION_TOKEN “\</a:t>
            </a:r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 --executor shell \</a:t>
            </a:r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 --description "Docker-Build-Shell-Runner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“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registration-token </a:t>
            </a:r>
            <a:r>
              <a:rPr lang="zh-CN" altLang="en-US" sz="1400" dirty="0" smtClean="0"/>
              <a:t>地址：</a:t>
            </a:r>
            <a:r>
              <a:rPr lang="en-US" altLang="zh-CN" sz="1400" dirty="0" smtClean="0"/>
              <a:t>gitlab </a:t>
            </a:r>
            <a:r>
              <a:rPr lang="zh-CN" altLang="en-US" sz="1400" dirty="0" smtClean="0"/>
              <a:t>项目工程的 </a:t>
            </a:r>
            <a:r>
              <a:rPr lang="en-US" altLang="zh-CN" sz="1400" dirty="0" smtClean="0"/>
              <a:t>settings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-&gt; Pipelines -&gt; Specific Runners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）添加到 </a:t>
            </a:r>
            <a:r>
              <a:rPr lang="en-US" altLang="zh-CN" sz="1400" dirty="0" smtClean="0"/>
              <a:t>docker </a:t>
            </a:r>
            <a:r>
              <a:rPr lang="zh-CN" altLang="en-US" sz="1400" dirty="0" smtClean="0"/>
              <a:t>用户组：</a:t>
            </a:r>
          </a:p>
          <a:p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sudo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usermod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-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aG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docker gitlab-runner</a:t>
            </a:r>
          </a:p>
          <a:p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sudo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-u gitlab-runner -H docker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info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）</a:t>
            </a:r>
            <a:r>
              <a:rPr lang="zh-CN" altLang="en-US" sz="1400" dirty="0" smtClean="0"/>
              <a:t>注册</a:t>
            </a:r>
            <a:r>
              <a:rPr lang="zh-CN" altLang="en-US" sz="1400" dirty="0" smtClean="0"/>
              <a:t>机需要开通的网络权限</a:t>
            </a:r>
            <a:endParaRPr lang="en-US" altLang="zh-CN" sz="1400" dirty="0" smtClean="0"/>
          </a:p>
          <a:p>
            <a:r>
              <a:rPr lang="en-US" altLang="zh-CN" sz="1400" dirty="0" smtClean="0"/>
              <a:t>g.hz.netease.com </a:t>
            </a:r>
            <a:r>
              <a:rPr lang="en-US" altLang="zh-CN" sz="1400" dirty="0" err="1" smtClean="0"/>
              <a:t>ip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防火墙、 </a:t>
            </a:r>
            <a:r>
              <a:rPr lang="en-US" altLang="zh-CN" sz="1400" dirty="0" smtClean="0"/>
              <a:t>Maven </a:t>
            </a:r>
            <a:r>
              <a:rPr lang="zh-CN" altLang="en-US" sz="1400" dirty="0" smtClean="0"/>
              <a:t>仓库 </a:t>
            </a:r>
            <a:r>
              <a:rPr lang="en-US" altLang="zh-CN" sz="1400" dirty="0" err="1" smtClean="0"/>
              <a:t>ip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防火墙、建德私有 </a:t>
            </a:r>
            <a:r>
              <a:rPr lang="en-US" altLang="zh-CN" sz="1400" dirty="0" smtClean="0"/>
              <a:t>registry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ip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防火墙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441" y="454840"/>
            <a:ext cx="8287023" cy="635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653136"/>
            <a:ext cx="861388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2513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</a:t>
            </a:r>
            <a:r>
              <a:rPr lang="zh-CN" altLang="en-US" dirty="0" smtClean="0"/>
              <a:t>哨兵监控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378904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https://nss.netease.com/sentry/appMonitor/view?clusterId=51695&amp;sign=1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60648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）机房网网络互通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VPC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中的所有服务可以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直接互通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VPC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中的服务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访问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VPC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外的机房网服务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需要开通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SNAT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VPC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外的机房网服务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访问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VPC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内的服务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通过负载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均衡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服务或者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Ingress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服务提供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访问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43608" y="1340768"/>
            <a:ext cx="6480720" cy="2592288"/>
            <a:chOff x="1043608" y="3356992"/>
            <a:chExt cx="6912768" cy="3024336"/>
          </a:xfrm>
        </p:grpSpPr>
        <p:sp>
          <p:nvSpPr>
            <p:cNvPr id="3" name="矩形 2"/>
            <p:cNvSpPr/>
            <p:nvPr/>
          </p:nvSpPr>
          <p:spPr>
            <a:xfrm>
              <a:off x="1043608" y="3356992"/>
              <a:ext cx="6912768" cy="129614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云形 3"/>
            <p:cNvSpPr/>
            <p:nvPr/>
          </p:nvSpPr>
          <p:spPr>
            <a:xfrm>
              <a:off x="1331640" y="3573016"/>
              <a:ext cx="1944216" cy="79208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义桥机房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云形 4"/>
            <p:cNvSpPr/>
            <p:nvPr/>
          </p:nvSpPr>
          <p:spPr>
            <a:xfrm>
              <a:off x="3563888" y="3573016"/>
              <a:ext cx="1944216" cy="79208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东冠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机房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云形 5"/>
            <p:cNvSpPr/>
            <p:nvPr/>
          </p:nvSpPr>
          <p:spPr>
            <a:xfrm>
              <a:off x="3491880" y="5589240"/>
              <a:ext cx="1944216" cy="79208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建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德私有云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13176"/>
              <a:ext cx="693387" cy="359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SNAT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8013" y="4869160"/>
              <a:ext cx="1346011" cy="610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负载均衡服务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Ingress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云形 8"/>
            <p:cNvSpPr/>
            <p:nvPr/>
          </p:nvSpPr>
          <p:spPr>
            <a:xfrm>
              <a:off x="5796136" y="3573016"/>
              <a:ext cx="1944216" cy="79208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滨江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机房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4644008" y="4725144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4283968" y="4725144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323528" y="4205987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）遇到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的问题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开通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SNAT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服务后，仍然访问不了东冠、义桥外部机房网服务，需要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把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SNAT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在目的端机房添加到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ACL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机房访问网络延时问题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，建德云与其他机房网络延时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大概为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 ms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左右，云平台建议考虑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去除跨机房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DDB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服务依赖，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所有服务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都部署在建德机房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。经过技术评估以及工作量评估数据库仍使用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DDB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申请建德私有云提供的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cluster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服务减少网络延时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注册服务问题，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默认注册容器私有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VPC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的服务无法访问，解决方案是在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admin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中创建一个静态的服务，该服务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Ingress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服务机房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端直连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Ingress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Ingress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均衡各容器服务调用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331640" y="4916869"/>
            <a:ext cx="568863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59632" y="116632"/>
            <a:ext cx="35283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11760" y="2996952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Ingress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403648" y="4988877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Docker</a:t>
            </a: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Java app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箭头连接符 32"/>
          <p:cNvCxnSpPr>
            <a:endCxn id="127" idx="0"/>
          </p:cNvCxnSpPr>
          <p:nvPr/>
        </p:nvCxnSpPr>
        <p:spPr>
          <a:xfrm>
            <a:off x="3131840" y="3501008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475656" y="33265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59832" y="33265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直接箭头连接符 44"/>
          <p:cNvCxnSpPr>
            <a:stCxn id="43" idx="2"/>
            <a:endCxn id="25" idx="0"/>
          </p:cNvCxnSpPr>
          <p:nvPr/>
        </p:nvCxnSpPr>
        <p:spPr>
          <a:xfrm>
            <a:off x="3023828" y="10527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磁盘 45"/>
          <p:cNvSpPr/>
          <p:nvPr/>
        </p:nvSpPr>
        <p:spPr>
          <a:xfrm>
            <a:off x="5004048" y="332656"/>
            <a:ext cx="1080120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DDB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接箭头连接符 50"/>
          <p:cNvCxnSpPr>
            <a:stCxn id="127" idx="0"/>
            <a:endCxn id="52" idx="4"/>
          </p:cNvCxnSpPr>
          <p:nvPr/>
        </p:nvCxnSpPr>
        <p:spPr>
          <a:xfrm flipV="1">
            <a:off x="4031940" y="3573016"/>
            <a:ext cx="1512168" cy="43204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汇总连接 51"/>
          <p:cNvSpPr/>
          <p:nvPr/>
        </p:nvSpPr>
        <p:spPr>
          <a:xfrm>
            <a:off x="5076056" y="2780928"/>
            <a:ext cx="936104" cy="79208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SNAT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直接箭头连接符 57"/>
          <p:cNvCxnSpPr>
            <a:stCxn id="52" idx="0"/>
            <a:endCxn id="46" idx="3"/>
          </p:cNvCxnSpPr>
          <p:nvPr/>
        </p:nvCxnSpPr>
        <p:spPr>
          <a:xfrm flipV="1">
            <a:off x="5544108" y="980728"/>
            <a:ext cx="0" cy="1800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03848" y="6141005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Redis Cluster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3131840" y="4988877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Docker</a:t>
            </a: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Java app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788024" y="4988877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Docker</a:t>
            </a: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Java app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547664" y="5483641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10.0.1.149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347864" y="5483641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10.0.1.150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932040" y="5483641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10.0.1.151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339752" y="3429000"/>
            <a:ext cx="1103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10.194.73.29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969348" y="2852936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10.194.64.67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10.194.64.59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直接箭头连接符 84"/>
          <p:cNvCxnSpPr>
            <a:stCxn id="80" idx="2"/>
            <a:endCxn id="64" idx="0"/>
          </p:cNvCxnSpPr>
          <p:nvPr/>
        </p:nvCxnSpPr>
        <p:spPr>
          <a:xfrm>
            <a:off x="3809690" y="5760640"/>
            <a:ext cx="150242" cy="38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843808" y="6536377"/>
            <a:ext cx="2266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10.0.0.78  10.0.0.79 …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流程图: 磁盘 90"/>
          <p:cNvSpPr/>
          <p:nvPr/>
        </p:nvSpPr>
        <p:spPr>
          <a:xfrm>
            <a:off x="6300192" y="332656"/>
            <a:ext cx="936104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NQS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流程图: 磁盘 91"/>
          <p:cNvSpPr/>
          <p:nvPr/>
        </p:nvSpPr>
        <p:spPr>
          <a:xfrm>
            <a:off x="7524328" y="332656"/>
            <a:ext cx="936104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Kafka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3" name="直接箭头连接符 92"/>
          <p:cNvCxnSpPr>
            <a:stCxn id="52" idx="0"/>
            <a:endCxn id="91" idx="3"/>
          </p:cNvCxnSpPr>
          <p:nvPr/>
        </p:nvCxnSpPr>
        <p:spPr>
          <a:xfrm flipV="1">
            <a:off x="5544108" y="908720"/>
            <a:ext cx="1224136" cy="187220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52" idx="0"/>
            <a:endCxn id="92" idx="3"/>
          </p:cNvCxnSpPr>
          <p:nvPr/>
        </p:nvCxnSpPr>
        <p:spPr>
          <a:xfrm flipV="1">
            <a:off x="5544108" y="908720"/>
            <a:ext cx="2448272" cy="187220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磁盘 100"/>
          <p:cNvSpPr/>
          <p:nvPr/>
        </p:nvSpPr>
        <p:spPr>
          <a:xfrm>
            <a:off x="7271792" y="1772816"/>
            <a:ext cx="1728192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ZK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注册中心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直接箭头连接符 101"/>
          <p:cNvCxnSpPr>
            <a:stCxn id="52" idx="0"/>
            <a:endCxn id="101" idx="3"/>
          </p:cNvCxnSpPr>
          <p:nvPr/>
        </p:nvCxnSpPr>
        <p:spPr>
          <a:xfrm flipV="1">
            <a:off x="5544108" y="2420888"/>
            <a:ext cx="2591780" cy="36004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7524328" y="2577678"/>
            <a:ext cx="15888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10.194.73.29:20800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10.0.1.149:20800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10.0.1.150:20800</a:t>
            </a: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10.0.1.151:20800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直接箭头连接符 108"/>
          <p:cNvCxnSpPr>
            <a:stCxn id="43" idx="2"/>
            <a:endCxn id="101" idx="1"/>
          </p:cNvCxnSpPr>
          <p:nvPr/>
        </p:nvCxnSpPr>
        <p:spPr>
          <a:xfrm>
            <a:off x="3023828" y="1052736"/>
            <a:ext cx="51120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95536" y="1556792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直连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10.194.73.29:20800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39552" y="908720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Dubbo Consumer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5" name="直接箭头连接符 114"/>
          <p:cNvCxnSpPr>
            <a:stCxn id="113" idx="2"/>
            <a:endCxn id="25" idx="0"/>
          </p:cNvCxnSpPr>
          <p:nvPr/>
        </p:nvCxnSpPr>
        <p:spPr>
          <a:xfrm>
            <a:off x="1439652" y="1268760"/>
            <a:ext cx="158417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331640" y="2636912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端口映射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20880</a:t>
            </a: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8080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292608" y="2780928"/>
            <a:ext cx="1063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关联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39952" y="4952201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tag1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20797" y="4907577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tag1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564160" y="4987969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tag1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771800" y="4005064"/>
            <a:ext cx="25202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Commons-User-Service-Prod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1" name="直接箭头连接符 130"/>
          <p:cNvCxnSpPr>
            <a:stCxn id="127" idx="2"/>
          </p:cNvCxnSpPr>
          <p:nvPr/>
        </p:nvCxnSpPr>
        <p:spPr>
          <a:xfrm flipH="1">
            <a:off x="3995936" y="4437112"/>
            <a:ext cx="360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040967" y="4520153"/>
            <a:ext cx="1179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elector: tag1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876256" y="4653136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ReplaCa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179512" y="3933056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Deployment</a:t>
            </a:r>
            <a:endParaRPr lang="zh-CN" altLang="en-US" dirty="0"/>
          </a:p>
        </p:txBody>
      </p:sp>
      <p:cxnSp>
        <p:nvCxnSpPr>
          <p:cNvPr id="141" name="直接箭头连接符 140"/>
          <p:cNvCxnSpPr>
            <a:stCxn id="137" idx="2"/>
          </p:cNvCxnSpPr>
          <p:nvPr/>
        </p:nvCxnSpPr>
        <p:spPr>
          <a:xfrm>
            <a:off x="935596" y="4437112"/>
            <a:ext cx="3960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51520" y="4509120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设置副本数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容器规格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设置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tag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8064896" cy="59055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809992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通用用户服务镜像</a:t>
            </a:r>
          </a:p>
          <a:p>
            <a:r>
              <a:rPr lang="en-US" altLang="zh-CN" dirty="0" smtClean="0"/>
              <a:t># VERSION 1.0</a:t>
            </a:r>
          </a:p>
          <a:p>
            <a:r>
              <a:rPr lang="en-US" altLang="zh-CN" dirty="0" smtClean="0"/>
              <a:t># AUTHOR: </a:t>
            </a:r>
            <a:r>
              <a:rPr lang="en-US" altLang="zh-CN" dirty="0" err="1" smtClean="0"/>
              <a:t>bjlizhitao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maven:latest</a:t>
            </a:r>
            <a:endParaRPr lang="en-US" altLang="zh-CN" dirty="0" smtClean="0"/>
          </a:p>
          <a:p>
            <a:r>
              <a:rPr lang="en-US" altLang="zh-CN" dirty="0" smtClean="0"/>
              <a:t>MAINTAINER </a:t>
            </a:r>
            <a:r>
              <a:rPr lang="en-US" altLang="zh-CN" dirty="0" err="1" smtClean="0"/>
              <a:t>bjlizhitao</a:t>
            </a:r>
            <a:r>
              <a:rPr lang="en-US" altLang="zh-CN" dirty="0" smtClean="0"/>
              <a:t> bjlizhitao@corp.netease.com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设置时区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sf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</a:t>
            </a:r>
            <a:r>
              <a:rPr lang="en-US" altLang="zh-CN" dirty="0" err="1" smtClean="0"/>
              <a:t>zoneinfo</a:t>
            </a:r>
            <a:r>
              <a:rPr lang="en-US" altLang="zh-CN" dirty="0" smtClean="0"/>
              <a:t>/Asia/Shanghai  /etc/</a:t>
            </a:r>
            <a:r>
              <a:rPr lang="en-US" altLang="zh-CN" dirty="0" err="1" smtClean="0"/>
              <a:t>localtime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安装 </a:t>
            </a:r>
            <a:r>
              <a:rPr lang="en-US" altLang="zh-CN" dirty="0" smtClean="0"/>
              <a:t>git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supervisor</a:t>
            </a:r>
          </a:p>
          <a:p>
            <a:r>
              <a:rPr lang="en-US" altLang="zh-CN" dirty="0" smtClean="0"/>
              <a:t>RUN apt-get update &amp;&amp; apt-get -y install git supervisor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下载哨兵监控使用的 </a:t>
            </a:r>
            <a:r>
              <a:rPr lang="en-US" altLang="zh-CN" dirty="0" err="1" smtClean="0"/>
              <a:t>nagent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wget</a:t>
            </a:r>
            <a:r>
              <a:rPr lang="en-US" altLang="zh-CN" dirty="0" smtClean="0"/>
              <a:t> -O nagent.deb http://stone.netease.com/webtools/0.4.2/nagent_0.4.2-2%2bdeb9_amd64.deb &amp;&amp; </a:t>
            </a:r>
            <a:r>
              <a:rPr lang="en-US" altLang="zh-CN" dirty="0" err="1" smtClean="0"/>
              <a:t>dpkg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nagent.deb &amp;&amp;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nagent.deb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，使用 </a:t>
            </a:r>
            <a:r>
              <a:rPr lang="en-US" altLang="zh-CN" dirty="0" smtClean="0"/>
              <a:t>supervisor </a:t>
            </a:r>
            <a:r>
              <a:rPr lang="zh-CN" altLang="en-US" dirty="0" smtClean="0"/>
              <a:t>管理容器中的多进程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/log/supervisor</a:t>
            </a:r>
          </a:p>
          <a:p>
            <a:r>
              <a:rPr lang="en-US" altLang="zh-CN" dirty="0" smtClean="0"/>
              <a:t>COPY </a:t>
            </a:r>
            <a:r>
              <a:rPr lang="en-US" altLang="zh-CN" dirty="0" err="1" smtClean="0"/>
              <a:t>supervisord.conf</a:t>
            </a:r>
            <a:r>
              <a:rPr lang="en-US" altLang="zh-CN" dirty="0" smtClean="0"/>
              <a:t> /etc/supervisor/</a:t>
            </a:r>
            <a:r>
              <a:rPr lang="en-US" altLang="zh-CN" dirty="0" err="1" smtClean="0"/>
              <a:t>conf.d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supervisord.conf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1808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编写 </a:t>
            </a:r>
            <a:r>
              <a:rPr lang="en-US" altLang="zh-CN" sz="2000" dirty="0" err="1" smtClean="0"/>
              <a:t>Dockerfile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620688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创建 </a:t>
            </a:r>
            <a:r>
              <a:rPr lang="en-US" altLang="zh-CN" dirty="0" smtClean="0"/>
              <a:t>git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</a:t>
            </a:r>
            <a:r>
              <a:rPr lang="zh-CN" altLang="en-US" dirty="0" smtClean="0"/>
              <a:t>，用于下载项目代码</a:t>
            </a:r>
          </a:p>
          <a:p>
            <a:r>
              <a:rPr lang="en-US" altLang="zh-CN" dirty="0" smtClean="0"/>
              <a:t>COPY ./</a:t>
            </a:r>
            <a:r>
              <a:rPr lang="en-US" altLang="zh-CN" dirty="0" err="1" smtClean="0"/>
              <a:t>id_rsa</a:t>
            </a:r>
            <a:r>
              <a:rPr lang="en-US" altLang="zh-CN" dirty="0" smtClean="0"/>
              <a:t> /root/.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0600 /root/.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id_rsa</a:t>
            </a:r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拉取最新代码</a:t>
            </a:r>
          </a:p>
          <a:p>
            <a:r>
              <a:rPr lang="en-US" altLang="zh-CN" dirty="0" smtClean="0"/>
              <a:t>RUN git clone ssh://git@g.hz.netease.com:22222/GENTIE/COMMONS-USER-SERVICE.git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maven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fr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/share/maven/conf/settings.xml</a:t>
            </a:r>
          </a:p>
          <a:p>
            <a:r>
              <a:rPr lang="en-US" altLang="zh-CN" dirty="0" smtClean="0"/>
              <a:t>COPY ./settings.xml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/share/maven/conf/</a:t>
            </a:r>
          </a:p>
          <a:p>
            <a:r>
              <a:rPr lang="en-US" altLang="zh-CN" dirty="0" smtClean="0"/>
              <a:t>WORKDIR /COMMONS-USER-SERVICE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构建代码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-B package -</a:t>
            </a:r>
            <a:r>
              <a:rPr lang="en-US" altLang="zh-CN" dirty="0" err="1" smtClean="0"/>
              <a:t>Pprod</a:t>
            </a:r>
            <a:r>
              <a:rPr lang="en-US" altLang="zh-CN" dirty="0" smtClean="0"/>
              <a:t>-docker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代码部署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/commons-user-web</a:t>
            </a:r>
          </a:p>
          <a:p>
            <a:r>
              <a:rPr lang="en-US" altLang="zh-CN" dirty="0" smtClean="0"/>
              <a:t>RUN cp /COMMONS-USER-SERVICE/COMMONS-USER-WEB/target/commons-user-web.jar /commons-user-web/commons-user-web.jar</a:t>
            </a:r>
          </a:p>
          <a:p>
            <a:r>
              <a:rPr lang="en-US" altLang="zh-CN" dirty="0" smtClean="0"/>
              <a:t>RUN cp -r /COMMONS-USER-SERVICE/COMMONS-USER-WEB/target/lib/ /commons-user-web/lib/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/commons-user-web/conf/sentry-</a:t>
            </a:r>
            <a:r>
              <a:rPr lang="en-US" altLang="zh-CN" dirty="0" err="1" smtClean="0"/>
              <a:t>javaagent</a:t>
            </a:r>
            <a:r>
              <a:rPr lang="en-US" altLang="zh-CN" dirty="0" smtClean="0"/>
              <a:t>-home</a:t>
            </a:r>
          </a:p>
          <a:p>
            <a:r>
              <a:rPr lang="en-US" altLang="zh-CN" dirty="0" smtClean="0"/>
              <a:t>RUN cp /COMMONS-USER-SERVICE/COMMONS-USER-WEB/target/classes/sentry-</a:t>
            </a:r>
            <a:r>
              <a:rPr lang="en-US" altLang="zh-CN" dirty="0" err="1" smtClean="0"/>
              <a:t>javaagent</a:t>
            </a:r>
            <a:r>
              <a:rPr lang="en-US" altLang="zh-CN" dirty="0" smtClean="0"/>
              <a:t>-home/* /commons-user-web/conf/sentry-</a:t>
            </a:r>
            <a:r>
              <a:rPr lang="en-US" altLang="zh-CN" dirty="0" err="1" smtClean="0"/>
              <a:t>javaagent</a:t>
            </a:r>
            <a:r>
              <a:rPr lang="en-US" altLang="zh-CN" dirty="0" smtClean="0"/>
              <a:t>-home</a:t>
            </a:r>
          </a:p>
          <a:p>
            <a:r>
              <a:rPr lang="en-US" altLang="zh-CN" dirty="0" smtClean="0"/>
              <a:t>COPY libcom_netease_urs_ntescode.so /commons-user-web/lib/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0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WORKDIR /commons-user-web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supervisor </a:t>
            </a:r>
            <a:r>
              <a:rPr lang="zh-CN" altLang="en-US" dirty="0" smtClean="0"/>
              <a:t>启动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进程以及哨兵监控进程</a:t>
            </a:r>
          </a:p>
          <a:p>
            <a:r>
              <a:rPr lang="en-US" altLang="zh-CN" dirty="0" smtClean="0"/>
              <a:t>CMD ["/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supervisord</a:t>
            </a:r>
            <a:r>
              <a:rPr lang="en-US" altLang="zh-CN" dirty="0" smtClean="0"/>
              <a:t>"]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EXPOSE 8080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060848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supervisord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nodaemon</a:t>
            </a:r>
            <a:r>
              <a:rPr lang="en-US" altLang="zh-CN" dirty="0" smtClean="0"/>
              <a:t> = true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program:java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command = java -server -Xms4096m -Xmx4096m -</a:t>
            </a:r>
            <a:r>
              <a:rPr lang="en-US" altLang="zh-CN" dirty="0" err="1" smtClean="0"/>
              <a:t>XX:MaxMetaspaceSize</a:t>
            </a:r>
            <a:r>
              <a:rPr lang="en-US" altLang="zh-CN" dirty="0" smtClean="0"/>
              <a:t>=512m -</a:t>
            </a:r>
            <a:r>
              <a:rPr lang="en-US" altLang="zh-CN" dirty="0" err="1" smtClean="0"/>
              <a:t>verbose:gc</a:t>
            </a:r>
            <a:r>
              <a:rPr lang="en-US" altLang="zh-CN" dirty="0" smtClean="0"/>
              <a:t> -XX:+</a:t>
            </a:r>
            <a:r>
              <a:rPr lang="en-US" altLang="zh-CN" dirty="0" err="1" smtClean="0"/>
              <a:t>PrintGCDetails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Duser.timezone</a:t>
            </a:r>
            <a:r>
              <a:rPr lang="en-US" altLang="zh-CN" dirty="0" smtClean="0"/>
              <a:t>=GMT+08 -</a:t>
            </a:r>
            <a:r>
              <a:rPr lang="en-US" altLang="zh-CN" dirty="0" err="1" smtClean="0"/>
              <a:t>Djava.library.path</a:t>
            </a:r>
            <a:r>
              <a:rPr lang="en-US" altLang="zh-CN" dirty="0" smtClean="0"/>
              <a:t>=/commons-user-web/lib/ -</a:t>
            </a:r>
            <a:r>
              <a:rPr lang="en-US" altLang="zh-CN" dirty="0" err="1" smtClean="0"/>
              <a:t>javaagent</a:t>
            </a:r>
            <a:r>
              <a:rPr lang="en-US" altLang="zh-CN" dirty="0" smtClean="0"/>
              <a:t>:/commons-user-web/conf/sentry-</a:t>
            </a:r>
            <a:r>
              <a:rPr lang="en-US" altLang="zh-CN" dirty="0" err="1" smtClean="0"/>
              <a:t>javaagent</a:t>
            </a:r>
            <a:r>
              <a:rPr lang="en-US" altLang="zh-CN" dirty="0" smtClean="0"/>
              <a:t>-home/sentry-javaagent-premain-2.0.0.jar -</a:t>
            </a:r>
            <a:r>
              <a:rPr lang="en-US" altLang="zh-CN" dirty="0" err="1" smtClean="0"/>
              <a:t>Dsentry_collector_libpath</a:t>
            </a:r>
            <a:r>
              <a:rPr lang="en-US" altLang="zh-CN" dirty="0" smtClean="0"/>
              <a:t>=/commons-user-web/lib/ -jar /commons-user-web/commons-user-web.jar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program:nagent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command = /etc/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nagent</a:t>
            </a:r>
            <a:r>
              <a:rPr lang="en-US" altLang="zh-CN" dirty="0" smtClean="0"/>
              <a:t> start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http://img1.imgtn.bdimg.com/it/u=2890792328,167908148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AutoShape 4" descr="http://img1.imgtn.bdimg.com/it/u=2890792328,167908148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95536" y="1916832"/>
            <a:ext cx="8496944" cy="4768652"/>
            <a:chOff x="107504" y="1052736"/>
            <a:chExt cx="8727370" cy="4824536"/>
          </a:xfrm>
        </p:grpSpPr>
        <p:pic>
          <p:nvPicPr>
            <p:cNvPr id="18444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9895" y="1814415"/>
              <a:ext cx="1183372" cy="488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7" name="组合 56"/>
            <p:cNvGrpSpPr/>
            <p:nvPr/>
          </p:nvGrpSpPr>
          <p:grpSpPr>
            <a:xfrm>
              <a:off x="2627784" y="3356992"/>
              <a:ext cx="5040560" cy="2520280"/>
              <a:chOff x="2627784" y="3068960"/>
              <a:chExt cx="5040560" cy="25202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784" y="3068960"/>
                <a:ext cx="5040560" cy="252028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8439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60032" y="3141469"/>
                <a:ext cx="1224136" cy="1151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442" name="Picture 1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99792" y="3429000"/>
                <a:ext cx="1982222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443" name="Picture 1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755294" y="4797152"/>
                <a:ext cx="1400882" cy="504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6228184" y="3212976"/>
                <a:ext cx="134261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docker build</a:t>
                </a:r>
              </a:p>
              <a:p>
                <a:r>
                  <a:rPr lang="en-US" altLang="zh-CN" dirty="0" smtClean="0"/>
                  <a:t>docker tag</a:t>
                </a:r>
              </a:p>
              <a:p>
                <a:r>
                  <a:rPr lang="en-US" altLang="zh-CN" dirty="0" smtClean="0"/>
                  <a:t>docker push</a:t>
                </a:r>
              </a:p>
            </p:txBody>
          </p:sp>
          <p:cxnSp>
            <p:nvCxnSpPr>
              <p:cNvPr id="30" name="直接箭头连接符 29"/>
              <p:cNvCxnSpPr/>
              <p:nvPr/>
            </p:nvCxnSpPr>
            <p:spPr>
              <a:xfrm>
                <a:off x="5436096" y="4293096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2699792" y="3068960"/>
                <a:ext cx="1572580" cy="373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构建机 </a:t>
                </a:r>
                <a:r>
                  <a:rPr lang="en-US" altLang="zh-CN" dirty="0" smtClean="0"/>
                  <a:t>Server</a:t>
                </a:r>
                <a:endParaRPr lang="zh-CN" alt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999631" y="4293096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run</a:t>
                </a:r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07504" y="1052736"/>
              <a:ext cx="1823704" cy="1089412"/>
              <a:chOff x="1835696" y="1124744"/>
              <a:chExt cx="1823704" cy="1089412"/>
            </a:xfrm>
          </p:grpSpPr>
          <p:pic>
            <p:nvPicPr>
              <p:cNvPr id="18437" name="Picture 5" descr="C:\Users\bjlizhitao\Desktop\gitlab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907704" y="1124744"/>
                <a:ext cx="1584176" cy="937382"/>
              </a:xfrm>
              <a:prstGeom prst="rect">
                <a:avLst/>
              </a:prstGeom>
              <a:noFill/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835696" y="1844824"/>
                <a:ext cx="1823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g.hz.netease.com</a:t>
                </a:r>
                <a:endParaRPr lang="zh-CN" altLang="en-US" dirty="0"/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 flipV="1">
              <a:off x="1043608" y="2204864"/>
              <a:ext cx="0" cy="24482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7504" y="3419708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git push</a:t>
              </a:r>
              <a:endParaRPr lang="zh-CN" altLang="en-US" dirty="0"/>
            </a:p>
          </p:txBody>
        </p:sp>
        <p:pic>
          <p:nvPicPr>
            <p:cNvPr id="1844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04248" y="1187460"/>
              <a:ext cx="203062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直接箭头连接符 20"/>
            <p:cNvCxnSpPr/>
            <p:nvPr/>
          </p:nvCxnSpPr>
          <p:spPr>
            <a:xfrm>
              <a:off x="2178405" y="1708403"/>
              <a:ext cx="3032391" cy="17484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64288" y="1907540"/>
              <a:ext cx="1447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私有 </a:t>
              </a:r>
              <a:r>
                <a:rPr lang="en-US" altLang="zh-CN" dirty="0" smtClean="0"/>
                <a:t>Registry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endCxn id="36" idx="2"/>
            </p:cNvCxnSpPr>
            <p:nvPr/>
          </p:nvCxnSpPr>
          <p:spPr>
            <a:xfrm flipV="1">
              <a:off x="6156176" y="2276872"/>
              <a:ext cx="1731708" cy="2808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2051720" y="2060848"/>
              <a:ext cx="3024336" cy="1728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178405" y="2509773"/>
              <a:ext cx="9401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Register</a:t>
              </a:r>
            </a:p>
            <a:p>
              <a:pPr algn="ctr"/>
              <a:r>
                <a:rPr lang="en-US" altLang="zh-CN" dirty="0" smtClean="0"/>
                <a:t>Runner</a:t>
              </a:r>
              <a:endParaRPr lang="zh-CN" altLang="en-US" dirty="0"/>
            </a:p>
          </p:txBody>
        </p:sp>
        <p:pic>
          <p:nvPicPr>
            <p:cNvPr id="18438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1465" y="4695329"/>
              <a:ext cx="1150875" cy="94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995033" y="4835960"/>
              <a:ext cx="1380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.gitlab-ci.yml</a:t>
              </a:r>
              <a:endParaRPr lang="zh-CN" altLang="en-US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395536" y="98072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9"/>
              </a:rPr>
              <a:t>http://</a:t>
            </a:r>
            <a:r>
              <a:rPr lang="en-US" altLang="zh-CN" dirty="0" smtClean="0">
                <a:hlinkClick r:id="rId9"/>
              </a:rPr>
              <a:t>doc.hz.netease.com/pages/viewpage.action?pageId=125075693</a:t>
            </a:r>
            <a:r>
              <a:rPr lang="en-US" altLang="zh-CN" dirty="0" smtClean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9512" y="1166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镜像构建</a:t>
            </a:r>
            <a:endParaRPr lang="zh-CN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51520" y="62068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、基于 </a:t>
            </a:r>
            <a:r>
              <a:rPr lang="en-US" altLang="zh-CN" dirty="0" smtClean="0"/>
              <a:t>NDP </a:t>
            </a:r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1520" y="148478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、基于 </a:t>
            </a:r>
            <a:r>
              <a:rPr lang="en-US" altLang="zh-CN" dirty="0" smtClean="0"/>
              <a:t>gitlab CI </a:t>
            </a:r>
            <a:r>
              <a:rPr lang="zh-CN" altLang="en-US" dirty="0" smtClean="0"/>
              <a:t>构建镜像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1208</Words>
  <Application>Microsoft Office PowerPoint</Application>
  <PresentationFormat>全屏显示(4:3)</PresentationFormat>
  <Paragraphs>204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李智涛</dc:creator>
  <cp:lastModifiedBy>bjlizhitao</cp:lastModifiedBy>
  <cp:revision>287</cp:revision>
  <dcterms:created xsi:type="dcterms:W3CDTF">2018-07-19T09:11:19Z</dcterms:created>
  <dcterms:modified xsi:type="dcterms:W3CDTF">2018-07-20T10:09:17Z</dcterms:modified>
</cp:coreProperties>
</file>