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33" autoAdjust="0"/>
  </p:normalViewPr>
  <p:slideViewPr>
    <p:cSldViewPr>
      <p:cViewPr>
        <p:scale>
          <a:sx n="100" d="100"/>
          <a:sy n="100" d="100"/>
        </p:scale>
        <p:origin x="-1944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ss.netease.com/sentry/appMonitor/view?clusterId=51695&amp;sign=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1124744"/>
            <a:ext cx="878497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 </a:t>
            </a:r>
            <a:r>
              <a:rPr lang="zh-CN" altLang="en-US" dirty="0" smtClean="0"/>
              <a:t>通用用户</a:t>
            </a:r>
            <a:r>
              <a:rPr lang="zh-CN" altLang="en-US" dirty="0" smtClean="0"/>
              <a:t>服务镜像</a:t>
            </a:r>
            <a:endParaRPr lang="zh-CN" altLang="en-US" dirty="0" smtClean="0"/>
          </a:p>
          <a:p>
            <a:r>
              <a:rPr lang="en-US" altLang="zh-CN" dirty="0" smtClean="0"/>
              <a:t># VERSION 1.0</a:t>
            </a:r>
          </a:p>
          <a:p>
            <a:r>
              <a:rPr lang="en-US" altLang="zh-CN" dirty="0" smtClean="0"/>
              <a:t># AUTHOR: </a:t>
            </a:r>
            <a:r>
              <a:rPr lang="en-US" altLang="zh-CN" dirty="0" err="1" smtClean="0"/>
              <a:t>bjlizhitao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FROM </a:t>
            </a:r>
            <a:r>
              <a:rPr lang="en-US" altLang="zh-CN" dirty="0" err="1" smtClean="0"/>
              <a:t>maven:latest</a:t>
            </a:r>
            <a:endParaRPr lang="en-US" altLang="zh-CN" dirty="0" smtClean="0"/>
          </a:p>
          <a:p>
            <a:r>
              <a:rPr lang="en-US" altLang="zh-CN" dirty="0" smtClean="0"/>
              <a:t>MAINTAINER </a:t>
            </a:r>
            <a:r>
              <a:rPr lang="en-US" altLang="zh-CN" dirty="0" err="1" smtClean="0"/>
              <a:t>bjlizhitao</a:t>
            </a:r>
            <a:r>
              <a:rPr lang="en-US" altLang="zh-CN" dirty="0" smtClean="0"/>
              <a:t> bjlizhitao@corp.netease.com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设置时区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ln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sf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/share/</a:t>
            </a:r>
            <a:r>
              <a:rPr lang="en-US" altLang="zh-CN" dirty="0" err="1" smtClean="0"/>
              <a:t>zoneinfo</a:t>
            </a:r>
            <a:r>
              <a:rPr lang="en-US" altLang="zh-CN" dirty="0" smtClean="0"/>
              <a:t>/Asia/Shanghai  /etc/</a:t>
            </a:r>
            <a:r>
              <a:rPr lang="en-US" altLang="zh-CN" dirty="0" err="1" smtClean="0"/>
              <a:t>localtime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安装 </a:t>
            </a:r>
            <a:r>
              <a:rPr lang="en-US" altLang="zh-CN" dirty="0" smtClean="0"/>
              <a:t>git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supervisor</a:t>
            </a:r>
          </a:p>
          <a:p>
            <a:r>
              <a:rPr lang="en-US" altLang="zh-CN" dirty="0" smtClean="0"/>
              <a:t>RUN apt-get update &amp;&amp; apt-get -y install git supervisor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下载哨兵监控使用的 </a:t>
            </a:r>
            <a:r>
              <a:rPr lang="en-US" altLang="zh-CN" dirty="0" err="1" smtClean="0"/>
              <a:t>nagent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wget</a:t>
            </a:r>
            <a:r>
              <a:rPr lang="en-US" altLang="zh-CN" dirty="0" smtClean="0"/>
              <a:t> -O nagent.deb http://stone.netease.com/webtools/0.4.2/nagent_0.4.2-2%2bdeb9_amd64.deb &amp;&amp; </a:t>
            </a:r>
            <a:r>
              <a:rPr lang="en-US" altLang="zh-CN" dirty="0" err="1" smtClean="0"/>
              <a:t>dpkg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nagent.deb &amp;&amp;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nagent.deb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supervisor</a:t>
            </a:r>
            <a:r>
              <a:rPr lang="zh-CN" altLang="en-US" dirty="0" smtClean="0"/>
              <a:t>，使用 </a:t>
            </a:r>
            <a:r>
              <a:rPr lang="en-US" altLang="zh-CN" dirty="0" smtClean="0"/>
              <a:t>supervisor </a:t>
            </a:r>
            <a:r>
              <a:rPr lang="zh-CN" altLang="en-US" dirty="0" smtClean="0"/>
              <a:t>管理容器中的多进程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/log/supervisor</a:t>
            </a:r>
          </a:p>
          <a:p>
            <a:r>
              <a:rPr lang="en-US" altLang="zh-CN" dirty="0" smtClean="0"/>
              <a:t>COPY </a:t>
            </a:r>
            <a:r>
              <a:rPr lang="en-US" altLang="zh-CN" dirty="0" err="1" smtClean="0"/>
              <a:t>supervisord.conf</a:t>
            </a:r>
            <a:r>
              <a:rPr lang="en-US" altLang="zh-CN" dirty="0" smtClean="0"/>
              <a:t> /</a:t>
            </a:r>
            <a:r>
              <a:rPr lang="en-US" altLang="zh-CN" dirty="0" smtClean="0"/>
              <a:t>etc/supervisor/</a:t>
            </a:r>
            <a:r>
              <a:rPr lang="en-US" altLang="zh-CN" dirty="0" err="1" smtClean="0"/>
              <a:t>conf.d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supervisord.conf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692696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 </a:t>
            </a:r>
            <a:r>
              <a:rPr lang="zh-CN" altLang="en-US" dirty="0" smtClean="0"/>
              <a:t>创建 </a:t>
            </a:r>
            <a:r>
              <a:rPr lang="en-US" altLang="zh-CN" dirty="0" smtClean="0"/>
              <a:t>git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key</a:t>
            </a:r>
            <a:r>
              <a:rPr lang="zh-CN" altLang="en-US" dirty="0" smtClean="0"/>
              <a:t>，用于下载项目代码</a:t>
            </a:r>
          </a:p>
          <a:p>
            <a:r>
              <a:rPr lang="en-US" altLang="zh-CN" dirty="0" smtClean="0"/>
              <a:t>COPY ./</a:t>
            </a:r>
            <a:r>
              <a:rPr lang="en-US" altLang="zh-CN" dirty="0" err="1" smtClean="0"/>
              <a:t>id_rsa</a:t>
            </a:r>
            <a:r>
              <a:rPr lang="en-US" altLang="zh-CN" dirty="0" smtClean="0"/>
              <a:t> /root/.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0600 /root/.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id_rsa</a:t>
            </a:r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拉取最新代码</a:t>
            </a:r>
          </a:p>
          <a:p>
            <a:r>
              <a:rPr lang="en-US" altLang="zh-CN" dirty="0" smtClean="0"/>
              <a:t>RUN git clone ssh://git@g.hz.netease.com:22222/GENTIE/COMMONS-USER-SERVICE.git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maven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fr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/share/maven/conf/settings.xml</a:t>
            </a:r>
          </a:p>
          <a:p>
            <a:r>
              <a:rPr lang="en-US" altLang="zh-CN" dirty="0" smtClean="0"/>
              <a:t>COPY ./settings.xml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/share/maven/conf/</a:t>
            </a:r>
          </a:p>
          <a:p>
            <a:r>
              <a:rPr lang="en-US" altLang="zh-CN" dirty="0" smtClean="0"/>
              <a:t>WORKDIR /COMMONS-USER-SERVICE</a:t>
            </a:r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构建代码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mvn</a:t>
            </a:r>
            <a:r>
              <a:rPr lang="en-US" altLang="zh-CN" dirty="0" smtClean="0"/>
              <a:t> -B package -</a:t>
            </a:r>
            <a:r>
              <a:rPr lang="en-US" altLang="zh-CN" dirty="0" err="1" smtClean="0"/>
              <a:t>Pprod</a:t>
            </a:r>
            <a:r>
              <a:rPr lang="en-US" altLang="zh-CN" dirty="0" smtClean="0"/>
              <a:t>-docker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代码部署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/commons-user-web</a:t>
            </a:r>
          </a:p>
          <a:p>
            <a:r>
              <a:rPr lang="en-US" altLang="zh-CN" dirty="0" smtClean="0"/>
              <a:t>RUN cp /COMMONS-USER-SERVICE/COMMONS-USER-WEB/target/commons-user-web.jar /commons-user-web/commons-user-web.jar</a:t>
            </a:r>
          </a:p>
          <a:p>
            <a:r>
              <a:rPr lang="en-US" altLang="zh-CN" dirty="0" smtClean="0"/>
              <a:t>RUN cp -r /COMMONS-USER-SERVICE/COMMONS-USER-WEB/target/lib/ /commons-user-web/lib/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-p /commons-user-web/conf/sentry-</a:t>
            </a:r>
            <a:r>
              <a:rPr lang="en-US" altLang="zh-CN" dirty="0" err="1" smtClean="0"/>
              <a:t>javaagent</a:t>
            </a:r>
            <a:r>
              <a:rPr lang="en-US" altLang="zh-CN" dirty="0" smtClean="0"/>
              <a:t>-home</a:t>
            </a:r>
          </a:p>
          <a:p>
            <a:r>
              <a:rPr lang="en-US" altLang="zh-CN" dirty="0" smtClean="0"/>
              <a:t>RUN cp /COMMONS-USER-SERVICE/COMMONS-USER-WEB/target/classes/sentry-</a:t>
            </a:r>
            <a:r>
              <a:rPr lang="en-US" altLang="zh-CN" dirty="0" err="1" smtClean="0"/>
              <a:t>javaagent</a:t>
            </a:r>
            <a:r>
              <a:rPr lang="en-US" altLang="zh-CN" dirty="0" smtClean="0"/>
              <a:t>-home/* /commons-user-web/conf/sentry-</a:t>
            </a:r>
            <a:r>
              <a:rPr lang="en-US" altLang="zh-CN" dirty="0" err="1" smtClean="0"/>
              <a:t>javaagent</a:t>
            </a:r>
            <a:r>
              <a:rPr lang="en-US" altLang="zh-CN" dirty="0" smtClean="0"/>
              <a:t>-home</a:t>
            </a:r>
          </a:p>
          <a:p>
            <a:r>
              <a:rPr lang="en-US" altLang="zh-CN" dirty="0" smtClean="0"/>
              <a:t>COPY libcom_netease_urs_ntescode.so /commons-user-web/lib</a:t>
            </a:r>
            <a:r>
              <a:rPr lang="en-US" altLang="zh-CN" dirty="0" smtClean="0"/>
              <a:t>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0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WORKDIR /commons-user-web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#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supervisor </a:t>
            </a:r>
            <a:r>
              <a:rPr lang="zh-CN" altLang="en-US" dirty="0" smtClean="0"/>
              <a:t>启动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进程以及哨兵监控进程</a:t>
            </a:r>
          </a:p>
          <a:p>
            <a:r>
              <a:rPr lang="en-US" altLang="zh-CN" dirty="0" smtClean="0"/>
              <a:t>CMD ["/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supervisord</a:t>
            </a:r>
            <a:r>
              <a:rPr lang="en-US" altLang="zh-CN" dirty="0" smtClean="0"/>
              <a:t>"]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EXPOSE 8080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060848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</a:t>
            </a:r>
            <a:r>
              <a:rPr lang="en-US" altLang="zh-CN" dirty="0" err="1" smtClean="0"/>
              <a:t>supervisord</a:t>
            </a:r>
            <a:r>
              <a:rPr lang="en-US" altLang="zh-CN" dirty="0" smtClean="0"/>
              <a:t>]</a:t>
            </a:r>
          </a:p>
          <a:p>
            <a:r>
              <a:rPr lang="en-US" altLang="zh-CN" dirty="0" err="1" smtClean="0"/>
              <a:t>nodaemon</a:t>
            </a:r>
            <a:r>
              <a:rPr lang="en-US" altLang="zh-CN" dirty="0" smtClean="0"/>
              <a:t> = true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program:java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command = java -server -Xms4096m -Xmx4096m -</a:t>
            </a:r>
            <a:r>
              <a:rPr lang="en-US" altLang="zh-CN" dirty="0" err="1" smtClean="0"/>
              <a:t>XX:MaxMetaspaceSize</a:t>
            </a:r>
            <a:r>
              <a:rPr lang="en-US" altLang="zh-CN" dirty="0" smtClean="0"/>
              <a:t>=512m -</a:t>
            </a:r>
            <a:r>
              <a:rPr lang="en-US" altLang="zh-CN" dirty="0" err="1" smtClean="0"/>
              <a:t>verbose:gc</a:t>
            </a:r>
            <a:r>
              <a:rPr lang="en-US" altLang="zh-CN" dirty="0" smtClean="0"/>
              <a:t> -XX:+</a:t>
            </a:r>
            <a:r>
              <a:rPr lang="en-US" altLang="zh-CN" dirty="0" err="1" smtClean="0"/>
              <a:t>PrintGCDetails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Duser.timezone</a:t>
            </a:r>
            <a:r>
              <a:rPr lang="en-US" altLang="zh-CN" dirty="0" smtClean="0"/>
              <a:t>=GMT+08 -</a:t>
            </a:r>
            <a:r>
              <a:rPr lang="en-US" altLang="zh-CN" dirty="0" err="1" smtClean="0"/>
              <a:t>Djava.library.path</a:t>
            </a:r>
            <a:r>
              <a:rPr lang="en-US" altLang="zh-CN" dirty="0" smtClean="0"/>
              <a:t>=/commons-user-web/lib/ -</a:t>
            </a:r>
            <a:r>
              <a:rPr lang="en-US" altLang="zh-CN" dirty="0" err="1" smtClean="0"/>
              <a:t>javaagent</a:t>
            </a:r>
            <a:r>
              <a:rPr lang="en-US" altLang="zh-CN" dirty="0" smtClean="0"/>
              <a:t>:/commons-user-web/conf/sentry-</a:t>
            </a:r>
            <a:r>
              <a:rPr lang="en-US" altLang="zh-CN" dirty="0" err="1" smtClean="0"/>
              <a:t>javaagent</a:t>
            </a:r>
            <a:r>
              <a:rPr lang="en-US" altLang="zh-CN" dirty="0" smtClean="0"/>
              <a:t>-home/sentry-javaagent-premain-2.0.0.jar -</a:t>
            </a:r>
            <a:r>
              <a:rPr lang="en-US" altLang="zh-CN" dirty="0" err="1" smtClean="0"/>
              <a:t>Dsentry_collector_libpath</a:t>
            </a:r>
            <a:r>
              <a:rPr lang="en-US" altLang="zh-CN" dirty="0" smtClean="0"/>
              <a:t>=/commons-user-web/lib/ -jar /commons-user-web/commons-user-web.jar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[</a:t>
            </a:r>
            <a:r>
              <a:rPr lang="en-US" altLang="zh-CN" dirty="0" err="1" smtClean="0"/>
              <a:t>program:nagent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command = /etc/</a:t>
            </a:r>
            <a:r>
              <a:rPr lang="en-US" altLang="zh-CN" dirty="0" err="1" smtClean="0"/>
              <a:t>init.d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nagent</a:t>
            </a:r>
            <a:r>
              <a:rPr lang="en-US" altLang="zh-CN" dirty="0" smtClean="0"/>
              <a:t> start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6021288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nss.netease.com/sentry/appMonitor/view?clusterId=51695&amp;sign=1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653136"/>
            <a:ext cx="861388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9512" y="2513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增加哨兵监控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2627784" y="3356992"/>
            <a:ext cx="5040560" cy="2520280"/>
            <a:chOff x="2627784" y="3068960"/>
            <a:chExt cx="5040560" cy="2520280"/>
          </a:xfrm>
        </p:grpSpPr>
        <p:sp>
          <p:nvSpPr>
            <p:cNvPr id="19" name="矩形 18"/>
            <p:cNvSpPr/>
            <p:nvPr/>
          </p:nvSpPr>
          <p:spPr>
            <a:xfrm>
              <a:off x="2627784" y="3068960"/>
              <a:ext cx="5040560" cy="252028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439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0032" y="3141469"/>
              <a:ext cx="1224136" cy="1151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2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9792" y="3429000"/>
              <a:ext cx="1982222" cy="187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43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55294" y="4797152"/>
              <a:ext cx="1400882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6228184" y="3212976"/>
              <a:ext cx="13426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</a:t>
              </a:r>
              <a:r>
                <a:rPr lang="en-US" altLang="zh-CN" dirty="0" smtClean="0"/>
                <a:t>ocker build</a:t>
              </a:r>
            </a:p>
            <a:p>
              <a:r>
                <a:rPr lang="en-US" altLang="zh-CN" dirty="0" smtClean="0"/>
                <a:t>d</a:t>
              </a:r>
              <a:r>
                <a:rPr lang="en-US" altLang="zh-CN" dirty="0" smtClean="0"/>
                <a:t>ocker tag</a:t>
              </a:r>
            </a:p>
            <a:p>
              <a:r>
                <a:rPr lang="en-US" altLang="zh-CN" dirty="0" smtClean="0"/>
                <a:t>d</a:t>
              </a:r>
              <a:r>
                <a:rPr lang="en-US" altLang="zh-CN" dirty="0" smtClean="0"/>
                <a:t>ocker push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5436096" y="4293096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699792" y="3068960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Server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999631" y="429309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run</a:t>
              </a:r>
              <a:endParaRPr lang="zh-CN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9512" y="251356"/>
            <a:ext cx="480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使用 </a:t>
            </a:r>
            <a:r>
              <a:rPr lang="en-US" altLang="zh-CN" sz="2000" dirty="0" err="1" smtClean="0"/>
              <a:t>gitlab</a:t>
            </a:r>
            <a:r>
              <a:rPr lang="en-US" altLang="zh-CN" sz="2000" dirty="0" smtClean="0"/>
              <a:t> CI </a:t>
            </a:r>
            <a:r>
              <a:rPr lang="zh-CN" altLang="en-US" sz="2000" dirty="0" smtClean="0"/>
              <a:t>搭建 </a:t>
            </a:r>
            <a:r>
              <a:rPr lang="en-US" altLang="zh-CN" sz="2000" dirty="0" smtClean="0"/>
              <a:t>D</a:t>
            </a:r>
            <a:r>
              <a:rPr lang="en-US" altLang="zh-CN" sz="2000" dirty="0" smtClean="0"/>
              <a:t>ocker </a:t>
            </a:r>
            <a:r>
              <a:rPr lang="zh-CN" altLang="en-US" sz="2000" dirty="0" smtClean="0"/>
              <a:t>镜像</a:t>
            </a:r>
            <a:r>
              <a:rPr lang="zh-CN" altLang="en-US" sz="2000" dirty="0" smtClean="0"/>
              <a:t>自动</a:t>
            </a:r>
            <a:r>
              <a:rPr lang="zh-CN" altLang="en-US" sz="2000" dirty="0" smtClean="0"/>
              <a:t>构建机</a:t>
            </a:r>
            <a:endParaRPr lang="zh-CN" altLang="en-US" sz="2000" dirty="0"/>
          </a:p>
        </p:txBody>
      </p:sp>
      <p:sp>
        <p:nvSpPr>
          <p:cNvPr id="18434" name="AutoShape 2" descr="http://img1.imgtn.bdimg.com/it/u=2890792328,167908148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AutoShape 4" descr="http://img1.imgtn.bdimg.com/it/u=2890792328,1679081487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7504" y="1052736"/>
            <a:ext cx="1823704" cy="1089412"/>
            <a:chOff x="1835696" y="1124744"/>
            <a:chExt cx="1823704" cy="1089412"/>
          </a:xfrm>
        </p:grpSpPr>
        <p:pic>
          <p:nvPicPr>
            <p:cNvPr id="18437" name="Picture 5" descr="C:\Users\bjlizhitao\Desktop\gitlab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07704" y="1124744"/>
              <a:ext cx="1584176" cy="937382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835696" y="1844824"/>
              <a:ext cx="1823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g.hz.netease.com</a:t>
              </a:r>
              <a:endParaRPr lang="zh-CN" altLang="en-US" dirty="0"/>
            </a:p>
          </p:txBody>
        </p:sp>
      </p:grp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725144"/>
            <a:ext cx="1468760" cy="1208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箭头连接符 12"/>
          <p:cNvCxnSpPr/>
          <p:nvPr/>
        </p:nvCxnSpPr>
        <p:spPr>
          <a:xfrm flipV="1">
            <a:off x="1043608" y="2204864"/>
            <a:ext cx="0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512" y="341970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en-US" altLang="zh-CN" dirty="0" smtClean="0"/>
              <a:t>it push</a:t>
            </a:r>
            <a:endParaRPr lang="zh-CN" altLang="en-US" dirty="0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1187460"/>
            <a:ext cx="203062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箭头连接符 20"/>
          <p:cNvCxnSpPr>
            <a:stCxn id="18444" idx="2"/>
            <a:endCxn id="18439" idx="0"/>
          </p:cNvCxnSpPr>
          <p:nvPr/>
        </p:nvCxnSpPr>
        <p:spPr>
          <a:xfrm>
            <a:off x="2339752" y="1697385"/>
            <a:ext cx="3132348" cy="1732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39663" y="1588730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.gitlab-ci.yml</a:t>
            </a:r>
            <a:endParaRPr lang="zh-CN" altLang="en-US" dirty="0"/>
          </a:p>
        </p:txBody>
      </p:sp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9672" y="1102824"/>
            <a:ext cx="1440160" cy="59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7164288" y="1907540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私有 </a:t>
            </a:r>
            <a:r>
              <a:rPr lang="en-US" altLang="zh-CN" dirty="0" smtClean="0"/>
              <a:t>Registry</a:t>
            </a:r>
            <a:endParaRPr lang="zh-CN" altLang="en-US" dirty="0"/>
          </a:p>
        </p:txBody>
      </p:sp>
      <p:cxnSp>
        <p:nvCxnSpPr>
          <p:cNvPr id="38" name="直接箭头连接符 37"/>
          <p:cNvCxnSpPr>
            <a:endCxn id="36" idx="2"/>
          </p:cNvCxnSpPr>
          <p:nvPr/>
        </p:nvCxnSpPr>
        <p:spPr>
          <a:xfrm flipV="1">
            <a:off x="6156176" y="2276872"/>
            <a:ext cx="1731708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 flipV="1">
            <a:off x="2051720" y="2060848"/>
            <a:ext cx="302433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771800" y="2492896"/>
            <a:ext cx="940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Register</a:t>
            </a:r>
          </a:p>
          <a:p>
            <a:pPr algn="ctr"/>
            <a:r>
              <a:rPr lang="en-US" altLang="zh-CN" dirty="0" smtClean="0"/>
              <a:t>Runner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401171"/>
            <a:ext cx="871296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 smtClean="0"/>
          </a:p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使用 </a:t>
            </a:r>
            <a:r>
              <a:rPr lang="en-US" altLang="zh-CN" sz="1400" dirty="0" err="1" smtClean="0">
                <a:solidFill>
                  <a:schemeClr val="accent3">
                    <a:lumMod val="50000"/>
                  </a:schemeClr>
                </a:solidFill>
              </a:rPr>
              <a:t>gitlab-ci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构建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docker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镜像，当代码被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push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到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g.hz.netease.com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仓库时，会自动触发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docker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镜像的构建</a:t>
            </a:r>
          </a:p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查看镜像构建详细情况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https://g.hz.netease.com/GENTIE/COMMONS-USER-SERVICE/pipelines</a:t>
            </a:r>
          </a:p>
          <a:p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image: </a:t>
            </a:r>
            <a:r>
              <a:rPr lang="en-US" altLang="zh-CN" sz="1400" dirty="0" err="1" smtClean="0"/>
              <a:t>docker:latest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需要登录到私有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registry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才能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push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镜像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zh-CN" sz="1400" dirty="0" err="1" smtClean="0">
                <a:solidFill>
                  <a:schemeClr val="accent6">
                    <a:lumMod val="75000"/>
                  </a:schemeClr>
                </a:solidFill>
              </a:rPr>
              <a:t>before_script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altLang="zh-CN" sz="1400" dirty="0" smtClean="0"/>
              <a:t>  - </a:t>
            </a:r>
            <a:r>
              <a:rPr lang="it-IT" altLang="zh-CN" sz="1400" dirty="0" smtClean="0"/>
              <a:t>docker </a:t>
            </a:r>
            <a:r>
              <a:rPr lang="it-IT" altLang="zh-CN" sz="1400" dirty="0" smtClean="0"/>
              <a:t>login -u "$CI_REGISTRY_USER" -p "$CI_REGISTRY_PASSWORD" </a:t>
            </a:r>
            <a:r>
              <a:rPr lang="en-US" altLang="zh-CN" sz="1400" dirty="0" smtClean="0"/>
              <a:t>hub.cn-east-p1.netease.com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构建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master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分支镜像</a:t>
            </a:r>
          </a:p>
          <a:p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build-master: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stage: </a:t>
            </a:r>
            <a:r>
              <a:rPr lang="en-US" altLang="zh-CN" sz="1400" dirty="0" smtClean="0"/>
              <a:t>build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script: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构建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prod latest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镜像</a:t>
            </a:r>
          </a:p>
          <a:p>
            <a:r>
              <a:rPr lang="en-US" altLang="zh-CN" sz="1400" dirty="0" smtClean="0"/>
              <a:t>    - </a:t>
            </a:r>
            <a:r>
              <a:rPr lang="en-US" altLang="zh-CN" sz="1400" dirty="0" smtClean="0"/>
              <a:t>docker build --no-cache -t </a:t>
            </a:r>
            <a:r>
              <a:rPr lang="en-US" altLang="zh-CN" sz="1400" dirty="0" smtClean="0"/>
              <a:t>commons-user-</a:t>
            </a:r>
            <a:r>
              <a:rPr lang="en-US" altLang="zh-CN" sz="1400" dirty="0" err="1" smtClean="0"/>
              <a:t>prod:latest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 smtClean="0"/>
              <a:t>    - docker tag </a:t>
            </a:r>
            <a:r>
              <a:rPr lang="en-US" altLang="zh-CN" sz="1400" dirty="0" smtClean="0"/>
              <a:t>commons-user-</a:t>
            </a:r>
            <a:r>
              <a:rPr lang="en-US" altLang="zh-CN" sz="1400" dirty="0" err="1" smtClean="0"/>
              <a:t>prod:latest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hub.cn-east-p1.netease.com/</a:t>
            </a:r>
            <a:r>
              <a:rPr lang="en-US" altLang="zh-CN" sz="1400" dirty="0" err="1" smtClean="0"/>
              <a:t>bjlizhitao</a:t>
            </a:r>
            <a:r>
              <a:rPr lang="en-US" altLang="zh-CN" sz="1400" dirty="0" smtClean="0"/>
              <a:t>/commons-user-</a:t>
            </a:r>
            <a:r>
              <a:rPr lang="en-US" altLang="zh-CN" sz="1400" dirty="0" err="1" smtClean="0"/>
              <a:t>prod:latest</a:t>
            </a:r>
            <a:endParaRPr lang="en-US" altLang="zh-CN" sz="1400" dirty="0" smtClean="0"/>
          </a:p>
          <a:p>
            <a:r>
              <a:rPr lang="en-US" altLang="zh-CN" sz="1400" dirty="0" smtClean="0"/>
              <a:t>    - docker push </a:t>
            </a:r>
            <a:r>
              <a:rPr lang="en-US" altLang="zh-CN" sz="1400" dirty="0" smtClean="0"/>
              <a:t>hub.cn-east-p1.netease.com/</a:t>
            </a:r>
            <a:r>
              <a:rPr lang="en-US" altLang="zh-CN" sz="1400" dirty="0" err="1" smtClean="0"/>
              <a:t>bjlizhitao</a:t>
            </a:r>
            <a:r>
              <a:rPr lang="en-US" altLang="zh-CN" sz="1400" dirty="0" smtClean="0"/>
              <a:t>/commons-user-</a:t>
            </a:r>
            <a:r>
              <a:rPr lang="en-US" altLang="zh-CN" sz="1400" dirty="0" err="1" smtClean="0"/>
              <a:t>prod:latest</a:t>
            </a:r>
            <a:endParaRPr lang="en-US" altLang="zh-CN" sz="14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only:</a:t>
            </a:r>
          </a:p>
          <a:p>
            <a:r>
              <a:rPr lang="en-US" altLang="zh-CN" sz="1400" dirty="0" smtClean="0"/>
              <a:t>    - </a:t>
            </a:r>
            <a:r>
              <a:rPr lang="en-US" altLang="zh-CN" sz="1400" dirty="0" smtClean="0"/>
              <a:t>master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#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构建非 </a:t>
            </a:r>
            <a:r>
              <a:rPr lang="en-US" altLang="zh-CN" sz="1400" dirty="0" smtClean="0">
                <a:solidFill>
                  <a:schemeClr val="accent3">
                    <a:lumMod val="50000"/>
                  </a:schemeClr>
                </a:solidFill>
              </a:rPr>
              <a:t>master </a:t>
            </a:r>
            <a:r>
              <a:rPr lang="zh-CN" altLang="en-US" sz="1400" dirty="0" smtClean="0">
                <a:solidFill>
                  <a:schemeClr val="accent3">
                    <a:lumMod val="50000"/>
                  </a:schemeClr>
                </a:solidFill>
              </a:rPr>
              <a:t>分支镜像</a:t>
            </a:r>
          </a:p>
          <a:p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build: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stage: </a:t>
            </a:r>
            <a:r>
              <a:rPr lang="en-US" altLang="zh-CN" sz="1400" dirty="0" smtClean="0"/>
              <a:t>build</a:t>
            </a:r>
          </a:p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script:</a:t>
            </a:r>
          </a:p>
          <a:p>
            <a:r>
              <a:rPr lang="en-US" altLang="zh-CN" sz="1400" dirty="0" smtClean="0"/>
              <a:t>    - docker build --no-cache -t </a:t>
            </a:r>
            <a:r>
              <a:rPr lang="en-US" altLang="zh-CN" sz="1400" dirty="0" smtClean="0"/>
              <a:t>commons-user-</a:t>
            </a:r>
            <a:r>
              <a:rPr lang="en-US" altLang="zh-CN" sz="1400" dirty="0" err="1" smtClean="0"/>
              <a:t>test:latest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./COMMONS-USER-WEB/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/main/resources/test-docker/</a:t>
            </a:r>
          </a:p>
          <a:p>
            <a:r>
              <a:rPr lang="en-US" altLang="zh-CN" sz="1400" dirty="0" smtClean="0"/>
              <a:t>    - docker tag </a:t>
            </a:r>
            <a:r>
              <a:rPr lang="en-US" altLang="zh-CN" sz="1400" dirty="0" smtClean="0"/>
              <a:t>commons-user-</a:t>
            </a:r>
            <a:r>
              <a:rPr lang="en-US" altLang="zh-CN" sz="1400" dirty="0" err="1" smtClean="0"/>
              <a:t>test:latest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hub.cn-east-p1.netease.com/</a:t>
            </a:r>
            <a:r>
              <a:rPr lang="en-US" altLang="zh-CN" sz="1400" dirty="0" err="1" smtClean="0"/>
              <a:t>bjlizhitao</a:t>
            </a:r>
            <a:r>
              <a:rPr lang="en-US" altLang="zh-CN" sz="1400" dirty="0" smtClean="0"/>
              <a:t>/commons-user-</a:t>
            </a:r>
            <a:r>
              <a:rPr lang="en-US" altLang="zh-CN" sz="1400" dirty="0" err="1" smtClean="0"/>
              <a:t>test:latest</a:t>
            </a:r>
            <a:endParaRPr lang="en-US" altLang="zh-CN" sz="1400" dirty="0" smtClean="0"/>
          </a:p>
          <a:p>
            <a:r>
              <a:rPr lang="en-US" altLang="zh-CN" sz="1400" dirty="0" smtClean="0"/>
              <a:t>    - docker push hub.cn-east-p1.netease.com/</a:t>
            </a:r>
            <a:r>
              <a:rPr lang="en-US" altLang="zh-CN" sz="1400" dirty="0" err="1" smtClean="0"/>
              <a:t>bjlizhitao</a:t>
            </a:r>
            <a:r>
              <a:rPr lang="en-US" altLang="zh-CN" sz="1400" dirty="0" smtClean="0"/>
              <a:t>/commons-user-</a:t>
            </a:r>
            <a:r>
              <a:rPr lang="en-US" altLang="zh-CN" sz="1400" dirty="0" err="1" smtClean="0"/>
              <a:t>test:latest</a:t>
            </a:r>
            <a:endParaRPr lang="en-US" altLang="zh-CN" sz="1400" dirty="0" smtClean="0"/>
          </a:p>
          <a:p>
            <a:r>
              <a:rPr lang="en-US" altLang="zh-CN" sz="1400" dirty="0" smtClean="0"/>
              <a:t>  </a:t>
            </a:r>
            <a:r>
              <a:rPr lang="en-US" altLang="zh-CN" sz="1400" dirty="0" smtClean="0">
                <a:solidFill>
                  <a:schemeClr val="accent6">
                    <a:lumMod val="75000"/>
                  </a:schemeClr>
                </a:solidFill>
              </a:rPr>
              <a:t>except:</a:t>
            </a:r>
          </a:p>
          <a:p>
            <a:r>
              <a:rPr lang="en-US" altLang="zh-CN" sz="1400" dirty="0" smtClean="0"/>
              <a:t>    -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51356"/>
            <a:ext cx="151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.gitlab-ci.yml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452</Words>
  <Application>Microsoft Office PowerPoint</Application>
  <PresentationFormat>全屏显示(4:3)</PresentationFormat>
  <Paragraphs>96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李智涛</dc:creator>
  <cp:lastModifiedBy>bjlizhitao</cp:lastModifiedBy>
  <cp:revision>65</cp:revision>
  <dcterms:created xsi:type="dcterms:W3CDTF">2018-07-19T09:11:19Z</dcterms:created>
  <dcterms:modified xsi:type="dcterms:W3CDTF">2018-07-19T11:58:49Z</dcterms:modified>
</cp:coreProperties>
</file>