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BA343-B3B5-4437-8FDC-C7AAE5A15E72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E4FA0-D993-43D4-AE1D-031788F01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2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E4FA0-D993-43D4-AE1D-031788F01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E3E-50C0-498D-8745-CDDD553AA58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EB11-999A-4F64-97AF-564EFA3F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4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E3E-50C0-498D-8745-CDDD553AA58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EB11-999A-4F64-97AF-564EFA3F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0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E3E-50C0-498D-8745-CDDD553AA58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EB11-999A-4F64-97AF-564EFA3F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7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E3E-50C0-498D-8745-CDDD553AA58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EB11-999A-4F64-97AF-564EFA3F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5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E3E-50C0-498D-8745-CDDD553AA58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EB11-999A-4F64-97AF-564EFA3F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3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E3E-50C0-498D-8745-CDDD553AA58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EB11-999A-4F64-97AF-564EFA3F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E3E-50C0-498D-8745-CDDD553AA58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EB11-999A-4F64-97AF-564EFA3F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6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E3E-50C0-498D-8745-CDDD553AA58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EB11-999A-4F64-97AF-564EFA3F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0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E3E-50C0-498D-8745-CDDD553AA58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EB11-999A-4F64-97AF-564EFA3F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E3E-50C0-498D-8745-CDDD553AA58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EB11-999A-4F64-97AF-564EFA3F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7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E3E-50C0-498D-8745-CDDD553AA58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EB11-999A-4F64-97AF-564EFA3F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9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FE3E-50C0-498D-8745-CDDD553AA58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B11-999A-4F64-97AF-564EFA3FD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4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1291" y="1459987"/>
            <a:ext cx="1040540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 迎 南 通 领 导 莅 临 酷 柠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81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欢 迎 南 通 领 导 莅 临 酷 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 迎 南 通 领 导 莅 临 酷 柠</dc:title>
  <dc:creator>ellie lee</dc:creator>
  <cp:lastModifiedBy>ellie lee</cp:lastModifiedBy>
  <cp:revision>1</cp:revision>
  <dcterms:created xsi:type="dcterms:W3CDTF">2017-11-01T06:09:55Z</dcterms:created>
  <dcterms:modified xsi:type="dcterms:W3CDTF">2017-11-01T06:13:40Z</dcterms:modified>
</cp:coreProperties>
</file>