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526E5-201F-44A7-B5FF-D19C5718E3C8}" type="datetimeFigureOut">
              <a:rPr lang="zh-CN" altLang="en-US" smtClean="0"/>
              <a:t>2017/12/12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D1BC6-3553-4CE7-B156-5296EFD5DB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6913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526E5-201F-44A7-B5FF-D19C5718E3C8}" type="datetimeFigureOut">
              <a:rPr lang="zh-CN" altLang="en-US" smtClean="0"/>
              <a:t>2017/12/12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D1BC6-3553-4CE7-B156-5296EFD5DB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4389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526E5-201F-44A7-B5FF-D19C5718E3C8}" type="datetimeFigureOut">
              <a:rPr lang="zh-CN" altLang="en-US" smtClean="0"/>
              <a:t>2017/12/12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D1BC6-3553-4CE7-B156-5296EFD5DB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0369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526E5-201F-44A7-B5FF-D19C5718E3C8}" type="datetimeFigureOut">
              <a:rPr lang="zh-CN" altLang="en-US" smtClean="0"/>
              <a:t>2017/12/12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D1BC6-3553-4CE7-B156-5296EFD5DB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186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526E5-201F-44A7-B5FF-D19C5718E3C8}" type="datetimeFigureOut">
              <a:rPr lang="zh-CN" altLang="en-US" smtClean="0"/>
              <a:t>2017/12/12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D1BC6-3553-4CE7-B156-5296EFD5DB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4218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526E5-201F-44A7-B5FF-D19C5718E3C8}" type="datetimeFigureOut">
              <a:rPr lang="zh-CN" altLang="en-US" smtClean="0"/>
              <a:t>2017/12/12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D1BC6-3553-4CE7-B156-5296EFD5DB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788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526E5-201F-44A7-B5FF-D19C5718E3C8}" type="datetimeFigureOut">
              <a:rPr lang="zh-CN" altLang="en-US" smtClean="0"/>
              <a:t>2017/12/12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D1BC6-3553-4CE7-B156-5296EFD5DB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9793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526E5-201F-44A7-B5FF-D19C5718E3C8}" type="datetimeFigureOut">
              <a:rPr lang="zh-CN" altLang="en-US" smtClean="0"/>
              <a:t>2017/12/12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D1BC6-3553-4CE7-B156-5296EFD5DB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1792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526E5-201F-44A7-B5FF-D19C5718E3C8}" type="datetimeFigureOut">
              <a:rPr lang="zh-CN" altLang="en-US" smtClean="0"/>
              <a:t>2017/12/12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D1BC6-3553-4CE7-B156-5296EFD5DB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9695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526E5-201F-44A7-B5FF-D19C5718E3C8}" type="datetimeFigureOut">
              <a:rPr lang="zh-CN" altLang="en-US" smtClean="0"/>
              <a:t>2017/12/12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D1BC6-3553-4CE7-B156-5296EFD5DB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4459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526E5-201F-44A7-B5FF-D19C5718E3C8}" type="datetimeFigureOut">
              <a:rPr lang="zh-CN" altLang="en-US" smtClean="0"/>
              <a:t>2017/12/12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D1BC6-3553-4CE7-B156-5296EFD5DB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7431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526E5-201F-44A7-B5FF-D19C5718E3C8}" type="datetimeFigureOut">
              <a:rPr lang="zh-CN" altLang="en-US" smtClean="0"/>
              <a:t>2017/12/12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D1BC6-3553-4CE7-B156-5296EFD5DB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2420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927" y="0"/>
            <a:ext cx="3112215" cy="553559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045" y="0"/>
            <a:ext cx="3113771" cy="553559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/>
          <a:srcRect l="46071" t="16001" r="32429" b="15682"/>
          <a:stretch/>
        </p:blipFill>
        <p:spPr>
          <a:xfrm>
            <a:off x="99883" y="0"/>
            <a:ext cx="3097051" cy="553559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椭圆 6"/>
          <p:cNvSpPr/>
          <p:nvPr/>
        </p:nvSpPr>
        <p:spPr>
          <a:xfrm>
            <a:off x="-130629" y="2386149"/>
            <a:ext cx="3514674" cy="1245325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245242" y="709749"/>
            <a:ext cx="3391378" cy="2921725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8647613" y="1367246"/>
            <a:ext cx="8708" cy="147174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8808722" y="1380304"/>
            <a:ext cx="8708" cy="147174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8843432" y="1558834"/>
            <a:ext cx="378945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H="1">
            <a:off x="8268668" y="1558834"/>
            <a:ext cx="378945" cy="0"/>
          </a:xfrm>
          <a:prstGeom prst="line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9845449" y="1380304"/>
            <a:ext cx="19496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1.</a:t>
            </a:r>
            <a:r>
              <a:rPr lang="zh-CN" altLang="en-US" smtClean="0"/>
              <a:t>图片与图片之间间隙过大（把图片继续加大以减小间隙）</a:t>
            </a: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947301" y="5922176"/>
            <a:ext cx="4404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图片之间的间隙小于图片到屏幕边缘的距离时，所有图片才有一种整体感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5613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974" y="566056"/>
            <a:ext cx="3199300" cy="569048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134" y="566055"/>
            <a:ext cx="3194511" cy="5690489"/>
          </a:xfrm>
          <a:prstGeom prst="rect">
            <a:avLst/>
          </a:prstGeom>
        </p:spPr>
      </p:pic>
      <p:cxnSp>
        <p:nvCxnSpPr>
          <p:cNvPr id="5" name="直接箭头连接符 4"/>
          <p:cNvCxnSpPr/>
          <p:nvPr/>
        </p:nvCxnSpPr>
        <p:spPr>
          <a:xfrm flipH="1">
            <a:off x="6827520" y="914400"/>
            <a:ext cx="1759131" cy="365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8586651" y="727948"/>
            <a:ext cx="2838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2.</a:t>
            </a:r>
            <a:r>
              <a:rPr lang="zh-CN" altLang="en-US" smtClean="0"/>
              <a:t>改成“搜索姓名和电话”更简洁</a:t>
            </a:r>
            <a:endParaRPr lang="zh-CN" altLang="en-US"/>
          </a:p>
        </p:txBody>
      </p:sp>
      <p:cxnSp>
        <p:nvCxnSpPr>
          <p:cNvPr id="7" name="直接箭头连接符 6"/>
          <p:cNvCxnSpPr/>
          <p:nvPr/>
        </p:nvCxnSpPr>
        <p:spPr>
          <a:xfrm flipH="1">
            <a:off x="5251269" y="2495005"/>
            <a:ext cx="3335383" cy="317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8586651" y="2308553"/>
            <a:ext cx="2838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3.</a:t>
            </a:r>
            <a:r>
              <a:rPr lang="zh-CN" altLang="en-US" smtClean="0"/>
              <a:t>图标需和通知一致（如左图）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18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8591" y="113210"/>
            <a:ext cx="2725502" cy="485502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19" y="113210"/>
            <a:ext cx="2729588" cy="485502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455" y="113210"/>
            <a:ext cx="2729588" cy="485502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9641" y="113209"/>
            <a:ext cx="2731468" cy="485594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文本框 6"/>
          <p:cNvSpPr txBox="1"/>
          <p:nvPr/>
        </p:nvSpPr>
        <p:spPr>
          <a:xfrm>
            <a:off x="8859641" y="3770806"/>
            <a:ext cx="27314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</a:t>
            </a:r>
            <a:r>
              <a:rPr lang="en-US" altLang="zh-CN" sz="80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80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</a:t>
            </a:r>
            <a:endParaRPr lang="zh-CN" altLang="en-US" sz="80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704146" y="5077098"/>
            <a:ext cx="1428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mtClean="0"/>
              <a:t>企业微信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99010" y="5077098"/>
            <a:ext cx="1428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mtClean="0"/>
              <a:t>微信</a:t>
            </a:r>
            <a:endParaRPr lang="zh-CN" altLang="en-US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8055429" y="870855"/>
            <a:ext cx="0" cy="468000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 flipV="1">
            <a:off x="7776754" y="1489166"/>
            <a:ext cx="809897" cy="3884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 flipV="1">
            <a:off x="7126064" y="4197532"/>
            <a:ext cx="1460587" cy="1175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7933509" y="5446430"/>
            <a:ext cx="34747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5.</a:t>
            </a:r>
            <a:r>
              <a:rPr lang="zh-CN" altLang="en-US" smtClean="0"/>
              <a:t>不用着色，微信和企业微信均未着色而更简洁</a:t>
            </a:r>
            <a:endParaRPr lang="en-US" altLang="zh-CN" smtClean="0"/>
          </a:p>
          <a:p>
            <a:r>
              <a:rPr lang="zh-CN" altLang="en-US" smtClean="0"/>
              <a:t>（以通知选择发送对象为准，即最右侧图</a:t>
            </a: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5520849" y="293956"/>
            <a:ext cx="110799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mtClean="0"/>
              <a:t>高度过大</a:t>
            </a:r>
            <a:endParaRPr lang="zh-CN" altLang="en-US"/>
          </a:p>
        </p:txBody>
      </p:sp>
      <p:cxnSp>
        <p:nvCxnSpPr>
          <p:cNvPr id="19" name="直接箭头连接符 18"/>
          <p:cNvCxnSpPr>
            <a:stCxn id="18" idx="3"/>
          </p:cNvCxnSpPr>
          <p:nvPr/>
        </p:nvCxnSpPr>
        <p:spPr>
          <a:xfrm>
            <a:off x="6628845" y="478622"/>
            <a:ext cx="1422594" cy="622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V="1">
            <a:off x="6056033" y="1219200"/>
            <a:ext cx="1265309" cy="4642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V="1">
            <a:off x="6051485" y="3770806"/>
            <a:ext cx="354151" cy="2091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4045683" y="5738167"/>
            <a:ext cx="36439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4.</a:t>
            </a:r>
            <a:r>
              <a:rPr lang="zh-CN" altLang="en-US" smtClean="0"/>
              <a:t>头像不统一：上面有圆角下面没有。</a:t>
            </a:r>
            <a:endParaRPr lang="en-US" altLang="zh-CN" smtClean="0"/>
          </a:p>
          <a:p>
            <a:r>
              <a:rPr lang="zh-CN" altLang="en-US" smtClean="0"/>
              <a:t>需要统一有圆角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53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216" y="696684"/>
            <a:ext cx="2995917" cy="556042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4" name="直接连接符 3"/>
          <p:cNvCxnSpPr/>
          <p:nvPr/>
        </p:nvCxnSpPr>
        <p:spPr>
          <a:xfrm>
            <a:off x="3866601" y="313509"/>
            <a:ext cx="0" cy="623533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6683824" y="313509"/>
            <a:ext cx="0" cy="623533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7402280" y="2133599"/>
            <a:ext cx="4180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6.</a:t>
            </a:r>
            <a:r>
              <a:rPr lang="zh-CN" altLang="en-US" smtClean="0"/>
              <a:t>居中做到了，但左右两端从上到下的内容未对齐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198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0105" y="495159"/>
            <a:ext cx="3285990" cy="5844681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>
          <a:xfrm flipH="1" flipV="1">
            <a:off x="6818811" y="1288869"/>
            <a:ext cx="1550127" cy="1393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H="1">
            <a:off x="6592389" y="2682240"/>
            <a:ext cx="1776549" cy="1506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8368938" y="2359074"/>
            <a:ext cx="3474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8.</a:t>
            </a:r>
            <a:r>
              <a:rPr lang="zh-CN" altLang="en-US" smtClean="0"/>
              <a:t>下面的线高度已降低，但上面的忘了</a:t>
            </a:r>
            <a:endParaRPr lang="zh-CN" alt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4127859" y="307696"/>
            <a:ext cx="0" cy="623533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438400" y="2035908"/>
            <a:ext cx="1581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7.</a:t>
            </a:r>
            <a:r>
              <a:rPr lang="zh-CN" altLang="en-US" smtClean="0"/>
              <a:t>从上到下没有左对齐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866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151</Words>
  <Application>Microsoft Office PowerPoint</Application>
  <PresentationFormat>宽屏</PresentationFormat>
  <Paragraphs>15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MaiBenBen</dc:creator>
  <cp:lastModifiedBy>MaiBenBen</cp:lastModifiedBy>
  <cp:revision>9</cp:revision>
  <dcterms:created xsi:type="dcterms:W3CDTF">2017-12-12T05:53:51Z</dcterms:created>
  <dcterms:modified xsi:type="dcterms:W3CDTF">2017-12-12T07:06:05Z</dcterms:modified>
</cp:coreProperties>
</file>