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0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68380-A38A-4A71-B7BA-CC817A84F08D}" type="datetimeFigureOut">
              <a:rPr lang="es-CO" smtClean="0"/>
              <a:t>11/05/2018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91DD6-5F19-4C6F-9568-D4D34DFE12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5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◆ Variables, Constantes </a:t>
            </a:r>
            <a:r>
              <a:rPr lang="es-CO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Oscar Ortiz</a:t>
            </a:r>
            <a:endParaRPr lang="es-CO" b="0" dirty="0" smtClean="0">
              <a:effectLst/>
            </a:endParaRPr>
          </a:p>
          <a:p>
            <a:pPr rtl="0"/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◆ Operaciones matemáticas </a:t>
            </a:r>
            <a:r>
              <a:rPr lang="es-CO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Oscar Ortiz</a:t>
            </a:r>
            <a:endParaRPr lang="es-CO" b="0" dirty="0" smtClean="0">
              <a:effectLst/>
            </a:endParaRPr>
          </a:p>
          <a:p>
            <a:pPr rtl="0"/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◆ Estructuras de Control </a:t>
            </a:r>
            <a:r>
              <a:rPr lang="es-CO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Oscar Ortiz</a:t>
            </a:r>
            <a:endParaRPr lang="es-CO" b="0" dirty="0" smtClean="0">
              <a:effectLst/>
            </a:endParaRPr>
          </a:p>
          <a:p>
            <a:pPr rtl="0"/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◆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Oscar Ortiz</a:t>
            </a:r>
            <a:endParaRPr lang="es-CO" b="0" dirty="0" smtClean="0">
              <a:effectLst/>
            </a:endParaRPr>
          </a:p>
          <a:p>
            <a:pPr rtl="0"/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◆ Operadores lógicos </a:t>
            </a:r>
            <a:r>
              <a:rPr lang="es-CO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Oscar Ortiz</a:t>
            </a:r>
            <a:endParaRPr lang="es-CO" b="0" dirty="0" smtClean="0">
              <a:effectLst/>
            </a:endParaRPr>
          </a:p>
          <a:p>
            <a:pPr rtl="0"/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◆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Oscar Ortiz</a:t>
            </a:r>
            <a:endParaRPr lang="es-CO" b="0" dirty="0" smtClean="0">
              <a:effectLst/>
            </a:endParaRPr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1DD6-5F19-4C6F-9568-D4D34DFE122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66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JavaScript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Oscar </a:t>
            </a:r>
            <a:r>
              <a:rPr lang="es-CO" dirty="0" err="1" smtClean="0"/>
              <a:t>eduardo</a:t>
            </a:r>
            <a:r>
              <a:rPr lang="es-CO" dirty="0" smtClean="0"/>
              <a:t> Ortiz pinzón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585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se hace para hacer JS</a:t>
            </a:r>
            <a:endParaRPr lang="es-CO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HTML	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 smtClean="0"/>
              <a:t>&lt;HTML&gt;</a:t>
            </a:r>
          </a:p>
          <a:p>
            <a:r>
              <a:rPr lang="es-CO" dirty="0" smtClean="0"/>
              <a:t>&lt;head&gt;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//&lt;![CDATA[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&lt; 5) {</a:t>
            </a:r>
          </a:p>
          <a:p>
            <a:r>
              <a:rPr lang="en-US" dirty="0"/>
              <a:t>  // some code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//]]&gt;</a:t>
            </a:r>
          </a:p>
          <a:p>
            <a:r>
              <a:rPr lang="en-US" dirty="0"/>
              <a:t>&lt;/script&gt;</a:t>
            </a:r>
            <a:endParaRPr lang="es-CO" dirty="0" smtClean="0"/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&lt;/HTML</a:t>
            </a:r>
            <a:r>
              <a:rPr lang="es-CO" dirty="0"/>
              <a:t>&gt;</a:t>
            </a:r>
          </a:p>
          <a:p>
            <a:endParaRPr lang="es-CO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err="1" smtClean="0"/>
              <a:t>Js</a:t>
            </a:r>
            <a:r>
              <a:rPr lang="es-CO" dirty="0" smtClean="0"/>
              <a:t> ?</a:t>
            </a:r>
            <a:endParaRPr lang="es-CO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No existe!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779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se hace para hacer JS</a:t>
            </a:r>
            <a:endParaRPr lang="es-CO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HTML	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&lt;HTML&gt;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/>
              <a:t>&lt;script </a:t>
            </a:r>
            <a:r>
              <a:rPr lang="es-CO" dirty="0" err="1" smtClean="0"/>
              <a:t>type</a:t>
            </a:r>
            <a:r>
              <a:rPr lang="es-CO" dirty="0" smtClean="0"/>
              <a:t>=‘</a:t>
            </a:r>
            <a:r>
              <a:rPr lang="es-CO" dirty="0" err="1" smtClean="0"/>
              <a:t>text</a:t>
            </a:r>
            <a:r>
              <a:rPr lang="es-CO" dirty="0" smtClean="0"/>
              <a:t>/</a:t>
            </a:r>
            <a:r>
              <a:rPr lang="es-CO" dirty="0" err="1" smtClean="0"/>
              <a:t>javascript</a:t>
            </a:r>
            <a:r>
              <a:rPr lang="es-CO" dirty="0" smtClean="0"/>
              <a:t>’ </a:t>
            </a:r>
            <a:r>
              <a:rPr lang="es-CO" dirty="0" err="1" smtClean="0"/>
              <a:t>src</a:t>
            </a:r>
            <a:r>
              <a:rPr lang="es-CO" dirty="0" smtClean="0"/>
              <a:t>=“archivo.js”&gt;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&lt;/HTML</a:t>
            </a:r>
            <a:r>
              <a:rPr lang="es-CO" dirty="0"/>
              <a:t>&gt;</a:t>
            </a:r>
          </a:p>
          <a:p>
            <a:endParaRPr lang="es-CO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Archivo.js</a:t>
            </a:r>
            <a:endParaRPr lang="es-CO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inchestometers</a:t>
            </a:r>
            <a:r>
              <a:rPr lang="en-US" dirty="0"/>
              <a:t>(inches)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if (inches &lt; 0)</a:t>
            </a:r>
          </a:p>
          <a:p>
            <a:r>
              <a:rPr lang="en-US" dirty="0"/>
              <a:t>      return -1;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meters = inches / 39.37;</a:t>
            </a:r>
          </a:p>
          <a:p>
            <a:r>
              <a:rPr lang="en-US" dirty="0"/>
              <a:t>      return meters;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inches = 12;</a:t>
            </a:r>
          </a:p>
          <a:p>
            <a:r>
              <a:rPr lang="en-US" dirty="0" err="1"/>
              <a:t>var</a:t>
            </a:r>
            <a:r>
              <a:rPr lang="en-US" dirty="0"/>
              <a:t> meters = </a:t>
            </a:r>
            <a:r>
              <a:rPr lang="en-US" dirty="0" err="1"/>
              <a:t>inchestometers</a:t>
            </a:r>
            <a:r>
              <a:rPr lang="en-US" dirty="0"/>
              <a:t>(inches);</a:t>
            </a:r>
          </a:p>
          <a:p>
            <a:r>
              <a:rPr lang="en-US" dirty="0" err="1"/>
              <a:t>document.write</a:t>
            </a:r>
            <a:r>
              <a:rPr lang="en-US" dirty="0"/>
              <a:t>("the value in meters is " + meters);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553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DOM (</a:t>
            </a:r>
            <a:r>
              <a:rPr lang="es-CO" dirty="0" err="1" smtClean="0"/>
              <a:t>Document</a:t>
            </a:r>
            <a:r>
              <a:rPr lang="es-CO" dirty="0" smtClean="0"/>
              <a:t> </a:t>
            </a:r>
            <a:r>
              <a:rPr lang="es-CO" dirty="0" err="1" smtClean="0"/>
              <a:t>Object</a:t>
            </a:r>
            <a:r>
              <a:rPr lang="es-CO" dirty="0" smtClean="0"/>
              <a:t> </a:t>
            </a:r>
            <a:r>
              <a:rPr lang="es-CO" dirty="0" err="1" smtClean="0"/>
              <a:t>Model</a:t>
            </a:r>
            <a:r>
              <a:rPr lang="es-CO" dirty="0" smtClean="0"/>
              <a:t>)</a:t>
            </a:r>
            <a:endParaRPr lang="es-CO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06286"/>
            <a:ext cx="10553112" cy="4885508"/>
          </a:xfrm>
        </p:spPr>
      </p:pic>
    </p:spTree>
    <p:extLst>
      <p:ext uri="{BB962C8B-B14F-4D97-AF65-F5344CB8AC3E}">
        <p14:creationId xmlns:p14="http://schemas.microsoft.com/office/powerpoint/2010/main" val="315255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DOM (</a:t>
            </a:r>
            <a:r>
              <a:rPr lang="es-CO" dirty="0" err="1" smtClean="0"/>
              <a:t>Document</a:t>
            </a:r>
            <a:r>
              <a:rPr lang="es-CO" dirty="0" smtClean="0"/>
              <a:t> </a:t>
            </a:r>
            <a:r>
              <a:rPr lang="es-CO" dirty="0" err="1" smtClean="0"/>
              <a:t>Object</a:t>
            </a:r>
            <a:r>
              <a:rPr lang="es-CO" dirty="0" smtClean="0"/>
              <a:t> </a:t>
            </a:r>
            <a:r>
              <a:rPr lang="es-CO" dirty="0" err="1" smtClean="0"/>
              <a:t>Model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document.write</a:t>
            </a:r>
            <a:r>
              <a:rPr lang="es-CO" dirty="0" smtClean="0"/>
              <a:t>()</a:t>
            </a:r>
          </a:p>
          <a:p>
            <a:r>
              <a:rPr lang="es-CO" dirty="0" err="1"/>
              <a:t>document.getElementById</a:t>
            </a:r>
            <a:r>
              <a:rPr lang="es-CO" dirty="0"/>
              <a:t>(</a:t>
            </a:r>
            <a:r>
              <a:rPr lang="es-CO" i="1" dirty="0"/>
              <a:t>id</a:t>
            </a:r>
            <a:r>
              <a:rPr lang="es-CO" dirty="0"/>
              <a:t>).</a:t>
            </a:r>
            <a:r>
              <a:rPr lang="es-CO" dirty="0" err="1"/>
              <a:t>innerHTML</a:t>
            </a:r>
            <a:r>
              <a:rPr lang="es-CO" dirty="0"/>
              <a:t> =</a:t>
            </a:r>
            <a:r>
              <a:rPr lang="es-CO" i="1" dirty="0"/>
              <a:t> new </a:t>
            </a:r>
            <a:r>
              <a:rPr lang="es-CO" i="1" dirty="0" smtClean="0"/>
              <a:t>HTML</a:t>
            </a:r>
          </a:p>
          <a:p>
            <a:r>
              <a:rPr lang="es-CO" dirty="0" err="1"/>
              <a:t>document.getElementById</a:t>
            </a:r>
            <a:r>
              <a:rPr lang="es-CO" dirty="0"/>
              <a:t>(</a:t>
            </a:r>
            <a:r>
              <a:rPr lang="es-CO" i="1" dirty="0"/>
              <a:t>id</a:t>
            </a:r>
            <a:r>
              <a:rPr lang="es-CO" dirty="0"/>
              <a:t>).</a:t>
            </a:r>
            <a:r>
              <a:rPr lang="es-CO" i="1" dirty="0" err="1"/>
              <a:t>attribute</a:t>
            </a:r>
            <a:r>
              <a:rPr lang="es-CO" i="1" dirty="0"/>
              <a:t> = new </a:t>
            </a:r>
            <a:r>
              <a:rPr lang="es-CO" i="1" dirty="0" err="1" smtClean="0"/>
              <a:t>value</a:t>
            </a:r>
            <a:endParaRPr lang="es-CO" i="1" dirty="0" smtClean="0"/>
          </a:p>
          <a:p>
            <a:r>
              <a:rPr lang="es-CO" dirty="0" err="1"/>
              <a:t>var</a:t>
            </a:r>
            <a:r>
              <a:rPr lang="es-CO" dirty="0"/>
              <a:t> x = </a:t>
            </a:r>
            <a:r>
              <a:rPr lang="es-CO" dirty="0" err="1"/>
              <a:t>document.getElementsByTagName</a:t>
            </a:r>
            <a:r>
              <a:rPr lang="es-CO" dirty="0"/>
              <a:t>("p</a:t>
            </a:r>
            <a:r>
              <a:rPr lang="es-CO" dirty="0" smtClean="0"/>
              <a:t>");</a:t>
            </a:r>
          </a:p>
          <a:p>
            <a:r>
              <a:rPr lang="es-CO" dirty="0" err="1"/>
              <a:t>var</a:t>
            </a:r>
            <a:r>
              <a:rPr lang="es-CO" dirty="0"/>
              <a:t> x = </a:t>
            </a:r>
            <a:r>
              <a:rPr lang="es-CO" dirty="0" err="1"/>
              <a:t>document.getElementsByClassName</a:t>
            </a:r>
            <a:r>
              <a:rPr lang="es-CO" dirty="0"/>
              <a:t>("</a:t>
            </a:r>
            <a:r>
              <a:rPr lang="es-CO" dirty="0" err="1"/>
              <a:t>intro</a:t>
            </a:r>
            <a:r>
              <a:rPr lang="es-CO" dirty="0" smtClean="0"/>
              <a:t>");</a:t>
            </a:r>
          </a:p>
          <a:p>
            <a:r>
              <a:rPr lang="es-CO" dirty="0" err="1"/>
              <a:t>var</a:t>
            </a:r>
            <a:r>
              <a:rPr lang="es-CO" dirty="0"/>
              <a:t> x = </a:t>
            </a:r>
            <a:r>
              <a:rPr lang="es-CO" dirty="0" err="1"/>
              <a:t>document.querySelectorAll</a:t>
            </a:r>
            <a:r>
              <a:rPr lang="es-CO" dirty="0"/>
              <a:t>("</a:t>
            </a:r>
            <a:r>
              <a:rPr lang="es-CO" dirty="0" err="1"/>
              <a:t>p.intro</a:t>
            </a:r>
            <a:r>
              <a:rPr lang="es-CO" dirty="0" smtClean="0"/>
              <a:t>");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39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Variables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75" y="2052638"/>
            <a:ext cx="7158026" cy="4195762"/>
          </a:xfrm>
        </p:spPr>
      </p:pic>
    </p:spTree>
    <p:extLst>
      <p:ext uri="{BB962C8B-B14F-4D97-AF65-F5344CB8AC3E}">
        <p14:creationId xmlns:p14="http://schemas.microsoft.com/office/powerpoint/2010/main" val="68225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foo = 'Hello. I am in lowercase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A_STRING = 'I am a string</a:t>
            </a:r>
            <a:r>
              <a:rPr lang="en-US" dirty="0" smtClean="0"/>
              <a:t>';</a:t>
            </a:r>
          </a:p>
          <a:p>
            <a:r>
              <a:rPr lang="es-CO" dirty="0" err="1"/>
              <a:t>const</a:t>
            </a:r>
            <a:r>
              <a:rPr lang="es-CO" dirty="0"/>
              <a:t> A_NUMBER = 100</a:t>
            </a:r>
            <a:r>
              <a:rPr lang="es-CO" dirty="0" smtClean="0"/>
              <a:t>;</a:t>
            </a:r>
          </a:p>
          <a:p>
            <a:r>
              <a:rPr lang="en-US" dirty="0" err="1"/>
              <a:t>const</a:t>
            </a:r>
            <a:r>
              <a:rPr lang="en-US" dirty="0"/>
              <a:t> AN_ARRAY = [ 'var1', 12, { foo: 'bar' } 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s-CO" dirty="0" err="1" smtClean="0"/>
              <a:t>Const</a:t>
            </a:r>
            <a:r>
              <a:rPr lang="es-CO" dirty="0" smtClean="0"/>
              <a:t> </a:t>
            </a:r>
            <a:r>
              <a:rPr lang="es-CO" dirty="0" err="1"/>
              <a:t>F</a:t>
            </a:r>
            <a:r>
              <a:rPr lang="es-CO" dirty="0" err="1" smtClean="0"/>
              <a:t>oo</a:t>
            </a:r>
            <a:r>
              <a:rPr lang="es-CO" dirty="0" smtClean="0"/>
              <a:t> = “Hola Mundo”;</a:t>
            </a:r>
          </a:p>
          <a:p>
            <a:r>
              <a:rPr lang="es-CO" dirty="0" err="1" smtClean="0"/>
              <a:t>Foo</a:t>
            </a:r>
            <a:r>
              <a:rPr lang="es-CO" dirty="0" smtClean="0"/>
              <a:t> = “Vamos a cambiar el texto”; //</a:t>
            </a:r>
            <a:r>
              <a:rPr lang="es-CO" dirty="0" err="1" smtClean="0"/>
              <a:t>TypeOf</a:t>
            </a:r>
            <a:r>
              <a:rPr lang="es-CO" dirty="0" smtClean="0"/>
              <a:t> Error </a:t>
            </a:r>
          </a:p>
          <a:p>
            <a:r>
              <a:rPr lang="es-CO" dirty="0" err="1" smtClean="0"/>
              <a:t>Foo</a:t>
            </a:r>
            <a:r>
              <a:rPr lang="es-CO" dirty="0" smtClean="0"/>
              <a:t> = </a:t>
            </a:r>
            <a:r>
              <a:rPr lang="es-CO" dirty="0" err="1" smtClean="0"/>
              <a:t>null</a:t>
            </a:r>
            <a:r>
              <a:rPr lang="es-CO" dirty="0" smtClean="0"/>
              <a:t>; //Solo lectura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660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Operadores Matemáticos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Operador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Suma (+)</a:t>
            </a:r>
          </a:p>
          <a:p>
            <a:r>
              <a:rPr lang="es-CO" dirty="0" smtClean="0"/>
              <a:t>Resta (-)</a:t>
            </a:r>
          </a:p>
          <a:p>
            <a:r>
              <a:rPr lang="es-CO" dirty="0" smtClean="0"/>
              <a:t>Multiplicación (*)</a:t>
            </a:r>
          </a:p>
          <a:p>
            <a:r>
              <a:rPr lang="es-CO" dirty="0" smtClean="0"/>
              <a:t>División (/)</a:t>
            </a:r>
          </a:p>
          <a:p>
            <a:r>
              <a:rPr lang="es-CO" dirty="0" smtClean="0"/>
              <a:t>Módulo (%)</a:t>
            </a:r>
          </a:p>
          <a:p>
            <a:r>
              <a:rPr lang="es-CO" dirty="0" smtClean="0"/>
              <a:t>Var Val1 = 10;</a:t>
            </a:r>
          </a:p>
          <a:p>
            <a:r>
              <a:rPr lang="es-CO" dirty="0" smtClean="0"/>
              <a:t>Val Val2 = 2;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JavaScript 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Var total = Val1 + Val2; // 12</a:t>
            </a:r>
          </a:p>
          <a:p>
            <a:r>
              <a:rPr lang="es-CO" dirty="0" smtClean="0"/>
              <a:t>Var total = Val1 – Val2; // 8</a:t>
            </a:r>
          </a:p>
          <a:p>
            <a:r>
              <a:rPr lang="es-CO" dirty="0"/>
              <a:t>Var total = Val1 </a:t>
            </a:r>
            <a:r>
              <a:rPr lang="es-CO" dirty="0" smtClean="0"/>
              <a:t>* </a:t>
            </a:r>
            <a:r>
              <a:rPr lang="es-CO" dirty="0"/>
              <a:t>Val2</a:t>
            </a:r>
            <a:r>
              <a:rPr lang="es-CO" dirty="0" smtClean="0"/>
              <a:t>; // 20</a:t>
            </a:r>
            <a:endParaRPr lang="es-CO" dirty="0"/>
          </a:p>
          <a:p>
            <a:r>
              <a:rPr lang="es-CO" dirty="0"/>
              <a:t>Var total = Val1 </a:t>
            </a:r>
            <a:r>
              <a:rPr lang="es-CO" dirty="0" smtClean="0"/>
              <a:t>/ </a:t>
            </a:r>
            <a:r>
              <a:rPr lang="es-CO" dirty="0"/>
              <a:t>Val2</a:t>
            </a:r>
            <a:r>
              <a:rPr lang="es-CO" dirty="0" smtClean="0"/>
              <a:t>; // 5</a:t>
            </a:r>
            <a:endParaRPr lang="es-CO" dirty="0"/>
          </a:p>
          <a:p>
            <a:r>
              <a:rPr lang="es-CO" dirty="0"/>
              <a:t>Var total = Val1 </a:t>
            </a:r>
            <a:r>
              <a:rPr lang="es-CO" dirty="0" smtClean="0"/>
              <a:t>% </a:t>
            </a:r>
            <a:r>
              <a:rPr lang="es-CO" dirty="0"/>
              <a:t>Val2</a:t>
            </a:r>
            <a:r>
              <a:rPr lang="es-CO" dirty="0" smtClean="0"/>
              <a:t>; // 0 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650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Operadores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Comparación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 smtClean="0"/>
              <a:t>Comparación (==) Igual</a:t>
            </a:r>
          </a:p>
          <a:p>
            <a:r>
              <a:rPr lang="es-CO" dirty="0"/>
              <a:t>Desigualdad (!=)</a:t>
            </a:r>
            <a:endParaRPr lang="es-CO" dirty="0" smtClean="0"/>
          </a:p>
          <a:p>
            <a:r>
              <a:rPr lang="es-CO" dirty="0" smtClean="0"/>
              <a:t>Estrictamente </a:t>
            </a:r>
            <a:r>
              <a:rPr lang="es-CO" dirty="0"/>
              <a:t>iguales (===)	Devuelve true si los </a:t>
            </a:r>
            <a:r>
              <a:rPr lang="es-CO" dirty="0" err="1"/>
              <a:t>operandos</a:t>
            </a:r>
            <a:r>
              <a:rPr lang="es-CO" dirty="0"/>
              <a:t> son igual y tienen el mismo tipo. Mira también Object.is y </a:t>
            </a:r>
            <a:r>
              <a:rPr lang="es-CO" dirty="0" err="1"/>
              <a:t>sameness</a:t>
            </a:r>
            <a:r>
              <a:rPr lang="es-CO" dirty="0"/>
              <a:t> in JS.</a:t>
            </a:r>
          </a:p>
          <a:p>
            <a:r>
              <a:rPr lang="es-CO" dirty="0"/>
              <a:t>Estrictamente desiguales (!==)	Devuelve true si los </a:t>
            </a:r>
            <a:r>
              <a:rPr lang="es-CO" dirty="0" err="1"/>
              <a:t>operandos</a:t>
            </a:r>
            <a:r>
              <a:rPr lang="es-CO" dirty="0"/>
              <a:t> no son iguales y/o no son del mismo tipo.</a:t>
            </a:r>
          </a:p>
          <a:p>
            <a:r>
              <a:rPr lang="es-CO" dirty="0"/>
              <a:t>Mayor que (&gt;)	Devuelve true si el operando de la izquierda es mayor que el operando de la derecha.</a:t>
            </a:r>
          </a:p>
          <a:p>
            <a:r>
              <a:rPr lang="es-CO" dirty="0"/>
              <a:t>Mayor o igual que (&gt;=)	Devuelve true si el operando de la izquierda es mayor o igual que el operando de la derecha.	var2 &gt;= var1</a:t>
            </a:r>
          </a:p>
          <a:p>
            <a:r>
              <a:rPr lang="es-CO" dirty="0"/>
              <a:t>Menor que (&lt;)	Devuelve true si el operando de la izquierda es menor que el operando de la derecha.	var1 &lt; var2</a:t>
            </a:r>
          </a:p>
          <a:p>
            <a:r>
              <a:rPr lang="es-CO" dirty="0"/>
              <a:t>Menor o igual que (&lt;=)	Devuelve true si el operando de la izquierda es menor o igual que el operando de la derecha.	var1 &lt;= var2</a:t>
            </a:r>
          </a:p>
          <a:p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Asignación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/>
              <a:t>Operadores de asignación	x = y	x = y</a:t>
            </a:r>
          </a:p>
          <a:p>
            <a:r>
              <a:rPr lang="es-CO" dirty="0"/>
              <a:t>Asignación de adición	x += y	x = x + y</a:t>
            </a:r>
          </a:p>
          <a:p>
            <a:r>
              <a:rPr lang="es-CO" dirty="0"/>
              <a:t>Asignación de sustracción	x -= y	x = x - y</a:t>
            </a:r>
          </a:p>
          <a:p>
            <a:r>
              <a:rPr lang="es-CO" dirty="0"/>
              <a:t>Asignación de multiplicación	x *= y	x = x * y</a:t>
            </a:r>
          </a:p>
          <a:p>
            <a:r>
              <a:rPr lang="es-CO" dirty="0"/>
              <a:t>Asignación de división	x /= y	x = x / y</a:t>
            </a:r>
          </a:p>
          <a:p>
            <a:r>
              <a:rPr lang="es-CO" dirty="0"/>
              <a:t>Asignación de resto	x %= y	x = x % y</a:t>
            </a:r>
          </a:p>
          <a:p>
            <a:r>
              <a:rPr lang="es-CO" dirty="0"/>
              <a:t>Asignación de exponenciación	x **= y	x = x ** y</a:t>
            </a:r>
          </a:p>
          <a:p>
            <a:r>
              <a:rPr lang="es-CO" dirty="0"/>
              <a:t>Asignación de desplazamiento a la izquierda	x &lt;&lt;= y	x = x &lt;&lt; y</a:t>
            </a:r>
          </a:p>
          <a:p>
            <a:r>
              <a:rPr lang="es-CO" dirty="0"/>
              <a:t>Asignación de desplazamiento a la derecha	x &gt;&gt;= y	x = x &gt;&gt; y</a:t>
            </a:r>
          </a:p>
          <a:p>
            <a:r>
              <a:rPr lang="es-CO" dirty="0"/>
              <a:t>Asignación de desplazamiento a la derecha sin signo	x &gt;&gt;&gt;= y	x = x &gt;&gt;&gt; y</a:t>
            </a:r>
          </a:p>
          <a:p>
            <a:r>
              <a:rPr lang="es-CO" dirty="0"/>
              <a:t>Asignación AND binaria	x &amp;= y	x = x &amp; y</a:t>
            </a:r>
          </a:p>
          <a:p>
            <a:r>
              <a:rPr lang="es-CO" dirty="0"/>
              <a:t>Asignación XOR binaria	x ^= y	x = x ^ y</a:t>
            </a:r>
          </a:p>
          <a:p>
            <a:r>
              <a:rPr lang="es-CO" dirty="0"/>
              <a:t>Asignación OR binaria	x |= y	x = x | y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217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Operadores</a:t>
            </a:r>
            <a:endParaRPr lang="es-CO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Ternario</a:t>
            </a:r>
            <a:endParaRPr lang="es-CO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CO" dirty="0"/>
              <a:t>condición ? valor1 : </a:t>
            </a:r>
            <a:r>
              <a:rPr lang="es-CO" dirty="0" smtClean="0"/>
              <a:t>valor2 </a:t>
            </a:r>
          </a:p>
          <a:p>
            <a:r>
              <a:rPr lang="es-CO" dirty="0" smtClean="0"/>
              <a:t>Var Val1 = 30;</a:t>
            </a:r>
          </a:p>
          <a:p>
            <a:r>
              <a:rPr lang="es-CO" dirty="0" smtClean="0"/>
              <a:t>Var Val2 = “30”;</a:t>
            </a:r>
          </a:p>
          <a:p>
            <a:r>
              <a:rPr lang="es-CO" dirty="0" smtClean="0"/>
              <a:t>(Val1 === Val2 ? Console.log(“Igual”) : </a:t>
            </a:r>
            <a:r>
              <a:rPr lang="es-CO" dirty="0"/>
              <a:t>Console.log</a:t>
            </a:r>
            <a:r>
              <a:rPr lang="es-CO" dirty="0" smtClean="0"/>
              <a:t>(“No es Igual</a:t>
            </a:r>
            <a:r>
              <a:rPr lang="es-CO" dirty="0"/>
              <a:t>”) 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Lógicos</a:t>
            </a:r>
            <a:endParaRPr lang="es-CO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CO" dirty="0" smtClean="0"/>
              <a:t>&amp;&amp; And o Y</a:t>
            </a:r>
          </a:p>
          <a:p>
            <a:r>
              <a:rPr lang="es-CO" dirty="0" smtClean="0"/>
              <a:t>|| </a:t>
            </a:r>
            <a:r>
              <a:rPr lang="es-CO" dirty="0" err="1" smtClean="0"/>
              <a:t>Or</a:t>
            </a:r>
            <a:r>
              <a:rPr lang="es-CO" dirty="0" smtClean="0"/>
              <a:t> o </a:t>
            </a:r>
            <a:r>
              <a:rPr lang="es-CO" dirty="0" err="1" smtClean="0"/>
              <a:t>O</a:t>
            </a:r>
            <a:endParaRPr lang="es-CO" dirty="0" smtClean="0"/>
          </a:p>
          <a:p>
            <a:r>
              <a:rPr lang="es-CO" dirty="0" smtClean="0"/>
              <a:t>! </a:t>
            </a:r>
            <a:r>
              <a:rPr lang="es-CO" dirty="0" err="1" smtClean="0"/>
              <a:t>Not</a:t>
            </a:r>
            <a:r>
              <a:rPr lang="es-CO" dirty="0" smtClean="0"/>
              <a:t> o No lógico</a:t>
            </a:r>
          </a:p>
          <a:p>
            <a:r>
              <a:rPr lang="es-CO" dirty="0" smtClean="0"/>
              <a:t>BIT</a:t>
            </a:r>
          </a:p>
          <a:p>
            <a:r>
              <a:rPr lang="es-CO" dirty="0"/>
              <a:t> </a:t>
            </a:r>
            <a:r>
              <a:rPr lang="es-CO" dirty="0" smtClean="0"/>
              <a:t>a &amp; b and lógico </a:t>
            </a:r>
          </a:p>
          <a:p>
            <a:r>
              <a:rPr lang="es-CO" dirty="0"/>
              <a:t> </a:t>
            </a:r>
            <a:r>
              <a:rPr lang="es-CO" dirty="0" smtClean="0"/>
              <a:t>a | b </a:t>
            </a:r>
            <a:r>
              <a:rPr lang="es-CO" dirty="0" err="1" smtClean="0"/>
              <a:t>or</a:t>
            </a:r>
            <a:r>
              <a:rPr lang="es-CO" dirty="0" smtClean="0"/>
              <a:t> lógico </a:t>
            </a:r>
          </a:p>
          <a:p>
            <a:r>
              <a:rPr lang="es-CO" dirty="0"/>
              <a:t> </a:t>
            </a:r>
            <a:r>
              <a:rPr lang="es-CO" dirty="0" smtClean="0"/>
              <a:t>a ^ b </a:t>
            </a:r>
            <a:r>
              <a:rPr lang="es-CO" dirty="0" err="1" smtClean="0"/>
              <a:t>Not</a:t>
            </a:r>
            <a:r>
              <a:rPr lang="es-CO" dirty="0" smtClean="0"/>
              <a:t> lógico</a:t>
            </a:r>
          </a:p>
          <a:p>
            <a:endParaRPr lang="es-CO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 smtClean="0"/>
              <a:t>Cadenas</a:t>
            </a:r>
            <a:endParaRPr lang="es-CO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CO" dirty="0" smtClean="0"/>
              <a:t>Concatenar (+)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267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Operador</a:t>
            </a:r>
            <a:endParaRPr lang="es-CO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sz="4400" dirty="0" err="1" smtClean="0"/>
              <a:t>This</a:t>
            </a:r>
            <a:endParaRPr lang="es-CO" sz="4400" dirty="0" smtClean="0"/>
          </a:p>
          <a:p>
            <a:r>
              <a:rPr lang="es-CO" sz="4400" dirty="0" smtClean="0"/>
              <a:t>New</a:t>
            </a:r>
          </a:p>
          <a:p>
            <a:r>
              <a:rPr lang="es-CO" sz="4400" dirty="0" err="1" smtClean="0"/>
              <a:t>Super</a:t>
            </a:r>
            <a:endParaRPr lang="es-CO" sz="4400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725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>
                <a:solidFill>
                  <a:schemeClr val="tx1"/>
                </a:solidFill>
              </a:rPr>
              <a:t>Estructuras de Control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IF – IF … </a:t>
            </a:r>
            <a:r>
              <a:rPr lang="es-CO" dirty="0" err="1" smtClean="0"/>
              <a:t>else</a:t>
            </a:r>
            <a:r>
              <a:rPr lang="es-CO" dirty="0" smtClean="0"/>
              <a:t> </a:t>
            </a:r>
            <a:r>
              <a:rPr lang="es-CO" dirty="0" err="1" smtClean="0"/>
              <a:t>if</a:t>
            </a:r>
            <a:r>
              <a:rPr lang="es-CO" dirty="0" smtClean="0"/>
              <a:t> … </a:t>
            </a:r>
            <a:r>
              <a:rPr lang="es-CO" dirty="0" err="1" smtClean="0"/>
              <a:t>Else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Var variable = 10;</a:t>
            </a:r>
            <a:endParaRPr lang="es-CO" dirty="0"/>
          </a:p>
          <a:p>
            <a:r>
              <a:rPr lang="es-CO" dirty="0" smtClean="0"/>
              <a:t>Si (Variable = mayor de 10) </a:t>
            </a:r>
          </a:p>
          <a:p>
            <a:pPr lvl="1"/>
            <a:r>
              <a:rPr lang="es-CO" dirty="0" smtClean="0"/>
              <a:t>Entonces haga </a:t>
            </a:r>
            <a:r>
              <a:rPr lang="es-CO" dirty="0"/>
              <a:t>… imprimir</a:t>
            </a:r>
          </a:p>
          <a:p>
            <a:r>
              <a:rPr lang="es-CO" dirty="0" smtClean="0"/>
              <a:t>Si no si (Variable = menos </a:t>
            </a:r>
            <a:r>
              <a:rPr lang="es-CO" dirty="0"/>
              <a:t>de </a:t>
            </a:r>
            <a:r>
              <a:rPr lang="es-CO" dirty="0" smtClean="0"/>
              <a:t>10)</a:t>
            </a:r>
          </a:p>
          <a:p>
            <a:pPr lvl="1"/>
            <a:r>
              <a:rPr lang="es-CO" dirty="0" smtClean="0"/>
              <a:t>Entonces Haga </a:t>
            </a:r>
            <a:r>
              <a:rPr lang="es-CO" dirty="0"/>
              <a:t>… imprimir</a:t>
            </a:r>
            <a:endParaRPr lang="es-CO" dirty="0" smtClean="0"/>
          </a:p>
          <a:p>
            <a:r>
              <a:rPr lang="es-CO" dirty="0" smtClean="0"/>
              <a:t>Si no </a:t>
            </a:r>
          </a:p>
          <a:p>
            <a:pPr lvl="1"/>
            <a:r>
              <a:rPr lang="es-CO" dirty="0" smtClean="0"/>
              <a:t>Entonces Hago esto … imprimir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err="1" smtClean="0"/>
              <a:t>Switch</a:t>
            </a:r>
            <a:r>
              <a:rPr lang="es-CO" dirty="0" smtClean="0"/>
              <a:t> - Caso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Var variable = 10;</a:t>
            </a:r>
          </a:p>
          <a:p>
            <a:r>
              <a:rPr lang="es-CO" dirty="0" err="1" smtClean="0"/>
              <a:t>Switch</a:t>
            </a:r>
            <a:r>
              <a:rPr lang="es-CO" dirty="0" smtClean="0"/>
              <a:t>(Variable){</a:t>
            </a:r>
          </a:p>
          <a:p>
            <a:pPr lvl="1"/>
            <a:r>
              <a:rPr lang="es-CO" dirty="0" smtClean="0"/>
              <a:t>SI es 1: Haga esto … Imprima Salir</a:t>
            </a:r>
          </a:p>
          <a:p>
            <a:pPr lvl="1"/>
            <a:r>
              <a:rPr lang="es-CO" dirty="0"/>
              <a:t>SI es </a:t>
            </a:r>
            <a:r>
              <a:rPr lang="es-CO" dirty="0" smtClean="0"/>
              <a:t>2: </a:t>
            </a:r>
            <a:r>
              <a:rPr lang="es-CO" dirty="0"/>
              <a:t>Haga esto … </a:t>
            </a:r>
            <a:r>
              <a:rPr lang="es-CO" dirty="0" smtClean="0"/>
              <a:t>Imprima </a:t>
            </a:r>
            <a:r>
              <a:rPr lang="es-CO" dirty="0"/>
              <a:t>Salir</a:t>
            </a:r>
          </a:p>
          <a:p>
            <a:pPr lvl="1"/>
            <a:r>
              <a:rPr lang="es-CO" dirty="0"/>
              <a:t>SI es </a:t>
            </a:r>
            <a:r>
              <a:rPr lang="es-CO" dirty="0" smtClean="0"/>
              <a:t>3: </a:t>
            </a:r>
            <a:r>
              <a:rPr lang="es-CO" dirty="0"/>
              <a:t>Haga esto … </a:t>
            </a:r>
            <a:r>
              <a:rPr lang="es-CO" dirty="0" smtClean="0"/>
              <a:t>Imprima </a:t>
            </a:r>
            <a:r>
              <a:rPr lang="es-CO" dirty="0"/>
              <a:t>Salir</a:t>
            </a:r>
          </a:p>
          <a:p>
            <a:pPr lvl="1"/>
            <a:r>
              <a:rPr lang="es-CO" dirty="0" smtClean="0"/>
              <a:t>….</a:t>
            </a:r>
            <a:endParaRPr lang="es-CO" dirty="0"/>
          </a:p>
          <a:p>
            <a:pPr lvl="1"/>
            <a:r>
              <a:rPr lang="es-CO" dirty="0"/>
              <a:t>SI es </a:t>
            </a:r>
            <a:r>
              <a:rPr lang="es-CO" dirty="0" smtClean="0"/>
              <a:t>10: </a:t>
            </a:r>
            <a:r>
              <a:rPr lang="es-CO" dirty="0"/>
              <a:t>Haga esto … </a:t>
            </a:r>
            <a:r>
              <a:rPr lang="es-CO" dirty="0" smtClean="0"/>
              <a:t>Imprima Salir</a:t>
            </a:r>
          </a:p>
          <a:p>
            <a:pPr lvl="1"/>
            <a:r>
              <a:rPr lang="es-CO" dirty="0" smtClean="0"/>
              <a:t>Defecto </a:t>
            </a:r>
            <a:r>
              <a:rPr lang="es-CO" dirty="0"/>
              <a:t>Salir</a:t>
            </a:r>
          </a:p>
          <a:p>
            <a:r>
              <a:rPr lang="es-CO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98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>
                <a:solidFill>
                  <a:schemeClr val="tx1"/>
                </a:solidFill>
              </a:rPr>
              <a:t>Estructuras de Control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IF – IF … </a:t>
            </a:r>
            <a:r>
              <a:rPr lang="es-CO" dirty="0" err="1" smtClean="0"/>
              <a:t>else</a:t>
            </a:r>
            <a:r>
              <a:rPr lang="es-CO" dirty="0" smtClean="0"/>
              <a:t> </a:t>
            </a:r>
            <a:r>
              <a:rPr lang="es-CO" dirty="0" err="1" smtClean="0"/>
              <a:t>if</a:t>
            </a:r>
            <a:r>
              <a:rPr lang="es-CO" dirty="0" smtClean="0"/>
              <a:t> … </a:t>
            </a:r>
            <a:r>
              <a:rPr lang="es-CO" dirty="0" err="1" smtClean="0"/>
              <a:t>Else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Var variable = 10;</a:t>
            </a:r>
            <a:endParaRPr lang="es-CO" dirty="0"/>
          </a:p>
          <a:p>
            <a:r>
              <a:rPr lang="es-CO" dirty="0" err="1" smtClean="0"/>
              <a:t>if</a:t>
            </a:r>
            <a:r>
              <a:rPr lang="es-CO" dirty="0" smtClean="0"/>
              <a:t> (Variable &gt; 10){</a:t>
            </a:r>
          </a:p>
          <a:p>
            <a:pPr lvl="1"/>
            <a:r>
              <a:rPr lang="es-CO" dirty="0" smtClean="0"/>
              <a:t>Console.log(Variable);</a:t>
            </a:r>
          </a:p>
          <a:p>
            <a:pPr lvl="1"/>
            <a:r>
              <a:rPr lang="es-CO" dirty="0"/>
              <a:t>}</a:t>
            </a:r>
          </a:p>
          <a:p>
            <a:r>
              <a:rPr lang="es-CO" dirty="0" err="1" smtClean="0"/>
              <a:t>Else</a:t>
            </a:r>
            <a:r>
              <a:rPr lang="es-CO" dirty="0" smtClean="0"/>
              <a:t> </a:t>
            </a:r>
            <a:r>
              <a:rPr lang="es-CO" dirty="0" err="1" smtClean="0"/>
              <a:t>if</a:t>
            </a:r>
            <a:r>
              <a:rPr lang="es-CO" dirty="0" smtClean="0"/>
              <a:t> (Variable &lt; 10){</a:t>
            </a:r>
          </a:p>
          <a:p>
            <a:pPr lvl="1"/>
            <a:r>
              <a:rPr lang="es-CO" dirty="0"/>
              <a:t>Console.log(Variable);</a:t>
            </a:r>
          </a:p>
          <a:p>
            <a:pPr lvl="1"/>
            <a:r>
              <a:rPr lang="es-CO" dirty="0"/>
              <a:t>}</a:t>
            </a:r>
          </a:p>
          <a:p>
            <a:r>
              <a:rPr lang="es-CO" dirty="0" err="1" smtClean="0"/>
              <a:t>Else</a:t>
            </a:r>
            <a:r>
              <a:rPr lang="es-CO" dirty="0" smtClean="0"/>
              <a:t>{ </a:t>
            </a:r>
          </a:p>
          <a:p>
            <a:pPr lvl="1"/>
            <a:r>
              <a:rPr lang="es-CO" dirty="0"/>
              <a:t>Console.log(Variable);</a:t>
            </a:r>
          </a:p>
          <a:p>
            <a:pPr lvl="1"/>
            <a:r>
              <a:rPr lang="es-CO" dirty="0" smtClean="0"/>
              <a:t>}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err="1" smtClean="0"/>
              <a:t>Switch</a:t>
            </a:r>
            <a:r>
              <a:rPr lang="es-CO" dirty="0" smtClean="0"/>
              <a:t> - Caso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s-CO" dirty="0" smtClean="0"/>
              <a:t>Var variable = 10;</a:t>
            </a:r>
          </a:p>
          <a:p>
            <a:r>
              <a:rPr lang="es-CO" dirty="0" err="1" smtClean="0"/>
              <a:t>Switch</a:t>
            </a:r>
            <a:r>
              <a:rPr lang="es-CO" dirty="0" smtClean="0"/>
              <a:t>(Variable){</a:t>
            </a:r>
          </a:p>
          <a:p>
            <a:pPr lvl="1"/>
            <a:r>
              <a:rPr lang="es-CO" dirty="0" smtClean="0"/>
              <a:t>case 1: Console.log(Variable); Break;</a:t>
            </a:r>
          </a:p>
          <a:p>
            <a:pPr lvl="1"/>
            <a:r>
              <a:rPr lang="es-CO" dirty="0"/>
              <a:t>case</a:t>
            </a:r>
            <a:r>
              <a:rPr lang="es-CO" dirty="0" smtClean="0"/>
              <a:t> 2: </a:t>
            </a:r>
            <a:r>
              <a:rPr lang="es-CO" dirty="0"/>
              <a:t>Console.log(Variable); Break; </a:t>
            </a:r>
            <a:endParaRPr lang="es-CO" dirty="0" smtClean="0"/>
          </a:p>
          <a:p>
            <a:pPr lvl="1"/>
            <a:r>
              <a:rPr lang="es-CO" dirty="0" smtClean="0"/>
              <a:t>case 3: </a:t>
            </a:r>
            <a:r>
              <a:rPr lang="es-CO" dirty="0"/>
              <a:t>Console.log(Variable); Break;</a:t>
            </a:r>
          </a:p>
          <a:p>
            <a:pPr lvl="1"/>
            <a:r>
              <a:rPr lang="es-CO" dirty="0" smtClean="0"/>
              <a:t>….</a:t>
            </a:r>
            <a:endParaRPr lang="es-CO" dirty="0"/>
          </a:p>
          <a:p>
            <a:pPr lvl="1"/>
            <a:r>
              <a:rPr lang="es-CO" dirty="0"/>
              <a:t>case</a:t>
            </a:r>
            <a:r>
              <a:rPr lang="es-CO" dirty="0" smtClean="0"/>
              <a:t> 10: </a:t>
            </a:r>
            <a:r>
              <a:rPr lang="es-CO" dirty="0"/>
              <a:t>Console.log(Variable); Break;</a:t>
            </a:r>
            <a:endParaRPr lang="es-CO" dirty="0" smtClean="0"/>
          </a:p>
          <a:p>
            <a:pPr lvl="1"/>
            <a:r>
              <a:rPr lang="es-CO" dirty="0" smtClean="0"/>
              <a:t>Default: </a:t>
            </a:r>
            <a:r>
              <a:rPr lang="es-CO" dirty="0"/>
              <a:t>Console.log(Variable); Break</a:t>
            </a:r>
            <a:r>
              <a:rPr lang="es-CO" dirty="0" smtClean="0"/>
              <a:t>;</a:t>
            </a:r>
          </a:p>
          <a:p>
            <a:pPr lvl="1"/>
            <a:r>
              <a:rPr lang="es-CO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2133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615</Words>
  <Application>Microsoft Office PowerPoint</Application>
  <PresentationFormat>Panorámica</PresentationFormat>
  <Paragraphs>169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JavaScript </vt:lpstr>
      <vt:lpstr>Variables</vt:lpstr>
      <vt:lpstr>Constantes</vt:lpstr>
      <vt:lpstr>Operadores Matemáticos</vt:lpstr>
      <vt:lpstr>Operadores</vt:lpstr>
      <vt:lpstr>Operadores</vt:lpstr>
      <vt:lpstr>Operador</vt:lpstr>
      <vt:lpstr>Estructuras de Control</vt:lpstr>
      <vt:lpstr>Estructuras de Control</vt:lpstr>
      <vt:lpstr>Como se hace para hacer JS</vt:lpstr>
      <vt:lpstr>Como se hace para hacer JS</vt:lpstr>
      <vt:lpstr>DOM (Document Object Model)</vt:lpstr>
      <vt:lpstr>DOM (Document Object Model)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Oscar Eduardo Ortiz Pinzón</dc:creator>
  <cp:lastModifiedBy>Oscar Eduardo Ortiz Pinzón</cp:lastModifiedBy>
  <cp:revision>10</cp:revision>
  <dcterms:created xsi:type="dcterms:W3CDTF">2018-05-11T20:03:28Z</dcterms:created>
  <dcterms:modified xsi:type="dcterms:W3CDTF">2018-05-11T21:50:17Z</dcterms:modified>
</cp:coreProperties>
</file>