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303" r:id="rId3"/>
    <p:sldId id="306" r:id="rId4"/>
    <p:sldId id="283" r:id="rId5"/>
    <p:sldId id="305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0" r:id="rId17"/>
    <p:sldId id="287" r:id="rId18"/>
    <p:sldId id="289" r:id="rId19"/>
    <p:sldId id="291" r:id="rId20"/>
    <p:sldId id="292" r:id="rId21"/>
    <p:sldId id="300" r:id="rId22"/>
    <p:sldId id="301" r:id="rId23"/>
    <p:sldId id="302" r:id="rId24"/>
    <p:sldId id="296" r:id="rId25"/>
    <p:sldId id="298" r:id="rId26"/>
    <p:sldId id="299" r:id="rId27"/>
    <p:sldId id="297" r:id="rId28"/>
    <p:sldId id="284" r:id="rId29"/>
    <p:sldId id="285" r:id="rId30"/>
    <p:sldId id="309" r:id="rId31"/>
    <p:sldId id="293" r:id="rId32"/>
    <p:sldId id="308" r:id="rId33"/>
    <p:sldId id="310" r:id="rId34"/>
    <p:sldId id="312" r:id="rId35"/>
    <p:sldId id="314" r:id="rId36"/>
    <p:sldId id="31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3220E49F-E353-413B-871C-78A9C0194006}">
          <p14:sldIdLst>
            <p14:sldId id="265"/>
          </p14:sldIdLst>
        </p14:section>
        <p14:section name="Agenda" id="{000D1365-B644-4CDB-980C-DE084E5D2AAE}">
          <p14:sldIdLst>
            <p14:sldId id="303"/>
          </p14:sldIdLst>
        </p14:section>
        <p14:section name="Resumo R" id="{E6107A28-0079-4F24-88CA-EDF303339279}">
          <p14:sldIdLst>
            <p14:sldId id="306"/>
            <p14:sldId id="283"/>
          </p14:sldIdLst>
        </p14:section>
        <p14:section name="Árvore de Decisão" id="{0018B215-B33A-4DCE-9315-40AB9354EAE4}">
          <p14:sldIdLst>
            <p14:sldId id="305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erguntas" id="{9166D27C-D68C-4882-8B63-372408365D25}">
          <p14:sldIdLst>
            <p14:sldId id="281"/>
            <p14:sldId id="282"/>
          </p14:sldIdLst>
        </p14:section>
        <p14:section name="Impureza" id="{3F9424DC-F029-494F-A03F-579CED95D43A}">
          <p14:sldIdLst>
            <p14:sldId id="290"/>
            <p14:sldId id="287"/>
            <p14:sldId id="289"/>
            <p14:sldId id="291"/>
            <p14:sldId id="292"/>
          </p14:sldIdLst>
        </p14:section>
        <p14:section name="Crescimento e Poda da Árvore" id="{4D43ABED-112C-4597-B1F1-FCD52705296E}">
          <p14:sldIdLst>
            <p14:sldId id="300"/>
            <p14:sldId id="301"/>
            <p14:sldId id="302"/>
            <p14:sldId id="296"/>
            <p14:sldId id="298"/>
            <p14:sldId id="299"/>
          </p14:sldIdLst>
        </p14:section>
        <p14:section name="Comentários e um pouco de intuição" id="{5379916E-6192-457E-8C72-587781A21068}">
          <p14:sldIdLst>
            <p14:sldId id="297"/>
          </p14:sldIdLst>
        </p14:section>
        <p14:section name="Viés-variância" id="{71D80AA4-6EC6-40B3-8BEB-477C163C7794}">
          <p14:sldIdLst>
            <p14:sldId id="284"/>
            <p14:sldId id="285"/>
          </p14:sldIdLst>
        </p14:section>
        <p14:section name="Random Forest" id="{5D53FFC5-9EC8-4E81-B194-A3CC54668BE9}">
          <p14:sldIdLst>
            <p14:sldId id="309"/>
            <p14:sldId id="293"/>
            <p14:sldId id="308"/>
            <p14:sldId id="310"/>
            <p14:sldId id="312"/>
            <p14:sldId id="314"/>
          </p14:sldIdLst>
        </p14:section>
        <p14:section name="Gradient Boosting" id="{4B7F32E5-250C-4647-BB4D-95A442B9A14B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os Petri Damiani" initials="APD" lastIdx="0" clrIdx="0">
    <p:extLst>
      <p:ext uri="{19B8F6BF-5375-455C-9EA6-DF929625EA0E}">
        <p15:presenceInfo xmlns:p15="http://schemas.microsoft.com/office/powerpoint/2012/main" userId="b9470adf2b9a8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CB4848"/>
    <a:srgbClr val="000000"/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013" autoAdjust="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3T14:17:20.35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105 0,'264'220,"123"113,66 74,-14 12,-54-34,-66-47,44 55,-39-39</inkml:trace>
  <inkml:trace contextRef="#ctx0" brushRef="#br0" timeOffset="2288.839">1 3680,'6'-1,"0"0,-1 0,1 0,0-1,0 0,-1 0,1-1,3-2,9-3,98-40,-3-4,26-22,49-27,4 8,149-47,-219 94,30-3,-102 36,0 2,1 2,0 2,31 1,170-6,88-1,-236 11,180 5,-222 6,-51-7,1 1,-1-2,1 0,-1 0,1-1,-1 0,1-1,-1 0,1-1,0-1,16-7</inkml:trace>
  <inkml:trace contextRef="#ctx0" brushRef="#br0" timeOffset="6275.475">1 5701,'23'-18,"0"-1,-1-1,-1 0,-1-2,4-7,11-12,-8 11,532-561,-405 453,6 8,21-4,34-27,404-358,-566 473,1 3,43-25,122-66,-158 99,172-93,-40 23,-171 92</inkml:trace>
  <inkml:trace contextRef="#ctx0" brushRef="#br0" timeOffset="8043.071">546 9071,'285'-259,"-114"108,-87 74,189-178,-214 192,-1-2,-4-3,13-25,-65 90,202-315,-141 211,-6-4,-2-6,-13 20,-4-1,-5-2,-4-1,11-75,-23 65,42-213,60-112,-71 269,-33 113,119-401,-55 238,25-34,63-170,-161 402,49-142,59-119,-104 262,0 0,2 0,0 1,0 1,13-12,24-21,5-1,-17 17,55-48,-73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0B76-0E18-46FA-B60A-07C704A4E7F1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ECD8-EE9F-4A20-BF4B-EBEDAE79E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CB39-29B4-4B6F-BD0B-2D60E192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35AAF-2C7B-4408-9D6A-3880B2C4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41395-FAF5-461A-984B-CECA1E8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FF5E1-502B-4801-90C9-A9236643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F69A6-D6E7-4D90-ADA3-E5EA921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E0F1-CFF6-481C-A8D9-C0B6DB0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670E0-329B-403A-BD8A-70C44BC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22C-ABC7-441A-B8F9-5369035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E94A7-F05A-4852-8D0E-C410291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FA544-9D81-43B9-9AF4-E9092AA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38CFD-96A8-4B07-B0DF-E847DD3A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7DA00-EB83-461C-A961-E4E8ADD4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ADA05-46FA-416E-BC4B-8C53C1A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9DFED-00C0-41B8-AF15-884156E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DD1FE-F7AA-4043-9595-7294FC4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5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8F9C-15AD-419C-BBAA-CBEB310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03C29-E6AD-41CB-B4AE-BDE7BD7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DEAB2-EE7A-4E64-8807-80E19D2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9709E-BE28-4D5E-BA4E-633142B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20076-2959-455A-9FD8-B8F963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DB6A-FB55-451A-9891-A1D4BD4A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A5BD7-DD48-44BD-BCE0-33C82EDA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1AF0-97A6-4128-8110-92CBFD61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2FD2-318A-4AF3-B4ED-9DED3B75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648A7-9CDF-49C6-A5FC-23283D1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40B5-ACA1-4467-AF06-8F65DAC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DB126-5CAD-436E-A62E-2DDCF98E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C54A9-AF07-4F73-AEC0-0F93E138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06427-1615-472C-B146-5653A15C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3A02D9-5A19-4034-9C80-0D2C048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2CA53-2D5E-4BB2-A538-83BBD9B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ECCD-BC86-4CD6-A257-F79104E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045A1-E7BB-4BB2-99BC-147CABDA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7CF8-00B5-4DBE-B2E0-667B1176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1D2A7-193D-4AA3-881F-76373DD97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6E8D7-A30B-4BDF-96A0-6D6361DA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162B1B-07A3-4BD1-81A6-AF0E551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D2F0-BB95-4925-A60B-16E2E90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0CC749-5C69-4FA4-AC5B-0C36BB7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1AAD-9968-4D23-9291-A34A1D33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23247-9927-4612-9BD5-BD957A6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842AB-9EA6-404E-84C0-880D34F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2359C9-488D-448E-B27C-F05A977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6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62642-FE09-4BA5-8BE2-E01EF4B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9CA068-4E45-46CA-BF2B-D85FDA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EFFE2F-81DA-4CFE-9763-CD0683E1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C644-2B8B-4F17-85E5-BEC31E8E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43273-4148-4056-9C99-22B2471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A3EC9-1A1A-4E5A-80B4-163418A8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C163E-B090-41C3-986A-7CA77D8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60CC-FCDB-449B-BEF7-6C97A872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46D65-24EC-4139-86F0-17DA2E4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7809-0607-4925-B22F-858A84C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ACE3E5-6D4C-4380-B11C-3DC6A7E5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1EB00-8CFE-473D-8B13-B4CFE419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CFC6B-2CD3-4762-9D6D-CD0F3541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A3266-EC4C-47B0-8B3F-313A646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55D66-8689-4781-9FA4-363E8626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5B4DDF-90CF-4534-A91E-52E495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B311F-EACC-4BB0-B75B-7156BC6E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16224-70D3-44A3-A8C8-D6951E33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708-6CC7-4755-B8E5-512E678F1F4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A375C-4328-4708-BA29-5788F159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0B753-229A-4E8D-AD40-18916293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tm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akonometrics.hypotheses.org/20736)" TargetMode="Externa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3" Type="http://schemas.openxmlformats.org/officeDocument/2006/relationships/image" Target="../media/image44.tmp"/><Relationship Id="rId12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10" Type="http://schemas.openxmlformats.org/officeDocument/2006/relationships/image" Target="../media/image160.png"/><Relationship Id="rId4" Type="http://schemas.openxmlformats.org/officeDocument/2006/relationships/image" Target="../media/image9.jpeg"/><Relationship Id="rId1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44.tmp"/><Relationship Id="rId7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45.tmp"/><Relationship Id="rId4" Type="http://schemas.openxmlformats.org/officeDocument/2006/relationships/image" Target="../media/image9.jpeg"/><Relationship Id="rId9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hyperlink" Target="https://www-bcf.usc.edu/~gareth/ISL/ISLR%20Seventh%20Printing.pdf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Modelos de Árvores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1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8735584" y="2790164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3F73B9B-E66F-475A-A173-52EA184C448C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6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7349746" y="4572626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8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10129218" y="4612360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67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4956882" y="4601791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43767" y="2976395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FE48DE-A5C0-483B-BC15-73902A785D11}"/>
              </a:ext>
            </a:extLst>
          </p:cNvPr>
          <p:cNvSpPr/>
          <p:nvPr/>
        </p:nvSpPr>
        <p:spPr>
          <a:xfrm>
            <a:off x="143766" y="1635161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61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666DF3C-E155-4B1D-BEBB-1BD70BA2CEA7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8898C51-6E02-4F62-9863-4B4899BB6D69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206D0A-E477-4348-8C67-272DCFB3CA73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655FC532-B09F-4FA6-ABF7-E591316BAB42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24A482F-9ADC-4BAE-B2A3-4638B698E6FC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97FFE66-2A9F-49D9-A879-7765C8186F71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DADA679C-7245-4A90-B34C-B87B98F5E2D8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4BB04E7-DBB5-4784-AE7B-3B048C63269A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E11F368-9E4C-4D0C-B6CC-45F6A4431F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F3DC6A7-7482-4B58-8D5C-D203CA2EBB6F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7762F52-D913-4C7F-ADFF-B8513D9CD9BA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53DD0E7-5AFA-4C4B-920F-B07887CD1FD5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9D758A2-B8AB-414A-A89D-09DFF8229A8B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873C251-81E8-415F-8AD2-738E0F3F3A28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BB79E9A-3061-476D-9C63-2D2351A005D1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52063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2F4922A-BA14-4027-8A5F-345B444588C5}"/>
              </a:ext>
            </a:extLst>
          </p:cNvPr>
          <p:cNvCxnSpPr>
            <a:cxnSpLocks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8894201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8894200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256470" y="3841109"/>
            <a:ext cx="793107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610533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305353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313663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CA9CB8-9C84-450A-A12F-B87565E1C4D9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FD70D7C-84EF-40B3-8E47-74AAE69EC95A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E4A48D9-78F7-4558-B485-64824BDD06B5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6153B8F-632F-4356-9214-712AB157F24A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2C6EBF6-C7F5-4848-A753-0E12631CA39A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7DD5587-998E-42C2-9567-A36D615002CB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B4A08D-8EB1-4F56-A3D1-A2EF4DD49AF7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689B66-85A8-438C-A0D6-422B10B9D6B6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4E0CFD-7825-4753-9CEC-DDCDCCD182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43B8FA-D90D-4557-AFF8-DE1794B08BC0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8D2E4A-F712-463A-BED1-C59C3AD107C7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7D6E04C-D937-421E-8C21-F7A02CB1F79A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5445055-AFF6-4137-9869-677D50E2CE68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266BA1-FF66-48AB-868B-9F460C6D09FE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D9B8B71-281C-4B29-9EAC-C427D0F2629D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7ABF506-BFBE-4243-BFBB-58370429E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41577"/>
              </p:ext>
            </p:extLst>
          </p:nvPr>
        </p:nvGraphicFramePr>
        <p:xfrm>
          <a:off x="5475200" y="4030339"/>
          <a:ext cx="6402672" cy="243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73">
                  <a:extLst>
                    <a:ext uri="{9D8B030D-6E8A-4147-A177-3AD203B41FA5}">
                      <a16:colId xmlns:a16="http://schemas.microsoft.com/office/drawing/2014/main" val="92532039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90249824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909352797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157693612"/>
                    </a:ext>
                  </a:extLst>
                </a:gridCol>
                <a:gridCol w="957633">
                  <a:extLst>
                    <a:ext uri="{9D8B030D-6E8A-4147-A177-3AD203B41FA5}">
                      <a16:colId xmlns:a16="http://schemas.microsoft.com/office/drawing/2014/main" val="560531937"/>
                    </a:ext>
                  </a:extLst>
                </a:gridCol>
                <a:gridCol w="1067112">
                  <a:extLst>
                    <a:ext uri="{9D8B030D-6E8A-4147-A177-3AD203B41FA5}">
                      <a16:colId xmlns:a16="http://schemas.microsoft.com/office/drawing/2014/main" val="4205158382"/>
                    </a:ext>
                  </a:extLst>
                </a:gridCol>
              </a:tblGrid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Entropia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Melhor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56378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Glicose &lt; 73,5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44305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111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10196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162,5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30804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207,5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66417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 normal?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60309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EB97AE2-0E75-424C-8D2E-8C83DDB109C9}"/>
              </a:ext>
            </a:extLst>
          </p:cNvPr>
          <p:cNvCxnSpPr/>
          <p:nvPr/>
        </p:nvCxnSpPr>
        <p:spPr>
          <a:xfrm>
            <a:off x="7233596" y="2869528"/>
            <a:ext cx="61950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37B36FB-EB44-4D96-8ED1-8791EB7A3C39}"/>
              </a:ext>
            </a:extLst>
          </p:cNvPr>
          <p:cNvCxnSpPr/>
          <p:nvPr/>
        </p:nvCxnSpPr>
        <p:spPr>
          <a:xfrm>
            <a:off x="8048632" y="2872634"/>
            <a:ext cx="56318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B1214A1-9C16-4B8D-971B-0226843F9403}"/>
              </a:ext>
            </a:extLst>
          </p:cNvPr>
          <p:cNvCxnSpPr/>
          <p:nvPr/>
        </p:nvCxnSpPr>
        <p:spPr>
          <a:xfrm>
            <a:off x="8924857" y="2875741"/>
            <a:ext cx="90701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5305E18-968F-4A1F-9B33-F68343241B6D}"/>
              </a:ext>
            </a:extLst>
          </p:cNvPr>
          <p:cNvCxnSpPr/>
          <p:nvPr/>
        </p:nvCxnSpPr>
        <p:spPr>
          <a:xfrm>
            <a:off x="10168285" y="2869517"/>
            <a:ext cx="42313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11D1DE2-58BD-455A-AAF9-6F486EFB6B4F}"/>
              </a:ext>
            </a:extLst>
          </p:cNvPr>
          <p:cNvCxnSpPr/>
          <p:nvPr/>
        </p:nvCxnSpPr>
        <p:spPr>
          <a:xfrm>
            <a:off x="7537215" y="2861439"/>
            <a:ext cx="0" cy="245122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5792CC1-3EB7-4D55-B254-A9041EA50B77}"/>
              </a:ext>
            </a:extLst>
          </p:cNvPr>
          <p:cNvCxnSpPr/>
          <p:nvPr/>
        </p:nvCxnSpPr>
        <p:spPr>
          <a:xfrm>
            <a:off x="7540320" y="2875691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51A20CE-C5BE-4E79-982A-34BFAEE561DA}"/>
              </a:ext>
            </a:extLst>
          </p:cNvPr>
          <p:cNvCxnSpPr/>
          <p:nvPr/>
        </p:nvCxnSpPr>
        <p:spPr>
          <a:xfrm>
            <a:off x="83645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0C48937-CA69-42FB-BBEC-69674FEC326E}"/>
              </a:ext>
            </a:extLst>
          </p:cNvPr>
          <p:cNvCxnSpPr/>
          <p:nvPr/>
        </p:nvCxnSpPr>
        <p:spPr>
          <a:xfrm>
            <a:off x="94002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A294D5C-E375-4A65-B9A4-911E1540CE3C}"/>
              </a:ext>
            </a:extLst>
          </p:cNvPr>
          <p:cNvCxnSpPr/>
          <p:nvPr/>
        </p:nvCxnSpPr>
        <p:spPr>
          <a:xfrm>
            <a:off x="10407926" y="2878796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F5DE317-2805-4548-BB93-67B8460CE771}"/>
              </a:ext>
            </a:extLst>
          </p:cNvPr>
          <p:cNvSpPr txBox="1"/>
          <p:nvPr/>
        </p:nvSpPr>
        <p:spPr>
          <a:xfrm>
            <a:off x="7267909" y="2562021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73,5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86EF8C-83A4-4F13-AAA3-F58F5B52E44A}"/>
              </a:ext>
            </a:extLst>
          </p:cNvPr>
          <p:cNvSpPr txBox="1"/>
          <p:nvPr/>
        </p:nvSpPr>
        <p:spPr>
          <a:xfrm>
            <a:off x="8080711" y="2545944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51D91E5-929E-440A-9C03-D4062EB1C17E}"/>
              </a:ext>
            </a:extLst>
          </p:cNvPr>
          <p:cNvSpPr txBox="1"/>
          <p:nvPr/>
        </p:nvSpPr>
        <p:spPr>
          <a:xfrm>
            <a:off x="9078000" y="2548793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162,5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8ADD708-E0F7-4003-B6FE-CC34F1CAF512}"/>
              </a:ext>
            </a:extLst>
          </p:cNvPr>
          <p:cNvSpPr txBox="1"/>
          <p:nvPr/>
        </p:nvSpPr>
        <p:spPr>
          <a:xfrm>
            <a:off x="10077923" y="2551998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207,5</a:t>
            </a:r>
          </a:p>
        </p:txBody>
      </p:sp>
    </p:spTree>
    <p:extLst>
      <p:ext uri="{BB962C8B-B14F-4D97-AF65-F5344CB8AC3E}">
        <p14:creationId xmlns:p14="http://schemas.microsoft.com/office/powerpoint/2010/main" val="425239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2A23546-8CD1-4C5F-B8C2-FC66E0BFE3FB}"/>
              </a:ext>
            </a:extLst>
          </p:cNvPr>
          <p:cNvSpPr txBox="1"/>
          <p:nvPr/>
        </p:nvSpPr>
        <p:spPr>
          <a:xfrm>
            <a:off x="217242" y="272111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Medidas de impureza mais comuns: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0E84635-D214-42B9-869B-3EE61C91E00A}"/>
              </a:ext>
            </a:extLst>
          </p:cNvPr>
          <p:cNvSpPr txBox="1"/>
          <p:nvPr/>
        </p:nvSpPr>
        <p:spPr>
          <a:xfrm>
            <a:off x="217242" y="111639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Ganho de informação: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Information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Gain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/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𝑙𝑎𝑑𝑜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𝑑𝑖𝑟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blipFill>
                <a:blip r:embed="rId3"/>
                <a:stretch>
                  <a:fillRect l="-199" t="-1852" r="-530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05054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486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4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é o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observado e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média da folha.</a:t>
                          </a:r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6697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75455" r="-193654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75455" r="-454" b="-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182075" r="-193654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182075" r="-454" b="-122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7313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249167" r="-19365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249167" r="-454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6F6303C4-F074-457E-8A85-57AADB18FFCC}"/>
              </a:ext>
            </a:extLst>
          </p:cNvPr>
          <p:cNvSpPr/>
          <p:nvPr/>
        </p:nvSpPr>
        <p:spPr>
          <a:xfrm>
            <a:off x="161255" y="6113591"/>
            <a:ext cx="461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spark.apache.org/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/1.3.0/mllib-decision-tree.html</a:t>
            </a:r>
          </a:p>
        </p:txBody>
      </p:sp>
    </p:spTree>
    <p:extLst>
      <p:ext uri="{BB962C8B-B14F-4D97-AF65-F5344CB8AC3E}">
        <p14:creationId xmlns:p14="http://schemas.microsoft.com/office/powerpoint/2010/main" val="23166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“pergunta”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3615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quebra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=6∗0,50 −1∗0,00 −5∗0,48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0,6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51939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0363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42D583B-C6DE-4384-B24E-BC409F57F050}"/>
              </a:ext>
            </a:extLst>
          </p:cNvPr>
          <p:cNvGrpSpPr/>
          <p:nvPr/>
        </p:nvGrpSpPr>
        <p:grpSpPr>
          <a:xfrm>
            <a:off x="8332269" y="5355933"/>
            <a:ext cx="723893" cy="817970"/>
            <a:chOff x="1440807" y="1203647"/>
            <a:chExt cx="1440000" cy="1559757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90A5A37D-2446-4770-B9D6-65796076244B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085D1528-5733-4063-92E4-19F3EF8A2D53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48B5F248-1B3F-495F-9649-4655FBB4F8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5D7057EE-4F93-45B5-BDEE-3B9205B033BA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E4331DB-453D-4353-B359-C6D1C440EDAA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E7B15A9A-A0B0-4B91-B426-E9F05704163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579E3D19-3702-42D6-B23B-92B190E1FBB6}"/>
                </a:ext>
              </a:extLst>
            </p:cNvPr>
            <p:cNvCxnSpPr>
              <a:cxnSpLocks/>
              <a:stCxn id="176" idx="3"/>
              <a:endCxn id="177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0969A4FD-7F32-4BF3-B85C-5345FC5A7643}"/>
                </a:ext>
              </a:extLst>
            </p:cNvPr>
            <p:cNvCxnSpPr>
              <a:cxnSpLocks/>
              <a:stCxn id="176" idx="5"/>
              <a:endCxn id="178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02C5D714-BB68-42DF-A8D8-FE31F593EB6A}"/>
                </a:ext>
              </a:extLst>
            </p:cNvPr>
            <p:cNvCxnSpPr>
              <a:cxnSpLocks/>
              <a:stCxn id="181" idx="0"/>
              <a:endCxn id="178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2E46A27F-8C9D-45AE-B0E1-5F02B291CD72}"/>
                </a:ext>
              </a:extLst>
            </p:cNvPr>
            <p:cNvCxnSpPr>
              <a:cxnSpLocks/>
              <a:stCxn id="180" idx="0"/>
              <a:endCxn id="178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que vamos aprender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BB075C1-2CF6-44AD-A549-D33883BDA934}"/>
              </a:ext>
            </a:extLst>
          </p:cNvPr>
          <p:cNvGrpSpPr/>
          <p:nvPr/>
        </p:nvGrpSpPr>
        <p:grpSpPr>
          <a:xfrm>
            <a:off x="4575896" y="1276499"/>
            <a:ext cx="723893" cy="1435537"/>
            <a:chOff x="1440807" y="1203647"/>
            <a:chExt cx="1440000" cy="2737371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C5FA18B2-378B-49EE-AA73-8DCFD39E9204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C65F5BC-0357-4381-94F1-2D816F5219B2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96A5BAC-B40E-4AA1-9956-BEA3ABC903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0C8EA3C-3614-4B62-97EF-AE3C5EB84F3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647DBCD-029D-47CE-84CC-BFCF2731A9D7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DB19050-BE2A-4369-B07F-D5A24FADB29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22D75B7-6747-4704-B783-826B36411B33}"/>
                </a:ext>
              </a:extLst>
            </p:cNvPr>
            <p:cNvSpPr/>
            <p:nvPr/>
          </p:nvSpPr>
          <p:spPr>
            <a:xfrm>
              <a:off x="1440807" y="300132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E4F056D-B923-4A03-9B75-D44FC758D958}"/>
                </a:ext>
              </a:extLst>
            </p:cNvPr>
            <p:cNvSpPr/>
            <p:nvPr/>
          </p:nvSpPr>
          <p:spPr>
            <a:xfrm>
              <a:off x="2160807" y="300210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93F6FCB-B511-4F95-B12D-154221D3BF5D}"/>
                </a:ext>
              </a:extLst>
            </p:cNvPr>
            <p:cNvSpPr/>
            <p:nvPr/>
          </p:nvSpPr>
          <p:spPr>
            <a:xfrm>
              <a:off x="2160807" y="298153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A204D79-5B42-4575-B4F8-66EC49A0E7BB}"/>
                </a:ext>
              </a:extLst>
            </p:cNvPr>
            <p:cNvSpPr/>
            <p:nvPr/>
          </p:nvSpPr>
          <p:spPr>
            <a:xfrm>
              <a:off x="1800807" y="358023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B3300F6-4C32-454C-B50F-B0360FA2D8C5}"/>
                </a:ext>
              </a:extLst>
            </p:cNvPr>
            <p:cNvSpPr/>
            <p:nvPr/>
          </p:nvSpPr>
          <p:spPr>
            <a:xfrm>
              <a:off x="2520807" y="358101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8729D3CC-08DC-4B7E-94FD-D3B6FE923DD8}"/>
                </a:ext>
              </a:extLst>
            </p:cNvPr>
            <p:cNvCxnSpPr>
              <a:stCxn id="2" idx="3"/>
              <a:endCxn id="25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E928B440-9930-459C-A110-69C67B8170B4}"/>
                </a:ext>
              </a:extLst>
            </p:cNvPr>
            <p:cNvCxnSpPr>
              <a:cxnSpLocks/>
              <a:stCxn id="2" idx="5"/>
              <a:endCxn id="26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304F162-84F9-457E-B65C-854487C86A45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620807" y="270990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7EBF14A-FD02-4DFE-B4CA-3F7BC110C1B4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>
              <a:off x="2108086" y="2709900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6C498CF-BEC6-4650-8299-DD062C6DE1EF}"/>
                </a:ext>
              </a:extLst>
            </p:cNvPr>
            <p:cNvCxnSpPr>
              <a:cxnSpLocks/>
              <a:stCxn id="32" idx="0"/>
              <a:endCxn id="26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97EF491-A086-4618-BD75-D1A68F5CD8DA}"/>
                </a:ext>
              </a:extLst>
            </p:cNvPr>
            <p:cNvCxnSpPr>
              <a:cxnSpLocks/>
              <a:stCxn id="31" idx="0"/>
              <a:endCxn id="26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D0578A1-2950-4CC9-8195-2559BEC2DBB5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2468086" y="3309387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12FED97-4363-4C64-BB8B-3F70D74DDF59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flipV="1">
              <a:off x="1980807" y="328881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8390F05-8E30-4C3C-B268-DAD74AA26499}"/>
              </a:ext>
            </a:extLst>
          </p:cNvPr>
          <p:cNvCxnSpPr>
            <a:cxnSpLocks/>
          </p:cNvCxnSpPr>
          <p:nvPr/>
        </p:nvCxnSpPr>
        <p:spPr>
          <a:xfrm>
            <a:off x="217242" y="109167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D523A46-4BD7-4883-97F8-571215D37C74}"/>
              </a:ext>
            </a:extLst>
          </p:cNvPr>
          <p:cNvCxnSpPr>
            <a:cxnSpLocks/>
          </p:cNvCxnSpPr>
          <p:nvPr/>
        </p:nvCxnSpPr>
        <p:spPr>
          <a:xfrm>
            <a:off x="226573" y="2960915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57F82D1-5F8F-4AA9-ADBA-2F7B2FBEB451}"/>
              </a:ext>
            </a:extLst>
          </p:cNvPr>
          <p:cNvCxnSpPr>
            <a:cxnSpLocks/>
          </p:cNvCxnSpPr>
          <p:nvPr/>
        </p:nvCxnSpPr>
        <p:spPr>
          <a:xfrm>
            <a:off x="235904" y="483014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AEAF898-A47C-4211-8784-A152E9DA36DD}"/>
              </a:ext>
            </a:extLst>
          </p:cNvPr>
          <p:cNvCxnSpPr>
            <a:cxnSpLocks/>
          </p:cNvCxnSpPr>
          <p:nvPr/>
        </p:nvCxnSpPr>
        <p:spPr>
          <a:xfrm>
            <a:off x="239013" y="6705601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A5061AE-8792-43E5-97D9-F19F060225D1}"/>
              </a:ext>
            </a:extLst>
          </p:cNvPr>
          <p:cNvSpPr txBox="1"/>
          <p:nvPr/>
        </p:nvSpPr>
        <p:spPr>
          <a:xfrm>
            <a:off x="190738" y="151721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  <a:b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Decision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Trees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CE92AE6-BF5B-4A7A-80C5-196BAFAA75EE}"/>
              </a:ext>
            </a:extLst>
          </p:cNvPr>
          <p:cNvSpPr txBox="1"/>
          <p:nvPr/>
        </p:nvSpPr>
        <p:spPr>
          <a:xfrm>
            <a:off x="193847" y="341444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Floresta Aleatória</a:t>
            </a:r>
          </a:p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Forest)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E0958FB-E8DA-4958-B5FE-F88C59DE4264}"/>
              </a:ext>
            </a:extLst>
          </p:cNvPr>
          <p:cNvSpPr txBox="1"/>
          <p:nvPr/>
        </p:nvSpPr>
        <p:spPr>
          <a:xfrm>
            <a:off x="196955" y="5517783"/>
            <a:ext cx="33941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FF560AB-01BC-47FE-8F37-27850F25B1AF}"/>
              </a:ext>
            </a:extLst>
          </p:cNvPr>
          <p:cNvGrpSpPr/>
          <p:nvPr/>
        </p:nvGrpSpPr>
        <p:grpSpPr>
          <a:xfrm>
            <a:off x="4543904" y="3489715"/>
            <a:ext cx="723893" cy="817970"/>
            <a:chOff x="1440807" y="1203647"/>
            <a:chExt cx="1440000" cy="1559757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D549BFFB-ED87-4C7F-9D51-5359B877F79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0853E35A-509A-4F86-B1AF-3C7EE156861E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50F3B63-2D69-438F-A11A-417148BD34C7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51195FDD-74A8-4649-8E0C-419CA9637DE6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9ADF6282-7660-44A8-885E-EB01356670CC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E1C20AEC-C9A5-4D13-A16E-571AEB9F3FE5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99A89139-0256-4658-8D80-6EE965C7A792}"/>
                </a:ext>
              </a:extLst>
            </p:cNvPr>
            <p:cNvCxnSpPr>
              <a:cxnSpLocks/>
              <a:stCxn id="77" idx="3"/>
              <a:endCxn id="7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2041B4FA-7B87-48DE-AB0E-7625C4C36529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BED823E6-C518-4DE4-A231-3353EAD7BDFA}"/>
                </a:ext>
              </a:extLst>
            </p:cNvPr>
            <p:cNvCxnSpPr>
              <a:cxnSpLocks/>
              <a:stCxn id="84" idx="0"/>
              <a:endCxn id="7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7FE211E0-8252-42EB-9BC5-D215467A7FCB}"/>
                </a:ext>
              </a:extLst>
            </p:cNvPr>
            <p:cNvCxnSpPr>
              <a:cxnSpLocks/>
              <a:stCxn id="82" idx="0"/>
              <a:endCxn id="7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19E3FB4-BDF7-4520-AA30-CEA5B06EBD4A}"/>
              </a:ext>
            </a:extLst>
          </p:cNvPr>
          <p:cNvGrpSpPr/>
          <p:nvPr/>
        </p:nvGrpSpPr>
        <p:grpSpPr>
          <a:xfrm>
            <a:off x="8523803" y="3489715"/>
            <a:ext cx="542919" cy="503586"/>
            <a:chOff x="1440807" y="1203647"/>
            <a:chExt cx="1080000" cy="960270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C44A40A-FCFF-4BEF-9B8C-EC3F9D10A495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7FD7BDF-2B28-40A8-928F-AE031020BCF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F75A5DE-E11E-4058-9A8D-38BB11D986FE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19F83C5-CF05-4579-98F0-0F82AC588A6E}"/>
                </a:ext>
              </a:extLst>
            </p:cNvPr>
            <p:cNvCxnSpPr>
              <a:cxnSpLocks/>
              <a:stCxn id="113" idx="3"/>
              <a:endCxn id="114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3B13E64-2FFE-4E0F-A201-CC44C0DB8F9E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761FCAB-0E73-4557-8E13-0B9017904FFA}"/>
              </a:ext>
            </a:extLst>
          </p:cNvPr>
          <p:cNvGrpSpPr/>
          <p:nvPr/>
        </p:nvGrpSpPr>
        <p:grpSpPr>
          <a:xfrm>
            <a:off x="6527227" y="3489715"/>
            <a:ext cx="737146" cy="817970"/>
            <a:chOff x="5945217" y="3489715"/>
            <a:chExt cx="737146" cy="817970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1C16DB36-21F7-4ADF-B341-359A51735A2A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B93610-E4D5-4D7E-9913-0F44C742447C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5F4F7AD3-6165-4932-AB82-B84B6878C7CA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10216EB-9EA8-446F-A228-41F75BCD8C5C}"/>
                </a:ext>
              </a:extLst>
            </p:cNvPr>
            <p:cNvCxnSpPr>
              <a:cxnSpLocks/>
              <a:stCxn id="102" idx="3"/>
              <a:endCxn id="103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003670B0-4476-4521-B8BB-9E72AC826DD7}"/>
                </a:ext>
              </a:extLst>
            </p:cNvPr>
            <p:cNvCxnSpPr>
              <a:cxnSpLocks/>
              <a:stCxn id="102" idx="5"/>
              <a:endCxn id="104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5631D074-3C2E-477E-96A5-C8D0A8DC790E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5E580E0F-E14A-471D-A41F-1A02F8EDD7AF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512FC5A-331A-4926-82CC-F86C6599F1A0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76714A28-AF50-414C-A817-CDF4ACA2C0C1}"/>
                </a:ext>
              </a:extLst>
            </p:cNvPr>
            <p:cNvCxnSpPr>
              <a:cxnSpLocks/>
              <a:stCxn id="133" idx="0"/>
              <a:endCxn id="131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F4C3F80-5FE6-4259-A8C5-03B47E2D39E5}"/>
                </a:ext>
              </a:extLst>
            </p:cNvPr>
            <p:cNvCxnSpPr>
              <a:cxnSpLocks/>
              <a:stCxn id="132" idx="0"/>
              <a:endCxn id="131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9768C52-DB24-42AB-B1C5-BAE46FD523F2}"/>
              </a:ext>
            </a:extLst>
          </p:cNvPr>
          <p:cNvGrpSpPr/>
          <p:nvPr/>
        </p:nvGrpSpPr>
        <p:grpSpPr>
          <a:xfrm>
            <a:off x="10326154" y="3483380"/>
            <a:ext cx="723893" cy="817970"/>
            <a:chOff x="1440807" y="1203647"/>
            <a:chExt cx="1440000" cy="1559757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4B157D8-82B7-4DE4-AAF0-7B6A54CDA1A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20818ED2-72EF-4F25-BCA2-AE62B5CA635F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E62A8CE0-E20D-4CE3-9A90-68D95F97B81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64FA411-483D-40A2-BA3F-3B34EAA48E0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7815EA4A-BC9D-477F-B2FF-54848A37DA48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48941FA-8D4F-43C3-B5BE-BC8C184C9B8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30267082-09FE-4558-AD18-1ADCD0F10631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08B46E74-C043-49A6-A21B-FBC64AEE21B5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95EA112A-7694-4779-8E3D-3D790CE0727A}"/>
                </a:ext>
              </a:extLst>
            </p:cNvPr>
            <p:cNvCxnSpPr>
              <a:cxnSpLocks/>
              <a:stCxn id="142" idx="0"/>
              <a:endCxn id="13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C3364DFB-9DE4-4F6C-822D-9A203B4AD156}"/>
                </a:ext>
              </a:extLst>
            </p:cNvPr>
            <p:cNvCxnSpPr>
              <a:cxnSpLocks/>
              <a:stCxn id="141" idx="0"/>
              <a:endCxn id="13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556D1D4-31A3-49AE-83B2-97A88156E881}"/>
              </a:ext>
            </a:extLst>
          </p:cNvPr>
          <p:cNvGrpSpPr/>
          <p:nvPr/>
        </p:nvGrpSpPr>
        <p:grpSpPr>
          <a:xfrm>
            <a:off x="4549041" y="5362268"/>
            <a:ext cx="723893" cy="817970"/>
            <a:chOff x="1440807" y="1203647"/>
            <a:chExt cx="1440000" cy="1559757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8DB74C0B-A16A-462C-8D5D-A17DAD4E0F3A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1312E1AF-BA70-4734-AF4F-CC901DCA4E9A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239F8333-BA2B-45B0-96DD-D90ABBEC3A8D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DD31C6CB-185B-4AFE-8600-EE053FDF70E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87481068-C6F0-4A31-BA33-355166235ED3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781EA13F-7EAB-4155-80A6-0D3AE1D3048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C3F04700-ED85-4556-BA54-017E99863D09}"/>
                </a:ext>
              </a:extLst>
            </p:cNvPr>
            <p:cNvCxnSpPr>
              <a:cxnSpLocks/>
              <a:stCxn id="148" idx="3"/>
              <a:endCxn id="14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D59365B-32A5-4B26-98E0-DD24D527F007}"/>
                </a:ext>
              </a:extLst>
            </p:cNvPr>
            <p:cNvCxnSpPr>
              <a:cxnSpLocks/>
              <a:stCxn id="148" idx="5"/>
              <a:endCxn id="15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763352A3-C623-4220-BB36-EA5D2469E51A}"/>
                </a:ext>
              </a:extLst>
            </p:cNvPr>
            <p:cNvCxnSpPr>
              <a:cxnSpLocks/>
              <a:stCxn id="153" idx="0"/>
              <a:endCxn id="15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9DE780A9-919D-4932-A650-41FC274354AA}"/>
                </a:ext>
              </a:extLst>
            </p:cNvPr>
            <p:cNvCxnSpPr>
              <a:cxnSpLocks/>
              <a:stCxn id="152" idx="0"/>
              <a:endCxn id="15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5CB27024-FE7B-4A1C-A51D-F5CC2063A103}"/>
              </a:ext>
            </a:extLst>
          </p:cNvPr>
          <p:cNvGrpSpPr/>
          <p:nvPr/>
        </p:nvGrpSpPr>
        <p:grpSpPr>
          <a:xfrm>
            <a:off x="10314368" y="5352943"/>
            <a:ext cx="737146" cy="817970"/>
            <a:chOff x="5945217" y="3489715"/>
            <a:chExt cx="737146" cy="817970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95EDB413-A60A-4DB2-A21B-6D2B7CAAFF2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4EBBD0A1-1578-4A3B-B331-ABB487ADA6F6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310B7913-342A-4E7C-B122-A84B1CB90ECD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82270FDC-810A-4B8B-A210-1F9BD2DF970E}"/>
                </a:ext>
              </a:extLst>
            </p:cNvPr>
            <p:cNvCxnSpPr>
              <a:cxnSpLocks/>
              <a:stCxn id="165" idx="3"/>
              <a:endCxn id="166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00D62AF5-1D6D-4700-B46E-AB87F0A2D443}"/>
                </a:ext>
              </a:extLst>
            </p:cNvPr>
            <p:cNvCxnSpPr>
              <a:cxnSpLocks/>
              <a:stCxn id="165" idx="5"/>
              <a:endCxn id="167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323DE729-DF21-4FDF-85F1-A21E7325C065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4F0CDE2F-AB78-40DE-9F33-6CCEB6FE24CB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EC0F44CF-216E-47CA-8C27-59A33E007B51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3162CC9F-72E5-4B90-B74B-AE78A07DA35C}"/>
                </a:ext>
              </a:extLst>
            </p:cNvPr>
            <p:cNvCxnSpPr>
              <a:cxnSpLocks/>
              <a:stCxn id="172" idx="0"/>
              <a:endCxn id="170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6F14D1C4-15C7-426C-BD77-9474E3D252A7}"/>
                </a:ext>
              </a:extLst>
            </p:cNvPr>
            <p:cNvCxnSpPr>
              <a:cxnSpLocks/>
              <a:stCxn id="171" idx="0"/>
              <a:endCxn id="170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6809547-D93B-44A0-A7BD-200456B879E2}"/>
              </a:ext>
            </a:extLst>
          </p:cNvPr>
          <p:cNvGrpSpPr/>
          <p:nvPr/>
        </p:nvGrpSpPr>
        <p:grpSpPr>
          <a:xfrm>
            <a:off x="6531142" y="5365376"/>
            <a:ext cx="542919" cy="503586"/>
            <a:chOff x="1440807" y="1203647"/>
            <a:chExt cx="1080000" cy="960270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CFBBAE1F-15AB-4259-86E1-705D9FF2E6BF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E7B2C6FA-B32F-42CE-B679-2C0CC9D729B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39A22C56-5817-47A9-AA33-56A98E9513F2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9B2FAFBF-D2BC-47BB-A8B6-C0A708F33242}"/>
                </a:ext>
              </a:extLst>
            </p:cNvPr>
            <p:cNvCxnSpPr>
              <a:cxnSpLocks/>
              <a:stCxn id="187" idx="3"/>
              <a:endCxn id="18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A18EC1FA-711B-4F5E-9986-AAEF197B9E53}"/>
                </a:ext>
              </a:extLst>
            </p:cNvPr>
            <p:cNvCxnSpPr>
              <a:cxnSpLocks/>
              <a:stCxn id="187" idx="5"/>
              <a:endCxn id="18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inal de Adição 58">
            <a:extLst>
              <a:ext uri="{FF2B5EF4-FFF2-40B4-BE49-F238E27FC236}">
                <a16:creationId xmlns:a16="http://schemas.microsoft.com/office/drawing/2014/main" id="{D2A41F83-2366-46C4-948F-9182CF5BF787}"/>
              </a:ext>
            </a:extLst>
          </p:cNvPr>
          <p:cNvSpPr/>
          <p:nvPr/>
        </p:nvSpPr>
        <p:spPr>
          <a:xfrm>
            <a:off x="5717512" y="3653855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Sinal de Adição 191">
            <a:extLst>
              <a:ext uri="{FF2B5EF4-FFF2-40B4-BE49-F238E27FC236}">
                <a16:creationId xmlns:a16="http://schemas.microsoft.com/office/drawing/2014/main" id="{B58B65C4-AD7B-4102-B7AF-A6FB3B4A65DD}"/>
              </a:ext>
            </a:extLst>
          </p:cNvPr>
          <p:cNvSpPr/>
          <p:nvPr/>
        </p:nvSpPr>
        <p:spPr>
          <a:xfrm>
            <a:off x="7714088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Sinal de Adição 192">
            <a:extLst>
              <a:ext uri="{FF2B5EF4-FFF2-40B4-BE49-F238E27FC236}">
                <a16:creationId xmlns:a16="http://schemas.microsoft.com/office/drawing/2014/main" id="{E962E5B8-AD64-4DDC-A00A-36D0205E40ED}"/>
              </a:ext>
            </a:extLst>
          </p:cNvPr>
          <p:cNvSpPr/>
          <p:nvPr/>
        </p:nvSpPr>
        <p:spPr>
          <a:xfrm>
            <a:off x="9516437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result for link icon">
            <a:extLst>
              <a:ext uri="{FF2B5EF4-FFF2-40B4-BE49-F238E27FC236}">
                <a16:creationId xmlns:a16="http://schemas.microsoft.com/office/drawing/2014/main" id="{27167CCF-96A2-4464-957A-FEF4C546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07" y="5418429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Image result for link icon">
            <a:extLst>
              <a:ext uri="{FF2B5EF4-FFF2-40B4-BE49-F238E27FC236}">
                <a16:creationId xmlns:a16="http://schemas.microsoft.com/office/drawing/2014/main" id="{E965B547-5716-4C52-BBC4-5E0D23C0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34" y="5421535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Image result for link icon">
            <a:extLst>
              <a:ext uri="{FF2B5EF4-FFF2-40B4-BE49-F238E27FC236}">
                <a16:creationId xmlns:a16="http://schemas.microsoft.com/office/drawing/2014/main" id="{6812333D-A562-4E71-8F00-3B601ACD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5" y="5421537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1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 (resposta)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F8461FC-E9CA-4ADA-8BC6-9167896FC050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9D0F894-39AA-4D46-8108-A9B5E1E641D7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A839293-5752-439D-ABD2-816658E8F06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571EB9AD-830B-4DBC-A6FA-D5FFE3ABE11E}"/>
                </a:ext>
              </a:extLst>
            </p:cNvPr>
            <p:cNvCxnSpPr>
              <a:cxnSpLocks/>
              <a:stCxn id="48" idx="3"/>
              <a:endCxn id="52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id="{24E759A6-994F-453C-A712-FE6A183CF286}"/>
                </a:ext>
              </a:extLst>
            </p:cNvPr>
            <p:cNvCxnSpPr>
              <a:cxnSpLocks/>
              <a:stCxn id="48" idx="1"/>
              <a:endCxn id="5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E017FA1-0D19-4F57-9A6C-9C278CF0F1E8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7C4B804-39EB-4FBB-B279-7F0DF248A947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6E325CF7-E546-4B52-B6D0-1635EF3F08D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4BAE5BD-3B92-4EBE-ACB6-677F3A1B387E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2677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3E79A74D-3C02-45E2-99AB-BB9791114AFE}"/>
              </a:ext>
            </a:extLst>
          </p:cNvPr>
          <p:cNvSpPr/>
          <p:nvPr/>
        </p:nvSpPr>
        <p:spPr>
          <a:xfrm>
            <a:off x="11435382" y="1221373"/>
            <a:ext cx="295329" cy="5078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D766423-94CE-4A5A-AACB-104AE5829FC0}"/>
              </a:ext>
            </a:extLst>
          </p:cNvPr>
          <p:cNvCxnSpPr/>
          <p:nvPr/>
        </p:nvCxnSpPr>
        <p:spPr>
          <a:xfrm>
            <a:off x="5411755" y="2724539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9460EB-A385-429B-8F3C-4EECD898DDCD}"/>
              </a:ext>
            </a:extLst>
          </p:cNvPr>
          <p:cNvCxnSpPr/>
          <p:nvPr/>
        </p:nvCxnSpPr>
        <p:spPr>
          <a:xfrm>
            <a:off x="5411755" y="4323184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5D1F367-001A-47A5-B0CF-F6270AD1DB9A}"/>
              </a:ext>
            </a:extLst>
          </p:cNvPr>
          <p:cNvSpPr/>
          <p:nvPr/>
        </p:nvSpPr>
        <p:spPr>
          <a:xfrm>
            <a:off x="6167535" y="3137528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E2E63FA-5E77-4EEA-A320-A8037AD40288}"/>
              </a:ext>
            </a:extLst>
          </p:cNvPr>
          <p:cNvSpPr/>
          <p:nvPr/>
        </p:nvSpPr>
        <p:spPr>
          <a:xfrm>
            <a:off x="6179905" y="4551610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2</a:t>
            </a:r>
          </a:p>
        </p:txBody>
      </p:sp>
    </p:spTree>
    <p:extLst>
      <p:ext uri="{BB962C8B-B14F-4D97-AF65-F5344CB8AC3E}">
        <p14:creationId xmlns:p14="http://schemas.microsoft.com/office/powerpoint/2010/main" val="358519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4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228DF71-9C4A-4020-8213-35BA50A82E5D}"/>
              </a:ext>
            </a:extLst>
          </p:cNvPr>
          <p:cNvCxnSpPr>
            <a:cxnSpLocks/>
          </p:cNvCxnSpPr>
          <p:nvPr/>
        </p:nvCxnSpPr>
        <p:spPr>
          <a:xfrm flipH="1">
            <a:off x="6251511" y="1707502"/>
            <a:ext cx="1735493" cy="3480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9A8512C-22F9-4E75-9674-0DBCF337DA89}"/>
              </a:ext>
            </a:extLst>
          </p:cNvPr>
          <p:cNvCxnSpPr>
            <a:cxnSpLocks/>
          </p:cNvCxnSpPr>
          <p:nvPr/>
        </p:nvCxnSpPr>
        <p:spPr>
          <a:xfrm>
            <a:off x="7987004" y="1707502"/>
            <a:ext cx="1847461" cy="165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199517-D815-46F8-9D62-6DF91C43112E}"/>
              </a:ext>
            </a:extLst>
          </p:cNvPr>
          <p:cNvCxnSpPr>
            <a:cxnSpLocks/>
          </p:cNvCxnSpPr>
          <p:nvPr/>
        </p:nvCxnSpPr>
        <p:spPr>
          <a:xfrm flipH="1">
            <a:off x="8630816" y="3498981"/>
            <a:ext cx="1203650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DF20FC6-FF88-4C56-A606-5BCB5A3EB61F}"/>
              </a:ext>
            </a:extLst>
          </p:cNvPr>
          <p:cNvCxnSpPr>
            <a:cxnSpLocks/>
          </p:cNvCxnSpPr>
          <p:nvPr/>
        </p:nvCxnSpPr>
        <p:spPr>
          <a:xfrm>
            <a:off x="9834466" y="3498981"/>
            <a:ext cx="1474236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0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/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blipFill>
                <a:blip r:embed="rId6"/>
                <a:stretch>
                  <a:fillRect b="-208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/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blipFill>
                <a:blip r:embed="rId7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/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/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blipFill>
                <a:blip r:embed="rId9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/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blipFill>
                <a:blip r:embed="rId10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7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CP –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Complexity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Parameter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/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B769CC5-74EA-4DD9-89DA-9BFD18A2A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7" y="2585050"/>
            <a:ext cx="6176472" cy="3685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F087BF-EB12-428C-8B6B-30C33846EB90}"/>
              </a:ext>
            </a:extLst>
          </p:cNvPr>
          <p:cNvSpPr txBox="1"/>
          <p:nvPr/>
        </p:nvSpPr>
        <p:spPr>
          <a:xfrm>
            <a:off x="363894" y="2995127"/>
            <a:ext cx="402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Quanto maior o CP menos quebras a árvore vai 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Selecionamos o tamanho de árvore ideal variando o CP (por meio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!).</a:t>
            </a:r>
          </a:p>
        </p:txBody>
      </p:sp>
    </p:spTree>
    <p:extLst>
      <p:ext uri="{BB962C8B-B14F-4D97-AF65-F5344CB8AC3E}">
        <p14:creationId xmlns:p14="http://schemas.microsoft.com/office/powerpoint/2010/main" val="374860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321664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Comentários e mais um pouco de intuição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77F65F3-F8A2-4ADB-A750-C0381234E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46" y="1130145"/>
            <a:ext cx="2853908" cy="255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C34CF8-2317-4BF6-A4F5-7630DC003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99" y="3858691"/>
            <a:ext cx="2853908" cy="243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A35E8-3149-4DA1-8B4C-D0FA9DD9427A}"/>
              </a:ext>
            </a:extLst>
          </p:cNvPr>
          <p:cNvSpPr txBox="1"/>
          <p:nvPr/>
        </p:nvSpPr>
        <p:spPr>
          <a:xfrm>
            <a:off x="217242" y="1251443"/>
            <a:ext cx="6295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exemplo foi dado com variável resposta (diabetes) de apenas duas classes: SIM e NÃO. Poderia ter mais, por exemplo: o dígito escrito em uma imagem. A variável resposta teria 10 classes possíveis que seriam os algarismos de 0 a 9.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variável explicativa hipertensão apresentava apenas duas classes também, mas poderia apresentar mais. Nesse caso, os algoritmos de árvores têm de decidir como fazer as PERGUNTAS.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Esse link da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Freakonometrics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apresenta a heurística mais utilizada nesse caso.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figuras são duas representações diferentes para um mesmo modelo de árvore. Nesse caso as variáveis explicativas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Years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Hits são ambas contínuas e poderiam ser visualizadas num gráfico de dispersão. As regiões R1, R2 e R3 correspondem às folhas da árvore apresentada no gráfico de cima.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BDA69F-F1AE-4AAC-964C-FF755BAE86A2}"/>
              </a:ext>
            </a:extLst>
          </p:cNvPr>
          <p:cNvSpPr/>
          <p:nvPr/>
        </p:nvSpPr>
        <p:spPr>
          <a:xfrm>
            <a:off x="10159632" y="1130145"/>
            <a:ext cx="1815125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2" descr="Image result for introduction to statistical learning pdf">
            <a:extLst>
              <a:ext uri="{FF2B5EF4-FFF2-40B4-BE49-F238E27FC236}">
                <a16:creationId xmlns:a16="http://schemas.microsoft.com/office/drawing/2014/main" id="{9A33F7D0-32EF-4268-9D54-CDDB29AD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47" y="1298237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7E7E2-CBAA-4D11-A185-8FD7277F3863}"/>
              </a:ext>
            </a:extLst>
          </p:cNvPr>
          <p:cNvSpPr txBox="1"/>
          <p:nvPr/>
        </p:nvSpPr>
        <p:spPr>
          <a:xfrm>
            <a:off x="11137006" y="1298237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B4552-B8F1-43B5-99E5-6FA9ADCF70C8}"/>
              </a:ext>
            </a:extLst>
          </p:cNvPr>
          <p:cNvSpPr txBox="1"/>
          <p:nvPr/>
        </p:nvSpPr>
        <p:spPr>
          <a:xfrm>
            <a:off x="11137006" y="1649128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305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33CB47-1EB1-414C-8EE3-9B2818D86AF0}"/>
              </a:ext>
            </a:extLst>
          </p:cNvPr>
          <p:cNvSpPr/>
          <p:nvPr/>
        </p:nvSpPr>
        <p:spPr>
          <a:xfrm>
            <a:off x="217242" y="1130145"/>
            <a:ext cx="6363725" cy="53557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83E1A7-7B51-4514-A2FA-1D5E6338CCC1}"/>
              </a:ext>
            </a:extLst>
          </p:cNvPr>
          <p:cNvSpPr/>
          <p:nvPr/>
        </p:nvSpPr>
        <p:spPr>
          <a:xfrm>
            <a:off x="6633618" y="5262331"/>
            <a:ext cx="1605814" cy="12236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rpart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ID3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C4.5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C5.0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7AAAE-2AFF-43B3-B589-B5C0D3E14ABA}"/>
              </a:ext>
            </a:extLst>
          </p:cNvPr>
          <p:cNvSpPr txBox="1"/>
          <p:nvPr/>
        </p:nvSpPr>
        <p:spPr>
          <a:xfrm>
            <a:off x="6565418" y="4870823"/>
            <a:ext cx="143834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Algoritmos mais conhecidos:</a:t>
            </a:r>
          </a:p>
        </p:txBody>
      </p:sp>
    </p:spTree>
    <p:extLst>
      <p:ext uri="{BB962C8B-B14F-4D97-AF65-F5344CB8AC3E}">
        <p14:creationId xmlns:p14="http://schemas.microsoft.com/office/powerpoint/2010/main" val="364981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12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13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14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37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7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8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9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65D6F4D-33FF-43EA-9FE2-8E94425AC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38" y="1128851"/>
            <a:ext cx="5406372" cy="53992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6368D69-E835-457A-8261-73A7AF68F6B6}"/>
              </a:ext>
            </a:extLst>
          </p:cNvPr>
          <p:cNvSpPr/>
          <p:nvPr/>
        </p:nvSpPr>
        <p:spPr>
          <a:xfrm>
            <a:off x="5914489" y="3521247"/>
            <a:ext cx="279918" cy="61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874B0-B1AF-42B6-9E18-72DFCCA8089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Resumão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9BA597-CB0E-40DA-A71F-B63A52AA3C6F}"/>
              </a:ext>
            </a:extLst>
          </p:cNvPr>
          <p:cNvSpPr/>
          <p:nvPr/>
        </p:nvSpPr>
        <p:spPr>
          <a:xfrm>
            <a:off x="221323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536497-85A3-44B4-B531-876E559AE630}"/>
              </a:ext>
            </a:extLst>
          </p:cNvPr>
          <p:cNvSpPr/>
          <p:nvPr/>
        </p:nvSpPr>
        <p:spPr>
          <a:xfrm>
            <a:off x="4152612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7F82F7B-2B27-4D00-9F00-A5ED6D469519}"/>
              </a:ext>
            </a:extLst>
          </p:cNvPr>
          <p:cNvSpPr/>
          <p:nvPr/>
        </p:nvSpPr>
        <p:spPr>
          <a:xfrm>
            <a:off x="8083901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7C85CB-2C67-469C-BB4E-152916FC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5" y="2997892"/>
            <a:ext cx="3307367" cy="2491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C00C8D-F5BC-4ABB-9C42-EA645755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9" y="2997892"/>
            <a:ext cx="2690093" cy="248433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CCEC9D-F3C3-4619-A07D-CE608A07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44" y="2997892"/>
            <a:ext cx="3543607" cy="365029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4BDBBA4-332C-4367-B5FE-D5DB5BB18BB9}"/>
              </a:ext>
            </a:extLst>
          </p:cNvPr>
          <p:cNvSpPr/>
          <p:nvPr/>
        </p:nvSpPr>
        <p:spPr>
          <a:xfrm>
            <a:off x="221323" y="1064321"/>
            <a:ext cx="3888000" cy="17810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7E03B35-B2B7-481B-9C1E-DFAD482D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175805"/>
            <a:ext cx="3185436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50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um algoritmo de uma classe especial de ENSEMBLE: BAGGING.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ENSEMBLE: mistura de 2 ou mais modelos.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BAGGING: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AGGregation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Diferencial para 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tradicionais: Sorteia as colunas também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422961"/>
            <a:ext cx="6363725" cy="3161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3062428"/>
            <a:ext cx="28766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FC94B8-1D50-43BA-B79A-A7211370FC31}"/>
              </a:ext>
            </a:extLst>
          </p:cNvPr>
          <p:cNvSpPr txBox="1"/>
          <p:nvPr/>
        </p:nvSpPr>
        <p:spPr>
          <a:xfrm>
            <a:off x="217242" y="3422961"/>
            <a:ext cx="636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Sorteie B conjuntos de observações da base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conjunto b de B, sorteie m variáveis de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uma das B sub-bases geradas por (b, m) construa uma árvore de decisão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previsão final, agregue as previsões individuais de cada uma das B árvore.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516553" y="2215985"/>
            <a:ext cx="723893" cy="817970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7580536" y="4386165"/>
            <a:ext cx="542919" cy="50358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411024" y="3273776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7543056" y="5338312"/>
            <a:ext cx="723893" cy="817970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14:cNvPr>
              <p14:cNvContentPartPr/>
              <p14:nvPr/>
            </p14:nvContentPartPr>
            <p14:xfrm>
              <a:off x="8404734" y="2575102"/>
              <a:ext cx="1227600" cy="32659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7094" y="2557102"/>
                <a:ext cx="1263240" cy="33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3A5994-BA79-4007-B25B-BC0426CC6374}"/>
              </a:ext>
            </a:extLst>
          </p:cNvPr>
          <p:cNvSpPr txBox="1"/>
          <p:nvPr/>
        </p:nvSpPr>
        <p:spPr>
          <a:xfrm>
            <a:off x="9048064" y="5841022"/>
            <a:ext cx="29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OBS: Nessa ilustração, B = 4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7D82904-7A40-4693-9360-41097A53E84D}"/>
              </a:ext>
            </a:extLst>
          </p:cNvPr>
          <p:cNvSpPr/>
          <p:nvPr/>
        </p:nvSpPr>
        <p:spPr>
          <a:xfrm>
            <a:off x="4919547" y="1820347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A431179-5289-4B17-99AF-518BB06A82C1}"/>
              </a:ext>
            </a:extLst>
          </p:cNvPr>
          <p:cNvSpPr txBox="1"/>
          <p:nvPr/>
        </p:nvSpPr>
        <p:spPr>
          <a:xfrm>
            <a:off x="5118015" y="1823878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605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AADCE67-BA99-49F7-9458-4F34418C9DAA}"/>
              </a:ext>
            </a:extLst>
          </p:cNvPr>
          <p:cNvSpPr/>
          <p:nvPr/>
        </p:nvSpPr>
        <p:spPr>
          <a:xfrm>
            <a:off x="4092145" y="2250545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58FA6E5-9431-4057-AB2B-B698BDA523E6}"/>
              </a:ext>
            </a:extLst>
          </p:cNvPr>
          <p:cNvSpPr txBox="1"/>
          <p:nvPr/>
        </p:nvSpPr>
        <p:spPr>
          <a:xfrm>
            <a:off x="4290613" y="2254076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282</a:t>
            </a:r>
          </a:p>
        </p:txBody>
      </p:sp>
      <p:pic>
        <p:nvPicPr>
          <p:cNvPr id="2048" name="Picture 2" descr="Image result for elements of statistical learning">
            <a:extLst>
              <a:ext uri="{FF2B5EF4-FFF2-40B4-BE49-F238E27FC236}">
                <a16:creationId xmlns:a16="http://schemas.microsoft.com/office/drawing/2014/main" id="{B7C5822A-1D70-4A7C-AFAC-B78AE061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74" y="185121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elements of statistical learning">
            <a:extLst>
              <a:ext uri="{FF2B5EF4-FFF2-40B4-BE49-F238E27FC236}">
                <a16:creationId xmlns:a16="http://schemas.microsoft.com/office/drawing/2014/main" id="{B590BE6E-9A77-4A97-86FE-83901A71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32" y="227476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92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8921"/>
            <a:ext cx="6170772" cy="27497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217242" y="1056244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83D6C3-7F05-4AF3-9607-751760D03FCC}"/>
              </a:ext>
            </a:extLst>
          </p:cNvPr>
          <p:cNvSpPr/>
          <p:nvPr/>
        </p:nvSpPr>
        <p:spPr>
          <a:xfrm>
            <a:off x="276681" y="1499728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ntree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 (amostras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para treinar. Não afeta muito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mtry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de variáveis (colunas) sorteadas por árvore. Tem que testar via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pois é afetado pela razão entre #variáveis boas e #ruído.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Análogo ao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`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 Quantidade mínima de observações no nó para poder dividir.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6FF459A-31FC-4DD2-9F4F-07C05E9627B0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8A117FEB-3D78-478B-A7F9-1522246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8C5ECA-5D26-4504-BA2D-44D347BC28FF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093EBB-B5A9-4ACD-94D0-858EF624091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322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351756-4B5D-4EED-8011-59E4FA34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02" y="2303323"/>
            <a:ext cx="4480948" cy="379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1B79897A-7DE4-4269-A079-9A9DF96B8B01}"/>
              </a:ext>
            </a:extLst>
          </p:cNvPr>
          <p:cNvSpPr/>
          <p:nvPr/>
        </p:nvSpPr>
        <p:spPr>
          <a:xfrm>
            <a:off x="276682" y="4215553"/>
            <a:ext cx="6170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não usa CP. Ele permite que as árvores cresçam indeterminadamente, condicionadas apenas pelo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12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Importância das Variáveis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variable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38B35B1-2CD7-4D68-8220-07A68799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06" y="1545337"/>
            <a:ext cx="4922947" cy="4625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39A26AA-683D-44C9-B1A6-F0D57B6533F9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Image result for introduction to statistical learning pdf">
            <a:extLst>
              <a:ext uri="{FF2B5EF4-FFF2-40B4-BE49-F238E27FC236}">
                <a16:creationId xmlns:a16="http://schemas.microsoft.com/office/drawing/2014/main" id="{230FAE14-5DDB-4531-BB54-982260B8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3CADC8-0D9D-44B3-A1B7-BF54841E8729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5D2478-ACC5-43C0-91AF-3B334ABB8BE8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0758EC-7EE9-40D8-AB86-AE289156C931}"/>
              </a:ext>
            </a:extLst>
          </p:cNvPr>
          <p:cNvSpPr txBox="1"/>
          <p:nvPr/>
        </p:nvSpPr>
        <p:spPr>
          <a:xfrm>
            <a:off x="217242" y="1455725"/>
            <a:ext cx="5878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importância de uma certa variável X é calculara (na maioria das vezes) pela média dos ganhos de informação das quebras feitas por aquela variável.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gráfico ao lado mostra uma escala de 0 a 100. É a maneira como se costuma apresentar a importância da variável uma vez que a média do ganho de informação é difícil de interpretar.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 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varImp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(modelo)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Yu Gothic UI" panose="020B0500000000000000" pitchFamily="34" charset="-128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E46C98-2103-456A-8561-C8D4ED4A4175}"/>
              </a:ext>
            </a:extLst>
          </p:cNvPr>
          <p:cNvSpPr/>
          <p:nvPr/>
        </p:nvSpPr>
        <p:spPr>
          <a:xfrm>
            <a:off x="217243" y="1401227"/>
            <a:ext cx="5878758" cy="3040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02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2385452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Próxima aula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591188" y="1964089"/>
            <a:ext cx="10932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Tx/>
              <a:buChar char="-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 do Titanic</a:t>
            </a:r>
          </a:p>
          <a:p>
            <a:pPr marL="857250" indent="-857250">
              <a:buFontTx/>
              <a:buChar char="-"/>
            </a:pP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857250" indent="-857250">
              <a:buFontTx/>
              <a:buChar char="-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162F79-E23B-474A-91A9-62D4F538C8B1}"/>
              </a:ext>
            </a:extLst>
          </p:cNvPr>
          <p:cNvSpPr/>
          <p:nvPr/>
        </p:nvSpPr>
        <p:spPr>
          <a:xfrm>
            <a:off x="7068609" y="2893234"/>
            <a:ext cx="1375595" cy="68039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1C32D4-61FE-4C29-96CB-3D39582ED621}"/>
              </a:ext>
            </a:extLst>
          </p:cNvPr>
          <p:cNvSpPr txBox="1"/>
          <p:nvPr/>
        </p:nvSpPr>
        <p:spPr>
          <a:xfrm>
            <a:off x="7535831" y="2893233"/>
            <a:ext cx="64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Yu Gothic UI" panose="020B0500000000000000" pitchFamily="34" charset="-128"/>
                <a:ea typeface="Yu Gothic UI" panose="020B0500000000000000" pitchFamily="34" charset="-128"/>
              </a:rPr>
              <a:t>ESL</a:t>
            </a:r>
            <a:endParaRPr lang="pt-BR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1" name="Picture 2" descr="Image result for elements of statistical learning">
            <a:extLst>
              <a:ext uri="{FF2B5EF4-FFF2-40B4-BE49-F238E27FC236}">
                <a16:creationId xmlns:a16="http://schemas.microsoft.com/office/drawing/2014/main" id="{DDD8EB28-0329-4430-8FBA-BF0E8EDC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14" y="2943629"/>
            <a:ext cx="381153" cy="5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5A0CBFB-4BE3-4B8B-BBF2-4645AF039214}"/>
              </a:ext>
            </a:extLst>
          </p:cNvPr>
          <p:cNvSpPr/>
          <p:nvPr/>
        </p:nvSpPr>
        <p:spPr>
          <a:xfrm>
            <a:off x="7535831" y="3157844"/>
            <a:ext cx="81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337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805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3EE136-3A96-40D2-B0F0-AF4C323A7E92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Referências</a:t>
            </a:r>
          </a:p>
        </p:txBody>
      </p:sp>
      <p:pic>
        <p:nvPicPr>
          <p:cNvPr id="10" name="Picture 2" descr="Image result for elements of statistical learning">
            <a:hlinkClick r:id="rId3"/>
            <a:extLst>
              <a:ext uri="{FF2B5EF4-FFF2-40B4-BE49-F238E27FC236}">
                <a16:creationId xmlns:a16="http://schemas.microsoft.com/office/drawing/2014/main" id="{683784D8-DB95-4552-81D1-5AA823B8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36" y="1658972"/>
            <a:ext cx="2524515" cy="37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introduction to statistical learning pdf">
            <a:hlinkClick r:id="rId5"/>
            <a:extLst>
              <a:ext uri="{FF2B5EF4-FFF2-40B4-BE49-F238E27FC236}">
                <a16:creationId xmlns:a16="http://schemas.microsoft.com/office/drawing/2014/main" id="{FA24AD5A-BFB4-480C-933D-2A7DF73E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92" y="1648489"/>
            <a:ext cx="2524515" cy="38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(RAIZ)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F21AA36-5C22-4134-94D1-61B2E6D7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6" y="1303660"/>
            <a:ext cx="4359018" cy="3345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22144"/>
              </p:ext>
            </p:extLst>
          </p:nvPr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64742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6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59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12336</TotalTime>
  <Words>3348</Words>
  <Application>Microsoft Office PowerPoint</Application>
  <PresentationFormat>Widescreen</PresentationFormat>
  <Paragraphs>866</Paragraphs>
  <Slides>36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Yu Gothic UI</vt:lpstr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159</cp:revision>
  <dcterms:created xsi:type="dcterms:W3CDTF">2018-03-24T00:25:58Z</dcterms:created>
  <dcterms:modified xsi:type="dcterms:W3CDTF">2018-11-05T02:15:51Z</dcterms:modified>
</cp:coreProperties>
</file>