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365" r:id="rId3"/>
    <p:sldId id="274" r:id="rId4"/>
    <p:sldId id="263" r:id="rId5"/>
    <p:sldId id="281" r:id="rId6"/>
    <p:sldId id="280" r:id="rId7"/>
    <p:sldId id="279" r:id="rId8"/>
    <p:sldId id="367" r:id="rId9"/>
    <p:sldId id="369" r:id="rId10"/>
    <p:sldId id="372" r:id="rId11"/>
    <p:sldId id="371" r:id="rId12"/>
    <p:sldId id="370" r:id="rId13"/>
    <p:sldId id="373" r:id="rId14"/>
    <p:sldId id="378" r:id="rId15"/>
    <p:sldId id="379" r:id="rId16"/>
    <p:sldId id="380" r:id="rId17"/>
    <p:sldId id="381" r:id="rId18"/>
    <p:sldId id="377" r:id="rId19"/>
    <p:sldId id="388" r:id="rId20"/>
    <p:sldId id="389" r:id="rId21"/>
    <p:sldId id="398" r:id="rId22"/>
    <p:sldId id="390" r:id="rId23"/>
    <p:sldId id="391" r:id="rId24"/>
    <p:sldId id="394" r:id="rId25"/>
    <p:sldId id="395" r:id="rId26"/>
    <p:sldId id="399" r:id="rId27"/>
    <p:sldId id="400" r:id="rId28"/>
    <p:sldId id="402" r:id="rId29"/>
    <p:sldId id="403" r:id="rId30"/>
    <p:sldId id="404" r:id="rId31"/>
    <p:sldId id="407" r:id="rId32"/>
    <p:sldId id="406" r:id="rId33"/>
    <p:sldId id="434" r:id="rId34"/>
    <p:sldId id="410" r:id="rId35"/>
    <p:sldId id="412" r:id="rId36"/>
    <p:sldId id="415" r:id="rId37"/>
    <p:sldId id="414" r:id="rId38"/>
    <p:sldId id="416" r:id="rId39"/>
    <p:sldId id="419" r:id="rId40"/>
    <p:sldId id="417" r:id="rId41"/>
    <p:sldId id="429" r:id="rId42"/>
    <p:sldId id="420" r:id="rId43"/>
    <p:sldId id="427" r:id="rId44"/>
    <p:sldId id="428" r:id="rId45"/>
    <p:sldId id="409" r:id="rId46"/>
    <p:sldId id="425" r:id="rId47"/>
    <p:sldId id="421" r:id="rId48"/>
    <p:sldId id="422" r:id="rId49"/>
    <p:sldId id="424" r:id="rId50"/>
    <p:sldId id="426" r:id="rId51"/>
    <p:sldId id="430" r:id="rId52"/>
    <p:sldId id="384" r:id="rId53"/>
    <p:sldId id="385" r:id="rId54"/>
    <p:sldId id="386" r:id="rId55"/>
    <p:sldId id="401" r:id="rId56"/>
    <p:sldId id="368" r:id="rId57"/>
    <p:sldId id="283" r:id="rId58"/>
    <p:sldId id="284" r:id="rId59"/>
    <p:sldId id="282" r:id="rId60"/>
    <p:sldId id="275" r:id="rId61"/>
    <p:sldId id="285" r:id="rId62"/>
    <p:sldId id="286" r:id="rId63"/>
    <p:sldId id="343" r:id="rId64"/>
    <p:sldId id="287" r:id="rId65"/>
    <p:sldId id="289" r:id="rId66"/>
    <p:sldId id="291" r:id="rId67"/>
    <p:sldId id="290" r:id="rId68"/>
    <p:sldId id="293" r:id="rId69"/>
    <p:sldId id="294" r:id="rId70"/>
    <p:sldId id="296" r:id="rId71"/>
    <p:sldId id="295" r:id="rId72"/>
    <p:sldId id="299" r:id="rId73"/>
    <p:sldId id="300" r:id="rId74"/>
    <p:sldId id="304" r:id="rId75"/>
    <p:sldId id="303" r:id="rId76"/>
    <p:sldId id="311" r:id="rId77"/>
    <p:sldId id="306" r:id="rId78"/>
    <p:sldId id="307" r:id="rId79"/>
    <p:sldId id="308" r:id="rId80"/>
    <p:sldId id="310" r:id="rId81"/>
    <p:sldId id="313" r:id="rId82"/>
    <p:sldId id="405" r:id="rId83"/>
    <p:sldId id="321" r:id="rId84"/>
    <p:sldId id="322" r:id="rId85"/>
    <p:sldId id="324" r:id="rId86"/>
    <p:sldId id="323" r:id="rId87"/>
    <p:sldId id="325" r:id="rId88"/>
    <p:sldId id="326" r:id="rId89"/>
    <p:sldId id="330" r:id="rId90"/>
    <p:sldId id="327" r:id="rId91"/>
    <p:sldId id="331" r:id="rId92"/>
    <p:sldId id="332" r:id="rId93"/>
    <p:sldId id="336" r:id="rId94"/>
    <p:sldId id="337" r:id="rId95"/>
    <p:sldId id="338" r:id="rId96"/>
    <p:sldId id="339" r:id="rId97"/>
    <p:sldId id="340" r:id="rId98"/>
    <p:sldId id="341" r:id="rId99"/>
    <p:sldId id="315" r:id="rId100"/>
    <p:sldId id="317" r:id="rId101"/>
    <p:sldId id="316" r:id="rId102"/>
    <p:sldId id="319" r:id="rId103"/>
    <p:sldId id="320" r:id="rId104"/>
    <p:sldId id="342" r:id="rId105"/>
    <p:sldId id="344" r:id="rId106"/>
    <p:sldId id="346" r:id="rId107"/>
    <p:sldId id="348" r:id="rId108"/>
    <p:sldId id="349" r:id="rId109"/>
    <p:sldId id="350" r:id="rId110"/>
    <p:sldId id="351" r:id="rId111"/>
    <p:sldId id="352" r:id="rId112"/>
    <p:sldId id="355" r:id="rId113"/>
    <p:sldId id="356" r:id="rId114"/>
    <p:sldId id="358" r:id="rId115"/>
    <p:sldId id="359" r:id="rId116"/>
    <p:sldId id="360" r:id="rId117"/>
    <p:sldId id="357" r:id="rId118"/>
    <p:sldId id="362" r:id="rId119"/>
    <p:sldId id="361" r:id="rId120"/>
    <p:sldId id="363" r:id="rId121"/>
    <p:sldId id="374" r:id="rId122"/>
    <p:sldId id="376" r:id="rId123"/>
    <p:sldId id="432" r:id="rId124"/>
    <p:sldId id="433" r:id="rId125"/>
    <p:sldId id="431" r:id="rId126"/>
  </p:sldIdLst>
  <p:sldSz cx="1219200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157C50-BF01-4A4F-A53F-370C8B9F4589}" v="1496" dt="2020-05-16T01:17:02.404"/>
    <p1510:client id="{9E5B50FA-7EC3-4FD9-9C53-C64D069D55CA}" v="16" dt="2020-05-16T02:43:05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microsoft.com/office/2015/10/relationships/revisionInfo" Target="revisionInfo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hos Petri Damiani" userId="b9470adf2b9a88f3" providerId="LiveId" clId="{9E5B50FA-7EC3-4FD9-9C53-C64D069D55CA}"/>
    <pc:docChg chg="custSel addSld modSld sldOrd">
      <pc:chgData name="Athos Petri Damiani" userId="b9470adf2b9a88f3" providerId="LiveId" clId="{9E5B50FA-7EC3-4FD9-9C53-C64D069D55CA}" dt="2020-05-16T02:43:56.437" v="265"/>
      <pc:docMkLst>
        <pc:docMk/>
      </pc:docMkLst>
      <pc:sldChg chg="addSp delSp modSp mod">
        <pc:chgData name="Athos Petri Damiani" userId="b9470adf2b9a88f3" providerId="LiveId" clId="{9E5B50FA-7EC3-4FD9-9C53-C64D069D55CA}" dt="2020-05-16T02:38:26.460" v="94"/>
        <pc:sldMkLst>
          <pc:docMk/>
          <pc:sldMk cId="56380625" sldId="374"/>
        </pc:sldMkLst>
        <pc:graphicFrameChg chg="del">
          <ac:chgData name="Athos Petri Damiani" userId="b9470adf2b9a88f3" providerId="LiveId" clId="{9E5B50FA-7EC3-4FD9-9C53-C64D069D55CA}" dt="2020-05-16T02:38:26.199" v="93" actId="478"/>
          <ac:graphicFrameMkLst>
            <pc:docMk/>
            <pc:sldMk cId="56380625" sldId="374"/>
            <ac:graphicFrameMk id="7" creationId="{562FAFA7-1B82-4FC3-8262-A662F9161572}"/>
          </ac:graphicFrameMkLst>
        </pc:graphicFrameChg>
        <pc:graphicFrameChg chg="add mod">
          <ac:chgData name="Athos Petri Damiani" userId="b9470adf2b9a88f3" providerId="LiveId" clId="{9E5B50FA-7EC3-4FD9-9C53-C64D069D55CA}" dt="2020-05-16T02:38:26.460" v="94"/>
          <ac:graphicFrameMkLst>
            <pc:docMk/>
            <pc:sldMk cId="56380625" sldId="374"/>
            <ac:graphicFrameMk id="36" creationId="{5F25FAA1-E81C-45B0-8287-875983245CD4}"/>
          </ac:graphicFrameMkLst>
        </pc:graphicFrameChg>
      </pc:sldChg>
      <pc:sldChg chg="ord">
        <pc:chgData name="Athos Petri Damiani" userId="b9470adf2b9a88f3" providerId="LiveId" clId="{9E5B50FA-7EC3-4FD9-9C53-C64D069D55CA}" dt="2020-05-16T02:43:56.437" v="265"/>
        <pc:sldMkLst>
          <pc:docMk/>
          <pc:sldMk cId="1065046285" sldId="431"/>
        </pc:sldMkLst>
      </pc:sldChg>
      <pc:sldChg chg="addSp delSp modSp add mod">
        <pc:chgData name="Athos Petri Damiani" userId="b9470adf2b9a88f3" providerId="LiveId" clId="{9E5B50FA-7EC3-4FD9-9C53-C64D069D55CA}" dt="2020-05-16T02:42:44.313" v="254" actId="14100"/>
        <pc:sldMkLst>
          <pc:docMk/>
          <pc:sldMk cId="2145798868" sldId="432"/>
        </pc:sldMkLst>
        <pc:spChg chg="mod">
          <ac:chgData name="Athos Petri Damiani" userId="b9470adf2b9a88f3" providerId="LiveId" clId="{9E5B50FA-7EC3-4FD9-9C53-C64D069D55CA}" dt="2020-05-16T02:35:31.199" v="42" actId="20577"/>
          <ac:spMkLst>
            <pc:docMk/>
            <pc:sldMk cId="2145798868" sldId="432"/>
            <ac:spMk id="2" creationId="{840E81B5-8924-4D31-87F4-F37AF0AD9929}"/>
          </ac:spMkLst>
        </pc:spChg>
        <pc:spChg chg="add mod">
          <ac:chgData name="Athos Petri Damiani" userId="b9470adf2b9a88f3" providerId="LiveId" clId="{9E5B50FA-7EC3-4FD9-9C53-C64D069D55CA}" dt="2020-05-16T02:42:44.313" v="254" actId="14100"/>
          <ac:spMkLst>
            <pc:docMk/>
            <pc:sldMk cId="2145798868" sldId="432"/>
            <ac:spMk id="3" creationId="{E30D8BB1-6874-4EC5-86FA-C26E4305AE10}"/>
          </ac:spMkLst>
        </pc:spChg>
        <pc:spChg chg="add mod">
          <ac:chgData name="Athos Petri Damiani" userId="b9470adf2b9a88f3" providerId="LiveId" clId="{9E5B50FA-7EC3-4FD9-9C53-C64D069D55CA}" dt="2020-05-16T02:40:19.344" v="111" actId="208"/>
          <ac:spMkLst>
            <pc:docMk/>
            <pc:sldMk cId="2145798868" sldId="432"/>
            <ac:spMk id="4" creationId="{D4F60E56-8B43-4FC8-89D2-F43C53ACD4C9}"/>
          </ac:spMkLst>
        </pc:spChg>
        <pc:spChg chg="mod">
          <ac:chgData name="Athos Petri Damiani" userId="b9470adf2b9a88f3" providerId="LiveId" clId="{9E5B50FA-7EC3-4FD9-9C53-C64D069D55CA}" dt="2020-05-16T02:39:35.129" v="104"/>
          <ac:spMkLst>
            <pc:docMk/>
            <pc:sldMk cId="2145798868" sldId="432"/>
            <ac:spMk id="13" creationId="{8F92A658-C256-48A9-B98C-CF5257ED4726}"/>
          </ac:spMkLst>
        </pc:spChg>
        <pc:spChg chg="mod">
          <ac:chgData name="Athos Petri Damiani" userId="b9470adf2b9a88f3" providerId="LiveId" clId="{9E5B50FA-7EC3-4FD9-9C53-C64D069D55CA}" dt="2020-05-16T02:39:35.129" v="104"/>
          <ac:spMkLst>
            <pc:docMk/>
            <pc:sldMk cId="2145798868" sldId="432"/>
            <ac:spMk id="14" creationId="{A0ED7972-137E-4E66-BC78-926B1C5F6F0D}"/>
          </ac:spMkLst>
        </pc:spChg>
        <pc:spChg chg="mod">
          <ac:chgData name="Athos Petri Damiani" userId="b9470adf2b9a88f3" providerId="LiveId" clId="{9E5B50FA-7EC3-4FD9-9C53-C64D069D55CA}" dt="2020-05-16T02:39:35.129" v="104"/>
          <ac:spMkLst>
            <pc:docMk/>
            <pc:sldMk cId="2145798868" sldId="432"/>
            <ac:spMk id="15" creationId="{159B5BDB-974D-4C5A-ADAA-5F30BFAC58CE}"/>
          </ac:spMkLst>
        </pc:spChg>
        <pc:spChg chg="mod">
          <ac:chgData name="Athos Petri Damiani" userId="b9470adf2b9a88f3" providerId="LiveId" clId="{9E5B50FA-7EC3-4FD9-9C53-C64D069D55CA}" dt="2020-05-16T02:39:35.129" v="104"/>
          <ac:spMkLst>
            <pc:docMk/>
            <pc:sldMk cId="2145798868" sldId="432"/>
            <ac:spMk id="16" creationId="{56F05F9F-A247-48F2-B849-D64423238598}"/>
          </ac:spMkLst>
        </pc:spChg>
        <pc:spChg chg="mod">
          <ac:chgData name="Athos Petri Damiani" userId="b9470adf2b9a88f3" providerId="LiveId" clId="{9E5B50FA-7EC3-4FD9-9C53-C64D069D55CA}" dt="2020-05-16T02:39:35.129" v="104"/>
          <ac:spMkLst>
            <pc:docMk/>
            <pc:sldMk cId="2145798868" sldId="432"/>
            <ac:spMk id="17" creationId="{240E853C-8EF2-4A38-9DDC-E5E432889FB4}"/>
          </ac:spMkLst>
        </pc:spChg>
        <pc:spChg chg="mod">
          <ac:chgData name="Athos Petri Damiani" userId="b9470adf2b9a88f3" providerId="LiveId" clId="{9E5B50FA-7EC3-4FD9-9C53-C64D069D55CA}" dt="2020-05-16T02:39:38.227" v="106"/>
          <ac:spMkLst>
            <pc:docMk/>
            <pc:sldMk cId="2145798868" sldId="432"/>
            <ac:spMk id="23" creationId="{AA532167-1472-4C96-887F-178BC780BA8A}"/>
          </ac:spMkLst>
        </pc:spChg>
        <pc:spChg chg="mod">
          <ac:chgData name="Athos Petri Damiani" userId="b9470adf2b9a88f3" providerId="LiveId" clId="{9E5B50FA-7EC3-4FD9-9C53-C64D069D55CA}" dt="2020-05-16T02:39:38.227" v="106"/>
          <ac:spMkLst>
            <pc:docMk/>
            <pc:sldMk cId="2145798868" sldId="432"/>
            <ac:spMk id="24" creationId="{5F8A6DAC-B3A5-453D-9B60-49DD00768739}"/>
          </ac:spMkLst>
        </pc:spChg>
        <pc:spChg chg="mod">
          <ac:chgData name="Athos Petri Damiani" userId="b9470adf2b9a88f3" providerId="LiveId" clId="{9E5B50FA-7EC3-4FD9-9C53-C64D069D55CA}" dt="2020-05-16T02:39:38.227" v="106"/>
          <ac:spMkLst>
            <pc:docMk/>
            <pc:sldMk cId="2145798868" sldId="432"/>
            <ac:spMk id="25" creationId="{C3DBAAE9-1850-4784-83D8-E472F176E767}"/>
          </ac:spMkLst>
        </pc:spChg>
        <pc:spChg chg="mod">
          <ac:chgData name="Athos Petri Damiani" userId="b9470adf2b9a88f3" providerId="LiveId" clId="{9E5B50FA-7EC3-4FD9-9C53-C64D069D55CA}" dt="2020-05-16T02:39:38.227" v="106"/>
          <ac:spMkLst>
            <pc:docMk/>
            <pc:sldMk cId="2145798868" sldId="432"/>
            <ac:spMk id="27" creationId="{6CB1F3BE-D24F-49C3-B454-622135649811}"/>
          </ac:spMkLst>
        </pc:spChg>
        <pc:spChg chg="mod">
          <ac:chgData name="Athos Petri Damiani" userId="b9470adf2b9a88f3" providerId="LiveId" clId="{9E5B50FA-7EC3-4FD9-9C53-C64D069D55CA}" dt="2020-05-16T02:39:38.227" v="106"/>
          <ac:spMkLst>
            <pc:docMk/>
            <pc:sldMk cId="2145798868" sldId="432"/>
            <ac:spMk id="30" creationId="{8AF44EEE-8327-44AA-AE72-2576095DE267}"/>
          </ac:spMkLst>
        </pc:spChg>
        <pc:spChg chg="add mod">
          <ac:chgData name="Athos Petri Damiani" userId="b9470adf2b9a88f3" providerId="LiveId" clId="{9E5B50FA-7EC3-4FD9-9C53-C64D069D55CA}" dt="2020-05-16T02:40:23.927" v="113" actId="1076"/>
          <ac:spMkLst>
            <pc:docMk/>
            <pc:sldMk cId="2145798868" sldId="432"/>
            <ac:spMk id="36" creationId="{64CF3D67-47BE-4E5F-8610-9269815232A2}"/>
          </ac:spMkLst>
        </pc:spChg>
        <pc:grpChg chg="add mod">
          <ac:chgData name="Athos Petri Damiani" userId="b9470adf2b9a88f3" providerId="LiveId" clId="{9E5B50FA-7EC3-4FD9-9C53-C64D069D55CA}" dt="2020-05-16T02:39:38.011" v="105" actId="1076"/>
          <ac:grpSpMkLst>
            <pc:docMk/>
            <pc:sldMk cId="2145798868" sldId="432"/>
            <ac:grpSpMk id="12" creationId="{6DB415FE-6F84-4317-8059-FA9B3FCE99CD}"/>
          </ac:grpSpMkLst>
        </pc:grpChg>
        <pc:grpChg chg="add mod">
          <ac:chgData name="Athos Petri Damiani" userId="b9470adf2b9a88f3" providerId="LiveId" clId="{9E5B50FA-7EC3-4FD9-9C53-C64D069D55CA}" dt="2020-05-16T02:39:41.415" v="107" actId="1076"/>
          <ac:grpSpMkLst>
            <pc:docMk/>
            <pc:sldMk cId="2145798868" sldId="432"/>
            <ac:grpSpMk id="22" creationId="{7949D7BE-0255-4C6C-B66F-0CB16196BA72}"/>
          </ac:grpSpMkLst>
        </pc:grpChg>
        <pc:graphicFrameChg chg="mod modGraphic">
          <ac:chgData name="Athos Petri Damiani" userId="b9470adf2b9a88f3" providerId="LiveId" clId="{9E5B50FA-7EC3-4FD9-9C53-C64D069D55CA}" dt="2020-05-16T02:40:29.430" v="116" actId="20577"/>
          <ac:graphicFrameMkLst>
            <pc:docMk/>
            <pc:sldMk cId="2145798868" sldId="432"/>
            <ac:graphicFrameMk id="8" creationId="{B7C7B13B-B974-43FA-A413-204CDEB0CF5E}"/>
          </ac:graphicFrameMkLst>
        </pc:graphicFrameChg>
        <pc:graphicFrameChg chg="add del mod modGraphic">
          <ac:chgData name="Athos Petri Damiani" userId="b9470adf2b9a88f3" providerId="LiveId" clId="{9E5B50FA-7EC3-4FD9-9C53-C64D069D55CA}" dt="2020-05-16T02:38:41.794" v="95" actId="478"/>
          <ac:graphicFrameMkLst>
            <pc:docMk/>
            <pc:sldMk cId="2145798868" sldId="432"/>
            <ac:graphicFrameMk id="9" creationId="{0865B23E-455C-4220-9434-71CAC9AE4B53}"/>
          </ac:graphicFrameMkLst>
        </pc:graphicFrameChg>
        <pc:graphicFrameChg chg="add mod modGraphic">
          <ac:chgData name="Athos Petri Damiani" userId="b9470adf2b9a88f3" providerId="LiveId" clId="{9E5B50FA-7EC3-4FD9-9C53-C64D069D55CA}" dt="2020-05-16T02:39:30.305" v="103" actId="1076"/>
          <ac:graphicFrameMkLst>
            <pc:docMk/>
            <pc:sldMk cId="2145798868" sldId="432"/>
            <ac:graphicFrameMk id="10" creationId="{BDE8E9AB-3427-491B-9C56-4922AA57C6DC}"/>
          </ac:graphicFrameMkLst>
        </pc:graphicFrameChg>
        <pc:graphicFrameChg chg="add mod modGraphic">
          <ac:chgData name="Athos Petri Damiani" userId="b9470adf2b9a88f3" providerId="LiveId" clId="{9E5B50FA-7EC3-4FD9-9C53-C64D069D55CA}" dt="2020-05-16T02:38:55.989" v="99" actId="2165"/>
          <ac:graphicFrameMkLst>
            <pc:docMk/>
            <pc:sldMk cId="2145798868" sldId="432"/>
            <ac:graphicFrameMk id="11" creationId="{E56842B1-0AFB-4FF9-B973-3A242FD82FDF}"/>
          </ac:graphicFrameMkLst>
        </pc:graphicFrameChg>
        <pc:graphicFrameChg chg="del">
          <ac:chgData name="Athos Petri Damiani" userId="b9470adf2b9a88f3" providerId="LiveId" clId="{9E5B50FA-7EC3-4FD9-9C53-C64D069D55CA}" dt="2020-05-16T02:36:42.762" v="87" actId="478"/>
          <ac:graphicFrameMkLst>
            <pc:docMk/>
            <pc:sldMk cId="2145798868" sldId="432"/>
            <ac:graphicFrameMk id="29" creationId="{CE76F0A1-2BCC-4B0E-9B9C-7BC712F3093D}"/>
          </ac:graphicFrameMkLst>
        </pc:graphicFrameChg>
        <pc:cxnChg chg="mod">
          <ac:chgData name="Athos Petri Damiani" userId="b9470adf2b9a88f3" providerId="LiveId" clId="{9E5B50FA-7EC3-4FD9-9C53-C64D069D55CA}" dt="2020-05-16T02:39:35.129" v="104"/>
          <ac:cxnSpMkLst>
            <pc:docMk/>
            <pc:sldMk cId="2145798868" sldId="432"/>
            <ac:cxnSpMk id="18" creationId="{E1BF350F-21A6-4060-9ECE-E6E5BA1CD4FC}"/>
          </ac:cxnSpMkLst>
        </pc:cxnChg>
        <pc:cxnChg chg="mod">
          <ac:chgData name="Athos Petri Damiani" userId="b9470adf2b9a88f3" providerId="LiveId" clId="{9E5B50FA-7EC3-4FD9-9C53-C64D069D55CA}" dt="2020-05-16T02:39:35.129" v="104"/>
          <ac:cxnSpMkLst>
            <pc:docMk/>
            <pc:sldMk cId="2145798868" sldId="432"/>
            <ac:cxnSpMk id="19" creationId="{2D5A4A68-FD89-4B93-9FF8-9EDBDEE16764}"/>
          </ac:cxnSpMkLst>
        </pc:cxnChg>
        <pc:cxnChg chg="mod">
          <ac:chgData name="Athos Petri Damiani" userId="b9470adf2b9a88f3" providerId="LiveId" clId="{9E5B50FA-7EC3-4FD9-9C53-C64D069D55CA}" dt="2020-05-16T02:39:35.129" v="104"/>
          <ac:cxnSpMkLst>
            <pc:docMk/>
            <pc:sldMk cId="2145798868" sldId="432"/>
            <ac:cxnSpMk id="20" creationId="{F1026FB5-B922-4895-9E4A-308187B6EC4C}"/>
          </ac:cxnSpMkLst>
        </pc:cxnChg>
        <pc:cxnChg chg="mod">
          <ac:chgData name="Athos Petri Damiani" userId="b9470adf2b9a88f3" providerId="LiveId" clId="{9E5B50FA-7EC3-4FD9-9C53-C64D069D55CA}" dt="2020-05-16T02:39:35.129" v="104"/>
          <ac:cxnSpMkLst>
            <pc:docMk/>
            <pc:sldMk cId="2145798868" sldId="432"/>
            <ac:cxnSpMk id="21" creationId="{EE80A091-DB47-4938-A54D-E399DD0F0802}"/>
          </ac:cxnSpMkLst>
        </pc:cxnChg>
        <pc:cxnChg chg="mod">
          <ac:chgData name="Athos Petri Damiani" userId="b9470adf2b9a88f3" providerId="LiveId" clId="{9E5B50FA-7EC3-4FD9-9C53-C64D069D55CA}" dt="2020-05-16T02:39:38.227" v="106"/>
          <ac:cxnSpMkLst>
            <pc:docMk/>
            <pc:sldMk cId="2145798868" sldId="432"/>
            <ac:cxnSpMk id="32" creationId="{FD64161E-82BB-4CD9-B0B1-229343F637DE}"/>
          </ac:cxnSpMkLst>
        </pc:cxnChg>
        <pc:cxnChg chg="mod">
          <ac:chgData name="Athos Petri Damiani" userId="b9470adf2b9a88f3" providerId="LiveId" clId="{9E5B50FA-7EC3-4FD9-9C53-C64D069D55CA}" dt="2020-05-16T02:39:38.227" v="106"/>
          <ac:cxnSpMkLst>
            <pc:docMk/>
            <pc:sldMk cId="2145798868" sldId="432"/>
            <ac:cxnSpMk id="33" creationId="{61033FAD-A99C-46D4-B3A6-21E6C567D542}"/>
          </ac:cxnSpMkLst>
        </pc:cxnChg>
        <pc:cxnChg chg="mod">
          <ac:chgData name="Athos Petri Damiani" userId="b9470adf2b9a88f3" providerId="LiveId" clId="{9E5B50FA-7EC3-4FD9-9C53-C64D069D55CA}" dt="2020-05-16T02:39:38.227" v="106"/>
          <ac:cxnSpMkLst>
            <pc:docMk/>
            <pc:sldMk cId="2145798868" sldId="432"/>
            <ac:cxnSpMk id="34" creationId="{6ECFCECB-D125-4E52-8AD0-24636B508382}"/>
          </ac:cxnSpMkLst>
        </pc:cxnChg>
        <pc:cxnChg chg="mod">
          <ac:chgData name="Athos Petri Damiani" userId="b9470adf2b9a88f3" providerId="LiveId" clId="{9E5B50FA-7EC3-4FD9-9C53-C64D069D55CA}" dt="2020-05-16T02:39:38.227" v="106"/>
          <ac:cxnSpMkLst>
            <pc:docMk/>
            <pc:sldMk cId="2145798868" sldId="432"/>
            <ac:cxnSpMk id="35" creationId="{EC07D19D-5A32-4686-8495-3731688935B2}"/>
          </ac:cxnSpMkLst>
        </pc:cxnChg>
      </pc:sldChg>
      <pc:sldChg chg="addSp delSp modSp add mod">
        <pc:chgData name="Athos Petri Damiani" userId="b9470adf2b9a88f3" providerId="LiveId" clId="{9E5B50FA-7EC3-4FD9-9C53-C64D069D55CA}" dt="2020-05-16T02:43:23.980" v="263" actId="14734"/>
        <pc:sldMkLst>
          <pc:docMk/>
          <pc:sldMk cId="330486027" sldId="433"/>
        </pc:sldMkLst>
        <pc:spChg chg="del">
          <ac:chgData name="Athos Petri Damiani" userId="b9470adf2b9a88f3" providerId="LiveId" clId="{9E5B50FA-7EC3-4FD9-9C53-C64D069D55CA}" dt="2020-05-16T02:40:42.371" v="118" actId="478"/>
          <ac:spMkLst>
            <pc:docMk/>
            <pc:sldMk cId="330486027" sldId="433"/>
            <ac:spMk id="3" creationId="{E30D8BB1-6874-4EC5-86FA-C26E4305AE10}"/>
          </ac:spMkLst>
        </pc:spChg>
        <pc:spChg chg="add del mod">
          <ac:chgData name="Athos Petri Damiani" userId="b9470adf2b9a88f3" providerId="LiveId" clId="{9E5B50FA-7EC3-4FD9-9C53-C64D069D55CA}" dt="2020-05-16T02:43:03.641" v="257" actId="21"/>
          <ac:spMkLst>
            <pc:docMk/>
            <pc:sldMk cId="330486027" sldId="433"/>
            <ac:spMk id="5" creationId="{497B0DBC-E706-4C24-B8B1-BB4AD2BB52E1}"/>
          </ac:spMkLst>
        </pc:spChg>
        <pc:spChg chg="add del mod">
          <ac:chgData name="Athos Petri Damiani" userId="b9470adf2b9a88f3" providerId="LiveId" clId="{9E5B50FA-7EC3-4FD9-9C53-C64D069D55CA}" dt="2020-05-16T02:43:05.555" v="258" actId="478"/>
          <ac:spMkLst>
            <pc:docMk/>
            <pc:sldMk cId="330486027" sldId="433"/>
            <ac:spMk id="37" creationId="{39E6E915-7EAC-4782-997A-B692F1C6DCF7}"/>
          </ac:spMkLst>
        </pc:spChg>
        <pc:spChg chg="add mod">
          <ac:chgData name="Athos Petri Damiani" userId="b9470adf2b9a88f3" providerId="LiveId" clId="{9E5B50FA-7EC3-4FD9-9C53-C64D069D55CA}" dt="2020-05-16T02:43:05.820" v="259"/>
          <ac:spMkLst>
            <pc:docMk/>
            <pc:sldMk cId="330486027" sldId="433"/>
            <ac:spMk id="38" creationId="{B5D29EE3-C351-41A7-B814-B8A4B0266625}"/>
          </ac:spMkLst>
        </pc:spChg>
        <pc:graphicFrameChg chg="modGraphic">
          <ac:chgData name="Athos Petri Damiani" userId="b9470adf2b9a88f3" providerId="LiveId" clId="{9E5B50FA-7EC3-4FD9-9C53-C64D069D55CA}" dt="2020-05-16T02:41:48.145" v="134" actId="20577"/>
          <ac:graphicFrameMkLst>
            <pc:docMk/>
            <pc:sldMk cId="330486027" sldId="433"/>
            <ac:graphicFrameMk id="8" creationId="{B7C7B13B-B974-43FA-A413-204CDEB0CF5E}"/>
          </ac:graphicFrameMkLst>
        </pc:graphicFrameChg>
        <pc:graphicFrameChg chg="modGraphic">
          <ac:chgData name="Athos Petri Damiani" userId="b9470adf2b9a88f3" providerId="LiveId" clId="{9E5B50FA-7EC3-4FD9-9C53-C64D069D55CA}" dt="2020-05-16T02:43:23.980" v="263" actId="14734"/>
          <ac:graphicFrameMkLst>
            <pc:docMk/>
            <pc:sldMk cId="330486027" sldId="433"/>
            <ac:graphicFrameMk id="10" creationId="{BDE8E9AB-3427-491B-9C56-4922AA57C6DC}"/>
          </ac:graphicFrameMkLst>
        </pc:graphicFrameChg>
        <pc:graphicFrameChg chg="modGraphic">
          <ac:chgData name="Athos Petri Damiani" userId="b9470adf2b9a88f3" providerId="LiveId" clId="{9E5B50FA-7EC3-4FD9-9C53-C64D069D55CA}" dt="2020-05-16T02:43:16.168" v="261" actId="14734"/>
          <ac:graphicFrameMkLst>
            <pc:docMk/>
            <pc:sldMk cId="330486027" sldId="433"/>
            <ac:graphicFrameMk id="11" creationId="{E56842B1-0AFB-4FF9-B973-3A242FD82FDF}"/>
          </ac:graphicFrameMkLst>
        </pc:graphicFrameChg>
      </pc:sldChg>
    </pc:docChg>
  </pc:docChgLst>
  <pc:docChgLst>
    <pc:chgData name="Athos Petri Damiani" userId="b9470adf2b9a88f3" providerId="LiveId" clId="{30157C50-BF01-4A4F-A53F-370C8B9F4589}"/>
    <pc:docChg chg="undo custSel addSld delSld modSld">
      <pc:chgData name="Athos Petri Damiani" userId="b9470adf2b9a88f3" providerId="LiveId" clId="{30157C50-BF01-4A4F-A53F-370C8B9F4589}" dt="2020-05-16T01:18:17.146" v="4093" actId="207"/>
      <pc:docMkLst>
        <pc:docMk/>
      </pc:docMkLst>
      <pc:sldChg chg="delSp mod">
        <pc:chgData name="Athos Petri Damiani" userId="b9470adf2b9a88f3" providerId="LiveId" clId="{30157C50-BF01-4A4F-A53F-370C8B9F4589}" dt="2020-05-15T21:52:37.647" v="1938" actId="478"/>
        <pc:sldMkLst>
          <pc:docMk/>
          <pc:sldMk cId="3150597058" sldId="263"/>
        </pc:sldMkLst>
        <pc:spChg chg="del">
          <ac:chgData name="Athos Petri Damiani" userId="b9470adf2b9a88f3" providerId="LiveId" clId="{30157C50-BF01-4A4F-A53F-370C8B9F4589}" dt="2020-05-15T13:58:52.673" v="333" actId="478"/>
          <ac:spMkLst>
            <pc:docMk/>
            <pc:sldMk cId="3150597058" sldId="263"/>
            <ac:spMk id="7" creationId="{2C1E15D0-0388-4A46-9353-08603C831441}"/>
          </ac:spMkLst>
        </pc:spChg>
        <pc:spChg chg="del">
          <ac:chgData name="Athos Petri Damiani" userId="b9470adf2b9a88f3" providerId="LiveId" clId="{30157C50-BF01-4A4F-A53F-370C8B9F4589}" dt="2020-05-15T21:52:37.647" v="1938" actId="478"/>
          <ac:spMkLst>
            <pc:docMk/>
            <pc:sldMk cId="3150597058" sldId="263"/>
            <ac:spMk id="28" creationId="{130AA66F-145B-4E8D-BC02-CD29175D9C34}"/>
          </ac:spMkLst>
        </pc:spChg>
      </pc:sldChg>
      <pc:sldChg chg="addSp delSp modSp mod">
        <pc:chgData name="Athos Petri Damiani" userId="b9470adf2b9a88f3" providerId="LiveId" clId="{30157C50-BF01-4A4F-A53F-370C8B9F4589}" dt="2020-05-15T21:53:35.416" v="2110" actId="1038"/>
        <pc:sldMkLst>
          <pc:docMk/>
          <pc:sldMk cId="2539254120" sldId="279"/>
        </pc:sldMkLst>
        <pc:spChg chg="del">
          <ac:chgData name="Athos Petri Damiani" userId="b9470adf2b9a88f3" providerId="LiveId" clId="{30157C50-BF01-4A4F-A53F-370C8B9F4589}" dt="2020-05-15T21:53:16.964" v="1977" actId="478"/>
          <ac:spMkLst>
            <pc:docMk/>
            <pc:sldMk cId="2539254120" sldId="279"/>
            <ac:spMk id="24" creationId="{D19F4AA8-8666-4402-A14B-A47159C73D48}"/>
          </ac:spMkLst>
        </pc:spChg>
        <pc:spChg chg="add mod">
          <ac:chgData name="Athos Petri Damiani" userId="b9470adf2b9a88f3" providerId="LiveId" clId="{30157C50-BF01-4A4F-A53F-370C8B9F4589}" dt="2020-05-15T21:52:14.716" v="1935"/>
          <ac:spMkLst>
            <pc:docMk/>
            <pc:sldMk cId="2539254120" sldId="279"/>
            <ac:spMk id="50" creationId="{D0F7CD89-4A00-45CA-A673-64C67857E94A}"/>
          </ac:spMkLst>
        </pc:spChg>
        <pc:spChg chg="add mod">
          <ac:chgData name="Athos Petri Damiani" userId="b9470adf2b9a88f3" providerId="LiveId" clId="{30157C50-BF01-4A4F-A53F-370C8B9F4589}" dt="2020-05-15T21:52:19.187" v="1937" actId="20577"/>
          <ac:spMkLst>
            <pc:docMk/>
            <pc:sldMk cId="2539254120" sldId="279"/>
            <ac:spMk id="51" creationId="{22009554-2BEE-40B0-BCC0-58617F3F6683}"/>
          </ac:spMkLst>
        </pc:spChg>
        <pc:spChg chg="del">
          <ac:chgData name="Athos Petri Damiani" userId="b9470adf2b9a88f3" providerId="LiveId" clId="{30157C50-BF01-4A4F-A53F-370C8B9F4589}" dt="2020-05-15T21:53:16.964" v="1977" actId="478"/>
          <ac:spMkLst>
            <pc:docMk/>
            <pc:sldMk cId="2539254120" sldId="279"/>
            <ac:spMk id="53" creationId="{7C0CFBC1-5596-4500-91A2-6288B2EEC297}"/>
          </ac:spMkLst>
        </pc:spChg>
        <pc:spChg chg="mod">
          <ac:chgData name="Athos Petri Damiani" userId="b9470adf2b9a88f3" providerId="LiveId" clId="{30157C50-BF01-4A4F-A53F-370C8B9F4589}" dt="2020-05-15T21:53:35.416" v="2110" actId="1038"/>
          <ac:spMkLst>
            <pc:docMk/>
            <pc:sldMk cId="2539254120" sldId="279"/>
            <ac:spMk id="64" creationId="{715AED6A-C8BF-41B2-B78A-A537BFCB4175}"/>
          </ac:spMkLst>
        </pc:spChg>
        <pc:spChg chg="add mod">
          <ac:chgData name="Athos Petri Damiani" userId="b9470adf2b9a88f3" providerId="LiveId" clId="{30157C50-BF01-4A4F-A53F-370C8B9F4589}" dt="2020-05-15T21:52:14.716" v="1935"/>
          <ac:spMkLst>
            <pc:docMk/>
            <pc:sldMk cId="2539254120" sldId="279"/>
            <ac:spMk id="65" creationId="{F43EE199-B958-4539-AACD-35DBBA381D3B}"/>
          </ac:spMkLst>
        </pc:spChg>
        <pc:spChg chg="add mod">
          <ac:chgData name="Athos Petri Damiani" userId="b9470adf2b9a88f3" providerId="LiveId" clId="{30157C50-BF01-4A4F-A53F-370C8B9F4589}" dt="2020-05-15T21:52:14.716" v="1935"/>
          <ac:spMkLst>
            <pc:docMk/>
            <pc:sldMk cId="2539254120" sldId="279"/>
            <ac:spMk id="69" creationId="{F7E73F25-BE3B-47CC-A11F-88075ECB844D}"/>
          </ac:spMkLst>
        </pc:spChg>
        <pc:spChg chg="add mod">
          <ac:chgData name="Athos Petri Damiani" userId="b9470adf2b9a88f3" providerId="LiveId" clId="{30157C50-BF01-4A4F-A53F-370C8B9F4589}" dt="2020-05-15T21:52:14.716" v="1935"/>
          <ac:spMkLst>
            <pc:docMk/>
            <pc:sldMk cId="2539254120" sldId="279"/>
            <ac:spMk id="71" creationId="{584B53CD-962C-4113-90D8-2A35AD6AA699}"/>
          </ac:spMkLst>
        </pc:spChg>
        <pc:spChg chg="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74" creationId="{37677F4A-714A-4017-A726-0D50F1F89F23}"/>
          </ac:spMkLst>
        </pc:spChg>
        <pc:spChg chg="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75" creationId="{406FC2B1-C130-4B04-A6DF-0237A231769C}"/>
          </ac:spMkLst>
        </pc:spChg>
        <pc:spChg chg="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76" creationId="{623A5D23-6051-4E8E-89A3-22DC4B924E3D}"/>
          </ac:spMkLst>
        </pc:spChg>
        <pc:spChg chg="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77" creationId="{CBAD2C6E-1A77-4E8A-B527-3F371CF79873}"/>
          </ac:spMkLst>
        </pc:spChg>
        <pc:spChg chg="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78" creationId="{91D2F4A3-16AC-45EF-907C-64D6F1C470EB}"/>
          </ac:spMkLst>
        </pc:spChg>
        <pc:spChg chg="add 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86" creationId="{003DD87E-7A11-463A-9EC5-4A5B9CDAFE3C}"/>
          </ac:spMkLst>
        </pc:spChg>
        <pc:spChg chg="add 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87" creationId="{0A3C9E40-4959-41C4-90D8-4AC43CEA5811}"/>
          </ac:spMkLst>
        </pc:spChg>
        <pc:grpChg chg="del">
          <ac:chgData name="Athos Petri Damiani" userId="b9470adf2b9a88f3" providerId="LiveId" clId="{30157C50-BF01-4A4F-A53F-370C8B9F4589}" dt="2020-05-15T21:53:16.964" v="1977" actId="478"/>
          <ac:grpSpMkLst>
            <pc:docMk/>
            <pc:sldMk cId="2539254120" sldId="279"/>
            <ac:grpSpMk id="52" creationId="{636BD499-1ACB-4A30-8A15-25BD88C4D7CA}"/>
          </ac:grpSpMkLst>
        </pc:grpChg>
        <pc:grpChg chg="mod">
          <ac:chgData name="Athos Petri Damiani" userId="b9470adf2b9a88f3" providerId="LiveId" clId="{30157C50-BF01-4A4F-A53F-370C8B9F4589}" dt="2020-05-15T21:53:35.416" v="2110" actId="1038"/>
          <ac:grpSpMkLst>
            <pc:docMk/>
            <pc:sldMk cId="2539254120" sldId="279"/>
            <ac:grpSpMk id="54" creationId="{1367EA14-3C5C-455B-B648-04B5BC70BA63}"/>
          </ac:grpSpMkLst>
        </pc:grpChg>
        <pc:grpChg chg="add mod">
          <ac:chgData name="Athos Petri Damiani" userId="b9470adf2b9a88f3" providerId="LiveId" clId="{30157C50-BF01-4A4F-A53F-370C8B9F4589}" dt="2020-05-15T21:53:13.556" v="1976"/>
          <ac:grpSpMkLst>
            <pc:docMk/>
            <pc:sldMk cId="2539254120" sldId="279"/>
            <ac:grpSpMk id="72" creationId="{205F1F30-0617-410C-9BC1-F80AFF116C89}"/>
          </ac:grpSpMkLst>
        </pc:grpChg>
        <pc:graphicFrameChg chg="mod modGraphic">
          <ac:chgData name="Athos Petri Damiani" userId="b9470adf2b9a88f3" providerId="LiveId" clId="{30157C50-BF01-4A4F-A53F-370C8B9F4589}" dt="2020-05-15T21:49:48.096" v="1922" actId="20577"/>
          <ac:graphicFrameMkLst>
            <pc:docMk/>
            <pc:sldMk cId="2539254120" sldId="279"/>
            <ac:graphicFrameMk id="4" creationId="{0BEB2227-906D-45E0-9DFB-76CE5906DA97}"/>
          </ac:graphicFrameMkLst>
        </pc:graphicFrameChg>
        <pc:cxnChg chg="mod">
          <ac:chgData name="Athos Petri Damiani" userId="b9470adf2b9a88f3" providerId="LiveId" clId="{30157C50-BF01-4A4F-A53F-370C8B9F4589}" dt="2020-05-15T21:53:16.964" v="1977" actId="478"/>
          <ac:cxnSpMkLst>
            <pc:docMk/>
            <pc:sldMk cId="2539254120" sldId="279"/>
            <ac:cxnSpMk id="3" creationId="{BA3AC030-00E0-4459-9AA4-AFD4A6BF3F6E}"/>
          </ac:cxnSpMkLst>
        </pc:cxnChg>
        <pc:cxnChg chg="mod">
          <ac:chgData name="Athos Petri Damiani" userId="b9470adf2b9a88f3" providerId="LiveId" clId="{30157C50-BF01-4A4F-A53F-370C8B9F4589}" dt="2020-05-15T21:53:16.964" v="1977" actId="478"/>
          <ac:cxnSpMkLst>
            <pc:docMk/>
            <pc:sldMk cId="2539254120" sldId="279"/>
            <ac:cxnSpMk id="45" creationId="{F5EDF345-1998-4C7F-BA12-F1DC8330A04C}"/>
          </ac:cxnSpMkLst>
        </pc:cxnChg>
        <pc:cxnChg chg="mod">
          <ac:chgData name="Athos Petri Damiani" userId="b9470adf2b9a88f3" providerId="LiveId" clId="{30157C50-BF01-4A4F-A53F-370C8B9F4589}" dt="2020-05-15T21:53:16.964" v="1977" actId="478"/>
          <ac:cxnSpMkLst>
            <pc:docMk/>
            <pc:sldMk cId="2539254120" sldId="279"/>
            <ac:cxnSpMk id="46" creationId="{811CC8E9-A90C-49D0-B2C0-22B18C84AA8A}"/>
          </ac:cxnSpMkLst>
        </pc:cxnChg>
        <pc:cxnChg chg="mod">
          <ac:chgData name="Athos Petri Damiani" userId="b9470adf2b9a88f3" providerId="LiveId" clId="{30157C50-BF01-4A4F-A53F-370C8B9F4589}" dt="2020-05-15T21:53:16.964" v="1977" actId="478"/>
          <ac:cxnSpMkLst>
            <pc:docMk/>
            <pc:sldMk cId="2539254120" sldId="279"/>
            <ac:cxnSpMk id="49" creationId="{DC7BDA3D-AE65-438A-AE7F-E4019FDC0CA4}"/>
          </ac:cxnSpMkLst>
        </pc:cxnChg>
        <pc:cxnChg chg="add mod">
          <ac:chgData name="Athos Petri Damiani" userId="b9470adf2b9a88f3" providerId="LiveId" clId="{30157C50-BF01-4A4F-A53F-370C8B9F4589}" dt="2020-05-15T21:52:14.716" v="1935"/>
          <ac:cxnSpMkLst>
            <pc:docMk/>
            <pc:sldMk cId="2539254120" sldId="279"/>
            <ac:cxnSpMk id="66" creationId="{71596610-6C51-496E-9201-571E09CD3267}"/>
          </ac:cxnSpMkLst>
        </pc:cxnChg>
        <pc:cxnChg chg="add mod">
          <ac:chgData name="Athos Petri Damiani" userId="b9470adf2b9a88f3" providerId="LiveId" clId="{30157C50-BF01-4A4F-A53F-370C8B9F4589}" dt="2020-05-15T21:52:14.716" v="1935"/>
          <ac:cxnSpMkLst>
            <pc:docMk/>
            <pc:sldMk cId="2539254120" sldId="279"/>
            <ac:cxnSpMk id="67" creationId="{63D56BF0-DD9A-4017-ADF0-F886B1F412D6}"/>
          </ac:cxnSpMkLst>
        </pc:cxnChg>
        <pc:cxnChg chg="mod">
          <ac:chgData name="Athos Petri Damiani" userId="b9470adf2b9a88f3" providerId="LiveId" clId="{30157C50-BF01-4A4F-A53F-370C8B9F4589}" dt="2020-05-15T14:00:37.999" v="343" actId="1036"/>
          <ac:cxnSpMkLst>
            <pc:docMk/>
            <pc:sldMk cId="2539254120" sldId="279"/>
            <ac:cxnSpMk id="70" creationId="{875B2BC6-A522-4A45-BDDC-5D7D38911421}"/>
          </ac:cxnSpMkLst>
        </pc:cxnChg>
        <pc:cxnChg chg="mod">
          <ac:chgData name="Athos Petri Damiani" userId="b9470adf2b9a88f3" providerId="LiveId" clId="{30157C50-BF01-4A4F-A53F-370C8B9F4589}" dt="2020-05-15T21:53:13.556" v="1976"/>
          <ac:cxnSpMkLst>
            <pc:docMk/>
            <pc:sldMk cId="2539254120" sldId="279"/>
            <ac:cxnSpMk id="79" creationId="{DD6B74EF-2738-41F8-8CCF-B0D6C5298405}"/>
          </ac:cxnSpMkLst>
        </pc:cxnChg>
        <pc:cxnChg chg="mod">
          <ac:chgData name="Athos Petri Damiani" userId="b9470adf2b9a88f3" providerId="LiveId" clId="{30157C50-BF01-4A4F-A53F-370C8B9F4589}" dt="2020-05-15T21:53:13.556" v="1976"/>
          <ac:cxnSpMkLst>
            <pc:docMk/>
            <pc:sldMk cId="2539254120" sldId="279"/>
            <ac:cxnSpMk id="83" creationId="{7009380C-03A7-41DA-8F55-A6D7EA5AE2B7}"/>
          </ac:cxnSpMkLst>
        </pc:cxnChg>
        <pc:cxnChg chg="mod">
          <ac:chgData name="Athos Petri Damiani" userId="b9470adf2b9a88f3" providerId="LiveId" clId="{30157C50-BF01-4A4F-A53F-370C8B9F4589}" dt="2020-05-15T21:53:13.556" v="1976"/>
          <ac:cxnSpMkLst>
            <pc:docMk/>
            <pc:sldMk cId="2539254120" sldId="279"/>
            <ac:cxnSpMk id="84" creationId="{572553D0-F39A-4135-89B2-3B9CEEDF3273}"/>
          </ac:cxnSpMkLst>
        </pc:cxnChg>
        <pc:cxnChg chg="mod">
          <ac:chgData name="Athos Petri Damiani" userId="b9470adf2b9a88f3" providerId="LiveId" clId="{30157C50-BF01-4A4F-A53F-370C8B9F4589}" dt="2020-05-15T21:53:13.556" v="1976"/>
          <ac:cxnSpMkLst>
            <pc:docMk/>
            <pc:sldMk cId="2539254120" sldId="279"/>
            <ac:cxnSpMk id="85" creationId="{FA0DAE15-97CA-47D9-B42C-E95AFD31F666}"/>
          </ac:cxnSpMkLst>
        </pc:cxnChg>
      </pc:sldChg>
      <pc:sldChg chg="addSp delSp modSp mod">
        <pc:chgData name="Athos Petri Damiani" userId="b9470adf2b9a88f3" providerId="LiveId" clId="{30157C50-BF01-4A4F-A53F-370C8B9F4589}" dt="2020-05-15T21:53:06.761" v="1975" actId="1035"/>
        <pc:sldMkLst>
          <pc:docMk/>
          <pc:sldMk cId="1111031698" sldId="280"/>
        </pc:sldMkLst>
        <pc:spChg chg="del mod">
          <ac:chgData name="Athos Petri Damiani" userId="b9470adf2b9a88f3" providerId="LiveId" clId="{30157C50-BF01-4A4F-A53F-370C8B9F4589}" dt="2020-05-15T21:53:02.704" v="1945" actId="478"/>
          <ac:spMkLst>
            <pc:docMk/>
            <pc:sldMk cId="1111031698" sldId="280"/>
            <ac:spMk id="24" creationId="{D19F4AA8-8666-4402-A14B-A47159C73D48}"/>
          </ac:spMkLst>
        </pc:spChg>
        <pc:spChg chg="add mod">
          <ac:chgData name="Athos Petri Damiani" userId="b9470adf2b9a88f3" providerId="LiveId" clId="{30157C50-BF01-4A4F-A53F-370C8B9F4589}" dt="2020-05-15T21:50:33.703" v="1928" actId="20577"/>
          <ac:spMkLst>
            <pc:docMk/>
            <pc:sldMk cId="1111031698" sldId="280"/>
            <ac:spMk id="38" creationId="{AF5EBDA7-D73B-4971-BD93-B54281B4DB2D}"/>
          </ac:spMkLst>
        </pc:spChg>
        <pc:spChg chg="add mod">
          <ac:chgData name="Athos Petri Damiani" userId="b9470adf2b9a88f3" providerId="LiveId" clId="{30157C50-BF01-4A4F-A53F-370C8B9F4589}" dt="2020-05-15T21:50:26.773" v="1925"/>
          <ac:spMkLst>
            <pc:docMk/>
            <pc:sldMk cId="1111031698" sldId="280"/>
            <ac:spMk id="41" creationId="{CD3A5C38-5FEB-48D7-B330-14530095E1FB}"/>
          </ac:spMkLst>
        </pc:spChg>
        <pc:spChg chg="add mod">
          <ac:chgData name="Athos Petri Damiani" userId="b9470adf2b9a88f3" providerId="LiveId" clId="{30157C50-BF01-4A4F-A53F-370C8B9F4589}" dt="2020-05-15T21:50:26.773" v="1925"/>
          <ac:spMkLst>
            <pc:docMk/>
            <pc:sldMk cId="1111031698" sldId="280"/>
            <ac:spMk id="48" creationId="{DC917654-4A6B-4321-BE8A-CAA6BB88446A}"/>
          </ac:spMkLst>
        </pc:spChg>
        <pc:spChg chg="add mod">
          <ac:chgData name="Athos Petri Damiani" userId="b9470adf2b9a88f3" providerId="LiveId" clId="{30157C50-BF01-4A4F-A53F-370C8B9F4589}" dt="2020-05-15T21:50:35.993" v="1929" actId="20577"/>
          <ac:spMkLst>
            <pc:docMk/>
            <pc:sldMk cId="1111031698" sldId="280"/>
            <ac:spMk id="50" creationId="{5859FA0A-009D-45F6-869C-44E4B0057676}"/>
          </ac:spMkLst>
        </pc:spChg>
        <pc:spChg chg="mod">
          <ac:chgData name="Athos Petri Damiani" userId="b9470adf2b9a88f3" providerId="LiveId" clId="{30157C50-BF01-4A4F-A53F-370C8B9F4589}" dt="2020-05-15T21:53:06.761" v="1975" actId="1035"/>
          <ac:spMkLst>
            <pc:docMk/>
            <pc:sldMk cId="1111031698" sldId="280"/>
            <ac:spMk id="53" creationId="{7C0CFBC1-5596-4500-91A2-6288B2EEC297}"/>
          </ac:spMkLst>
        </pc:spChg>
        <pc:spChg chg="add del mod">
          <ac:chgData name="Athos Petri Damiani" userId="b9470adf2b9a88f3" providerId="LiveId" clId="{30157C50-BF01-4A4F-A53F-370C8B9F4589}" dt="2020-05-15T21:50:30.374" v="1926" actId="478"/>
          <ac:spMkLst>
            <pc:docMk/>
            <pc:sldMk cId="1111031698" sldId="280"/>
            <ac:spMk id="54" creationId="{ADB2B6C9-AAC7-42FB-AD3A-1116DB4BF4B3}"/>
          </ac:spMkLst>
        </pc:spChg>
        <pc:spChg chg="add mod">
          <ac:chgData name="Athos Petri Damiani" userId="b9470adf2b9a88f3" providerId="LiveId" clId="{30157C50-BF01-4A4F-A53F-370C8B9F4589}" dt="2020-05-15T21:50:26.773" v="1925"/>
          <ac:spMkLst>
            <pc:docMk/>
            <pc:sldMk cId="1111031698" sldId="280"/>
            <ac:spMk id="57" creationId="{25FB8A50-B981-4EEB-881D-1A4907B1E27F}"/>
          </ac:spMkLst>
        </pc:spChg>
        <pc:spChg chg="add mod">
          <ac:chgData name="Athos Petri Damiani" userId="b9470adf2b9a88f3" providerId="LiveId" clId="{30157C50-BF01-4A4F-A53F-370C8B9F4589}" dt="2020-05-15T21:50:26.773" v="1925"/>
          <ac:spMkLst>
            <pc:docMk/>
            <pc:sldMk cId="1111031698" sldId="280"/>
            <ac:spMk id="58" creationId="{3275A731-C1E8-4F4A-B728-B8FDDB802FE2}"/>
          </ac:spMkLst>
        </pc:spChg>
        <pc:spChg chg="add mod">
          <ac:chgData name="Athos Petri Damiani" userId="b9470adf2b9a88f3" providerId="LiveId" clId="{30157C50-BF01-4A4F-A53F-370C8B9F4589}" dt="2020-05-15T21:50:26.773" v="1925"/>
          <ac:spMkLst>
            <pc:docMk/>
            <pc:sldMk cId="1111031698" sldId="280"/>
            <ac:spMk id="59" creationId="{058E2F92-C728-4F9F-B45F-728698CB351F}"/>
          </ac:spMkLst>
        </pc:spChg>
        <pc:spChg chg="add del mod">
          <ac:chgData name="Athos Petri Damiani" userId="b9470adf2b9a88f3" providerId="LiveId" clId="{30157C50-BF01-4A4F-A53F-370C8B9F4589}" dt="2020-05-15T21:50:38.075" v="1930" actId="478"/>
          <ac:spMkLst>
            <pc:docMk/>
            <pc:sldMk cId="1111031698" sldId="280"/>
            <ac:spMk id="60" creationId="{8810FFEE-45C0-4A9C-B3C6-2FCD511D6183}"/>
          </ac:spMkLst>
        </pc:spChg>
        <pc:spChg chg="add del mod">
          <ac:chgData name="Athos Petri Damiani" userId="b9470adf2b9a88f3" providerId="LiveId" clId="{30157C50-BF01-4A4F-A53F-370C8B9F4589}" dt="2020-05-15T21:52:55.626" v="1942"/>
          <ac:spMkLst>
            <pc:docMk/>
            <pc:sldMk cId="1111031698" sldId="280"/>
            <ac:spMk id="61" creationId="{0810374E-7043-4B3B-A2A0-D24BBF7ACD03}"/>
          </ac:spMkLst>
        </pc:spChg>
        <pc:spChg chg="add mod">
          <ac:chgData name="Athos Petri Damiani" userId="b9470adf2b9a88f3" providerId="LiveId" clId="{30157C50-BF01-4A4F-A53F-370C8B9F4589}" dt="2020-05-15T21:52:58.396" v="1943"/>
          <ac:spMkLst>
            <pc:docMk/>
            <pc:sldMk cId="1111031698" sldId="280"/>
            <ac:spMk id="62" creationId="{91118F9E-936E-4B74-8434-A70278A992D2}"/>
          </ac:spMkLst>
        </pc:spChg>
        <pc:grpChg chg="mod">
          <ac:chgData name="Athos Petri Damiani" userId="b9470adf2b9a88f3" providerId="LiveId" clId="{30157C50-BF01-4A4F-A53F-370C8B9F4589}" dt="2020-05-15T21:53:06.761" v="1975" actId="1035"/>
          <ac:grpSpMkLst>
            <pc:docMk/>
            <pc:sldMk cId="1111031698" sldId="280"/>
            <ac:grpSpMk id="52" creationId="{636BD499-1ACB-4A30-8A15-25BD88C4D7CA}"/>
          </ac:grpSpMkLst>
        </pc:grpChg>
        <pc:graphicFrameChg chg="mod modGraphic">
          <ac:chgData name="Athos Petri Damiani" userId="b9470adf2b9a88f3" providerId="LiveId" clId="{30157C50-BF01-4A4F-A53F-370C8B9F4589}" dt="2020-05-15T21:49:49.980" v="1923" actId="20577"/>
          <ac:graphicFrameMkLst>
            <pc:docMk/>
            <pc:sldMk cId="1111031698" sldId="280"/>
            <ac:graphicFrameMk id="4" creationId="{0BEB2227-906D-45E0-9DFB-76CE5906DA97}"/>
          </ac:graphicFrameMkLst>
        </pc:graphicFrameChg>
        <pc:cxnChg chg="add mod">
          <ac:chgData name="Athos Petri Damiani" userId="b9470adf2b9a88f3" providerId="LiveId" clId="{30157C50-BF01-4A4F-A53F-370C8B9F4589}" dt="2020-05-15T21:50:26.773" v="1925"/>
          <ac:cxnSpMkLst>
            <pc:docMk/>
            <pc:sldMk cId="1111031698" sldId="280"/>
            <ac:cxnSpMk id="42" creationId="{6CFE6760-D201-4913-81B4-E3C409FF023C}"/>
          </ac:cxnSpMkLst>
        </pc:cxnChg>
        <pc:cxnChg chg="add mod">
          <ac:chgData name="Athos Petri Damiani" userId="b9470adf2b9a88f3" providerId="LiveId" clId="{30157C50-BF01-4A4F-A53F-370C8B9F4589}" dt="2020-05-15T21:50:26.773" v="1925"/>
          <ac:cxnSpMkLst>
            <pc:docMk/>
            <pc:sldMk cId="1111031698" sldId="280"/>
            <ac:cxnSpMk id="47" creationId="{CC845AAE-E416-4E20-9605-5D731F058484}"/>
          </ac:cxnSpMkLst>
        </pc:cxnChg>
        <pc:cxnChg chg="add mod">
          <ac:chgData name="Athos Petri Damiani" userId="b9470adf2b9a88f3" providerId="LiveId" clId="{30157C50-BF01-4A4F-A53F-370C8B9F4589}" dt="2020-05-15T21:50:26.773" v="1925"/>
          <ac:cxnSpMkLst>
            <pc:docMk/>
            <pc:sldMk cId="1111031698" sldId="280"/>
            <ac:cxnSpMk id="55" creationId="{7C03440A-52E1-4D1F-8864-D8885882117B}"/>
          </ac:cxnSpMkLst>
        </pc:cxnChg>
        <pc:cxnChg chg="add mod">
          <ac:chgData name="Athos Petri Damiani" userId="b9470adf2b9a88f3" providerId="LiveId" clId="{30157C50-BF01-4A4F-A53F-370C8B9F4589}" dt="2020-05-15T21:50:26.773" v="1925"/>
          <ac:cxnSpMkLst>
            <pc:docMk/>
            <pc:sldMk cId="1111031698" sldId="280"/>
            <ac:cxnSpMk id="56" creationId="{5720C298-14D2-498E-939B-501B7DD6BB66}"/>
          </ac:cxnSpMkLst>
        </pc:cxnChg>
      </pc:sldChg>
      <pc:sldChg chg="addSp delSp modSp mod">
        <pc:chgData name="Athos Petri Damiani" userId="b9470adf2b9a88f3" providerId="LiveId" clId="{30157C50-BF01-4A4F-A53F-370C8B9F4589}" dt="2020-05-15T21:52:53.139" v="1940" actId="1076"/>
        <pc:sldMkLst>
          <pc:docMk/>
          <pc:sldMk cId="1128092486" sldId="281"/>
        </pc:sldMkLst>
        <pc:spChg chg="mod">
          <ac:chgData name="Athos Petri Damiani" userId="b9470adf2b9a88f3" providerId="LiveId" clId="{30157C50-BF01-4A4F-A53F-370C8B9F4589}" dt="2020-05-15T21:52:53.139" v="1940" actId="1076"/>
          <ac:spMkLst>
            <pc:docMk/>
            <pc:sldMk cId="1128092486" sldId="281"/>
            <ac:spMk id="24" creationId="{D19F4AA8-8666-4402-A14B-A47159C73D48}"/>
          </ac:spMkLst>
        </pc:spChg>
        <pc:spChg chg="del">
          <ac:chgData name="Athos Petri Damiani" userId="b9470adf2b9a88f3" providerId="LiveId" clId="{30157C50-BF01-4A4F-A53F-370C8B9F4589}" dt="2020-05-15T21:52:39.448" v="1939" actId="478"/>
          <ac:spMkLst>
            <pc:docMk/>
            <pc:sldMk cId="1128092486" sldId="281"/>
            <ac:spMk id="28" creationId="{130AA66F-145B-4E8D-BC02-CD29175D9C34}"/>
          </ac:spMkLst>
        </pc:spChg>
        <pc:spChg chg="add del mod">
          <ac:chgData name="Athos Petri Damiani" userId="b9470adf2b9a88f3" providerId="LiveId" clId="{30157C50-BF01-4A4F-A53F-370C8B9F4589}" dt="2020-05-15T21:52:11.939" v="1934"/>
          <ac:spMkLst>
            <pc:docMk/>
            <pc:sldMk cId="1128092486" sldId="281"/>
            <ac:spMk id="34" creationId="{955C4024-D1DF-47C4-B421-BDA170142BC7}"/>
          </ac:spMkLst>
        </pc:spChg>
        <pc:spChg chg="add del mod">
          <ac:chgData name="Athos Petri Damiani" userId="b9470adf2b9a88f3" providerId="LiveId" clId="{30157C50-BF01-4A4F-A53F-370C8B9F4589}" dt="2020-05-15T21:52:11.939" v="1934"/>
          <ac:spMkLst>
            <pc:docMk/>
            <pc:sldMk cId="1128092486" sldId="281"/>
            <ac:spMk id="35" creationId="{198A85F2-515B-4AEB-9373-3B3B73265D85}"/>
          </ac:spMkLst>
        </pc:spChg>
        <pc:spChg chg="add del mod">
          <ac:chgData name="Athos Petri Damiani" userId="b9470adf2b9a88f3" providerId="LiveId" clId="{30157C50-BF01-4A4F-A53F-370C8B9F4589}" dt="2020-05-15T21:52:11.939" v="1934"/>
          <ac:spMkLst>
            <pc:docMk/>
            <pc:sldMk cId="1128092486" sldId="281"/>
            <ac:spMk id="39" creationId="{E5E6C35D-5F52-41B4-9BB2-E15D78432476}"/>
          </ac:spMkLst>
        </pc:spChg>
        <pc:spChg chg="add del mod">
          <ac:chgData name="Athos Petri Damiani" userId="b9470adf2b9a88f3" providerId="LiveId" clId="{30157C50-BF01-4A4F-A53F-370C8B9F4589}" dt="2020-05-15T21:52:11.939" v="1934"/>
          <ac:spMkLst>
            <pc:docMk/>
            <pc:sldMk cId="1128092486" sldId="281"/>
            <ac:spMk id="40" creationId="{19284989-BFDF-4BD8-9046-98744C1ACA85}"/>
          </ac:spMkLst>
        </pc:spChg>
        <pc:spChg chg="add del mod">
          <ac:chgData name="Athos Petri Damiani" userId="b9470adf2b9a88f3" providerId="LiveId" clId="{30157C50-BF01-4A4F-A53F-370C8B9F4589}" dt="2020-05-15T21:52:11.939" v="1934"/>
          <ac:spMkLst>
            <pc:docMk/>
            <pc:sldMk cId="1128092486" sldId="281"/>
            <ac:spMk id="41" creationId="{6F11AC52-FFA2-474B-A4F2-D5FF8B377191}"/>
          </ac:spMkLst>
        </pc:spChg>
        <pc:graphicFrameChg chg="mod modGraphic">
          <ac:chgData name="Athos Petri Damiani" userId="b9470adf2b9a88f3" providerId="LiveId" clId="{30157C50-BF01-4A4F-A53F-370C8B9F4589}" dt="2020-05-15T21:49:57.506" v="1924" actId="6549"/>
          <ac:graphicFrameMkLst>
            <pc:docMk/>
            <pc:sldMk cId="1128092486" sldId="281"/>
            <ac:graphicFrameMk id="4" creationId="{0BEB2227-906D-45E0-9DFB-76CE5906DA97}"/>
          </ac:graphicFrameMkLst>
        </pc:graphicFrameChg>
        <pc:cxnChg chg="add del mod">
          <ac:chgData name="Athos Petri Damiani" userId="b9470adf2b9a88f3" providerId="LiveId" clId="{30157C50-BF01-4A4F-A53F-370C8B9F4589}" dt="2020-05-15T21:52:11.939" v="1934"/>
          <ac:cxnSpMkLst>
            <pc:docMk/>
            <pc:sldMk cId="1128092486" sldId="281"/>
            <ac:cxnSpMk id="37" creationId="{26BE29ED-89B8-4FC1-96DE-FDA7FE231B09}"/>
          </ac:cxnSpMkLst>
        </pc:cxnChg>
        <pc:cxnChg chg="add del mod">
          <ac:chgData name="Athos Petri Damiani" userId="b9470adf2b9a88f3" providerId="LiveId" clId="{30157C50-BF01-4A4F-A53F-370C8B9F4589}" dt="2020-05-15T21:52:11.939" v="1934"/>
          <ac:cxnSpMkLst>
            <pc:docMk/>
            <pc:sldMk cId="1128092486" sldId="281"/>
            <ac:cxnSpMk id="38" creationId="{13A7436E-DED5-4871-8AE2-8FB863C18414}"/>
          </ac:cxnSpMkLst>
        </pc:cxnChg>
      </pc:sldChg>
      <pc:sldChg chg="addSp modSp">
        <pc:chgData name="Athos Petri Damiani" userId="b9470adf2b9a88f3" providerId="LiveId" clId="{30157C50-BF01-4A4F-A53F-370C8B9F4589}" dt="2020-05-16T00:46:25.849" v="4052"/>
        <pc:sldMkLst>
          <pc:docMk/>
          <pc:sldMk cId="2189783064" sldId="282"/>
        </pc:sldMkLst>
        <pc:spChg chg="add mod">
          <ac:chgData name="Athos Petri Damiani" userId="b9470adf2b9a88f3" providerId="LiveId" clId="{30157C50-BF01-4A4F-A53F-370C8B9F4589}" dt="2020-05-16T00:46:25.849" v="4052"/>
          <ac:spMkLst>
            <pc:docMk/>
            <pc:sldMk cId="2189783064" sldId="282"/>
            <ac:spMk id="34" creationId="{7FC745F0-94F0-4150-AC82-651BB5C6D058}"/>
          </ac:spMkLst>
        </pc:spChg>
      </pc:sldChg>
      <pc:sldChg chg="addSp delSp modSp mod">
        <pc:chgData name="Athos Petri Damiani" userId="b9470adf2b9a88f3" providerId="LiveId" clId="{30157C50-BF01-4A4F-A53F-370C8B9F4589}" dt="2020-05-15T14:00:46.902" v="346"/>
        <pc:sldMkLst>
          <pc:docMk/>
          <pc:sldMk cId="2301410068" sldId="283"/>
        </pc:sldMkLst>
        <pc:cxnChg chg="add mod">
          <ac:chgData name="Athos Petri Damiani" userId="b9470adf2b9a88f3" providerId="LiveId" clId="{30157C50-BF01-4A4F-A53F-370C8B9F4589}" dt="2020-05-15T14:00:46.902" v="346"/>
          <ac:cxnSpMkLst>
            <pc:docMk/>
            <pc:sldMk cId="2301410068" sldId="283"/>
            <ac:cxnSpMk id="71" creationId="{6523CC85-E72E-4919-A6FF-90EAF7B6B874}"/>
          </ac:cxnSpMkLst>
        </pc:cxnChg>
        <pc:cxnChg chg="del">
          <ac:chgData name="Athos Petri Damiani" userId="b9470adf2b9a88f3" providerId="LiveId" clId="{30157C50-BF01-4A4F-A53F-370C8B9F4589}" dt="2020-05-15T14:00:46.601" v="345" actId="478"/>
          <ac:cxnSpMkLst>
            <pc:docMk/>
            <pc:sldMk cId="2301410068" sldId="283"/>
            <ac:cxnSpMk id="83" creationId="{2FDB8EED-049A-4D5E-8F5C-16FD46EDA6C6}"/>
          </ac:cxnSpMkLst>
        </pc:cxnChg>
        <pc:cxnChg chg="del">
          <ac:chgData name="Athos Petri Damiani" userId="b9470adf2b9a88f3" providerId="LiveId" clId="{30157C50-BF01-4A4F-A53F-370C8B9F4589}" dt="2020-05-15T14:00:43.947" v="344" actId="478"/>
          <ac:cxnSpMkLst>
            <pc:docMk/>
            <pc:sldMk cId="2301410068" sldId="283"/>
            <ac:cxnSpMk id="84" creationId="{EFB44DFF-BCEE-4C5D-B4A7-020CF4DD7E0D}"/>
          </ac:cxnSpMkLst>
        </pc:cxnChg>
        <pc:cxnChg chg="add mod">
          <ac:chgData name="Athos Petri Damiani" userId="b9470adf2b9a88f3" providerId="LiveId" clId="{30157C50-BF01-4A4F-A53F-370C8B9F4589}" dt="2020-05-15T14:00:46.902" v="346"/>
          <ac:cxnSpMkLst>
            <pc:docMk/>
            <pc:sldMk cId="2301410068" sldId="283"/>
            <ac:cxnSpMk id="86" creationId="{A13B7455-00A5-4B4D-AC71-3B5902A93889}"/>
          </ac:cxnSpMkLst>
        </pc:cxnChg>
      </pc:sldChg>
      <pc:sldChg chg="addSp delSp modSp mod">
        <pc:chgData name="Athos Petri Damiani" userId="b9470adf2b9a88f3" providerId="LiveId" clId="{30157C50-BF01-4A4F-A53F-370C8B9F4589}" dt="2020-05-15T14:00:54.017" v="349"/>
        <pc:sldMkLst>
          <pc:docMk/>
          <pc:sldMk cId="1190351219" sldId="284"/>
        </pc:sldMkLst>
        <pc:cxnChg chg="add mod">
          <ac:chgData name="Athos Petri Damiani" userId="b9470adf2b9a88f3" providerId="LiveId" clId="{30157C50-BF01-4A4F-A53F-370C8B9F4589}" dt="2020-05-15T14:00:54.017" v="349"/>
          <ac:cxnSpMkLst>
            <pc:docMk/>
            <pc:sldMk cId="1190351219" sldId="284"/>
            <ac:cxnSpMk id="70" creationId="{11709681-2660-4DB5-8D67-6A76AAEE0054}"/>
          </ac:cxnSpMkLst>
        </pc:cxnChg>
        <pc:cxnChg chg="del">
          <ac:chgData name="Athos Petri Damiani" userId="b9470adf2b9a88f3" providerId="LiveId" clId="{30157C50-BF01-4A4F-A53F-370C8B9F4589}" dt="2020-05-15T14:00:53.765" v="348" actId="478"/>
          <ac:cxnSpMkLst>
            <pc:docMk/>
            <pc:sldMk cId="1190351219" sldId="284"/>
            <ac:cxnSpMk id="82" creationId="{C809C317-1209-43F6-BB78-E2A1AB9B81C7}"/>
          </ac:cxnSpMkLst>
        </pc:cxnChg>
        <pc:cxnChg chg="del">
          <ac:chgData name="Athos Petri Damiani" userId="b9470adf2b9a88f3" providerId="LiveId" clId="{30157C50-BF01-4A4F-A53F-370C8B9F4589}" dt="2020-05-15T14:00:51.001" v="347" actId="478"/>
          <ac:cxnSpMkLst>
            <pc:docMk/>
            <pc:sldMk cId="1190351219" sldId="284"/>
            <ac:cxnSpMk id="83" creationId="{0DFF6FFA-C300-4C38-9B6D-7C0882626020}"/>
          </ac:cxnSpMkLst>
        </pc:cxnChg>
        <pc:cxnChg chg="add mod">
          <ac:chgData name="Athos Petri Damiani" userId="b9470adf2b9a88f3" providerId="LiveId" clId="{30157C50-BF01-4A4F-A53F-370C8B9F4589}" dt="2020-05-15T14:00:54.017" v="349"/>
          <ac:cxnSpMkLst>
            <pc:docMk/>
            <pc:sldMk cId="1190351219" sldId="284"/>
            <ac:cxnSpMk id="85" creationId="{E1711460-B60C-44A7-9446-EC753DC0122A}"/>
          </ac:cxnSpMkLst>
        </pc:cxnChg>
      </pc:sldChg>
      <pc:sldChg chg="addSp delSp modSp mod">
        <pc:chgData name="Athos Petri Damiani" userId="b9470adf2b9a88f3" providerId="LiveId" clId="{30157C50-BF01-4A4F-A53F-370C8B9F4589}" dt="2020-05-15T22:23:59.888" v="2544"/>
        <pc:sldMkLst>
          <pc:docMk/>
          <pc:sldMk cId="135300249" sldId="287"/>
        </pc:sldMkLst>
        <pc:grpChg chg="del mod">
          <ac:chgData name="Athos Petri Damiani" userId="b9470adf2b9a88f3" providerId="LiveId" clId="{30157C50-BF01-4A4F-A53F-370C8B9F4589}" dt="2020-05-15T22:17:23.804" v="2404"/>
          <ac:grpSpMkLst>
            <pc:docMk/>
            <pc:sldMk cId="135300249" sldId="287"/>
            <ac:grpSpMk id="19" creationId="{EEFF401C-F325-499B-8EAC-9EB395D6894E}"/>
          </ac:grpSpMkLst>
        </pc:grpChg>
        <pc:grpChg chg="del mod">
          <ac:chgData name="Athos Petri Damiani" userId="b9470adf2b9a88f3" providerId="LiveId" clId="{30157C50-BF01-4A4F-A53F-370C8B9F4589}" dt="2020-05-15T22:17:26.730" v="2409"/>
          <ac:grpSpMkLst>
            <pc:docMk/>
            <pc:sldMk cId="135300249" sldId="287"/>
            <ac:grpSpMk id="47" creationId="{BB897363-EF64-4FA8-91BB-65B6348B4156}"/>
          </ac:grpSpMkLst>
        </pc:grpChg>
        <pc:grpChg chg="del mod">
          <ac:chgData name="Athos Petri Damiani" userId="b9470adf2b9a88f3" providerId="LiveId" clId="{30157C50-BF01-4A4F-A53F-370C8B9F4589}" dt="2020-05-15T22:23:56.816" v="2522"/>
          <ac:grpSpMkLst>
            <pc:docMk/>
            <pc:sldMk cId="135300249" sldId="287"/>
            <ac:grpSpMk id="52" creationId="{EE584BC5-6F04-4B1F-9EEA-E3417C73C542}"/>
          </ac:grpSpMkLst>
        </pc:grpChg>
        <pc:grpChg chg="del mod">
          <ac:chgData name="Athos Petri Damiani" userId="b9470adf2b9a88f3" providerId="LiveId" clId="{30157C50-BF01-4A4F-A53F-370C8B9F4589}" dt="2020-05-15T22:23:58.388" v="2543"/>
          <ac:grpSpMkLst>
            <pc:docMk/>
            <pc:sldMk cId="135300249" sldId="287"/>
            <ac:grpSpMk id="53" creationId="{2457A781-F1BC-4104-ABA4-6E40B7645012}"/>
          </ac:grpSpMkLst>
        </pc:grpChg>
        <pc:grpChg chg="del mod">
          <ac:chgData name="Athos Petri Damiani" userId="b9470adf2b9a88f3" providerId="LiveId" clId="{30157C50-BF01-4A4F-A53F-370C8B9F4589}" dt="2020-05-15T22:23:56.816" v="2521"/>
          <ac:grpSpMkLst>
            <pc:docMk/>
            <pc:sldMk cId="135300249" sldId="287"/>
            <ac:grpSpMk id="58" creationId="{459664B5-793E-4F62-8C5B-158E1CB75279}"/>
          </ac:grpSpMkLst>
        </pc:grpChg>
        <pc:grpChg chg="del mod">
          <ac:chgData name="Athos Petri Damiani" userId="b9470adf2b9a88f3" providerId="LiveId" clId="{30157C50-BF01-4A4F-A53F-370C8B9F4589}" dt="2020-05-15T22:17:52.624" v="2420"/>
          <ac:grpSpMkLst>
            <pc:docMk/>
            <pc:sldMk cId="135300249" sldId="287"/>
            <ac:grpSpMk id="62" creationId="{CA4979C0-D96D-4894-BFEB-40F605ECDEF6}"/>
          </ac:grpSpMkLst>
        </pc:grpChg>
        <pc:grpChg chg="del mod">
          <ac:chgData name="Athos Petri Damiani" userId="b9470adf2b9a88f3" providerId="LiveId" clId="{30157C50-BF01-4A4F-A53F-370C8B9F4589}" dt="2020-05-15T22:23:56.818" v="2528"/>
          <ac:grpSpMkLst>
            <pc:docMk/>
            <pc:sldMk cId="135300249" sldId="287"/>
            <ac:grpSpMk id="64" creationId="{4B3AC8D8-F79E-44DB-B2B5-B46E10CA5ED0}"/>
          </ac:grpSpMkLst>
        </pc:grpChg>
        <pc:inkChg chg="add del mod">
          <ac:chgData name="Athos Petri Damiani" userId="b9470adf2b9a88f3" providerId="LiveId" clId="{30157C50-BF01-4A4F-A53F-370C8B9F4589}" dt="2020-05-15T22:23:56.819" v="2529"/>
          <ac:inkMkLst>
            <pc:docMk/>
            <pc:sldMk cId="135300249" sldId="287"/>
            <ac:inkMk id="2" creationId="{2A0AE6AD-1B3A-45BD-9179-96616FEFE8D7}"/>
          </ac:inkMkLst>
        </pc:inkChg>
        <pc:inkChg chg="add del mod">
          <ac:chgData name="Athos Petri Damiani" userId="b9470adf2b9a88f3" providerId="LiveId" clId="{30157C50-BF01-4A4F-A53F-370C8B9F4589}" dt="2020-05-15T22:23:56.818" v="2527"/>
          <ac:inkMkLst>
            <pc:docMk/>
            <pc:sldMk cId="135300249" sldId="287"/>
            <ac:inkMk id="4" creationId="{9F440A0F-583E-4156-8824-19DAC314F6D6}"/>
          </ac:inkMkLst>
        </pc:inkChg>
        <pc:inkChg chg="add del mod">
          <ac:chgData name="Athos Petri Damiani" userId="b9470adf2b9a88f3" providerId="LiveId" clId="{30157C50-BF01-4A4F-A53F-370C8B9F4589}" dt="2020-05-15T22:23:56.815" v="2520"/>
          <ac:inkMkLst>
            <pc:docMk/>
            <pc:sldMk cId="135300249" sldId="287"/>
            <ac:inkMk id="5" creationId="{AA312BD1-AE1F-41C3-91B0-A507DC81D571}"/>
          </ac:inkMkLst>
        </pc:inkChg>
        <pc:inkChg chg="add del mod">
          <ac:chgData name="Athos Petri Damiani" userId="b9470adf2b9a88f3" providerId="LiveId" clId="{30157C50-BF01-4A4F-A53F-370C8B9F4589}" dt="2020-05-15T22:23:56.815" v="2519"/>
          <ac:inkMkLst>
            <pc:docMk/>
            <pc:sldMk cId="135300249" sldId="287"/>
            <ac:inkMk id="8" creationId="{C7DF22A5-82E3-45D2-91BF-B01BE3F362C8}"/>
          </ac:inkMkLst>
        </pc:inkChg>
        <pc:inkChg chg="add del mod">
          <ac:chgData name="Athos Petri Damiani" userId="b9470adf2b9a88f3" providerId="LiveId" clId="{30157C50-BF01-4A4F-A53F-370C8B9F4589}" dt="2020-05-15T22:23:56.821" v="2540"/>
          <ac:inkMkLst>
            <pc:docMk/>
            <pc:sldMk cId="135300249" sldId="287"/>
            <ac:inkMk id="10" creationId="{33A77C9B-A285-418C-BE8C-9C63B007F257}"/>
          </ac:inkMkLst>
        </pc:inkChg>
        <pc:inkChg chg="add del mod">
          <ac:chgData name="Athos Petri Damiani" userId="b9470adf2b9a88f3" providerId="LiveId" clId="{30157C50-BF01-4A4F-A53F-370C8B9F4589}" dt="2020-05-15T22:23:56.822" v="2541"/>
          <ac:inkMkLst>
            <pc:docMk/>
            <pc:sldMk cId="135300249" sldId="287"/>
            <ac:inkMk id="11" creationId="{8855F733-8E5B-4DB0-B671-7A47A0AA333E}"/>
          </ac:inkMkLst>
        </pc:inkChg>
        <pc:inkChg chg="add del mod">
          <ac:chgData name="Athos Petri Damiani" userId="b9470adf2b9a88f3" providerId="LiveId" clId="{30157C50-BF01-4A4F-A53F-370C8B9F4589}" dt="2020-05-15T22:23:58.388" v="2543"/>
          <ac:inkMkLst>
            <pc:docMk/>
            <pc:sldMk cId="135300249" sldId="287"/>
            <ac:inkMk id="12" creationId="{E489D025-461B-462D-8461-F878727E58D0}"/>
          </ac:inkMkLst>
        </pc:inkChg>
        <pc:inkChg chg="add mod">
          <ac:chgData name="Athos Petri Damiani" userId="b9470adf2b9a88f3" providerId="LiveId" clId="{30157C50-BF01-4A4F-A53F-370C8B9F4589}" dt="2020-05-15T22:23:58.388" v="2543"/>
          <ac:inkMkLst>
            <pc:docMk/>
            <pc:sldMk cId="135300249" sldId="287"/>
            <ac:inkMk id="14" creationId="{F51C2B99-2D38-4BF4-8432-CA0E2D768D06}"/>
          </ac:inkMkLst>
        </pc:inkChg>
        <pc:inkChg chg="add del mod">
          <ac:chgData name="Athos Petri Damiani" userId="b9470adf2b9a88f3" providerId="LiveId" clId="{30157C50-BF01-4A4F-A53F-370C8B9F4589}" dt="2020-05-15T22:23:56.817" v="2525"/>
          <ac:inkMkLst>
            <pc:docMk/>
            <pc:sldMk cId="135300249" sldId="287"/>
            <ac:inkMk id="15" creationId="{1AC538EA-5446-471E-9BBB-2AAFCCDD12B8}"/>
          </ac:inkMkLst>
        </pc:inkChg>
        <pc:inkChg chg="add del mod">
          <ac:chgData name="Athos Petri Damiani" userId="b9470adf2b9a88f3" providerId="LiveId" clId="{30157C50-BF01-4A4F-A53F-370C8B9F4589}" dt="2020-05-15T22:23:56.820" v="2536"/>
          <ac:inkMkLst>
            <pc:docMk/>
            <pc:sldMk cId="135300249" sldId="287"/>
            <ac:inkMk id="20" creationId="{A1135AC7-744B-4107-8763-ED66A1BD0901}"/>
          </ac:inkMkLst>
        </pc:inkChg>
        <pc:inkChg chg="add del mod">
          <ac:chgData name="Athos Petri Damiani" userId="b9470adf2b9a88f3" providerId="LiveId" clId="{30157C50-BF01-4A4F-A53F-370C8B9F4589}" dt="2020-05-15T22:23:56.818" v="2526"/>
          <ac:inkMkLst>
            <pc:docMk/>
            <pc:sldMk cId="135300249" sldId="287"/>
            <ac:inkMk id="24" creationId="{8E310BC6-3091-4C71-82A6-FC4A191CAF98}"/>
          </ac:inkMkLst>
        </pc:inkChg>
        <pc:inkChg chg="add del mod">
          <ac:chgData name="Athos Petri Damiani" userId="b9470adf2b9a88f3" providerId="LiveId" clId="{30157C50-BF01-4A4F-A53F-370C8B9F4589}" dt="2020-05-15T22:23:56.819" v="2531"/>
          <ac:inkMkLst>
            <pc:docMk/>
            <pc:sldMk cId="135300249" sldId="287"/>
            <ac:inkMk id="37" creationId="{74F78C40-DE34-4A8B-B43F-1814F6D86DAB}"/>
          </ac:inkMkLst>
        </pc:inkChg>
        <pc:inkChg chg="add del mod">
          <ac:chgData name="Athos Petri Damiani" userId="b9470adf2b9a88f3" providerId="LiveId" clId="{30157C50-BF01-4A4F-A53F-370C8B9F4589}" dt="2020-05-15T22:23:56.821" v="2538"/>
          <ac:inkMkLst>
            <pc:docMk/>
            <pc:sldMk cId="135300249" sldId="287"/>
            <ac:inkMk id="44" creationId="{636897CB-29F3-404E-BE15-69CF4AEB78DD}"/>
          </ac:inkMkLst>
        </pc:inkChg>
        <pc:inkChg chg="add del mod">
          <ac:chgData name="Athos Petri Damiani" userId="b9470adf2b9a88f3" providerId="LiveId" clId="{30157C50-BF01-4A4F-A53F-370C8B9F4589}" dt="2020-05-15T22:23:56.820" v="2534"/>
          <ac:inkMkLst>
            <pc:docMk/>
            <pc:sldMk cId="135300249" sldId="287"/>
            <ac:inkMk id="45" creationId="{97ADA5A2-6E35-4A74-9788-5DA49564E834}"/>
          </ac:inkMkLst>
        </pc:inkChg>
        <pc:inkChg chg="add del mod">
          <ac:chgData name="Athos Petri Damiani" userId="b9470adf2b9a88f3" providerId="LiveId" clId="{30157C50-BF01-4A4F-A53F-370C8B9F4589}" dt="2020-05-15T22:23:56.820" v="2533"/>
          <ac:inkMkLst>
            <pc:docMk/>
            <pc:sldMk cId="135300249" sldId="287"/>
            <ac:inkMk id="46" creationId="{D1D1123F-E013-4300-8A04-384C39E5E8C6}"/>
          </ac:inkMkLst>
        </pc:inkChg>
        <pc:inkChg chg="add del mod">
          <ac:chgData name="Athos Petri Damiani" userId="b9470adf2b9a88f3" providerId="LiveId" clId="{30157C50-BF01-4A4F-A53F-370C8B9F4589}" dt="2020-05-15T22:23:56.817" v="2524"/>
          <ac:inkMkLst>
            <pc:docMk/>
            <pc:sldMk cId="135300249" sldId="287"/>
            <ac:inkMk id="48" creationId="{75BA413A-A904-4852-B243-3BE98D98D82B}"/>
          </ac:inkMkLst>
        </pc:inkChg>
        <pc:inkChg chg="add del">
          <ac:chgData name="Athos Petri Damiani" userId="b9470adf2b9a88f3" providerId="LiveId" clId="{30157C50-BF01-4A4F-A53F-370C8B9F4589}" dt="2020-05-15T22:23:56.821" v="2537"/>
          <ac:inkMkLst>
            <pc:docMk/>
            <pc:sldMk cId="135300249" sldId="287"/>
            <ac:inkMk id="49" creationId="{F2EE83F0-0FED-4885-865F-B11B520D09B8}"/>
          </ac:inkMkLst>
        </pc:inkChg>
        <pc:inkChg chg="add del mod">
          <ac:chgData name="Athos Petri Damiani" userId="b9470adf2b9a88f3" providerId="LiveId" clId="{30157C50-BF01-4A4F-A53F-370C8B9F4589}" dt="2020-05-15T22:23:56.819" v="2530"/>
          <ac:inkMkLst>
            <pc:docMk/>
            <pc:sldMk cId="135300249" sldId="287"/>
            <ac:inkMk id="50" creationId="{195832D2-9133-4A03-BF9E-C615C167FE7C}"/>
          </ac:inkMkLst>
        </pc:inkChg>
        <pc:inkChg chg="add del mod">
          <ac:chgData name="Athos Petri Damiani" userId="b9470adf2b9a88f3" providerId="LiveId" clId="{30157C50-BF01-4A4F-A53F-370C8B9F4589}" dt="2020-05-15T22:23:56.816" v="2522"/>
          <ac:inkMkLst>
            <pc:docMk/>
            <pc:sldMk cId="135300249" sldId="287"/>
            <ac:inkMk id="51" creationId="{938BED84-86E0-4A1A-8449-B507495F1B40}"/>
          </ac:inkMkLst>
        </pc:inkChg>
        <pc:inkChg chg="add del">
          <ac:chgData name="Athos Petri Damiani" userId="b9470adf2b9a88f3" providerId="LiveId" clId="{30157C50-BF01-4A4F-A53F-370C8B9F4589}" dt="2020-05-15T22:23:59.888" v="2544"/>
          <ac:inkMkLst>
            <pc:docMk/>
            <pc:sldMk cId="135300249" sldId="287"/>
            <ac:inkMk id="54" creationId="{CD880C85-8492-444A-B77C-DF936B922E3D}"/>
          </ac:inkMkLst>
        </pc:inkChg>
        <pc:inkChg chg="add del">
          <ac:chgData name="Athos Petri Damiani" userId="b9470adf2b9a88f3" providerId="LiveId" clId="{30157C50-BF01-4A4F-A53F-370C8B9F4589}" dt="2020-05-15T22:23:56.822" v="2542"/>
          <ac:inkMkLst>
            <pc:docMk/>
            <pc:sldMk cId="135300249" sldId="287"/>
            <ac:inkMk id="55" creationId="{3FA8E0A1-8524-41CF-BA41-B697E60A1514}"/>
          </ac:inkMkLst>
        </pc:inkChg>
        <pc:inkChg chg="add del mod">
          <ac:chgData name="Athos Petri Damiani" userId="b9470adf2b9a88f3" providerId="LiveId" clId="{30157C50-BF01-4A4F-A53F-370C8B9F4589}" dt="2020-05-15T22:23:56.819" v="2532"/>
          <ac:inkMkLst>
            <pc:docMk/>
            <pc:sldMk cId="135300249" sldId="287"/>
            <ac:inkMk id="56" creationId="{9ED90853-DD2F-4658-9EC4-5548BF58EFB5}"/>
          </ac:inkMkLst>
        </pc:inkChg>
        <pc:inkChg chg="add del mod">
          <ac:chgData name="Athos Petri Damiani" userId="b9470adf2b9a88f3" providerId="LiveId" clId="{30157C50-BF01-4A4F-A53F-370C8B9F4589}" dt="2020-05-15T22:23:56.816" v="2521"/>
          <ac:inkMkLst>
            <pc:docMk/>
            <pc:sldMk cId="135300249" sldId="287"/>
            <ac:inkMk id="57" creationId="{4BE489A7-7D24-44F6-B08A-FB40D820DF38}"/>
          </ac:inkMkLst>
        </pc:inkChg>
        <pc:inkChg chg="add del">
          <ac:chgData name="Athos Petri Damiani" userId="b9470adf2b9a88f3" providerId="LiveId" clId="{30157C50-BF01-4A4F-A53F-370C8B9F4589}" dt="2020-05-15T22:23:56.820" v="2535"/>
          <ac:inkMkLst>
            <pc:docMk/>
            <pc:sldMk cId="135300249" sldId="287"/>
            <ac:inkMk id="59" creationId="{9D7FEC7B-069B-4025-A62F-BE3F8E5895D9}"/>
          </ac:inkMkLst>
        </pc:inkChg>
        <pc:inkChg chg="add del mod">
          <ac:chgData name="Athos Petri Damiani" userId="b9470adf2b9a88f3" providerId="LiveId" clId="{30157C50-BF01-4A4F-A53F-370C8B9F4589}" dt="2020-05-15T22:23:56.818" v="2528"/>
          <ac:inkMkLst>
            <pc:docMk/>
            <pc:sldMk cId="135300249" sldId="287"/>
            <ac:inkMk id="60" creationId="{D1C62F9F-7340-4F80-8543-8CF67D44F32F}"/>
          </ac:inkMkLst>
        </pc:inkChg>
        <pc:inkChg chg="add del mod">
          <ac:chgData name="Athos Petri Damiani" userId="b9470adf2b9a88f3" providerId="LiveId" clId="{30157C50-BF01-4A4F-A53F-370C8B9F4589}" dt="2020-05-15T22:23:56.817" v="2523"/>
          <ac:inkMkLst>
            <pc:docMk/>
            <pc:sldMk cId="135300249" sldId="287"/>
            <ac:inkMk id="61" creationId="{0E027343-0BC0-48FA-BC28-31F8BDFDC62A}"/>
          </ac:inkMkLst>
        </pc:inkChg>
        <pc:inkChg chg="add del mod">
          <ac:chgData name="Athos Petri Damiani" userId="b9470adf2b9a88f3" providerId="LiveId" clId="{30157C50-BF01-4A4F-A53F-370C8B9F4589}" dt="2020-05-15T22:23:56.821" v="2539"/>
          <ac:inkMkLst>
            <pc:docMk/>
            <pc:sldMk cId="135300249" sldId="287"/>
            <ac:inkMk id="63" creationId="{B4B442FE-DEB2-486F-8725-4CAD6C30E0AB}"/>
          </ac:inkMkLst>
        </pc:inkChg>
      </pc:sldChg>
      <pc:sldChg chg="delSp mod">
        <pc:chgData name="Athos Petri Damiani" userId="b9470adf2b9a88f3" providerId="LiveId" clId="{30157C50-BF01-4A4F-A53F-370C8B9F4589}" dt="2020-05-16T00:46:22.174" v="4051" actId="21"/>
        <pc:sldMkLst>
          <pc:docMk/>
          <pc:sldMk cId="2123822627" sldId="289"/>
        </pc:sldMkLst>
        <pc:spChg chg="del">
          <ac:chgData name="Athos Petri Damiani" userId="b9470adf2b9a88f3" providerId="LiveId" clId="{30157C50-BF01-4A4F-A53F-370C8B9F4589}" dt="2020-05-16T00:46:22.174" v="4051" actId="21"/>
          <ac:spMkLst>
            <pc:docMk/>
            <pc:sldMk cId="2123822627" sldId="289"/>
            <ac:spMk id="44" creationId="{D6BAEF2E-6656-4C63-8AF4-93B740988E56}"/>
          </ac:spMkLst>
        </pc:spChg>
      </pc:sldChg>
      <pc:sldChg chg="addSp modSp mod">
        <pc:chgData name="Athos Petri Damiani" userId="b9470adf2b9a88f3" providerId="LiveId" clId="{30157C50-BF01-4A4F-A53F-370C8B9F4589}" dt="2020-05-15T22:25:29.256" v="2558"/>
        <pc:sldMkLst>
          <pc:docMk/>
          <pc:sldMk cId="1433674356" sldId="308"/>
        </pc:sldMkLst>
        <pc:grpChg chg="mod">
          <ac:chgData name="Athos Petri Damiani" userId="b9470adf2b9a88f3" providerId="LiveId" clId="{30157C50-BF01-4A4F-A53F-370C8B9F4589}" dt="2020-05-15T22:25:27.167" v="2555"/>
          <ac:grpSpMkLst>
            <pc:docMk/>
            <pc:sldMk cId="1433674356" sldId="308"/>
            <ac:grpSpMk id="20" creationId="{D1C2C36E-A1ED-4BBA-B671-4AE09362D25C}"/>
          </ac:grpSpMkLst>
        </pc:grpChg>
        <pc:grpChg chg="mod">
          <ac:chgData name="Athos Petri Damiani" userId="b9470adf2b9a88f3" providerId="LiveId" clId="{30157C50-BF01-4A4F-A53F-370C8B9F4589}" dt="2020-05-15T22:25:29.256" v="2558"/>
          <ac:grpSpMkLst>
            <pc:docMk/>
            <pc:sldMk cId="1433674356" sldId="308"/>
            <ac:grpSpMk id="34" creationId="{E80010D2-03D1-4600-9F64-B10E5970ADD4}"/>
          </ac:grpSpMkLst>
        </pc:grp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2" creationId="{1BE750E2-F29D-4EFA-94B4-96782B80EF46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4" creationId="{38891C0D-811F-4638-BC4C-2D164E87D704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5" creationId="{73B9C8E4-AA53-44EE-90F1-A5183D295199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8" creationId="{A5DBC0F4-03B7-4ED8-B3F6-051E009CF31D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10" creationId="{85D761A8-7E95-4E7D-B080-5E583657A495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11" creationId="{7CD6D9DA-3F5B-445F-9210-A9529DB127A5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12" creationId="{85521C21-9756-4F72-B64E-ACD8774E5734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14" creationId="{AB782D71-53BF-4A10-AFC9-01ECC62C80F6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15" creationId="{10BC70EE-6709-4C75-A96F-EE6960F145FC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19" creationId="{E80DD4F6-E923-4EF8-B441-63929AF2A891}"/>
          </ac:inkMkLst>
        </pc:inkChg>
        <pc:inkChg chg="add mod">
          <ac:chgData name="Athos Petri Damiani" userId="b9470adf2b9a88f3" providerId="LiveId" clId="{30157C50-BF01-4A4F-A53F-370C8B9F4589}" dt="2020-05-15T22:25:29.256" v="2558"/>
          <ac:inkMkLst>
            <pc:docMk/>
            <pc:sldMk cId="1433674356" sldId="308"/>
            <ac:inkMk id="24" creationId="{0BC3B2E9-A77E-4B7D-876C-FF4E35964B73}"/>
          </ac:inkMkLst>
        </pc:inkChg>
        <pc:inkChg chg="add mod">
          <ac:chgData name="Athos Petri Damiani" userId="b9470adf2b9a88f3" providerId="LiveId" clId="{30157C50-BF01-4A4F-A53F-370C8B9F4589}" dt="2020-05-15T22:25:29.256" v="2558"/>
          <ac:inkMkLst>
            <pc:docMk/>
            <pc:sldMk cId="1433674356" sldId="308"/>
            <ac:inkMk id="28" creationId="{75369A05-3504-4CB2-A5E3-422A16CD0B36}"/>
          </ac:inkMkLst>
        </pc:inkChg>
      </pc:sldChg>
      <pc:sldChg chg="addSp delSp modSp mod">
        <pc:chgData name="Athos Petri Damiani" userId="b9470adf2b9a88f3" providerId="LiveId" clId="{30157C50-BF01-4A4F-A53F-370C8B9F4589}" dt="2020-05-15T22:26:15.561" v="2582" actId="9405"/>
        <pc:sldMkLst>
          <pc:docMk/>
          <pc:sldMk cId="3819044907" sldId="310"/>
        </pc:sldMkLst>
        <pc:grpChg chg="mod">
          <ac:chgData name="Athos Petri Damiani" userId="b9470adf2b9a88f3" providerId="LiveId" clId="{30157C50-BF01-4A4F-A53F-370C8B9F4589}" dt="2020-05-15T22:25:51.805" v="2568"/>
          <ac:grpSpMkLst>
            <pc:docMk/>
            <pc:sldMk cId="3819044907" sldId="310"/>
            <ac:grpSpMk id="20" creationId="{47D7F7F7-A3B3-4370-991D-503D2966F910}"/>
          </ac:grpSpMkLst>
        </pc:grpChg>
        <pc:grpChg chg="mod">
          <ac:chgData name="Athos Petri Damiani" userId="b9470adf2b9a88f3" providerId="LiveId" clId="{30157C50-BF01-4A4F-A53F-370C8B9F4589}" dt="2020-05-15T22:25:51.805" v="2568"/>
          <ac:grpSpMkLst>
            <pc:docMk/>
            <pc:sldMk cId="3819044907" sldId="310"/>
            <ac:grpSpMk id="24" creationId="{79E02967-17AB-485A-B66A-ACCE5962497C}"/>
          </ac:grpSpMkLst>
        </pc:grpChg>
        <pc:grpChg chg="mod">
          <ac:chgData name="Athos Petri Damiani" userId="b9470adf2b9a88f3" providerId="LiveId" clId="{30157C50-BF01-4A4F-A53F-370C8B9F4589}" dt="2020-05-15T22:25:53.680" v="2571"/>
          <ac:grpSpMkLst>
            <pc:docMk/>
            <pc:sldMk cId="3819044907" sldId="310"/>
            <ac:grpSpMk id="35" creationId="{E42A2704-C0AB-44F6-A304-467F35409423}"/>
          </ac:grpSpMkLst>
        </pc:grpChg>
        <pc:grpChg chg="del mod">
          <ac:chgData name="Athos Petri Damiani" userId="b9470adf2b9a88f3" providerId="LiveId" clId="{30157C50-BF01-4A4F-A53F-370C8B9F4589}" dt="2020-05-15T22:26:07.230" v="2576"/>
          <ac:grpSpMkLst>
            <pc:docMk/>
            <pc:sldMk cId="3819044907" sldId="310"/>
            <ac:grpSpMk id="42" creationId="{DBEEB077-4559-4AB1-A222-3678069A648D}"/>
          </ac:grpSpMkLst>
        </pc:grpChg>
        <pc:grpChg chg="mod">
          <ac:chgData name="Athos Petri Damiani" userId="b9470adf2b9a88f3" providerId="LiveId" clId="{30157C50-BF01-4A4F-A53F-370C8B9F4589}" dt="2020-05-15T22:26:07.230" v="2576"/>
          <ac:grpSpMkLst>
            <pc:docMk/>
            <pc:sldMk cId="3819044907" sldId="310"/>
            <ac:grpSpMk id="52" creationId="{23B4ACA8-157F-46F1-9D1D-52A746297DEF}"/>
          </ac:grpSpMkLst>
        </pc:grpChg>
        <pc:grpChg chg="mod">
          <ac:chgData name="Athos Petri Damiani" userId="b9470adf2b9a88f3" providerId="LiveId" clId="{30157C50-BF01-4A4F-A53F-370C8B9F4589}" dt="2020-05-15T22:26:12.948" v="2581"/>
          <ac:grpSpMkLst>
            <pc:docMk/>
            <pc:sldMk cId="3819044907" sldId="310"/>
            <ac:grpSpMk id="59" creationId="{1B2196C8-7A0E-4ED0-9E84-8B49B697F4F1}"/>
          </ac:grpSpMkLst>
        </pc:grp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2" creationId="{C2EF2F6E-EB02-454B-AA8B-3D53992B82AA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5" creationId="{2B396098-EBE8-4F6C-94BC-8A4FE616E4A1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8" creationId="{8DA756CA-6F12-4224-95B6-78F579A8B06A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10" creationId="{BF431964-7BB9-481A-9B9B-C30D27AC5041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11" creationId="{F30C47C1-CB23-4D44-A9D5-3C466FFF0967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12" creationId="{A556ED1D-BF5D-4F03-8B4B-708AE460C5A4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14" creationId="{E35B338F-426F-4119-8732-50CC3D03AD6A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15" creationId="{C62BE52F-97D8-40EB-B259-D434E7C35F01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19" creationId="{1DDE5C94-09E0-44C0-AA4D-220A9C6EFD01}"/>
          </ac:inkMkLst>
        </pc:inkChg>
        <pc:inkChg chg="add mod">
          <ac:chgData name="Athos Petri Damiani" userId="b9470adf2b9a88f3" providerId="LiveId" clId="{30157C50-BF01-4A4F-A53F-370C8B9F4589}" dt="2020-05-15T22:25:53.680" v="2571"/>
          <ac:inkMkLst>
            <pc:docMk/>
            <pc:sldMk cId="3819044907" sldId="310"/>
            <ac:inkMk id="28" creationId="{479724CE-D250-4630-85C2-319432997F5A}"/>
          </ac:inkMkLst>
        </pc:inkChg>
        <pc:inkChg chg="add mod">
          <ac:chgData name="Athos Petri Damiani" userId="b9470adf2b9a88f3" providerId="LiveId" clId="{30157C50-BF01-4A4F-A53F-370C8B9F4589}" dt="2020-05-15T22:25:53.680" v="2571"/>
          <ac:inkMkLst>
            <pc:docMk/>
            <pc:sldMk cId="3819044907" sldId="310"/>
            <ac:inkMk id="34" creationId="{5C873485-B831-422B-9AE9-D8673A3D4D57}"/>
          </ac:inkMkLst>
        </pc:inkChg>
        <pc:inkChg chg="add mod">
          <ac:chgData name="Athos Petri Damiani" userId="b9470adf2b9a88f3" providerId="LiveId" clId="{30157C50-BF01-4A4F-A53F-370C8B9F4589}" dt="2020-05-15T22:26:07.230" v="2576"/>
          <ac:inkMkLst>
            <pc:docMk/>
            <pc:sldMk cId="3819044907" sldId="310"/>
            <ac:inkMk id="37" creationId="{60A80D0B-E6C1-496B-87DE-CA0F82EF7B35}"/>
          </ac:inkMkLst>
        </pc:inkChg>
        <pc:inkChg chg="add mod">
          <ac:chgData name="Athos Petri Damiani" userId="b9470adf2b9a88f3" providerId="LiveId" clId="{30157C50-BF01-4A4F-A53F-370C8B9F4589}" dt="2020-05-15T22:26:07.230" v="2576"/>
          <ac:inkMkLst>
            <pc:docMk/>
            <pc:sldMk cId="3819044907" sldId="310"/>
            <ac:inkMk id="39" creationId="{13A53FE0-1701-4A1B-B52C-86D852D0944A}"/>
          </ac:inkMkLst>
        </pc:inkChg>
        <pc:inkChg chg="add mod">
          <ac:chgData name="Athos Petri Damiani" userId="b9470adf2b9a88f3" providerId="LiveId" clId="{30157C50-BF01-4A4F-A53F-370C8B9F4589}" dt="2020-05-15T22:26:07.230" v="2576"/>
          <ac:inkMkLst>
            <pc:docMk/>
            <pc:sldMk cId="3819044907" sldId="310"/>
            <ac:inkMk id="43" creationId="{7B8457B5-ED43-4286-B815-59F13BC1504E}"/>
          </ac:inkMkLst>
        </pc:inkChg>
        <pc:inkChg chg="add">
          <ac:chgData name="Athos Petri Damiani" userId="b9470adf2b9a88f3" providerId="LiveId" clId="{30157C50-BF01-4A4F-A53F-370C8B9F4589}" dt="2020-05-15T22:26:10.509" v="2577" actId="9405"/>
          <ac:inkMkLst>
            <pc:docMk/>
            <pc:sldMk cId="3819044907" sldId="310"/>
            <ac:inkMk id="55" creationId="{21A5FA3A-EA8B-4066-8C2C-FD8CD66B6084}"/>
          </ac:inkMkLst>
        </pc:inkChg>
        <pc:inkChg chg="add mod">
          <ac:chgData name="Athos Petri Damiani" userId="b9470adf2b9a88f3" providerId="LiveId" clId="{30157C50-BF01-4A4F-A53F-370C8B9F4589}" dt="2020-05-15T22:26:12.948" v="2581"/>
          <ac:inkMkLst>
            <pc:docMk/>
            <pc:sldMk cId="3819044907" sldId="310"/>
            <ac:inkMk id="56" creationId="{3F434EF1-515E-44DA-9095-48A7DED0B0E3}"/>
          </ac:inkMkLst>
        </pc:inkChg>
        <pc:inkChg chg="add mod">
          <ac:chgData name="Athos Petri Damiani" userId="b9470adf2b9a88f3" providerId="LiveId" clId="{30157C50-BF01-4A4F-A53F-370C8B9F4589}" dt="2020-05-15T22:26:12.948" v="2581"/>
          <ac:inkMkLst>
            <pc:docMk/>
            <pc:sldMk cId="3819044907" sldId="310"/>
            <ac:inkMk id="57" creationId="{29431FDA-8F10-431A-9A99-8EEAD6AA8DE8}"/>
          </ac:inkMkLst>
        </pc:inkChg>
        <pc:inkChg chg="add">
          <ac:chgData name="Athos Petri Damiani" userId="b9470adf2b9a88f3" providerId="LiveId" clId="{30157C50-BF01-4A4F-A53F-370C8B9F4589}" dt="2020-05-15T22:26:12.312" v="2580" actId="9405"/>
          <ac:inkMkLst>
            <pc:docMk/>
            <pc:sldMk cId="3819044907" sldId="310"/>
            <ac:inkMk id="58" creationId="{150C0290-2EE5-44E8-A326-17849D99D208}"/>
          </ac:inkMkLst>
        </pc:inkChg>
        <pc:inkChg chg="add">
          <ac:chgData name="Athos Petri Damiani" userId="b9470adf2b9a88f3" providerId="LiveId" clId="{30157C50-BF01-4A4F-A53F-370C8B9F4589}" dt="2020-05-15T22:26:15.561" v="2582" actId="9405"/>
          <ac:inkMkLst>
            <pc:docMk/>
            <pc:sldMk cId="3819044907" sldId="310"/>
            <ac:inkMk id="60" creationId="{1BD790B4-24B2-463B-B1F2-8E9B6B4C5937}"/>
          </ac:inkMkLst>
        </pc:inkChg>
      </pc:sldChg>
      <pc:sldChg chg="addSp delSp modSp mod">
        <pc:chgData name="Athos Petri Damiani" userId="b9470adf2b9a88f3" providerId="LiveId" clId="{30157C50-BF01-4A4F-A53F-370C8B9F4589}" dt="2020-05-15T13:28:01.489" v="31" actId="20577"/>
        <pc:sldMkLst>
          <pc:docMk/>
          <pc:sldMk cId="2592356787" sldId="323"/>
        </pc:sldMkLst>
        <pc:spChg chg="del">
          <ac:chgData name="Athos Petri Damiani" userId="b9470adf2b9a88f3" providerId="LiveId" clId="{30157C50-BF01-4A4F-A53F-370C8B9F4589}" dt="2020-05-15T13:27:58.103" v="29" actId="478"/>
          <ac:spMkLst>
            <pc:docMk/>
            <pc:sldMk cId="2592356787" sldId="323"/>
            <ac:spMk id="73" creationId="{2B868912-1E04-4021-8AF0-4DE70BF5F842}"/>
          </ac:spMkLst>
        </pc:spChg>
        <pc:spChg chg="add mod">
          <ac:chgData name="Athos Petri Damiani" userId="b9470adf2b9a88f3" providerId="LiveId" clId="{30157C50-BF01-4A4F-A53F-370C8B9F4589}" dt="2020-05-15T13:28:01.489" v="31" actId="20577"/>
          <ac:spMkLst>
            <pc:docMk/>
            <pc:sldMk cId="2592356787" sldId="323"/>
            <ac:spMk id="74" creationId="{4AF7EFA3-BD9E-4F89-AC31-0736B087D5C2}"/>
          </ac:spMkLst>
        </pc:spChg>
      </pc:sldChg>
      <pc:sldChg chg="addSp delSp modSp mod">
        <pc:chgData name="Athos Petri Damiani" userId="b9470adf2b9a88f3" providerId="LiveId" clId="{30157C50-BF01-4A4F-A53F-370C8B9F4589}" dt="2020-05-15T13:28:14.204" v="34" actId="20577"/>
        <pc:sldMkLst>
          <pc:docMk/>
          <pc:sldMk cId="3160629045" sldId="324"/>
        </pc:sldMkLst>
        <pc:spChg chg="del">
          <ac:chgData name="Athos Petri Damiani" userId="b9470adf2b9a88f3" providerId="LiveId" clId="{30157C50-BF01-4A4F-A53F-370C8B9F4589}" dt="2020-05-15T13:28:05.457" v="32" actId="478"/>
          <ac:spMkLst>
            <pc:docMk/>
            <pc:sldMk cId="3160629045" sldId="324"/>
            <ac:spMk id="4" creationId="{2ABF7EFE-62FF-477F-AD96-4B094C19EAE9}"/>
          </ac:spMkLst>
        </pc:spChg>
        <pc:spChg chg="add mod">
          <ac:chgData name="Athos Petri Damiani" userId="b9470adf2b9a88f3" providerId="LiveId" clId="{30157C50-BF01-4A4F-A53F-370C8B9F4589}" dt="2020-05-15T13:28:14.204" v="34" actId="20577"/>
          <ac:spMkLst>
            <pc:docMk/>
            <pc:sldMk cId="3160629045" sldId="324"/>
            <ac:spMk id="67" creationId="{BFC39746-D6D8-430B-B83E-8407E13D4F6D}"/>
          </ac:spMkLst>
        </pc:spChg>
      </pc:sldChg>
      <pc:sldChg chg="addSp delSp modSp mod">
        <pc:chgData name="Athos Petri Damiani" userId="b9470adf2b9a88f3" providerId="LiveId" clId="{30157C50-BF01-4A4F-A53F-370C8B9F4589}" dt="2020-05-15T13:27:52.886" v="28" actId="207"/>
        <pc:sldMkLst>
          <pc:docMk/>
          <pc:sldMk cId="1646483000" sldId="325"/>
        </pc:sldMkLst>
        <pc:spChg chg="del">
          <ac:chgData name="Athos Petri Damiani" userId="b9470adf2b9a88f3" providerId="LiveId" clId="{30157C50-BF01-4A4F-A53F-370C8B9F4589}" dt="2020-05-15T13:27:48.461" v="26" actId="478"/>
          <ac:spMkLst>
            <pc:docMk/>
            <pc:sldMk cId="1646483000" sldId="325"/>
            <ac:spMk id="73" creationId="{2B868912-1E04-4021-8AF0-4DE70BF5F842}"/>
          </ac:spMkLst>
        </pc:spChg>
        <pc:spChg chg="add del mod">
          <ac:chgData name="Athos Petri Damiani" userId="b9470adf2b9a88f3" providerId="LiveId" clId="{30157C50-BF01-4A4F-A53F-370C8B9F4589}" dt="2020-05-15T13:27:47.225" v="25"/>
          <ac:spMkLst>
            <pc:docMk/>
            <pc:sldMk cId="1646483000" sldId="325"/>
            <ac:spMk id="75" creationId="{E6C2F471-CE3E-4DCA-9875-46913F0C87CE}"/>
          </ac:spMkLst>
        </pc:spChg>
        <pc:spChg chg="add mod">
          <ac:chgData name="Athos Petri Damiani" userId="b9470adf2b9a88f3" providerId="LiveId" clId="{30157C50-BF01-4A4F-A53F-370C8B9F4589}" dt="2020-05-15T13:27:52.886" v="28" actId="207"/>
          <ac:spMkLst>
            <pc:docMk/>
            <pc:sldMk cId="1646483000" sldId="325"/>
            <ac:spMk id="76" creationId="{171AA632-2681-4963-B1F5-95B387D50F8D}"/>
          </ac:spMkLst>
        </pc:spChg>
      </pc:sldChg>
      <pc:sldChg chg="addSp delSp modSp mod">
        <pc:chgData name="Athos Petri Damiani" userId="b9470adf2b9a88f3" providerId="LiveId" clId="{30157C50-BF01-4A4F-A53F-370C8B9F4589}" dt="2020-05-15T13:27:42.560" v="23"/>
        <pc:sldMkLst>
          <pc:docMk/>
          <pc:sldMk cId="1658096149" sldId="326"/>
        </pc:sldMkLst>
        <pc:spChg chg="del">
          <ac:chgData name="Athos Petri Damiani" userId="b9470adf2b9a88f3" providerId="LiveId" clId="{30157C50-BF01-4A4F-A53F-370C8B9F4589}" dt="2020-05-15T13:27:42.346" v="22" actId="478"/>
          <ac:spMkLst>
            <pc:docMk/>
            <pc:sldMk cId="1658096149" sldId="326"/>
            <ac:spMk id="73" creationId="{2B868912-1E04-4021-8AF0-4DE70BF5F842}"/>
          </ac:spMkLst>
        </pc:spChg>
        <pc:spChg chg="add mod">
          <ac:chgData name="Athos Petri Damiani" userId="b9470adf2b9a88f3" providerId="LiveId" clId="{30157C50-BF01-4A4F-A53F-370C8B9F4589}" dt="2020-05-15T13:27:42.560" v="23"/>
          <ac:spMkLst>
            <pc:docMk/>
            <pc:sldMk cId="1658096149" sldId="326"/>
            <ac:spMk id="77" creationId="{12AF0985-2D2B-4132-9989-7E18B5A82D0F}"/>
          </ac:spMkLst>
        </pc:spChg>
      </pc:sldChg>
      <pc:sldChg chg="modSp">
        <pc:chgData name="Athos Petri Damiani" userId="b9470adf2b9a88f3" providerId="LiveId" clId="{30157C50-BF01-4A4F-A53F-370C8B9F4589}" dt="2020-05-15T20:29:00.983" v="1751" actId="20577"/>
        <pc:sldMkLst>
          <pc:docMk/>
          <pc:sldMk cId="1735691646" sldId="327"/>
        </pc:sldMkLst>
        <pc:spChg chg="mod">
          <ac:chgData name="Athos Petri Damiani" userId="b9470adf2b9a88f3" providerId="LiveId" clId="{30157C50-BF01-4A4F-A53F-370C8B9F4589}" dt="2020-05-15T20:29:00.983" v="1751" actId="20577"/>
          <ac:spMkLst>
            <pc:docMk/>
            <pc:sldMk cId="1735691646" sldId="327"/>
            <ac:spMk id="78" creationId="{436238B1-FABE-487E-B6EC-99DD0C5F36BC}"/>
          </ac:spMkLst>
        </pc:spChg>
      </pc:sldChg>
      <pc:sldChg chg="addSp delSp modSp mod">
        <pc:chgData name="Athos Petri Damiani" userId="b9470adf2b9a88f3" providerId="LiveId" clId="{30157C50-BF01-4A4F-A53F-370C8B9F4589}" dt="2020-05-15T13:27:38.726" v="21"/>
        <pc:sldMkLst>
          <pc:docMk/>
          <pc:sldMk cId="1000222334" sldId="330"/>
        </pc:sldMkLst>
        <pc:spChg chg="del">
          <ac:chgData name="Athos Petri Damiani" userId="b9470adf2b9a88f3" providerId="LiveId" clId="{30157C50-BF01-4A4F-A53F-370C8B9F4589}" dt="2020-05-15T13:27:38.462" v="20" actId="478"/>
          <ac:spMkLst>
            <pc:docMk/>
            <pc:sldMk cId="1000222334" sldId="330"/>
            <ac:spMk id="73" creationId="{2B868912-1E04-4021-8AF0-4DE70BF5F842}"/>
          </ac:spMkLst>
        </pc:spChg>
        <pc:spChg chg="add mod">
          <ac:chgData name="Athos Petri Damiani" userId="b9470adf2b9a88f3" providerId="LiveId" clId="{30157C50-BF01-4A4F-A53F-370C8B9F4589}" dt="2020-05-15T13:27:38.726" v="21"/>
          <ac:spMkLst>
            <pc:docMk/>
            <pc:sldMk cId="1000222334" sldId="330"/>
            <ac:spMk id="77" creationId="{313AAC59-8FDE-41DE-8458-8385113FD22C}"/>
          </ac:spMkLst>
        </pc:spChg>
      </pc:sldChg>
      <pc:sldChg chg="modSp mod">
        <pc:chgData name="Athos Petri Damiani" userId="b9470adf2b9a88f3" providerId="LiveId" clId="{30157C50-BF01-4A4F-A53F-370C8B9F4589}" dt="2020-05-15T13:27:23.940" v="17" actId="20577"/>
        <pc:sldMkLst>
          <pc:docMk/>
          <pc:sldMk cId="2915677888" sldId="331"/>
        </pc:sldMkLst>
        <pc:spChg chg="mod">
          <ac:chgData name="Athos Petri Damiani" userId="b9470adf2b9a88f3" providerId="LiveId" clId="{30157C50-BF01-4A4F-A53F-370C8B9F4589}" dt="2020-05-15T13:27:23.940" v="17" actId="20577"/>
          <ac:spMkLst>
            <pc:docMk/>
            <pc:sldMk cId="2915677888" sldId="331"/>
            <ac:spMk id="73" creationId="{2B868912-1E04-4021-8AF0-4DE70BF5F842}"/>
          </ac:spMkLst>
        </pc:spChg>
      </pc:sldChg>
      <pc:sldChg chg="addSp delSp modSp mod">
        <pc:chgData name="Athos Petri Damiani" userId="b9470adf2b9a88f3" providerId="LiveId" clId="{30157C50-BF01-4A4F-A53F-370C8B9F4589}" dt="2020-05-15T13:27:31.610" v="19"/>
        <pc:sldMkLst>
          <pc:docMk/>
          <pc:sldMk cId="554661169" sldId="332"/>
        </pc:sldMkLst>
        <pc:spChg chg="del">
          <ac:chgData name="Athos Petri Damiani" userId="b9470adf2b9a88f3" providerId="LiveId" clId="{30157C50-BF01-4A4F-A53F-370C8B9F4589}" dt="2020-05-15T13:27:31.289" v="18" actId="478"/>
          <ac:spMkLst>
            <pc:docMk/>
            <pc:sldMk cId="554661169" sldId="332"/>
            <ac:spMk id="73" creationId="{2B868912-1E04-4021-8AF0-4DE70BF5F842}"/>
          </ac:spMkLst>
        </pc:spChg>
        <pc:spChg chg="add mod">
          <ac:chgData name="Athos Petri Damiani" userId="b9470adf2b9a88f3" providerId="LiveId" clId="{30157C50-BF01-4A4F-A53F-370C8B9F4589}" dt="2020-05-15T13:27:31.610" v="19"/>
          <ac:spMkLst>
            <pc:docMk/>
            <pc:sldMk cId="554661169" sldId="332"/>
            <ac:spMk id="81" creationId="{E2A53E81-6702-4B54-9181-B253E8E473DC}"/>
          </ac:spMkLst>
        </pc:spChg>
      </pc:sldChg>
      <pc:sldChg chg="modSp">
        <pc:chgData name="Athos Petri Damiani" userId="b9470adf2b9a88f3" providerId="LiveId" clId="{30157C50-BF01-4A4F-A53F-370C8B9F4589}" dt="2020-05-15T22:13:51.364" v="2338"/>
        <pc:sldMkLst>
          <pc:docMk/>
          <pc:sldMk cId="3489115619" sldId="336"/>
        </pc:sldMkLst>
        <pc:spChg chg="mod">
          <ac:chgData name="Athos Petri Damiani" userId="b9470adf2b9a88f3" providerId="LiveId" clId="{30157C50-BF01-4A4F-A53F-370C8B9F4589}" dt="2020-05-15T22:13:51.364" v="2338"/>
          <ac:spMkLst>
            <pc:docMk/>
            <pc:sldMk cId="3489115619" sldId="336"/>
            <ac:spMk id="81" creationId="{165953AA-97B3-4067-9E2F-7B18742F4B64}"/>
          </ac:spMkLst>
        </pc:spChg>
      </pc:sldChg>
      <pc:sldChg chg="modSp mod">
        <pc:chgData name="Athos Petri Damiani" userId="b9470adf2b9a88f3" providerId="LiveId" clId="{30157C50-BF01-4A4F-A53F-370C8B9F4589}" dt="2020-05-15T14:53:58.247" v="416" actId="20577"/>
        <pc:sldMkLst>
          <pc:docMk/>
          <pc:sldMk cId="3706960298" sldId="343"/>
        </pc:sldMkLst>
        <pc:spChg chg="mod">
          <ac:chgData name="Athos Petri Damiani" userId="b9470adf2b9a88f3" providerId="LiveId" clId="{30157C50-BF01-4A4F-A53F-370C8B9F4589}" dt="2020-05-15T14:53:58.247" v="416" actId="20577"/>
          <ac:spMkLst>
            <pc:docMk/>
            <pc:sldMk cId="3706960298" sldId="343"/>
            <ac:spMk id="37" creationId="{961BB503-99E7-4624-8360-C35190A4C32D}"/>
          </ac:spMkLst>
        </pc:spChg>
      </pc:sldChg>
      <pc:sldChg chg="modSp">
        <pc:chgData name="Athos Petri Damiani" userId="b9470adf2b9a88f3" providerId="LiveId" clId="{30157C50-BF01-4A4F-A53F-370C8B9F4589}" dt="2020-05-15T20:23:02.479" v="1748" actId="20577"/>
        <pc:sldMkLst>
          <pc:docMk/>
          <pc:sldMk cId="113686707" sldId="344"/>
        </pc:sldMkLst>
        <pc:spChg chg="mod">
          <ac:chgData name="Athos Petri Damiani" userId="b9470adf2b9a88f3" providerId="LiveId" clId="{30157C50-BF01-4A4F-A53F-370C8B9F4589}" dt="2020-05-15T20:23:02.479" v="1748" actId="20577"/>
          <ac:spMkLst>
            <pc:docMk/>
            <pc:sldMk cId="113686707" sldId="344"/>
            <ac:spMk id="135" creationId="{C9B1A965-E921-4981-914B-66DD36C8129C}"/>
          </ac:spMkLst>
        </pc:spChg>
      </pc:sldChg>
      <pc:sldChg chg="modSp">
        <pc:chgData name="Athos Petri Damiani" userId="b9470adf2b9a88f3" providerId="LiveId" clId="{30157C50-BF01-4A4F-A53F-370C8B9F4589}" dt="2020-05-15T20:32:37.472" v="1756" actId="20577"/>
        <pc:sldMkLst>
          <pc:docMk/>
          <pc:sldMk cId="3507088001" sldId="357"/>
        </pc:sldMkLst>
        <pc:spChg chg="mod">
          <ac:chgData name="Athos Petri Damiani" userId="b9470adf2b9a88f3" providerId="LiveId" clId="{30157C50-BF01-4A4F-A53F-370C8B9F4589}" dt="2020-05-15T20:32:37.472" v="1756" actId="20577"/>
          <ac:spMkLst>
            <pc:docMk/>
            <pc:sldMk cId="3507088001" sldId="357"/>
            <ac:spMk id="63" creationId="{941616BD-5850-48B3-9AF2-964A4D8BEC44}"/>
          </ac:spMkLst>
        </pc:spChg>
      </pc:sldChg>
      <pc:sldChg chg="del">
        <pc:chgData name="Athos Petri Damiani" userId="b9470adf2b9a88f3" providerId="LiveId" clId="{30157C50-BF01-4A4F-A53F-370C8B9F4589}" dt="2020-05-15T19:34:46.913" v="1391" actId="47"/>
        <pc:sldMkLst>
          <pc:docMk/>
          <pc:sldMk cId="676758958" sldId="364"/>
        </pc:sldMkLst>
      </pc:sldChg>
      <pc:sldChg chg="addSp delSp modSp mod">
        <pc:chgData name="Athos Petri Damiani" userId="b9470adf2b9a88f3" providerId="LiveId" clId="{30157C50-BF01-4A4F-A53F-370C8B9F4589}" dt="2020-05-15T13:33:55.722" v="332"/>
        <pc:sldMkLst>
          <pc:docMk/>
          <pc:sldMk cId="1337600266" sldId="365"/>
        </pc:sldMkLst>
        <pc:spChg chg="add mod">
          <ac:chgData name="Athos Petri Damiani" userId="b9470adf2b9a88f3" providerId="LiveId" clId="{30157C50-BF01-4A4F-A53F-370C8B9F4589}" dt="2020-05-14T23:50:36.385" v="15" actId="164"/>
          <ac:spMkLst>
            <pc:docMk/>
            <pc:sldMk cId="1337600266" sldId="365"/>
            <ac:spMk id="6" creationId="{C62E87A4-2153-497E-A43B-C7CA06800557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12" creationId="{14325536-A468-4671-A5FD-CCADCF612EE7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13" creationId="{55E2C7A7-5A68-4EB7-A7BE-1B1E31ED3FE4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14" creationId="{377D2C2F-B2E3-4BD1-9036-DCB489EF4053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15" creationId="{242BBA92-D2F9-4F25-B1D2-D233313C5083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19" creationId="{619CC785-02E1-4D2C-ADAD-DDC52BD8201B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0" creationId="{46A6A5A8-429C-47CE-80F0-B6BE1FE9CB7F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1" creationId="{56F9843C-E8E3-4D05-8A02-5A4799071039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2" creationId="{2749D31A-59E3-415D-A629-5E40FF6B5552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3" creationId="{0C2C4CCE-EC22-4911-ACB1-E5A59C85390A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4" creationId="{85E33FF2-1496-43AD-983A-D251FB30CC67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5" creationId="{A5C3E4EC-B3A8-4D0E-8D56-0E711961E81D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7" creationId="{DA756AA6-B4B0-4C79-9350-AD388FE444D8}"/>
          </ac:spMkLst>
        </pc:spChg>
        <pc:grpChg chg="add del mod">
          <ac:chgData name="Athos Petri Damiani" userId="b9470adf2b9a88f3" providerId="LiveId" clId="{30157C50-BF01-4A4F-A53F-370C8B9F4589}" dt="2020-05-15T13:28:46.441" v="35" actId="478"/>
          <ac:grpSpMkLst>
            <pc:docMk/>
            <pc:sldMk cId="1337600266" sldId="365"/>
            <ac:grpSpMk id="7" creationId="{ED706829-6343-4B7C-BC97-CF5DD3456BCD}"/>
          </ac:grpSpMkLst>
        </pc:grpChg>
        <pc:graphicFrameChg chg="add del mod modGraphic">
          <ac:chgData name="Athos Petri Damiani" userId="b9470adf2b9a88f3" providerId="LiveId" clId="{30157C50-BF01-4A4F-A53F-370C8B9F4589}" dt="2020-05-15T13:33:55.479" v="331" actId="478"/>
          <ac:graphicFrameMkLst>
            <pc:docMk/>
            <pc:sldMk cId="1337600266" sldId="365"/>
            <ac:graphicFrameMk id="9" creationId="{0AB4E875-66C2-4FB8-A8B1-3FD9FC650E75}"/>
          </ac:graphicFrameMkLst>
        </pc:graphicFrameChg>
        <pc:graphicFrameChg chg="add mod">
          <ac:chgData name="Athos Petri Damiani" userId="b9470adf2b9a88f3" providerId="LiveId" clId="{30157C50-BF01-4A4F-A53F-370C8B9F4589}" dt="2020-05-15T13:33:55.722" v="332"/>
          <ac:graphicFrameMkLst>
            <pc:docMk/>
            <pc:sldMk cId="1337600266" sldId="365"/>
            <ac:graphicFrameMk id="29" creationId="{672AE767-B5D2-4FC6-95DA-5CFCF4CF4CD3}"/>
          </ac:graphicFrameMkLst>
        </pc:graphicFrameChg>
        <pc:picChg chg="add mod">
          <ac:chgData name="Athos Petri Damiani" userId="b9470adf2b9a88f3" providerId="LiveId" clId="{30157C50-BF01-4A4F-A53F-370C8B9F4589}" dt="2020-05-14T23:50:36.385" v="15" actId="164"/>
          <ac:picMkLst>
            <pc:docMk/>
            <pc:sldMk cId="1337600266" sldId="365"/>
            <ac:picMk id="3" creationId="{E9BC3E3E-252F-4CC3-A634-6D070ACC61D5}"/>
          </ac:picMkLst>
        </pc:picChg>
        <pc:picChg chg="add mod">
          <ac:chgData name="Athos Petri Damiani" userId="b9470adf2b9a88f3" providerId="LiveId" clId="{30157C50-BF01-4A4F-A53F-370C8B9F4589}" dt="2020-05-14T23:50:36.385" v="15" actId="164"/>
          <ac:picMkLst>
            <pc:docMk/>
            <pc:sldMk cId="1337600266" sldId="365"/>
            <ac:picMk id="5" creationId="{2FF23DED-7316-4134-8056-489FAF34C3BE}"/>
          </ac:picMkLst>
        </pc:picChg>
        <pc:cxnChg chg="add mod">
          <ac:chgData name="Athos Petri Damiani" userId="b9470adf2b9a88f3" providerId="LiveId" clId="{30157C50-BF01-4A4F-A53F-370C8B9F4589}" dt="2020-05-15T13:29:13.316" v="39" actId="1076"/>
          <ac:cxnSpMkLst>
            <pc:docMk/>
            <pc:sldMk cId="1337600266" sldId="365"/>
            <ac:cxnSpMk id="10" creationId="{02DF3231-FA11-4ADD-92F0-4E6B5DA3A06D}"/>
          </ac:cxnSpMkLst>
        </pc:cxnChg>
        <pc:cxnChg chg="add mod">
          <ac:chgData name="Athos Petri Damiani" userId="b9470adf2b9a88f3" providerId="LiveId" clId="{30157C50-BF01-4A4F-A53F-370C8B9F4589}" dt="2020-05-15T13:29:13.316" v="39" actId="1076"/>
          <ac:cxnSpMkLst>
            <pc:docMk/>
            <pc:sldMk cId="1337600266" sldId="365"/>
            <ac:cxnSpMk id="11" creationId="{CCDCC185-5513-4B7D-872C-94D85A789DDD}"/>
          </ac:cxnSpMkLst>
        </pc:cxnChg>
        <pc:cxnChg chg="add mod">
          <ac:chgData name="Athos Petri Damiani" userId="b9470adf2b9a88f3" providerId="LiveId" clId="{30157C50-BF01-4A4F-A53F-370C8B9F4589}" dt="2020-05-15T13:29:13.316" v="39" actId="1076"/>
          <ac:cxnSpMkLst>
            <pc:docMk/>
            <pc:sldMk cId="1337600266" sldId="365"/>
            <ac:cxnSpMk id="16" creationId="{CE1A0FEC-4B9A-4CA5-A5BC-230723E709AE}"/>
          </ac:cxnSpMkLst>
        </pc:cxnChg>
        <pc:cxnChg chg="add mod">
          <ac:chgData name="Athos Petri Damiani" userId="b9470adf2b9a88f3" providerId="LiveId" clId="{30157C50-BF01-4A4F-A53F-370C8B9F4589}" dt="2020-05-15T13:29:13.316" v="39" actId="1076"/>
          <ac:cxnSpMkLst>
            <pc:docMk/>
            <pc:sldMk cId="1337600266" sldId="365"/>
            <ac:cxnSpMk id="17" creationId="{2474038B-2CFB-4B29-BC2E-FF516E191F6D}"/>
          </ac:cxnSpMkLst>
        </pc:cxnChg>
        <pc:cxnChg chg="add mod">
          <ac:chgData name="Athos Petri Damiani" userId="b9470adf2b9a88f3" providerId="LiveId" clId="{30157C50-BF01-4A4F-A53F-370C8B9F4589}" dt="2020-05-15T13:29:13.316" v="39" actId="1076"/>
          <ac:cxnSpMkLst>
            <pc:docMk/>
            <pc:sldMk cId="1337600266" sldId="365"/>
            <ac:cxnSpMk id="18" creationId="{EE482C09-F1DF-4566-9107-FD43D4671DE5}"/>
          </ac:cxnSpMkLst>
        </pc:cxnChg>
      </pc:sldChg>
      <pc:sldChg chg="addSp delSp modSp add mod">
        <pc:chgData name="Athos Petri Damiani" userId="b9470adf2b9a88f3" providerId="LiveId" clId="{30157C50-BF01-4A4F-A53F-370C8B9F4589}" dt="2020-05-15T13:33:43.279" v="330"/>
        <pc:sldMkLst>
          <pc:docMk/>
          <pc:sldMk cId="2172750480" sldId="366"/>
        </pc:sldMkLst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12" creationId="{14325536-A468-4671-A5FD-CCADCF612EE7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13" creationId="{55E2C7A7-5A68-4EB7-A7BE-1B1E31ED3FE4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14" creationId="{377D2C2F-B2E3-4BD1-9036-DCB489EF4053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15" creationId="{242BBA92-D2F9-4F25-B1D2-D233313C5083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19" creationId="{619CC785-02E1-4D2C-ADAD-DDC52BD8201B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0" creationId="{46A6A5A8-429C-47CE-80F0-B6BE1FE9CB7F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1" creationId="{56F9843C-E8E3-4D05-8A02-5A4799071039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2" creationId="{2749D31A-59E3-415D-A629-5E40FF6B5552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3" creationId="{0C2C4CCE-EC22-4911-ACB1-E5A59C85390A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4" creationId="{85E33FF2-1496-43AD-983A-D251FB30CC67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5" creationId="{A5C3E4EC-B3A8-4D0E-8D56-0E711961E81D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7" creationId="{DA756AA6-B4B0-4C79-9350-AD388FE444D8}"/>
          </ac:spMkLst>
        </pc:spChg>
        <pc:graphicFrameChg chg="mod modGraphic">
          <ac:chgData name="Athos Petri Damiani" userId="b9470adf2b9a88f3" providerId="LiveId" clId="{30157C50-BF01-4A4F-A53F-370C8B9F4589}" dt="2020-05-15T13:33:11.943" v="325" actId="2711"/>
          <ac:graphicFrameMkLst>
            <pc:docMk/>
            <pc:sldMk cId="2172750480" sldId="366"/>
            <ac:graphicFrameMk id="9" creationId="{0AB4E875-66C2-4FB8-A8B1-3FD9FC650E75}"/>
          </ac:graphicFrameMkLst>
        </pc:graphicFrameChg>
        <pc:graphicFrameChg chg="add mod modGraphic">
          <ac:chgData name="Athos Petri Damiani" userId="b9470adf2b9a88f3" providerId="LiveId" clId="{30157C50-BF01-4A4F-A53F-370C8B9F4589}" dt="2020-05-15T13:33:18.654" v="326" actId="207"/>
          <ac:graphicFrameMkLst>
            <pc:docMk/>
            <pc:sldMk cId="2172750480" sldId="366"/>
            <ac:graphicFrameMk id="29" creationId="{CE76F0A1-2BCC-4B0E-9B9C-7BC712F3093D}"/>
          </ac:graphicFrameMkLst>
        </pc:graphicFrameChg>
        <pc:cxnChg chg="add mod">
          <ac:chgData name="Athos Petri Damiani" userId="b9470adf2b9a88f3" providerId="LiveId" clId="{30157C50-BF01-4A4F-A53F-370C8B9F4589}" dt="2020-05-15T13:33:43.279" v="330"/>
          <ac:cxnSpMkLst>
            <pc:docMk/>
            <pc:sldMk cId="2172750480" sldId="366"/>
            <ac:cxnSpMk id="3" creationId="{C51BED60-E7BC-44E2-863E-056CFC0CC7DE}"/>
          </ac:cxnSpMkLst>
        </pc:cxnChg>
        <pc:cxnChg chg="del">
          <ac:chgData name="Athos Petri Damiani" userId="b9470adf2b9a88f3" providerId="LiveId" clId="{30157C50-BF01-4A4F-A53F-370C8B9F4589}" dt="2020-05-15T13:30:51.083" v="94" actId="478"/>
          <ac:cxnSpMkLst>
            <pc:docMk/>
            <pc:sldMk cId="2172750480" sldId="366"/>
            <ac:cxnSpMk id="10" creationId="{02DF3231-FA11-4ADD-92F0-4E6B5DA3A06D}"/>
          </ac:cxnSpMkLst>
        </pc:cxnChg>
        <pc:cxnChg chg="del">
          <ac:chgData name="Athos Petri Damiani" userId="b9470adf2b9a88f3" providerId="LiveId" clId="{30157C50-BF01-4A4F-A53F-370C8B9F4589}" dt="2020-05-15T13:30:51.083" v="94" actId="478"/>
          <ac:cxnSpMkLst>
            <pc:docMk/>
            <pc:sldMk cId="2172750480" sldId="366"/>
            <ac:cxnSpMk id="11" creationId="{CCDCC185-5513-4B7D-872C-94D85A789DDD}"/>
          </ac:cxnSpMkLst>
        </pc:cxnChg>
        <pc:cxnChg chg="del">
          <ac:chgData name="Athos Petri Damiani" userId="b9470adf2b9a88f3" providerId="LiveId" clId="{30157C50-BF01-4A4F-A53F-370C8B9F4589}" dt="2020-05-15T13:30:51.083" v="94" actId="478"/>
          <ac:cxnSpMkLst>
            <pc:docMk/>
            <pc:sldMk cId="2172750480" sldId="366"/>
            <ac:cxnSpMk id="16" creationId="{CE1A0FEC-4B9A-4CA5-A5BC-230723E709AE}"/>
          </ac:cxnSpMkLst>
        </pc:cxnChg>
        <pc:cxnChg chg="del">
          <ac:chgData name="Athos Petri Damiani" userId="b9470adf2b9a88f3" providerId="LiveId" clId="{30157C50-BF01-4A4F-A53F-370C8B9F4589}" dt="2020-05-15T13:30:51.083" v="94" actId="478"/>
          <ac:cxnSpMkLst>
            <pc:docMk/>
            <pc:sldMk cId="2172750480" sldId="366"/>
            <ac:cxnSpMk id="17" creationId="{2474038B-2CFB-4B29-BC2E-FF516E191F6D}"/>
          </ac:cxnSpMkLst>
        </pc:cxnChg>
        <pc:cxnChg chg="del">
          <ac:chgData name="Athos Petri Damiani" userId="b9470adf2b9a88f3" providerId="LiveId" clId="{30157C50-BF01-4A4F-A53F-370C8B9F4589}" dt="2020-05-15T13:30:51.083" v="94" actId="478"/>
          <ac:cxnSpMkLst>
            <pc:docMk/>
            <pc:sldMk cId="2172750480" sldId="366"/>
            <ac:cxnSpMk id="18" creationId="{EE482C09-F1DF-4566-9107-FD43D4671DE5}"/>
          </ac:cxnSpMkLst>
        </pc:cxnChg>
      </pc:sldChg>
      <pc:sldChg chg="addSp delSp modSp add mod">
        <pc:chgData name="Athos Petri Damiani" userId="b9470adf2b9a88f3" providerId="LiveId" clId="{30157C50-BF01-4A4F-A53F-370C8B9F4589}" dt="2020-05-15T21:54:00.383" v="2112" actId="20577"/>
        <pc:sldMkLst>
          <pc:docMk/>
          <pc:sldMk cId="3772659689" sldId="367"/>
        </pc:sldMkLst>
        <pc:spChg chg="add mod">
          <ac:chgData name="Athos Petri Damiani" userId="b9470adf2b9a88f3" providerId="LiveId" clId="{30157C50-BF01-4A4F-A53F-370C8B9F4589}" dt="2020-05-15T14:56:17.254" v="472" actId="403"/>
          <ac:spMkLst>
            <pc:docMk/>
            <pc:sldMk cId="3772659689" sldId="367"/>
            <ac:spMk id="2" creationId="{840E81B5-8924-4D31-87F4-F37AF0AD9929}"/>
          </ac:spMkLst>
        </pc:spChg>
        <pc:graphicFrameChg chg="add mod modGraphic">
          <ac:chgData name="Athos Petri Damiani" userId="b9470adf2b9a88f3" providerId="LiveId" clId="{30157C50-BF01-4A4F-A53F-370C8B9F4589}" dt="2020-05-15T21:54:00.383" v="2112" actId="20577"/>
          <ac:graphicFrameMkLst>
            <pc:docMk/>
            <pc:sldMk cId="3772659689" sldId="367"/>
            <ac:graphicFrameMk id="8" creationId="{B7C7B13B-B974-43FA-A413-204CDEB0CF5E}"/>
          </ac:graphicFrameMkLst>
        </pc:graphicFrameChg>
        <pc:graphicFrameChg chg="del">
          <ac:chgData name="Athos Petri Damiani" userId="b9470adf2b9a88f3" providerId="LiveId" clId="{30157C50-BF01-4A4F-A53F-370C8B9F4589}" dt="2020-05-15T14:50:59.062" v="351" actId="478"/>
          <ac:graphicFrameMkLst>
            <pc:docMk/>
            <pc:sldMk cId="3772659689" sldId="367"/>
            <ac:graphicFrameMk id="9" creationId="{0AB4E875-66C2-4FB8-A8B1-3FD9FC650E75}"/>
          </ac:graphicFrameMkLst>
        </pc:graphicFrameChg>
        <pc:cxnChg chg="del">
          <ac:chgData name="Athos Petri Damiani" userId="b9470adf2b9a88f3" providerId="LiveId" clId="{30157C50-BF01-4A4F-A53F-370C8B9F4589}" dt="2020-05-15T14:51:11.201" v="354" actId="478"/>
          <ac:cxnSpMkLst>
            <pc:docMk/>
            <pc:sldMk cId="3772659689" sldId="367"/>
            <ac:cxnSpMk id="3" creationId="{C51BED60-E7BC-44E2-863E-056CFC0CC7DE}"/>
          </ac:cxnSpMkLst>
        </pc:cxnChg>
      </pc:sldChg>
      <pc:sldChg chg="add">
        <pc:chgData name="Athos Petri Damiani" userId="b9470adf2b9a88f3" providerId="LiveId" clId="{30157C50-BF01-4A4F-A53F-370C8B9F4589}" dt="2020-05-15T16:28:31.434" v="473"/>
        <pc:sldMkLst>
          <pc:docMk/>
          <pc:sldMk cId="3432333629" sldId="368"/>
        </pc:sldMkLst>
      </pc:sldChg>
      <pc:sldChg chg="addSp delSp modSp add mod">
        <pc:chgData name="Athos Petri Damiani" userId="b9470adf2b9a88f3" providerId="LiveId" clId="{30157C50-BF01-4A4F-A53F-370C8B9F4589}" dt="2020-05-15T16:41:08.704" v="809" actId="313"/>
        <pc:sldMkLst>
          <pc:docMk/>
          <pc:sldMk cId="3371555409" sldId="369"/>
        </pc:sldMkLst>
        <pc:spChg chg="del">
          <ac:chgData name="Athos Petri Damiani" userId="b9470adf2b9a88f3" providerId="LiveId" clId="{30157C50-BF01-4A4F-A53F-370C8B9F4589}" dt="2020-05-15T16:29:40.631" v="475" actId="478"/>
          <ac:spMkLst>
            <pc:docMk/>
            <pc:sldMk cId="3371555409" sldId="369"/>
            <ac:spMk id="2" creationId="{840E81B5-8924-4D31-87F4-F37AF0AD9929}"/>
          </ac:spMkLst>
        </pc:spChg>
        <pc:spChg chg="add mod">
          <ac:chgData name="Athos Petri Damiani" userId="b9470adf2b9a88f3" providerId="LiveId" clId="{30157C50-BF01-4A4F-A53F-370C8B9F4589}" dt="2020-05-15T16:41:08.704" v="809" actId="313"/>
          <ac:spMkLst>
            <pc:docMk/>
            <pc:sldMk cId="3371555409" sldId="369"/>
            <ac:spMk id="9" creationId="{7588DA1E-34F6-45CC-B99F-CC701296D873}"/>
          </ac:spMkLst>
        </pc:spChg>
        <pc:graphicFrameChg chg="del">
          <ac:chgData name="Athos Petri Damiani" userId="b9470adf2b9a88f3" providerId="LiveId" clId="{30157C50-BF01-4A4F-A53F-370C8B9F4589}" dt="2020-05-15T16:29:40.631" v="475" actId="478"/>
          <ac:graphicFrameMkLst>
            <pc:docMk/>
            <pc:sldMk cId="3371555409" sldId="369"/>
            <ac:graphicFrameMk id="8" creationId="{B7C7B13B-B974-43FA-A413-204CDEB0CF5E}"/>
          </ac:graphicFrameMkLst>
        </pc:graphicFrameChg>
        <pc:graphicFrameChg chg="add mod">
          <ac:chgData name="Athos Petri Damiani" userId="b9470adf2b9a88f3" providerId="LiveId" clId="{30157C50-BF01-4A4F-A53F-370C8B9F4589}" dt="2020-05-15T16:33:07.118" v="543"/>
          <ac:graphicFrameMkLst>
            <pc:docMk/>
            <pc:sldMk cId="3371555409" sldId="369"/>
            <ac:graphicFrameMk id="10" creationId="{74293230-1864-4913-AFB8-012D89F18F8A}"/>
          </ac:graphicFrameMkLst>
        </pc:graphicFrameChg>
        <pc:graphicFrameChg chg="del mod modGraphic">
          <ac:chgData name="Athos Petri Damiani" userId="b9470adf2b9a88f3" providerId="LiveId" clId="{30157C50-BF01-4A4F-A53F-370C8B9F4589}" dt="2020-05-15T16:33:06.755" v="542" actId="478"/>
          <ac:graphicFrameMkLst>
            <pc:docMk/>
            <pc:sldMk cId="3371555409" sldId="369"/>
            <ac:graphicFrameMk id="29" creationId="{CE76F0A1-2BCC-4B0E-9B9C-7BC712F3093D}"/>
          </ac:graphicFrameMkLst>
        </pc:graphicFrameChg>
      </pc:sldChg>
      <pc:sldChg chg="addSp delSp modSp add mod">
        <pc:chgData name="Athos Petri Damiani" userId="b9470adf2b9a88f3" providerId="LiveId" clId="{30157C50-BF01-4A4F-A53F-370C8B9F4589}" dt="2020-05-15T16:38:43.682" v="752" actId="207"/>
        <pc:sldMkLst>
          <pc:docMk/>
          <pc:sldMk cId="3249292022" sldId="370"/>
        </pc:sldMkLst>
        <pc:spChg chg="add mod">
          <ac:chgData name="Athos Petri Damiani" userId="b9470adf2b9a88f3" providerId="LiveId" clId="{30157C50-BF01-4A4F-A53F-370C8B9F4589}" dt="2020-05-15T16:35:00.535" v="617" actId="1076"/>
          <ac:spMkLst>
            <pc:docMk/>
            <pc:sldMk cId="3249292022" sldId="370"/>
            <ac:spMk id="2" creationId="{83B6B6CF-BAAC-4BC3-A325-32DEB31E0E30}"/>
          </ac:spMkLst>
        </pc:spChg>
        <pc:spChg chg="add mod">
          <ac:chgData name="Athos Petri Damiani" userId="b9470adf2b9a88f3" providerId="LiveId" clId="{30157C50-BF01-4A4F-A53F-370C8B9F4589}" dt="2020-05-15T16:35:35.582" v="621"/>
          <ac:spMkLst>
            <pc:docMk/>
            <pc:sldMk cId="3249292022" sldId="370"/>
            <ac:spMk id="3" creationId="{764F90FD-BB63-4D3A-A29C-712483CC4D58}"/>
          </ac:spMkLst>
        </pc:spChg>
        <pc:spChg chg="add mod">
          <ac:chgData name="Athos Petri Damiani" userId="b9470adf2b9a88f3" providerId="LiveId" clId="{30157C50-BF01-4A4F-A53F-370C8B9F4589}" dt="2020-05-15T16:38:06.785" v="748" actId="1076"/>
          <ac:spMkLst>
            <pc:docMk/>
            <pc:sldMk cId="3249292022" sldId="370"/>
            <ac:spMk id="4" creationId="{4FC55E03-8B01-429B-9A0B-DD26C0973433}"/>
          </ac:spMkLst>
        </pc:spChg>
        <pc:spChg chg="add mod">
          <ac:chgData name="Athos Petri Damiani" userId="b9470adf2b9a88f3" providerId="LiveId" clId="{30157C50-BF01-4A4F-A53F-370C8B9F4589}" dt="2020-05-15T16:37:32.490" v="701"/>
          <ac:spMkLst>
            <pc:docMk/>
            <pc:sldMk cId="3249292022" sldId="370"/>
            <ac:spMk id="8" creationId="{5BDAE93B-82F7-4F06-905E-4256D01A2FBE}"/>
          </ac:spMkLst>
        </pc:spChg>
        <pc:spChg chg="del">
          <ac:chgData name="Athos Petri Damiani" userId="b9470adf2b9a88f3" providerId="LiveId" clId="{30157C50-BF01-4A4F-A53F-370C8B9F4589}" dt="2020-05-15T16:30:56.055" v="522" actId="478"/>
          <ac:spMkLst>
            <pc:docMk/>
            <pc:sldMk cId="3249292022" sldId="370"/>
            <ac:spMk id="9" creationId="{7588DA1E-34F6-45CC-B99F-CC701296D873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11" creationId="{90481B04-9660-41B2-BE9D-4D91BA7022D8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12" creationId="{C98AB619-EA3D-47D1-A9B7-B1C4A247A045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13" creationId="{6AD88488-0BCC-4357-BD68-724D158942DC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14" creationId="{7490D465-0035-495C-86CC-9A83A6FD0A7E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15" creationId="{A8BC49B3-0AFF-4FA3-A4CC-EF4E73F9FE1D}"/>
          </ac:spMkLst>
        </pc:spChg>
        <pc:spChg chg="add 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20" creationId="{8D6006B2-E0C4-489B-BEAA-361EF37FBCB3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22" creationId="{3AE9E02A-37F2-4130-9B45-DA2B71969D13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23" creationId="{38C804D8-6C98-4A0D-9940-CFE5848FD461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24" creationId="{78A711D1-62BF-4446-8B28-5C7ECE9C1EAA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25" creationId="{026F5805-F862-4D6D-9160-7F9871686FC1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27" creationId="{E61EA547-1D57-4BB3-B5C8-A5E68889F38B}"/>
          </ac:spMkLst>
        </pc:spChg>
        <pc:spChg chg="add 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35" creationId="{F995E94C-945B-4005-BFEE-0F65E00C10EB}"/>
          </ac:spMkLst>
        </pc:spChg>
        <pc:spChg chg="add mod">
          <ac:chgData name="Athos Petri Damiani" userId="b9470adf2b9a88f3" providerId="LiveId" clId="{30157C50-BF01-4A4F-A53F-370C8B9F4589}" dt="2020-05-15T16:38:43.682" v="752" actId="207"/>
          <ac:spMkLst>
            <pc:docMk/>
            <pc:sldMk cId="3249292022" sldId="370"/>
            <ac:spMk id="36" creationId="{87AAF8E9-FDD0-4CAE-8A51-74E090FBFDB0}"/>
          </ac:spMkLst>
        </pc:spChg>
        <pc:grpChg chg="add mod">
          <ac:chgData name="Athos Petri Damiani" userId="b9470adf2b9a88f3" providerId="LiveId" clId="{30157C50-BF01-4A4F-A53F-370C8B9F4589}" dt="2020-05-15T16:32:24.077" v="530"/>
          <ac:grpSpMkLst>
            <pc:docMk/>
            <pc:sldMk cId="3249292022" sldId="370"/>
            <ac:grpSpMk id="10" creationId="{2EC39FB5-54D2-41BF-9E18-4AFCB98E7A1C}"/>
          </ac:grpSpMkLst>
        </pc:grpChg>
        <pc:grpChg chg="add mod">
          <ac:chgData name="Athos Petri Damiani" userId="b9470adf2b9a88f3" providerId="LiveId" clId="{30157C50-BF01-4A4F-A53F-370C8B9F4589}" dt="2020-05-15T16:32:24.077" v="530"/>
          <ac:grpSpMkLst>
            <pc:docMk/>
            <pc:sldMk cId="3249292022" sldId="370"/>
            <ac:grpSpMk id="21" creationId="{21786AF7-5611-4800-80DE-8F8EAFB1C56C}"/>
          </ac:grpSpMkLst>
        </pc:grpChg>
        <pc:graphicFrameChg chg="add mod modGraphic">
          <ac:chgData name="Athos Petri Damiani" userId="b9470adf2b9a88f3" providerId="LiveId" clId="{30157C50-BF01-4A4F-A53F-370C8B9F4589}" dt="2020-05-15T16:32:50.936" v="541" actId="14734"/>
          <ac:graphicFrameMkLst>
            <pc:docMk/>
            <pc:sldMk cId="3249292022" sldId="370"/>
            <ac:graphicFrameMk id="7" creationId="{562FAFA7-1B82-4FC3-8262-A662F9161572}"/>
          </ac:graphicFrameMkLst>
        </pc:graphicFrameChg>
        <pc:graphicFrameChg chg="del">
          <ac:chgData name="Athos Petri Damiani" userId="b9470adf2b9a88f3" providerId="LiveId" clId="{30157C50-BF01-4A4F-A53F-370C8B9F4589}" dt="2020-05-15T16:31:19.250" v="528" actId="478"/>
          <ac:graphicFrameMkLst>
            <pc:docMk/>
            <pc:sldMk cId="3249292022" sldId="370"/>
            <ac:graphicFrameMk id="29" creationId="{CE76F0A1-2BCC-4B0E-9B9C-7BC712F3093D}"/>
          </ac:graphicFrameMkLst>
        </pc:graphicFrame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16" creationId="{326BABAB-77CF-4B1B-9F0A-18BC1BF1A4EC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17" creationId="{E550A78D-1AD1-48D9-9FC4-805915B97CA4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18" creationId="{379D0DE8-910D-43A0-963D-E310B08D6F96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19" creationId="{AD59A941-71D5-4BCA-9F09-33AA88BB7CF4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30" creationId="{7BB6032C-FEB2-468F-99B3-2DDB5C994B1A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32" creationId="{E79FCE08-4D81-4134-967E-C4C58D2EC895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33" creationId="{9918C50D-05CF-4FB4-BD93-FC23909F4089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34" creationId="{538339B3-2C20-4FE8-A6AF-483177D20D97}"/>
          </ac:cxnSpMkLst>
        </pc:cxnChg>
      </pc:sldChg>
      <pc:sldChg chg="addSp delSp modSp add mod">
        <pc:chgData name="Athos Petri Damiani" userId="b9470adf2b9a88f3" providerId="LiveId" clId="{30157C50-BF01-4A4F-A53F-370C8B9F4589}" dt="2020-05-15T16:40:35.599" v="773"/>
        <pc:sldMkLst>
          <pc:docMk/>
          <pc:sldMk cId="2783861572" sldId="371"/>
        </pc:sldMkLst>
        <pc:spChg chg="mod">
          <ac:chgData name="Athos Petri Damiani" userId="b9470adf2b9a88f3" providerId="LiveId" clId="{30157C50-BF01-4A4F-A53F-370C8B9F4589}" dt="2020-05-15T16:39:12.748" v="757" actId="207"/>
          <ac:spMkLst>
            <pc:docMk/>
            <pc:sldMk cId="2783861572" sldId="371"/>
            <ac:spMk id="2" creationId="{83B6B6CF-BAAC-4BC3-A325-32DEB31E0E30}"/>
          </ac:spMkLst>
        </pc:spChg>
        <pc:spChg chg="del">
          <ac:chgData name="Athos Petri Damiani" userId="b9470adf2b9a88f3" providerId="LiveId" clId="{30157C50-BF01-4A4F-A53F-370C8B9F4589}" dt="2020-05-15T16:39:03.648" v="754" actId="478"/>
          <ac:spMkLst>
            <pc:docMk/>
            <pc:sldMk cId="2783861572" sldId="371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6:39:03.648" v="754" actId="478"/>
          <ac:spMkLst>
            <pc:docMk/>
            <pc:sldMk cId="2783861572" sldId="371"/>
            <ac:spMk id="4" creationId="{4FC55E03-8B01-429B-9A0B-DD26C0973433}"/>
          </ac:spMkLst>
        </pc:spChg>
        <pc:spChg chg="add del">
          <ac:chgData name="Athos Petri Damiani" userId="b9470adf2b9a88f3" providerId="LiveId" clId="{30157C50-BF01-4A4F-A53F-370C8B9F4589}" dt="2020-05-15T16:39:23.183" v="759" actId="478"/>
          <ac:spMkLst>
            <pc:docMk/>
            <pc:sldMk cId="2783861572" sldId="371"/>
            <ac:spMk id="5" creationId="{D3951C2E-CC5A-4377-91BC-CC0FB30109C5}"/>
          </ac:spMkLst>
        </pc:spChg>
        <pc:spChg chg="add del">
          <ac:chgData name="Athos Petri Damiani" userId="b9470adf2b9a88f3" providerId="LiveId" clId="{30157C50-BF01-4A4F-A53F-370C8B9F4589}" dt="2020-05-15T16:39:29.821" v="761" actId="478"/>
          <ac:spMkLst>
            <pc:docMk/>
            <pc:sldMk cId="2783861572" sldId="371"/>
            <ac:spMk id="6" creationId="{18D88B97-06D3-4E6A-9248-7FCDDEBB5685}"/>
          </ac:spMkLst>
        </pc:spChg>
        <pc:spChg chg="add del">
          <ac:chgData name="Athos Petri Damiani" userId="b9470adf2b9a88f3" providerId="LiveId" clId="{30157C50-BF01-4A4F-A53F-370C8B9F4589}" dt="2020-05-15T16:39:39.166" v="763" actId="478"/>
          <ac:spMkLst>
            <pc:docMk/>
            <pc:sldMk cId="2783861572" sldId="371"/>
            <ac:spMk id="9" creationId="{5DA3DD13-7C64-4A1A-A4A3-29DAF8699DB3}"/>
          </ac:spMkLst>
        </pc:spChg>
        <pc:spChg chg="add del">
          <ac:chgData name="Athos Petri Damiani" userId="b9470adf2b9a88f3" providerId="LiveId" clId="{30157C50-BF01-4A4F-A53F-370C8B9F4589}" dt="2020-05-15T16:39:45.270" v="765" actId="478"/>
          <ac:spMkLst>
            <pc:docMk/>
            <pc:sldMk cId="2783861572" sldId="371"/>
            <ac:spMk id="29" creationId="{89E6C0EC-0A2B-46A2-ABA0-619FACF26EB2}"/>
          </ac:spMkLst>
        </pc:spChg>
        <pc:spChg chg="del">
          <ac:chgData name="Athos Petri Damiani" userId="b9470adf2b9a88f3" providerId="LiveId" clId="{30157C50-BF01-4A4F-A53F-370C8B9F4589}" dt="2020-05-15T16:39:03.648" v="754" actId="478"/>
          <ac:spMkLst>
            <pc:docMk/>
            <pc:sldMk cId="2783861572" sldId="371"/>
            <ac:spMk id="36" creationId="{87AAF8E9-FDD0-4CAE-8A51-74E090FBFDB0}"/>
          </ac:spMkLst>
        </pc:spChg>
        <pc:spChg chg="add mod">
          <ac:chgData name="Athos Petri Damiani" userId="b9470adf2b9a88f3" providerId="LiveId" clId="{30157C50-BF01-4A4F-A53F-370C8B9F4589}" dt="2020-05-15T16:40:13.550" v="769"/>
          <ac:spMkLst>
            <pc:docMk/>
            <pc:sldMk cId="2783861572" sldId="371"/>
            <ac:spMk id="37" creationId="{DFBDB65E-CC1D-47B6-A1C7-AECF92E934D9}"/>
          </ac:spMkLst>
        </pc:spChg>
        <pc:spChg chg="add mod">
          <ac:chgData name="Athos Petri Damiani" userId="b9470adf2b9a88f3" providerId="LiveId" clId="{30157C50-BF01-4A4F-A53F-370C8B9F4589}" dt="2020-05-15T16:40:35.599" v="773"/>
          <ac:spMkLst>
            <pc:docMk/>
            <pc:sldMk cId="2783861572" sldId="371"/>
            <ac:spMk id="38" creationId="{DE13E13B-7F24-45E2-9549-768A5FD49A14}"/>
          </ac:spMkLst>
        </pc:spChg>
      </pc:sldChg>
      <pc:sldChg chg="delSp add mod">
        <pc:chgData name="Athos Petri Damiani" userId="b9470adf2b9a88f3" providerId="LiveId" clId="{30157C50-BF01-4A4F-A53F-370C8B9F4589}" dt="2020-05-15T16:40:51.507" v="775" actId="478"/>
        <pc:sldMkLst>
          <pc:docMk/>
          <pc:sldMk cId="3390259201" sldId="372"/>
        </pc:sldMkLst>
        <pc:spChg chg="del">
          <ac:chgData name="Athos Petri Damiani" userId="b9470adf2b9a88f3" providerId="LiveId" clId="{30157C50-BF01-4A4F-A53F-370C8B9F4589}" dt="2020-05-15T16:40:51.507" v="775" actId="478"/>
          <ac:spMkLst>
            <pc:docMk/>
            <pc:sldMk cId="3390259201" sldId="372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6:40:51.507" v="775" actId="478"/>
          <ac:spMkLst>
            <pc:docMk/>
            <pc:sldMk cId="3390259201" sldId="372"/>
            <ac:spMk id="4" creationId="{4FC55E03-8B01-429B-9A0B-DD26C0973433}"/>
          </ac:spMkLst>
        </pc:spChg>
        <pc:spChg chg="del">
          <ac:chgData name="Athos Petri Damiani" userId="b9470adf2b9a88f3" providerId="LiveId" clId="{30157C50-BF01-4A4F-A53F-370C8B9F4589}" dt="2020-05-15T16:40:51.507" v="775" actId="478"/>
          <ac:spMkLst>
            <pc:docMk/>
            <pc:sldMk cId="3390259201" sldId="372"/>
            <ac:spMk id="36" creationId="{87AAF8E9-FDD0-4CAE-8A51-74E090FBFDB0}"/>
          </ac:spMkLst>
        </pc:spChg>
      </pc:sldChg>
      <pc:sldChg chg="addSp delSp modSp add mod">
        <pc:chgData name="Athos Petri Damiani" userId="b9470adf2b9a88f3" providerId="LiveId" clId="{30157C50-BF01-4A4F-A53F-370C8B9F4589}" dt="2020-05-15T16:50:25.171" v="862" actId="1076"/>
        <pc:sldMkLst>
          <pc:docMk/>
          <pc:sldMk cId="8803197" sldId="373"/>
        </pc:sldMkLst>
        <pc:spChg chg="add del">
          <ac:chgData name="Athos Petri Damiani" userId="b9470adf2b9a88f3" providerId="LiveId" clId="{30157C50-BF01-4A4F-A53F-370C8B9F4589}" dt="2020-05-15T16:43:43.684" v="838" actId="478"/>
          <ac:spMkLst>
            <pc:docMk/>
            <pc:sldMk cId="8803197" sldId="373"/>
            <ac:spMk id="4" creationId="{4FC55E03-8B01-429B-9A0B-DD26C0973433}"/>
          </ac:spMkLst>
        </pc:spChg>
        <pc:spChg chg="add del">
          <ac:chgData name="Athos Petri Damiani" userId="b9470adf2b9a88f3" providerId="LiveId" clId="{30157C50-BF01-4A4F-A53F-370C8B9F4589}" dt="2020-05-15T16:49:12.472" v="845"/>
          <ac:spMkLst>
            <pc:docMk/>
            <pc:sldMk cId="8803197" sldId="373"/>
            <ac:spMk id="5" creationId="{C7D7C8EB-FBB6-4209-8486-6B6E276BAE55}"/>
          </ac:spMkLst>
        </pc:spChg>
        <pc:spChg chg="add del">
          <ac:chgData name="Athos Petri Damiani" userId="b9470adf2b9a88f3" providerId="LiveId" clId="{30157C50-BF01-4A4F-A53F-370C8B9F4589}" dt="2020-05-15T16:49:32.101" v="847"/>
          <ac:spMkLst>
            <pc:docMk/>
            <pc:sldMk cId="8803197" sldId="373"/>
            <ac:spMk id="6" creationId="{D8299F3A-7F1A-4B9A-8654-F8468DE81BD5}"/>
          </ac:spMkLst>
        </pc:spChg>
        <pc:spChg chg="add del">
          <ac:chgData name="Athos Petri Damiani" userId="b9470adf2b9a88f3" providerId="LiveId" clId="{30157C50-BF01-4A4F-A53F-370C8B9F4589}" dt="2020-05-15T16:49:42.921" v="849"/>
          <ac:spMkLst>
            <pc:docMk/>
            <pc:sldMk cId="8803197" sldId="373"/>
            <ac:spMk id="9" creationId="{F95E2228-2F76-4222-96EF-256E88A5C09A}"/>
          </ac:spMkLst>
        </pc:spChg>
        <pc:spChg chg="mod">
          <ac:chgData name="Athos Petri Damiani" userId="b9470adf2b9a88f3" providerId="LiveId" clId="{30157C50-BF01-4A4F-A53F-370C8B9F4589}" dt="2020-05-15T16:45:35.483" v="839" actId="404"/>
          <ac:spMkLst>
            <pc:docMk/>
            <pc:sldMk cId="8803197" sldId="373"/>
            <ac:spMk id="36" creationId="{87AAF8E9-FDD0-4CAE-8A51-74E090FBFDB0}"/>
          </ac:spMkLst>
        </pc:spChg>
        <pc:picChg chg="add mod">
          <ac:chgData name="Athos Petri Damiani" userId="b9470adf2b9a88f3" providerId="LiveId" clId="{30157C50-BF01-4A4F-A53F-370C8B9F4589}" dt="2020-05-15T16:50:25.171" v="862" actId="1076"/>
          <ac:picMkLst>
            <pc:docMk/>
            <pc:sldMk cId="8803197" sldId="373"/>
            <ac:picMk id="37" creationId="{8738C199-F194-4B91-909A-607686034F7A}"/>
          </ac:picMkLst>
        </pc:picChg>
        <pc:picChg chg="add del mod">
          <ac:chgData name="Athos Petri Damiani" userId="b9470adf2b9a88f3" providerId="LiveId" clId="{30157C50-BF01-4A4F-A53F-370C8B9F4589}" dt="2020-05-15T16:47:50.992" v="843" actId="478"/>
          <ac:picMkLst>
            <pc:docMk/>
            <pc:sldMk cId="8803197" sldId="373"/>
            <ac:picMk id="1026" creationId="{9969A211-1B3B-462C-8DFB-A9F474C24F86}"/>
          </ac:picMkLst>
        </pc:picChg>
      </pc:sldChg>
      <pc:sldChg chg="delSp add mod">
        <pc:chgData name="Athos Petri Damiani" userId="b9470adf2b9a88f3" providerId="LiveId" clId="{30157C50-BF01-4A4F-A53F-370C8B9F4589}" dt="2020-05-15T19:34:56.487" v="1394" actId="478"/>
        <pc:sldMkLst>
          <pc:docMk/>
          <pc:sldMk cId="56380625" sldId="374"/>
        </pc:sldMkLst>
        <pc:spChg chg="del">
          <ac:chgData name="Athos Petri Damiani" userId="b9470adf2b9a88f3" providerId="LiveId" clId="{30157C50-BF01-4A4F-A53F-370C8B9F4589}" dt="2020-05-15T19:34:54.704" v="1393" actId="478"/>
          <ac:spMkLst>
            <pc:docMk/>
            <pc:sldMk cId="56380625" sldId="374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9:34:56.487" v="1394" actId="478"/>
          <ac:spMkLst>
            <pc:docMk/>
            <pc:sldMk cId="56380625" sldId="374"/>
            <ac:spMk id="36" creationId="{87AAF8E9-FDD0-4CAE-8A51-74E090FBFDB0}"/>
          </ac:spMkLst>
        </pc:spChg>
      </pc:sldChg>
      <pc:sldChg chg="delSp add del mod">
        <pc:chgData name="Athos Petri Damiani" userId="b9470adf2b9a88f3" providerId="LiveId" clId="{30157C50-BF01-4A4F-A53F-370C8B9F4589}" dt="2020-05-15T16:51:59.756" v="865" actId="47"/>
        <pc:sldMkLst>
          <pc:docMk/>
          <pc:sldMk cId="2657460666" sldId="374"/>
        </pc:sldMkLst>
        <pc:picChg chg="del">
          <ac:chgData name="Athos Petri Damiani" userId="b9470adf2b9a88f3" providerId="LiveId" clId="{30157C50-BF01-4A4F-A53F-370C8B9F4589}" dt="2020-05-15T16:51:37.112" v="864" actId="478"/>
          <ac:picMkLst>
            <pc:docMk/>
            <pc:sldMk cId="2657460666" sldId="374"/>
            <ac:picMk id="37" creationId="{8738C199-F194-4B91-909A-607686034F7A}"/>
          </ac:picMkLst>
        </pc:picChg>
      </pc:sldChg>
      <pc:sldChg chg="addSp delSp modSp add del mod">
        <pc:chgData name="Athos Petri Damiani" userId="b9470adf2b9a88f3" providerId="LiveId" clId="{30157C50-BF01-4A4F-A53F-370C8B9F4589}" dt="2020-05-15T19:34:42.669" v="1390" actId="2696"/>
        <pc:sldMkLst>
          <pc:docMk/>
          <pc:sldMk cId="2849738849" sldId="374"/>
        </pc:sldMkLst>
        <pc:spChg chg="del">
          <ac:chgData name="Athos Petri Damiani" userId="b9470adf2b9a88f3" providerId="LiveId" clId="{30157C50-BF01-4A4F-A53F-370C8B9F4589}" dt="2020-05-15T16:52:07.502" v="867" actId="478"/>
          <ac:spMkLst>
            <pc:docMk/>
            <pc:sldMk cId="2849738849" sldId="374"/>
            <ac:spMk id="4" creationId="{4FC55E03-8B01-429B-9A0B-DD26C0973433}"/>
          </ac:spMkLst>
        </pc:spChg>
        <pc:spChg chg="add mod">
          <ac:chgData name="Athos Petri Damiani" userId="b9470adf2b9a88f3" providerId="LiveId" clId="{30157C50-BF01-4A4F-A53F-370C8B9F4589}" dt="2020-05-15T16:52:35.953" v="871"/>
          <ac:spMkLst>
            <pc:docMk/>
            <pc:sldMk cId="2849738849" sldId="374"/>
            <ac:spMk id="5" creationId="{5A8B29B2-B733-41EB-A1D6-7C0194035B42}"/>
          </ac:spMkLst>
        </pc:spChg>
        <pc:spChg chg="add mod">
          <ac:chgData name="Athos Petri Damiani" userId="b9470adf2b9a88f3" providerId="LiveId" clId="{30157C50-BF01-4A4F-A53F-370C8B9F4589}" dt="2020-05-15T16:53:56.652" v="907" actId="1076"/>
          <ac:spMkLst>
            <pc:docMk/>
            <pc:sldMk cId="2849738849" sldId="374"/>
            <ac:spMk id="37" creationId="{6911EC20-D109-459E-8484-ACEE2AEE0925}"/>
          </ac:spMkLst>
        </pc:spChg>
        <pc:spChg chg="add mod">
          <ac:chgData name="Athos Petri Damiani" userId="b9470adf2b9a88f3" providerId="LiveId" clId="{30157C50-BF01-4A4F-A53F-370C8B9F4589}" dt="2020-05-15T16:55:39.611" v="945" actId="20577"/>
          <ac:spMkLst>
            <pc:docMk/>
            <pc:sldMk cId="2849738849" sldId="374"/>
            <ac:spMk id="38" creationId="{ABE1B9CB-7469-49C9-94B3-EA5A36113A37}"/>
          </ac:spMkLst>
        </pc:spChg>
      </pc:sldChg>
      <pc:sldChg chg="addSp delSp modSp add del mod">
        <pc:chgData name="Athos Petri Damiani" userId="b9470adf2b9a88f3" providerId="LiveId" clId="{30157C50-BF01-4A4F-A53F-370C8B9F4589}" dt="2020-05-15T16:58:30.208" v="959" actId="47"/>
        <pc:sldMkLst>
          <pc:docMk/>
          <pc:sldMk cId="179950047" sldId="375"/>
        </pc:sldMkLst>
        <pc:spChg chg="del">
          <ac:chgData name="Athos Petri Damiani" userId="b9470adf2b9a88f3" providerId="LiveId" clId="{30157C50-BF01-4A4F-A53F-370C8B9F4589}" dt="2020-05-15T16:57:30.084" v="948" actId="478"/>
          <ac:spMkLst>
            <pc:docMk/>
            <pc:sldMk cId="179950047" sldId="375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6:57:35.602" v="950" actId="478"/>
          <ac:spMkLst>
            <pc:docMk/>
            <pc:sldMk cId="179950047" sldId="375"/>
            <ac:spMk id="5" creationId="{5A8B29B2-B733-41EB-A1D6-7C0194035B42}"/>
          </ac:spMkLst>
        </pc:spChg>
        <pc:spChg chg="del">
          <ac:chgData name="Athos Petri Damiani" userId="b9470adf2b9a88f3" providerId="LiveId" clId="{30157C50-BF01-4A4F-A53F-370C8B9F4589}" dt="2020-05-15T16:57:28.863" v="947" actId="478"/>
          <ac:spMkLst>
            <pc:docMk/>
            <pc:sldMk cId="179950047" sldId="375"/>
            <ac:spMk id="36" creationId="{87AAF8E9-FDD0-4CAE-8A51-74E090FBFDB0}"/>
          </ac:spMkLst>
        </pc:spChg>
        <pc:spChg chg="del">
          <ac:chgData name="Athos Petri Damiani" userId="b9470adf2b9a88f3" providerId="LiveId" clId="{30157C50-BF01-4A4F-A53F-370C8B9F4589}" dt="2020-05-15T16:57:37.371" v="951" actId="478"/>
          <ac:spMkLst>
            <pc:docMk/>
            <pc:sldMk cId="179950047" sldId="375"/>
            <ac:spMk id="37" creationId="{6911EC20-D109-459E-8484-ACEE2AEE0925}"/>
          </ac:spMkLst>
        </pc:spChg>
        <pc:spChg chg="del">
          <ac:chgData name="Athos Petri Damiani" userId="b9470adf2b9a88f3" providerId="LiveId" clId="{30157C50-BF01-4A4F-A53F-370C8B9F4589}" dt="2020-05-15T16:57:32.167" v="949" actId="478"/>
          <ac:spMkLst>
            <pc:docMk/>
            <pc:sldMk cId="179950047" sldId="375"/>
            <ac:spMk id="38" creationId="{ABE1B9CB-7469-49C9-94B3-EA5A36113A37}"/>
          </ac:spMkLst>
        </pc:spChg>
        <pc:picChg chg="add del mod">
          <ac:chgData name="Athos Petri Damiani" userId="b9470adf2b9a88f3" providerId="LiveId" clId="{30157C50-BF01-4A4F-A53F-370C8B9F4589}" dt="2020-05-15T16:58:27.461" v="958" actId="21"/>
          <ac:picMkLst>
            <pc:docMk/>
            <pc:sldMk cId="179950047" sldId="375"/>
            <ac:picMk id="6" creationId="{818E5A96-2AB7-4B3B-9248-BE3CD90130C5}"/>
          </ac:picMkLst>
        </pc:picChg>
      </pc:sldChg>
      <pc:sldChg chg="addSp modSp add del">
        <pc:chgData name="Athos Petri Damiani" userId="b9470adf2b9a88f3" providerId="LiveId" clId="{30157C50-BF01-4A4F-A53F-370C8B9F4589}" dt="2020-05-15T19:34:42.669" v="1390" actId="2696"/>
        <pc:sldMkLst>
          <pc:docMk/>
          <pc:sldMk cId="310731095" sldId="376"/>
        </pc:sldMkLst>
        <pc:picChg chg="add mod">
          <ac:chgData name="Athos Petri Damiani" userId="b9470adf2b9a88f3" providerId="LiveId" clId="{30157C50-BF01-4A4F-A53F-370C8B9F4589}" dt="2020-05-15T16:58:32.023" v="960"/>
          <ac:picMkLst>
            <pc:docMk/>
            <pc:sldMk cId="310731095" sldId="376"/>
            <ac:picMk id="39" creationId="{A45D32CA-6689-4510-BCDF-2A73660E5AC1}"/>
          </ac:picMkLst>
        </pc:picChg>
      </pc:sldChg>
      <pc:sldChg chg="modSp add mod">
        <pc:chgData name="Athos Petri Damiani" userId="b9470adf2b9a88f3" providerId="LiveId" clId="{30157C50-BF01-4A4F-A53F-370C8B9F4589}" dt="2020-05-16T01:16:30.562" v="4081"/>
        <pc:sldMkLst>
          <pc:docMk/>
          <pc:sldMk cId="3067974303" sldId="376"/>
        </pc:sldMkLst>
        <pc:graphicFrameChg chg="mod modGraphic">
          <ac:chgData name="Athos Petri Damiani" userId="b9470adf2b9a88f3" providerId="LiveId" clId="{30157C50-BF01-4A4F-A53F-370C8B9F4589}" dt="2020-05-16T01:16:30.562" v="4081"/>
          <ac:graphicFrameMkLst>
            <pc:docMk/>
            <pc:sldMk cId="3067974303" sldId="376"/>
            <ac:graphicFrameMk id="7" creationId="{562FAFA7-1B82-4FC3-8262-A662F9161572}"/>
          </ac:graphicFrameMkLst>
        </pc:graphicFrameChg>
      </pc:sldChg>
      <pc:sldChg chg="addSp delSp modSp add mod">
        <pc:chgData name="Athos Petri Damiani" userId="b9470adf2b9a88f3" providerId="LiveId" clId="{30157C50-BF01-4A4F-A53F-370C8B9F4589}" dt="2020-05-15T20:00:06.970" v="1516" actId="1076"/>
        <pc:sldMkLst>
          <pc:docMk/>
          <pc:sldMk cId="393679401" sldId="377"/>
        </pc:sldMkLst>
        <pc:spChg chg="add mod">
          <ac:chgData name="Athos Petri Damiani" userId="b9470adf2b9a88f3" providerId="LiveId" clId="{30157C50-BF01-4A4F-A53F-370C8B9F4589}" dt="2020-05-15T20:00:06.970" v="1516" actId="1076"/>
          <ac:spMkLst>
            <pc:docMk/>
            <pc:sldMk cId="393679401" sldId="377"/>
            <ac:spMk id="4" creationId="{D832AAA5-45E0-42D0-BD04-146541CA5AE4}"/>
          </ac:spMkLst>
        </pc:spChg>
        <pc:spChg chg="del">
          <ac:chgData name="Athos Petri Damiani" userId="b9470adf2b9a88f3" providerId="LiveId" clId="{30157C50-BF01-4A4F-A53F-370C8B9F4589}" dt="2020-05-15T17:02:05.205" v="963" actId="478"/>
          <ac:spMkLst>
            <pc:docMk/>
            <pc:sldMk cId="393679401" sldId="377"/>
            <ac:spMk id="36" creationId="{87AAF8E9-FDD0-4CAE-8A51-74E090FBFDB0}"/>
          </ac:spMkLst>
        </pc:spChg>
        <pc:spChg chg="add mod">
          <ac:chgData name="Athos Petri Damiani" userId="b9470adf2b9a88f3" providerId="LiveId" clId="{30157C50-BF01-4A4F-A53F-370C8B9F4589}" dt="2020-05-15T17:02:05.450" v="964"/>
          <ac:spMkLst>
            <pc:docMk/>
            <pc:sldMk cId="393679401" sldId="377"/>
            <ac:spMk id="38" creationId="{39D081B7-353F-4F16-BEEE-6AD1E3D2C7F6}"/>
          </ac:spMkLst>
        </pc:spChg>
        <pc:picChg chg="del">
          <ac:chgData name="Athos Petri Damiani" userId="b9470adf2b9a88f3" providerId="LiveId" clId="{30157C50-BF01-4A4F-A53F-370C8B9F4589}" dt="2020-05-15T17:01:50.564" v="962" actId="478"/>
          <ac:picMkLst>
            <pc:docMk/>
            <pc:sldMk cId="393679401" sldId="377"/>
            <ac:picMk id="37" creationId="{8738C199-F194-4B91-909A-607686034F7A}"/>
          </ac:picMkLst>
        </pc:picChg>
      </pc:sldChg>
      <pc:sldChg chg="addSp delSp modSp add mod">
        <pc:chgData name="Athos Petri Damiani" userId="b9470adf2b9a88f3" providerId="LiveId" clId="{30157C50-BF01-4A4F-A53F-370C8B9F4589}" dt="2020-05-15T19:16:47.115" v="1075"/>
        <pc:sldMkLst>
          <pc:docMk/>
          <pc:sldMk cId="1583144692" sldId="378"/>
        </pc:sldMkLst>
        <pc:spChg chg="add mod">
          <ac:chgData name="Athos Petri Damiani" userId="b9470adf2b9a88f3" providerId="LiveId" clId="{30157C50-BF01-4A4F-A53F-370C8B9F4589}" dt="2020-05-15T17:04:31.170" v="1045" actId="1076"/>
          <ac:spMkLst>
            <pc:docMk/>
            <pc:sldMk cId="1583144692" sldId="378"/>
            <ac:spMk id="4" creationId="{4F327279-5C81-45A7-B5E8-181EBC8317B0}"/>
          </ac:spMkLst>
        </pc:spChg>
        <pc:spChg chg="add mod">
          <ac:chgData name="Athos Petri Damiani" userId="b9470adf2b9a88f3" providerId="LiveId" clId="{30157C50-BF01-4A4F-A53F-370C8B9F4589}" dt="2020-05-15T17:04:51.356" v="1063" actId="1076"/>
          <ac:spMkLst>
            <pc:docMk/>
            <pc:sldMk cId="1583144692" sldId="378"/>
            <ac:spMk id="6" creationId="{AF3547C1-0742-43CC-9C79-AC71866D3C7C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11" creationId="{90481B04-9660-41B2-BE9D-4D91BA7022D8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12" creationId="{C98AB619-EA3D-47D1-A9B7-B1C4A247A045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13" creationId="{6AD88488-0BCC-4357-BD68-724D158942DC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14" creationId="{7490D465-0035-495C-86CC-9A83A6FD0A7E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15" creationId="{A8BC49B3-0AFF-4FA3-A4CC-EF4E73F9FE1D}"/>
          </ac:spMkLst>
        </pc:spChg>
        <pc:spChg chg="mod">
          <ac:chgData name="Athos Petri Damiani" userId="b9470adf2b9a88f3" providerId="LiveId" clId="{30157C50-BF01-4A4F-A53F-370C8B9F4589}" dt="2020-05-15T17:04:23.434" v="1043" actId="20577"/>
          <ac:spMkLst>
            <pc:docMk/>
            <pc:sldMk cId="1583144692" sldId="378"/>
            <ac:spMk id="36" creationId="{87AAF8E9-FDD0-4CAE-8A51-74E090FBFDB0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39" creationId="{D202B3B9-6C3E-41E3-BADE-95569C590FD5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40" creationId="{6B7676D4-37D1-419B-884A-55FEA6BFFC16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41" creationId="{59A15B1E-29C3-45AE-82B6-A6A8881CD889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42" creationId="{93FBA696-9DEC-4A10-9B74-7A5923174D01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43" creationId="{AAE4641F-1C9E-438C-92A1-B6AF1BE4E1B5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49" creationId="{EF6C6A01-05E3-4BCD-8E73-C0D2F1A99A65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50" creationId="{EE4795D3-EDEB-48EF-83DA-1CEB6BCA1E28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51" creationId="{D5361D0A-DFF3-4571-B5AA-E66D0579233B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52" creationId="{7CCCA7A8-F54B-429B-8D2B-EDF8492FFEC0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53" creationId="{4B3A4097-E006-4C7F-839C-EF614C200D5B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59" creationId="{595997FF-F7AA-418C-88AB-1B72764E469D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60" creationId="{983BA1BF-5414-4A13-B68E-640736CEFCA3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61" creationId="{A60B7F3C-D825-45C0-AFE7-E72A0FF0D39D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62" creationId="{CCA098AE-290E-4D0A-B3B0-2CA773C04FB7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63" creationId="{9C6C94CF-3868-45FB-A658-751FF4E61BC6}"/>
          </ac:spMkLst>
        </pc:spChg>
        <pc:spChg chg="mod">
          <ac:chgData name="Athos Petri Damiani" userId="b9470adf2b9a88f3" providerId="LiveId" clId="{30157C50-BF01-4A4F-A53F-370C8B9F4589}" dt="2020-05-15T19:16:47.115" v="1075"/>
          <ac:spMkLst>
            <pc:docMk/>
            <pc:sldMk cId="1583144692" sldId="378"/>
            <ac:spMk id="69" creationId="{3E2BA118-A0D8-4517-87B5-9E0F145508DA}"/>
          </ac:spMkLst>
        </pc:spChg>
        <pc:spChg chg="mod">
          <ac:chgData name="Athos Petri Damiani" userId="b9470adf2b9a88f3" providerId="LiveId" clId="{30157C50-BF01-4A4F-A53F-370C8B9F4589}" dt="2020-05-15T19:16:47.115" v="1075"/>
          <ac:spMkLst>
            <pc:docMk/>
            <pc:sldMk cId="1583144692" sldId="378"/>
            <ac:spMk id="70" creationId="{2318606D-DD82-4565-B2B1-C1C0BAAC4402}"/>
          </ac:spMkLst>
        </pc:spChg>
        <pc:spChg chg="mod">
          <ac:chgData name="Athos Petri Damiani" userId="b9470adf2b9a88f3" providerId="LiveId" clId="{30157C50-BF01-4A4F-A53F-370C8B9F4589}" dt="2020-05-15T19:16:47.115" v="1075"/>
          <ac:spMkLst>
            <pc:docMk/>
            <pc:sldMk cId="1583144692" sldId="378"/>
            <ac:spMk id="71" creationId="{20705C83-E0AC-401C-8514-FCED5BFA6AF2}"/>
          </ac:spMkLst>
        </pc:spChg>
        <pc:spChg chg="mod">
          <ac:chgData name="Athos Petri Damiani" userId="b9470adf2b9a88f3" providerId="LiveId" clId="{30157C50-BF01-4A4F-A53F-370C8B9F4589}" dt="2020-05-15T19:16:47.115" v="1075"/>
          <ac:spMkLst>
            <pc:docMk/>
            <pc:sldMk cId="1583144692" sldId="378"/>
            <ac:spMk id="72" creationId="{9224662C-E691-4895-B967-E8A8F0AE1A63}"/>
          </ac:spMkLst>
        </pc:spChg>
        <pc:spChg chg="mod">
          <ac:chgData name="Athos Petri Damiani" userId="b9470adf2b9a88f3" providerId="LiveId" clId="{30157C50-BF01-4A4F-A53F-370C8B9F4589}" dt="2020-05-15T19:16:47.115" v="1075"/>
          <ac:spMkLst>
            <pc:docMk/>
            <pc:sldMk cId="1583144692" sldId="378"/>
            <ac:spMk id="73" creationId="{BB46FDC2-9748-4E08-BF92-39418BCF3B6A}"/>
          </ac:spMkLst>
        </pc:spChg>
        <pc:grpChg chg="add mod">
          <ac:chgData name="Athos Petri Damiani" userId="b9470adf2b9a88f3" providerId="LiveId" clId="{30157C50-BF01-4A4F-A53F-370C8B9F4589}" dt="2020-05-15T17:04:27.887" v="1044" actId="1076"/>
          <ac:grpSpMkLst>
            <pc:docMk/>
            <pc:sldMk cId="1583144692" sldId="378"/>
            <ac:grpSpMk id="5" creationId="{297BD44A-F726-458C-8454-C5BC2BED39AE}"/>
          </ac:grpSpMkLst>
        </pc:grpChg>
        <pc:grpChg chg="mod">
          <ac:chgData name="Athos Petri Damiani" userId="b9470adf2b9a88f3" providerId="LiveId" clId="{30157C50-BF01-4A4F-A53F-370C8B9F4589}" dt="2020-05-15T17:04:04.852" v="1021" actId="164"/>
          <ac:grpSpMkLst>
            <pc:docMk/>
            <pc:sldMk cId="1583144692" sldId="378"/>
            <ac:grpSpMk id="10" creationId="{2EC39FB5-54D2-41BF-9E18-4AFCB98E7A1C}"/>
          </ac:grpSpMkLst>
        </pc:grpChg>
        <pc:grpChg chg="add mod">
          <ac:chgData name="Athos Petri Damiani" userId="b9470adf2b9a88f3" providerId="LiveId" clId="{30157C50-BF01-4A4F-A53F-370C8B9F4589}" dt="2020-05-15T17:04:04.852" v="1021" actId="164"/>
          <ac:grpSpMkLst>
            <pc:docMk/>
            <pc:sldMk cId="1583144692" sldId="378"/>
            <ac:grpSpMk id="38" creationId="{72804790-3C10-4E20-B009-9EBF5B3A013D}"/>
          </ac:grpSpMkLst>
        </pc:grpChg>
        <pc:grpChg chg="add mod">
          <ac:chgData name="Athos Petri Damiani" userId="b9470adf2b9a88f3" providerId="LiveId" clId="{30157C50-BF01-4A4F-A53F-370C8B9F4589}" dt="2020-05-15T17:04:04.852" v="1021" actId="164"/>
          <ac:grpSpMkLst>
            <pc:docMk/>
            <pc:sldMk cId="1583144692" sldId="378"/>
            <ac:grpSpMk id="48" creationId="{FECB5648-CF6E-4E36-99AA-80E708E9568E}"/>
          </ac:grpSpMkLst>
        </pc:grpChg>
        <pc:grpChg chg="add mod">
          <ac:chgData name="Athos Petri Damiani" userId="b9470adf2b9a88f3" providerId="LiveId" clId="{30157C50-BF01-4A4F-A53F-370C8B9F4589}" dt="2020-05-15T17:04:04.852" v="1021" actId="164"/>
          <ac:grpSpMkLst>
            <pc:docMk/>
            <pc:sldMk cId="1583144692" sldId="378"/>
            <ac:grpSpMk id="58" creationId="{E2144448-DE0B-4D54-A84B-55E5450405A9}"/>
          </ac:grpSpMkLst>
        </pc:grpChg>
        <pc:grpChg chg="add mod">
          <ac:chgData name="Athos Petri Damiani" userId="b9470adf2b9a88f3" providerId="LiveId" clId="{30157C50-BF01-4A4F-A53F-370C8B9F4589}" dt="2020-05-15T19:16:47.115" v="1075"/>
          <ac:grpSpMkLst>
            <pc:docMk/>
            <pc:sldMk cId="1583144692" sldId="378"/>
            <ac:grpSpMk id="68" creationId="{368BC7E2-B850-40CD-8664-44BFF9E3BB21}"/>
          </ac:grpSpMkLst>
        </pc:grpChg>
        <pc:picChg chg="del">
          <ac:chgData name="Athos Petri Damiani" userId="b9470adf2b9a88f3" providerId="LiveId" clId="{30157C50-BF01-4A4F-A53F-370C8B9F4589}" dt="2020-05-15T17:02:45.581" v="970" actId="478"/>
          <ac:picMkLst>
            <pc:docMk/>
            <pc:sldMk cId="1583144692" sldId="378"/>
            <ac:picMk id="37" creationId="{8738C199-F194-4B91-909A-607686034F7A}"/>
          </ac:picMkLst>
        </pc:pic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16" creationId="{326BABAB-77CF-4B1B-9F0A-18BC1BF1A4EC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17" creationId="{E550A78D-1AD1-48D9-9FC4-805915B97CA4}"/>
          </ac:cxnSpMkLst>
        </pc:cxnChg>
        <pc:cxnChg chg="del mod">
          <ac:chgData name="Athos Petri Damiani" userId="b9470adf2b9a88f3" providerId="LiveId" clId="{30157C50-BF01-4A4F-A53F-370C8B9F4589}" dt="2020-05-15T19:16:35.829" v="1074" actId="478"/>
          <ac:cxnSpMkLst>
            <pc:docMk/>
            <pc:sldMk cId="1583144692" sldId="378"/>
            <ac:cxnSpMk id="18" creationId="{379D0DE8-910D-43A0-963D-E310B08D6F96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19" creationId="{AD59A941-71D5-4BCA-9F09-33AA88BB7CF4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44" creationId="{BF4684D6-DDA1-415D-8EF5-006E3A276451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45" creationId="{ED564E9A-4D20-49C4-ACB7-66CA0740A05E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46" creationId="{F68FA27D-2749-4918-AB04-5FFC6F09FB99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47" creationId="{6819932D-4A51-4502-BE89-CB3ADC034903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54" creationId="{EA9607A4-9F09-4527-96FA-3B5F39FDAE3E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55" creationId="{F952E5D9-5AEE-4969-9B99-1D0E7AF2EC5E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56" creationId="{54F2B1FE-8254-4F46-A1F2-F0C18EEDC3F4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57" creationId="{04348BD6-9F6D-4C5F-8F03-0C12253FE7C3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64" creationId="{EC8E90EE-D588-4662-B606-A5E1E8A69A69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65" creationId="{1E13DD59-3CF0-4182-B804-C371E6C3B5BE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66" creationId="{E7D3FC45-400D-4445-891C-97400AEDE9D1}"/>
          </ac:cxnSpMkLst>
        </pc:cxnChg>
        <pc:cxnChg chg="del mod">
          <ac:chgData name="Athos Petri Damiani" userId="b9470adf2b9a88f3" providerId="LiveId" clId="{30157C50-BF01-4A4F-A53F-370C8B9F4589}" dt="2020-05-15T19:16:32.069" v="1073" actId="478"/>
          <ac:cxnSpMkLst>
            <pc:docMk/>
            <pc:sldMk cId="1583144692" sldId="378"/>
            <ac:cxnSpMk id="67" creationId="{50F59D3B-9117-4112-A63D-E072E0767C5E}"/>
          </ac:cxnSpMkLst>
        </pc:cxnChg>
        <pc:cxnChg chg="mod">
          <ac:chgData name="Athos Petri Damiani" userId="b9470adf2b9a88f3" providerId="LiveId" clId="{30157C50-BF01-4A4F-A53F-370C8B9F4589}" dt="2020-05-15T19:16:47.115" v="1075"/>
          <ac:cxnSpMkLst>
            <pc:docMk/>
            <pc:sldMk cId="1583144692" sldId="378"/>
            <ac:cxnSpMk id="74" creationId="{8D2DF14F-46D7-4C97-91B3-64D5B6BE9F1E}"/>
          </ac:cxnSpMkLst>
        </pc:cxnChg>
        <pc:cxnChg chg="mod">
          <ac:chgData name="Athos Petri Damiani" userId="b9470adf2b9a88f3" providerId="LiveId" clId="{30157C50-BF01-4A4F-A53F-370C8B9F4589}" dt="2020-05-15T19:16:47.115" v="1075"/>
          <ac:cxnSpMkLst>
            <pc:docMk/>
            <pc:sldMk cId="1583144692" sldId="378"/>
            <ac:cxnSpMk id="75" creationId="{2D3A7FB0-119C-4010-B676-9A449D54D38B}"/>
          </ac:cxnSpMkLst>
        </pc:cxnChg>
        <pc:cxnChg chg="mod">
          <ac:chgData name="Athos Petri Damiani" userId="b9470adf2b9a88f3" providerId="LiveId" clId="{30157C50-BF01-4A4F-A53F-370C8B9F4589}" dt="2020-05-15T19:16:47.115" v="1075"/>
          <ac:cxnSpMkLst>
            <pc:docMk/>
            <pc:sldMk cId="1583144692" sldId="378"/>
            <ac:cxnSpMk id="76" creationId="{077C3237-3BE3-4461-9F43-ADD04C362FC6}"/>
          </ac:cxnSpMkLst>
        </pc:cxnChg>
        <pc:cxnChg chg="mod">
          <ac:chgData name="Athos Petri Damiani" userId="b9470adf2b9a88f3" providerId="LiveId" clId="{30157C50-BF01-4A4F-A53F-370C8B9F4589}" dt="2020-05-15T19:16:47.115" v="1075"/>
          <ac:cxnSpMkLst>
            <pc:docMk/>
            <pc:sldMk cId="1583144692" sldId="378"/>
            <ac:cxnSpMk id="77" creationId="{915A93DF-D526-4744-9E28-ACE89269E7A3}"/>
          </ac:cxnSpMkLst>
        </pc:cxnChg>
      </pc:sldChg>
      <pc:sldChg chg="addSp delSp modSp add mod">
        <pc:chgData name="Athos Petri Damiani" userId="b9470adf2b9a88f3" providerId="LiveId" clId="{30157C50-BF01-4A4F-A53F-370C8B9F4589}" dt="2020-05-15T19:23:45.452" v="1242" actId="20577"/>
        <pc:sldMkLst>
          <pc:docMk/>
          <pc:sldMk cId="760477335" sldId="379"/>
        </pc:sldMkLst>
        <pc:spChg chg="mod">
          <ac:chgData name="Athos Petri Damiani" userId="b9470adf2b9a88f3" providerId="LiveId" clId="{30157C50-BF01-4A4F-A53F-370C8B9F4589}" dt="2020-05-15T19:23:45.452" v="1242" actId="20577"/>
          <ac:spMkLst>
            <pc:docMk/>
            <pc:sldMk cId="760477335" sldId="379"/>
            <ac:spMk id="2" creationId="{83B6B6CF-BAAC-4BC3-A325-32DEB31E0E30}"/>
          </ac:spMkLst>
        </pc:spChg>
        <pc:spChg chg="mod">
          <ac:chgData name="Athos Petri Damiani" userId="b9470adf2b9a88f3" providerId="LiveId" clId="{30157C50-BF01-4A4F-A53F-370C8B9F4589}" dt="2020-05-15T17:06:36.411" v="1065" actId="207"/>
          <ac:spMkLst>
            <pc:docMk/>
            <pc:sldMk cId="760477335" sldId="379"/>
            <ac:spMk id="12" creationId="{C98AB619-EA3D-47D1-A9B7-B1C4A247A045}"/>
          </ac:spMkLst>
        </pc:spChg>
        <pc:spChg chg="mod">
          <ac:chgData name="Athos Petri Damiani" userId="b9470adf2b9a88f3" providerId="LiveId" clId="{30157C50-BF01-4A4F-A53F-370C8B9F4589}" dt="2020-05-15T17:06:42.736" v="1066" actId="207"/>
          <ac:spMkLst>
            <pc:docMk/>
            <pc:sldMk cId="760477335" sldId="379"/>
            <ac:spMk id="40" creationId="{6B7676D4-37D1-419B-884A-55FEA6BFFC16}"/>
          </ac:spMkLst>
        </pc:spChg>
        <pc:spChg chg="mod">
          <ac:chgData name="Athos Petri Damiani" userId="b9470adf2b9a88f3" providerId="LiveId" clId="{30157C50-BF01-4A4F-A53F-370C8B9F4589}" dt="2020-05-15T17:06:43.921" v="1067" actId="207"/>
          <ac:spMkLst>
            <pc:docMk/>
            <pc:sldMk cId="760477335" sldId="379"/>
            <ac:spMk id="42" creationId="{93FBA696-9DEC-4A10-9B74-7A5923174D01}"/>
          </ac:spMkLst>
        </pc:spChg>
        <pc:spChg chg="mod">
          <ac:chgData name="Athos Petri Damiani" userId="b9470adf2b9a88f3" providerId="LiveId" clId="{30157C50-BF01-4A4F-A53F-370C8B9F4589}" dt="2020-05-15T17:06:44.791" v="1068" actId="207"/>
          <ac:spMkLst>
            <pc:docMk/>
            <pc:sldMk cId="760477335" sldId="379"/>
            <ac:spMk id="43" creationId="{AAE4641F-1C9E-438C-92A1-B6AF1BE4E1B5}"/>
          </ac:spMkLst>
        </pc:spChg>
        <pc:spChg chg="mod">
          <ac:chgData name="Athos Petri Damiani" userId="b9470adf2b9a88f3" providerId="LiveId" clId="{30157C50-BF01-4A4F-A53F-370C8B9F4589}" dt="2020-05-15T17:06:45.556" v="1069" actId="207"/>
          <ac:spMkLst>
            <pc:docMk/>
            <pc:sldMk cId="760477335" sldId="379"/>
            <ac:spMk id="52" creationId="{7CCCA7A8-F54B-429B-8D2B-EDF8492FFEC0}"/>
          </ac:spMkLst>
        </pc:spChg>
        <pc:spChg chg="mod">
          <ac:chgData name="Athos Petri Damiani" userId="b9470adf2b9a88f3" providerId="LiveId" clId="{30157C50-BF01-4A4F-A53F-370C8B9F4589}" dt="2020-05-15T17:06:46.241" v="1070" actId="207"/>
          <ac:spMkLst>
            <pc:docMk/>
            <pc:sldMk cId="760477335" sldId="379"/>
            <ac:spMk id="53" creationId="{4B3A4097-E006-4C7F-839C-EF614C200D5B}"/>
          </ac:spMkLst>
        </pc:spChg>
        <pc:spChg chg="mod">
          <ac:chgData name="Athos Petri Damiani" userId="b9470adf2b9a88f3" providerId="LiveId" clId="{30157C50-BF01-4A4F-A53F-370C8B9F4589}" dt="2020-05-15T19:16:48.650" v="1076"/>
          <ac:spMkLst>
            <pc:docMk/>
            <pc:sldMk cId="760477335" sldId="379"/>
            <ac:spMk id="68" creationId="{5ECE583C-33D8-48C3-8385-2AD4D04414E2}"/>
          </ac:spMkLst>
        </pc:spChg>
        <pc:spChg chg="mod">
          <ac:chgData name="Athos Petri Damiani" userId="b9470adf2b9a88f3" providerId="LiveId" clId="{30157C50-BF01-4A4F-A53F-370C8B9F4589}" dt="2020-05-15T19:16:48.650" v="1076"/>
          <ac:spMkLst>
            <pc:docMk/>
            <pc:sldMk cId="760477335" sldId="379"/>
            <ac:spMk id="69" creationId="{FBD09824-F514-4965-8DED-B0AE6ED94EE6}"/>
          </ac:spMkLst>
        </pc:spChg>
        <pc:spChg chg="mod">
          <ac:chgData name="Athos Petri Damiani" userId="b9470adf2b9a88f3" providerId="LiveId" clId="{30157C50-BF01-4A4F-A53F-370C8B9F4589}" dt="2020-05-15T19:16:48.650" v="1076"/>
          <ac:spMkLst>
            <pc:docMk/>
            <pc:sldMk cId="760477335" sldId="379"/>
            <ac:spMk id="70" creationId="{E7BEF278-0D63-4E7F-A105-8BE62E62BEA6}"/>
          </ac:spMkLst>
        </pc:spChg>
        <pc:spChg chg="mod">
          <ac:chgData name="Athos Petri Damiani" userId="b9470adf2b9a88f3" providerId="LiveId" clId="{30157C50-BF01-4A4F-A53F-370C8B9F4589}" dt="2020-05-15T19:16:48.650" v="1076"/>
          <ac:spMkLst>
            <pc:docMk/>
            <pc:sldMk cId="760477335" sldId="379"/>
            <ac:spMk id="71" creationId="{BD009C2A-4F55-4A63-B307-C40A5CAFBEE1}"/>
          </ac:spMkLst>
        </pc:spChg>
        <pc:spChg chg="mod">
          <ac:chgData name="Athos Petri Damiani" userId="b9470adf2b9a88f3" providerId="LiveId" clId="{30157C50-BF01-4A4F-A53F-370C8B9F4589}" dt="2020-05-15T19:16:48.650" v="1076"/>
          <ac:spMkLst>
            <pc:docMk/>
            <pc:sldMk cId="760477335" sldId="379"/>
            <ac:spMk id="72" creationId="{43DDFBA9-BC75-441D-B1F2-5DB53A34CC8C}"/>
          </ac:spMkLst>
        </pc:spChg>
        <pc:grpChg chg="add mod">
          <ac:chgData name="Athos Petri Damiani" userId="b9470adf2b9a88f3" providerId="LiveId" clId="{30157C50-BF01-4A4F-A53F-370C8B9F4589}" dt="2020-05-15T19:16:48.650" v="1076"/>
          <ac:grpSpMkLst>
            <pc:docMk/>
            <pc:sldMk cId="760477335" sldId="379"/>
            <ac:grpSpMk id="67" creationId="{F5768EC6-6038-4A28-A5C5-92C0297266AF}"/>
          </ac:grpSpMkLst>
        </pc:grpChg>
        <pc:cxnChg chg="del mod">
          <ac:chgData name="Athos Petri Damiani" userId="b9470adf2b9a88f3" providerId="LiveId" clId="{30157C50-BF01-4A4F-A53F-370C8B9F4589}" dt="2020-05-15T17:07:20.234" v="1072" actId="478"/>
          <ac:cxnSpMkLst>
            <pc:docMk/>
            <pc:sldMk cId="760477335" sldId="379"/>
            <ac:cxnSpMk id="18" creationId="{379D0DE8-910D-43A0-963D-E310B08D6F96}"/>
          </ac:cxnSpMkLst>
        </pc:cxnChg>
        <pc:cxnChg chg="del mod">
          <ac:chgData name="Athos Petri Damiani" userId="b9470adf2b9a88f3" providerId="LiveId" clId="{30157C50-BF01-4A4F-A53F-370C8B9F4589}" dt="2020-05-15T17:07:13.635" v="1071" actId="478"/>
          <ac:cxnSpMkLst>
            <pc:docMk/>
            <pc:sldMk cId="760477335" sldId="379"/>
            <ac:cxnSpMk id="67" creationId="{50F59D3B-9117-4112-A63D-E072E0767C5E}"/>
          </ac:cxnSpMkLst>
        </pc:cxnChg>
        <pc:cxnChg chg="mod">
          <ac:chgData name="Athos Petri Damiani" userId="b9470adf2b9a88f3" providerId="LiveId" clId="{30157C50-BF01-4A4F-A53F-370C8B9F4589}" dt="2020-05-15T19:16:48.650" v="1076"/>
          <ac:cxnSpMkLst>
            <pc:docMk/>
            <pc:sldMk cId="760477335" sldId="379"/>
            <ac:cxnSpMk id="73" creationId="{673A4512-6EE7-4281-8D64-FC6C65724354}"/>
          </ac:cxnSpMkLst>
        </pc:cxnChg>
        <pc:cxnChg chg="mod">
          <ac:chgData name="Athos Petri Damiani" userId="b9470adf2b9a88f3" providerId="LiveId" clId="{30157C50-BF01-4A4F-A53F-370C8B9F4589}" dt="2020-05-15T19:16:48.650" v="1076"/>
          <ac:cxnSpMkLst>
            <pc:docMk/>
            <pc:sldMk cId="760477335" sldId="379"/>
            <ac:cxnSpMk id="74" creationId="{76CD0C85-FEEF-4D0F-9B14-BB112B099121}"/>
          </ac:cxnSpMkLst>
        </pc:cxnChg>
        <pc:cxnChg chg="mod">
          <ac:chgData name="Athos Petri Damiani" userId="b9470adf2b9a88f3" providerId="LiveId" clId="{30157C50-BF01-4A4F-A53F-370C8B9F4589}" dt="2020-05-15T19:16:48.650" v="1076"/>
          <ac:cxnSpMkLst>
            <pc:docMk/>
            <pc:sldMk cId="760477335" sldId="379"/>
            <ac:cxnSpMk id="75" creationId="{BC003B6B-2688-46BE-8EC3-1C905AF34EEF}"/>
          </ac:cxnSpMkLst>
        </pc:cxnChg>
        <pc:cxnChg chg="mod">
          <ac:chgData name="Athos Petri Damiani" userId="b9470adf2b9a88f3" providerId="LiveId" clId="{30157C50-BF01-4A4F-A53F-370C8B9F4589}" dt="2020-05-15T19:16:48.650" v="1076"/>
          <ac:cxnSpMkLst>
            <pc:docMk/>
            <pc:sldMk cId="760477335" sldId="379"/>
            <ac:cxnSpMk id="76" creationId="{E2CDE533-BE20-4D80-B1CF-98904C6AA100}"/>
          </ac:cxnSpMkLst>
        </pc:cxnChg>
      </pc:sldChg>
      <pc:sldChg chg="add del">
        <pc:chgData name="Athos Petri Damiani" userId="b9470adf2b9a88f3" providerId="LiveId" clId="{30157C50-BF01-4A4F-A53F-370C8B9F4589}" dt="2020-05-15T19:18:12.982" v="1078"/>
        <pc:sldMkLst>
          <pc:docMk/>
          <pc:sldMk cId="2848113511" sldId="380"/>
        </pc:sldMkLst>
      </pc:sldChg>
      <pc:sldChg chg="addSp delSp modSp add mod">
        <pc:chgData name="Athos Petri Damiani" userId="b9470adf2b9a88f3" providerId="LiveId" clId="{30157C50-BF01-4A4F-A53F-370C8B9F4589}" dt="2020-05-15T19:24:39.254" v="1263" actId="1076"/>
        <pc:sldMkLst>
          <pc:docMk/>
          <pc:sldMk cId="3404814946" sldId="380"/>
        </pc:sldMkLst>
        <pc:spChg chg="del">
          <ac:chgData name="Athos Petri Damiani" userId="b9470adf2b9a88f3" providerId="LiveId" clId="{30157C50-BF01-4A4F-A53F-370C8B9F4589}" dt="2020-05-15T19:19:49.752" v="1153" actId="478"/>
          <ac:spMkLst>
            <pc:docMk/>
            <pc:sldMk cId="3404814946" sldId="380"/>
            <ac:spMk id="2" creationId="{83B6B6CF-BAAC-4BC3-A325-32DEB31E0E30}"/>
          </ac:spMkLst>
        </pc:spChg>
        <pc:spChg chg="del">
          <ac:chgData name="Athos Petri Damiani" userId="b9470adf2b9a88f3" providerId="LiveId" clId="{30157C50-BF01-4A4F-A53F-370C8B9F4589}" dt="2020-05-15T19:19:50.406" v="1154" actId="478"/>
          <ac:spMkLst>
            <pc:docMk/>
            <pc:sldMk cId="3404814946" sldId="380"/>
            <ac:spMk id="3" creationId="{764F90FD-BB63-4D3A-A29C-712483CC4D58}"/>
          </ac:spMkLst>
        </pc:spChg>
        <pc:spChg chg="mod">
          <ac:chgData name="Athos Petri Damiani" userId="b9470adf2b9a88f3" providerId="LiveId" clId="{30157C50-BF01-4A4F-A53F-370C8B9F4589}" dt="2020-05-15T19:20:13.450" v="1161" actId="1076"/>
          <ac:spMkLst>
            <pc:docMk/>
            <pc:sldMk cId="3404814946" sldId="380"/>
            <ac:spMk id="4" creationId="{4F327279-5C81-45A7-B5E8-181EBC8317B0}"/>
          </ac:spMkLst>
        </pc:spChg>
        <pc:spChg chg="del">
          <ac:chgData name="Athos Petri Damiani" userId="b9470adf2b9a88f3" providerId="LiveId" clId="{30157C50-BF01-4A4F-A53F-370C8B9F4589}" dt="2020-05-15T19:18:20.558" v="1080" actId="478"/>
          <ac:spMkLst>
            <pc:docMk/>
            <pc:sldMk cId="3404814946" sldId="380"/>
            <ac:spMk id="6" creationId="{AF3547C1-0742-43CC-9C79-AC71866D3C7C}"/>
          </ac:spMkLst>
        </pc:spChg>
        <pc:spChg chg="add mod">
          <ac:chgData name="Athos Petri Damiani" userId="b9470adf2b9a88f3" providerId="LiveId" clId="{30157C50-BF01-4A4F-A53F-370C8B9F4589}" dt="2020-05-15T19:20:18.280" v="1162" actId="1076"/>
          <ac:spMkLst>
            <pc:docMk/>
            <pc:sldMk cId="3404814946" sldId="380"/>
            <ac:spMk id="9" creationId="{AB624384-C2EE-427D-8997-0515A43D5D88}"/>
          </ac:spMkLst>
        </pc:spChg>
        <pc:spChg chg="add mod">
          <ac:chgData name="Athos Petri Damiani" userId="b9470adf2b9a88f3" providerId="LiveId" clId="{30157C50-BF01-4A4F-A53F-370C8B9F4589}" dt="2020-05-15T19:24:16.873" v="1246"/>
          <ac:spMkLst>
            <pc:docMk/>
            <pc:sldMk cId="3404814946" sldId="380"/>
            <ac:spMk id="18" creationId="{7DAFEA20-860B-46C7-8A44-3F69639DCDC1}"/>
          </ac:spMkLst>
        </pc:spChg>
        <pc:spChg chg="add mod">
          <ac:chgData name="Athos Petri Damiani" userId="b9470adf2b9a88f3" providerId="LiveId" clId="{30157C50-BF01-4A4F-A53F-370C8B9F4589}" dt="2020-05-15T19:24:39.254" v="1263" actId="1076"/>
          <ac:spMkLst>
            <pc:docMk/>
            <pc:sldMk cId="3404814946" sldId="380"/>
            <ac:spMk id="29" creationId="{01E62D72-2007-4203-AA60-B880143195F1}"/>
          </ac:spMkLst>
        </pc:spChg>
        <pc:spChg chg="del">
          <ac:chgData name="Athos Petri Damiani" userId="b9470adf2b9a88f3" providerId="LiveId" clId="{30157C50-BF01-4A4F-A53F-370C8B9F4589}" dt="2020-05-15T19:19:56.561" v="1155" actId="478"/>
          <ac:spMkLst>
            <pc:docMk/>
            <pc:sldMk cId="3404814946" sldId="380"/>
            <ac:spMk id="36" creationId="{87AAF8E9-FDD0-4CAE-8A51-74E090FBFDB0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82" creationId="{DDE546E7-7685-451E-8E40-3729958D5BA9}"/>
          </ac:spMkLst>
        </pc:spChg>
        <pc:spChg chg="mod">
          <ac:chgData name="Athos Petri Damiani" userId="b9470adf2b9a88f3" providerId="LiveId" clId="{30157C50-BF01-4A4F-A53F-370C8B9F4589}" dt="2020-05-15T19:20:55.752" v="1171" actId="1038"/>
          <ac:spMkLst>
            <pc:docMk/>
            <pc:sldMk cId="3404814946" sldId="380"/>
            <ac:spMk id="83" creationId="{0FD89DCF-2B7C-43ED-B744-B14202DF6B57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84" creationId="{B96E671F-9CC6-49EA-AE11-B77B450C9FF7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85" creationId="{D36D0932-19EF-4A7E-B1BA-0599BCC5861A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86" creationId="{947560EC-8EC4-49E4-B591-592D81E2C1C6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90" creationId="{D5F9FDE1-2CCF-41C6-BD11-50B790519D28}"/>
          </ac:spMkLst>
        </pc:spChg>
        <pc:spChg chg="mod">
          <ac:chgData name="Athos Petri Damiani" userId="b9470adf2b9a88f3" providerId="LiveId" clId="{30157C50-BF01-4A4F-A53F-370C8B9F4589}" dt="2020-05-15T19:21:09.591" v="1179" actId="1038"/>
          <ac:spMkLst>
            <pc:docMk/>
            <pc:sldMk cId="3404814946" sldId="380"/>
            <ac:spMk id="91" creationId="{DFBE0A87-E7CA-44C9-923C-5F6086776FF7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92" creationId="{C77D2D50-0EF7-4D04-A5BD-3B8FE34D1EB5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93" creationId="{1F791565-5A19-4CE2-90D3-2E6BD578AC8D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94" creationId="{CD8654D4-A6F2-421C-957D-990EDC11EA2A}"/>
          </ac:spMkLst>
        </pc:spChg>
        <pc:spChg chg="mod">
          <ac:chgData name="Athos Petri Damiani" userId="b9470adf2b9a88f3" providerId="LiveId" clId="{30157C50-BF01-4A4F-A53F-370C8B9F4589}" dt="2020-05-15T19:21:03.948" v="1174" actId="1035"/>
          <ac:spMkLst>
            <pc:docMk/>
            <pc:sldMk cId="3404814946" sldId="380"/>
            <ac:spMk id="99" creationId="{13B419F9-135E-43BF-A141-F9D71DA5CD83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00" creationId="{55B238B6-5806-486D-829E-D99CB4F139BB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01" creationId="{219DC3C1-51E7-4795-A42B-A3B1CE9A3BE2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02" creationId="{5180A321-B3A1-4B55-BEA9-97488F4A30CD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03" creationId="{CBB99C00-5232-4D02-BC4A-58B76E8A33AE}"/>
          </ac:spMkLst>
        </pc:spChg>
        <pc:spChg chg="mod">
          <ac:chgData name="Athos Petri Damiani" userId="b9470adf2b9a88f3" providerId="LiveId" clId="{30157C50-BF01-4A4F-A53F-370C8B9F4589}" dt="2020-05-15T19:20:37.832" v="1167" actId="1035"/>
          <ac:spMkLst>
            <pc:docMk/>
            <pc:sldMk cId="3404814946" sldId="380"/>
            <ac:spMk id="108" creationId="{D15D13BE-6D43-474A-BC3C-99B7964F86AC}"/>
          </ac:spMkLst>
        </pc:spChg>
        <pc:spChg chg="mod">
          <ac:chgData name="Athos Petri Damiani" userId="b9470adf2b9a88f3" providerId="LiveId" clId="{30157C50-BF01-4A4F-A53F-370C8B9F4589}" dt="2020-05-15T19:21:24.350" v="1183" actId="20577"/>
          <ac:spMkLst>
            <pc:docMk/>
            <pc:sldMk cId="3404814946" sldId="380"/>
            <ac:spMk id="109" creationId="{F4C4FB0C-ACD0-466A-8B88-D5E4853E9586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10" creationId="{82B8F978-D2C0-4367-B3B3-B2B0F8E56A06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11" creationId="{F41235AB-C6A2-4589-ADEE-D2871A779F35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12" creationId="{2A10DEF4-EB18-44FF-BE8D-A5E679046ADE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21" creationId="{264391C7-EDA7-4592-9F83-84019CFB4568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22" creationId="{F48CA686-54E6-4E50-90AF-2060F7CB8EFB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23" creationId="{650D7AA7-B281-4278-9C7C-D30A5CFF68DF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24" creationId="{4FAC00A0-9CA3-469C-A922-2C0FD9B1CF90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25" creationId="{42CB2EE4-D23C-4473-8C6E-530650C0316D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29" creationId="{B3390D1B-B1F0-4AD1-9F8A-279C1B2DD10E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30" creationId="{BF2B81F3-18A3-40D6-A64A-E6796E3725BB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31" creationId="{BC4BF891-DBF5-4125-A222-711C08ADD3FE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32" creationId="{FA79D6B5-24C5-410A-A73A-E81CC1BB46B1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33" creationId="{35D4DB73-35CB-4629-AFB4-9331ADB637E8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38" creationId="{B33D8274-B2EC-491F-AB1A-55141FF3CA0E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39" creationId="{645365D4-301B-47A2-908F-2AF86968CD14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40" creationId="{530076E2-3CC9-4582-A3D8-2C713A846564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41" creationId="{64DD6EAE-41D2-492B-92DB-304043AA1C88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42" creationId="{2EC0FBB9-E253-4E2D-AF05-ADB4AD389532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47" creationId="{53CB4907-8421-45F4-826A-1D977BCF97B7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48" creationId="{A831DF4B-9B84-4F03-934D-59EB20407228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49" creationId="{FBBEE8A5-2C68-4659-B066-BDB8EF1A0D27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50" creationId="{2644508A-E206-4622-8A6E-BC6D9ABC4AAE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51" creationId="{662295E3-334F-4D2A-8A75-4D58BBB7C102}"/>
          </ac:spMkLst>
        </pc:spChg>
        <pc:spChg chg="add mod">
          <ac:chgData name="Athos Petri Damiani" userId="b9470adf2b9a88f3" providerId="LiveId" clId="{30157C50-BF01-4A4F-A53F-370C8B9F4589}" dt="2020-05-15T19:21:29.201" v="1185" actId="1076"/>
          <ac:spMkLst>
            <pc:docMk/>
            <pc:sldMk cId="3404814946" sldId="380"/>
            <ac:spMk id="155" creationId="{21B30843-812B-40EC-B6BB-652AF045BDE4}"/>
          </ac:spMkLst>
        </pc:spChg>
        <pc:spChg chg="add mod">
          <ac:chgData name="Athos Petri Damiani" userId="b9470adf2b9a88f3" providerId="LiveId" clId="{30157C50-BF01-4A4F-A53F-370C8B9F4589}" dt="2020-05-15T19:23:08.427" v="1234" actId="20577"/>
          <ac:spMkLst>
            <pc:docMk/>
            <pc:sldMk cId="3404814946" sldId="380"/>
            <ac:spMk id="156" creationId="{E3174991-FA78-42F5-9406-D1B8B11D544D}"/>
          </ac:spMkLst>
        </pc:spChg>
        <pc:grpChg chg="del">
          <ac:chgData name="Athos Petri Damiani" userId="b9470adf2b9a88f3" providerId="LiveId" clId="{30157C50-BF01-4A4F-A53F-370C8B9F4589}" dt="2020-05-15T19:19:56.561" v="1155" actId="478"/>
          <ac:grpSpMkLst>
            <pc:docMk/>
            <pc:sldMk cId="3404814946" sldId="380"/>
            <ac:grpSpMk id="5" creationId="{297BD44A-F726-458C-8454-C5BC2BED39AE}"/>
          </ac:grpSpMkLst>
        </pc:grpChg>
        <pc:grpChg chg="add mod">
          <ac:chgData name="Athos Petri Damiani" userId="b9470adf2b9a88f3" providerId="LiveId" clId="{30157C50-BF01-4A4F-A53F-370C8B9F4589}" dt="2020-05-15T19:20:09.571" v="1160" actId="1076"/>
          <ac:grpSpMkLst>
            <pc:docMk/>
            <pc:sldMk cId="3404814946" sldId="380"/>
            <ac:grpSpMk id="77" creationId="{C743448A-AC07-4F84-A7CD-A44C25C82622}"/>
          </ac:grpSpMkLst>
        </pc:grpChg>
        <pc:grpChg chg="mod">
          <ac:chgData name="Athos Petri Damiani" userId="b9470adf2b9a88f3" providerId="LiveId" clId="{30157C50-BF01-4A4F-A53F-370C8B9F4589}" dt="2020-05-15T19:20:04.565" v="1158"/>
          <ac:grpSpMkLst>
            <pc:docMk/>
            <pc:sldMk cId="3404814946" sldId="380"/>
            <ac:grpSpMk id="78" creationId="{1DABF456-CF36-4419-8A84-9C881BB8F787}"/>
          </ac:grpSpMkLst>
        </pc:grpChg>
        <pc:grpChg chg="mod">
          <ac:chgData name="Athos Petri Damiani" userId="b9470adf2b9a88f3" providerId="LiveId" clId="{30157C50-BF01-4A4F-A53F-370C8B9F4589}" dt="2020-05-15T19:20:04.565" v="1158"/>
          <ac:grpSpMkLst>
            <pc:docMk/>
            <pc:sldMk cId="3404814946" sldId="380"/>
            <ac:grpSpMk id="79" creationId="{226B07FC-AB24-4779-AAE6-A82811E1197A}"/>
          </ac:grpSpMkLst>
        </pc:grpChg>
        <pc:grpChg chg="mod">
          <ac:chgData name="Athos Petri Damiani" userId="b9470adf2b9a88f3" providerId="LiveId" clId="{30157C50-BF01-4A4F-A53F-370C8B9F4589}" dt="2020-05-15T19:20:04.565" v="1158"/>
          <ac:grpSpMkLst>
            <pc:docMk/>
            <pc:sldMk cId="3404814946" sldId="380"/>
            <ac:grpSpMk id="80" creationId="{E25D363D-2D6F-4108-A86E-6BAE98B56939}"/>
          </ac:grpSpMkLst>
        </pc:grpChg>
        <pc:grpChg chg="mod">
          <ac:chgData name="Athos Petri Damiani" userId="b9470adf2b9a88f3" providerId="LiveId" clId="{30157C50-BF01-4A4F-A53F-370C8B9F4589}" dt="2020-05-15T19:20:04.565" v="1158"/>
          <ac:grpSpMkLst>
            <pc:docMk/>
            <pc:sldMk cId="3404814946" sldId="380"/>
            <ac:grpSpMk id="81" creationId="{E268F2C3-0CC7-4DB2-BEEA-7D6F3D5B9956}"/>
          </ac:grpSpMkLst>
        </pc:grpChg>
        <pc:grpChg chg="add del mod">
          <ac:chgData name="Athos Petri Damiani" userId="b9470adf2b9a88f3" providerId="LiveId" clId="{30157C50-BF01-4A4F-A53F-370C8B9F4589}" dt="2020-05-15T19:21:23.536" v="1182"/>
          <ac:grpSpMkLst>
            <pc:docMk/>
            <pc:sldMk cId="3404814946" sldId="380"/>
            <ac:grpSpMk id="116" creationId="{B839BED4-0DB1-42CB-84A6-552D278C2511}"/>
          </ac:grpSpMkLst>
        </pc:grpChg>
        <pc:grpChg chg="mod">
          <ac:chgData name="Athos Petri Damiani" userId="b9470adf2b9a88f3" providerId="LiveId" clId="{30157C50-BF01-4A4F-A53F-370C8B9F4589}" dt="2020-05-15T19:21:22.283" v="1181"/>
          <ac:grpSpMkLst>
            <pc:docMk/>
            <pc:sldMk cId="3404814946" sldId="380"/>
            <ac:grpSpMk id="117" creationId="{DF60FE4B-E858-4D4D-82F9-95EF42A28FB1}"/>
          </ac:grpSpMkLst>
        </pc:grpChg>
        <pc:grpChg chg="mod">
          <ac:chgData name="Athos Petri Damiani" userId="b9470adf2b9a88f3" providerId="LiveId" clId="{30157C50-BF01-4A4F-A53F-370C8B9F4589}" dt="2020-05-15T19:21:22.283" v="1181"/>
          <ac:grpSpMkLst>
            <pc:docMk/>
            <pc:sldMk cId="3404814946" sldId="380"/>
            <ac:grpSpMk id="118" creationId="{6978F636-BA00-4B85-BB4F-4FF259ACDF6B}"/>
          </ac:grpSpMkLst>
        </pc:grpChg>
        <pc:grpChg chg="mod">
          <ac:chgData name="Athos Petri Damiani" userId="b9470adf2b9a88f3" providerId="LiveId" clId="{30157C50-BF01-4A4F-A53F-370C8B9F4589}" dt="2020-05-15T19:21:22.283" v="1181"/>
          <ac:grpSpMkLst>
            <pc:docMk/>
            <pc:sldMk cId="3404814946" sldId="380"/>
            <ac:grpSpMk id="119" creationId="{AE13DFA2-665E-4026-9DCD-2B829BDC71D7}"/>
          </ac:grpSpMkLst>
        </pc:grpChg>
        <pc:grpChg chg="mod">
          <ac:chgData name="Athos Petri Damiani" userId="b9470adf2b9a88f3" providerId="LiveId" clId="{30157C50-BF01-4A4F-A53F-370C8B9F4589}" dt="2020-05-15T19:21:22.283" v="1181"/>
          <ac:grpSpMkLst>
            <pc:docMk/>
            <pc:sldMk cId="3404814946" sldId="380"/>
            <ac:grpSpMk id="120" creationId="{65F52B96-BCCE-4FCA-B336-FF918D2AFC07}"/>
          </ac:grpSpMkLst>
        </pc:grp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16" creationId="{326BABAB-77CF-4B1B-9F0A-18BC1BF1A4EC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17" creationId="{E550A78D-1AD1-48D9-9FC4-805915B97CA4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19" creationId="{AD59A941-71D5-4BCA-9F09-33AA88BB7CF4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44" creationId="{BF4684D6-DDA1-415D-8EF5-006E3A276451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45" creationId="{ED564E9A-4D20-49C4-ACB7-66CA0740A05E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46" creationId="{F68FA27D-2749-4918-AB04-5FFC6F09FB99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47" creationId="{6819932D-4A51-4502-BE89-CB3ADC034903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54" creationId="{EA9607A4-9F09-4527-96FA-3B5F39FDAE3E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55" creationId="{F952E5D9-5AEE-4969-9B99-1D0E7AF2EC5E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56" creationId="{54F2B1FE-8254-4F46-A1F2-F0C18EEDC3F4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57" creationId="{04348BD6-9F6D-4C5F-8F03-0C12253FE7C3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64" creationId="{EC8E90EE-D588-4662-B606-A5E1E8A69A69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65" creationId="{1E13DD59-3CF0-4182-B804-C371E6C3B5BE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66" creationId="{E7D3FC45-400D-4445-891C-97400AEDE9D1}"/>
          </ac:cxnSpMkLst>
        </pc:cxnChg>
        <pc:cxnChg chg="mod">
          <ac:chgData name="Athos Petri Damiani" userId="b9470adf2b9a88f3" providerId="LiveId" clId="{30157C50-BF01-4A4F-A53F-370C8B9F4589}" dt="2020-05-15T19:20:55.752" v="1171" actId="1038"/>
          <ac:cxnSpMkLst>
            <pc:docMk/>
            <pc:sldMk cId="3404814946" sldId="380"/>
            <ac:cxnSpMk id="87" creationId="{9D46BABD-2286-4FEA-A5AB-92D45B63B437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88" creationId="{8363DA20-7335-49E8-AC14-9EF0E0D7ADD5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89" creationId="{78B300A2-01F2-48FE-B6D1-4954B323FBBA}"/>
          </ac:cxnSpMkLst>
        </pc:cxnChg>
        <pc:cxnChg chg="mod">
          <ac:chgData name="Athos Petri Damiani" userId="b9470adf2b9a88f3" providerId="LiveId" clId="{30157C50-BF01-4A4F-A53F-370C8B9F4589}" dt="2020-05-15T19:21:09.591" v="1179" actId="1038"/>
          <ac:cxnSpMkLst>
            <pc:docMk/>
            <pc:sldMk cId="3404814946" sldId="380"/>
            <ac:cxnSpMk id="95" creationId="{CBB9804B-D3F4-489F-91BB-00599C8B8069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96" creationId="{9DFE618B-D21E-44DC-83A1-D1B188582458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97" creationId="{58EC91BC-E9AF-46C9-90D3-75562FAF832D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98" creationId="{6315BA5C-1577-48F7-86B3-803FD67E92C9}"/>
          </ac:cxnSpMkLst>
        </pc:cxnChg>
        <pc:cxnChg chg="mod">
          <ac:chgData name="Athos Petri Damiani" userId="b9470adf2b9a88f3" providerId="LiveId" clId="{30157C50-BF01-4A4F-A53F-370C8B9F4589}" dt="2020-05-15T19:21:03.948" v="1174" actId="1035"/>
          <ac:cxnSpMkLst>
            <pc:docMk/>
            <pc:sldMk cId="3404814946" sldId="380"/>
            <ac:cxnSpMk id="104" creationId="{94DE6EF0-326F-4E80-BFA5-2C957516A389}"/>
          </ac:cxnSpMkLst>
        </pc:cxnChg>
        <pc:cxnChg chg="mod">
          <ac:chgData name="Athos Petri Damiani" userId="b9470adf2b9a88f3" providerId="LiveId" clId="{30157C50-BF01-4A4F-A53F-370C8B9F4589}" dt="2020-05-15T19:21:03.948" v="1174" actId="1035"/>
          <ac:cxnSpMkLst>
            <pc:docMk/>
            <pc:sldMk cId="3404814946" sldId="380"/>
            <ac:cxnSpMk id="105" creationId="{38A2DB1E-1BD2-4D80-893A-EF542703C99F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106" creationId="{851EB1EC-DA84-4A18-B9EF-AC0B895B5451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107" creationId="{9ED6E37D-0C44-4FC8-8E5E-5180969A7C83}"/>
          </ac:cxnSpMkLst>
        </pc:cxnChg>
        <pc:cxnChg chg="mod">
          <ac:chgData name="Athos Petri Damiani" userId="b9470adf2b9a88f3" providerId="LiveId" clId="{30157C50-BF01-4A4F-A53F-370C8B9F4589}" dt="2020-05-15T19:20:37.832" v="1167" actId="1035"/>
          <ac:cxnSpMkLst>
            <pc:docMk/>
            <pc:sldMk cId="3404814946" sldId="380"/>
            <ac:cxnSpMk id="113" creationId="{F0A7B863-570D-4727-A028-101AAD010465}"/>
          </ac:cxnSpMkLst>
        </pc:cxnChg>
        <pc:cxnChg chg="mod">
          <ac:chgData name="Athos Petri Damiani" userId="b9470adf2b9a88f3" providerId="LiveId" clId="{30157C50-BF01-4A4F-A53F-370C8B9F4589}" dt="2020-05-15T19:20:37.832" v="1167" actId="1035"/>
          <ac:cxnSpMkLst>
            <pc:docMk/>
            <pc:sldMk cId="3404814946" sldId="380"/>
            <ac:cxnSpMk id="114" creationId="{7296394E-A421-4165-9055-54AA4A8BDFAA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115" creationId="{870B4017-19DE-4F9D-8A48-1A5AE9E9A358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26" creationId="{ED097A7D-0AD4-4817-8ED8-562369B8AB3D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27" creationId="{3B427CD9-C516-4618-BFA6-04F1BF3723A6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28" creationId="{640B2983-C257-4766-B893-B63AC616FE7A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34" creationId="{BC15617F-962C-48CD-B2EB-C86177D1DE86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35" creationId="{12C21523-B2C7-4E50-B2EE-F4A84068F899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36" creationId="{D805C038-25D7-4C6B-BBC7-123B2E7E32E9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37" creationId="{4CE70C28-C0FC-41C3-97F6-99FD3735B091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43" creationId="{229E7A29-B197-4541-B1D0-153E157273B8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44" creationId="{D2089661-2F6D-4C28-A7BD-0C26AAF85395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45" creationId="{769D309E-AE65-4DAA-A0B4-DBF646884852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46" creationId="{36D04AAE-B261-43F8-B9A1-2DA7205F3DF0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52" creationId="{9BB952F4-1C1F-4A6A-8D71-1E6B70B3566F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53" creationId="{79B6E6E8-7CB8-40B5-A75D-E41EC2161401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54" creationId="{CB2B5EAF-12C0-4D39-8C15-B7A017BC3E01}"/>
          </ac:cxnSpMkLst>
        </pc:cxnChg>
      </pc:sldChg>
      <pc:sldChg chg="add del">
        <pc:chgData name="Athos Petri Damiani" userId="b9470adf2b9a88f3" providerId="LiveId" clId="{30157C50-BF01-4A4F-A53F-370C8B9F4589}" dt="2020-05-15T19:19:58.999" v="1157"/>
        <pc:sldMkLst>
          <pc:docMk/>
          <pc:sldMk cId="966277634" sldId="381"/>
        </pc:sldMkLst>
      </pc:sldChg>
      <pc:sldChg chg="addSp delSp modSp add mod">
        <pc:chgData name="Athos Petri Damiani" userId="b9470adf2b9a88f3" providerId="LiveId" clId="{30157C50-BF01-4A4F-A53F-370C8B9F4589}" dt="2020-05-15T19:28:48.186" v="1364" actId="1582"/>
        <pc:sldMkLst>
          <pc:docMk/>
          <pc:sldMk cId="3036667928" sldId="381"/>
        </pc:sldMkLst>
        <pc:spChg chg="add mod">
          <ac:chgData name="Athos Petri Damiani" userId="b9470adf2b9a88f3" providerId="LiveId" clId="{30157C50-BF01-4A4F-A53F-370C8B9F4589}" dt="2020-05-15T19:28:00.452" v="1358" actId="164"/>
          <ac:spMkLst>
            <pc:docMk/>
            <pc:sldMk cId="3036667928" sldId="381"/>
            <ac:spMk id="2" creationId="{4F36E7F9-EC6A-4B3D-B21D-8D2064506FEF}"/>
          </ac:spMkLst>
        </pc:spChg>
        <pc:spChg chg="add del mod">
          <ac:chgData name="Athos Petri Damiani" userId="b9470adf2b9a88f3" providerId="LiveId" clId="{30157C50-BF01-4A4F-A53F-370C8B9F4589}" dt="2020-05-15T19:26:03.620" v="1273" actId="767"/>
          <ac:spMkLst>
            <pc:docMk/>
            <pc:sldMk cId="3036667928" sldId="381"/>
            <ac:spMk id="3" creationId="{2A948E29-CCA5-4E4E-8A62-CC933FA8BACB}"/>
          </ac:spMkLst>
        </pc:spChg>
        <pc:spChg chg="add mod">
          <ac:chgData name="Athos Petri Damiani" userId="b9470adf2b9a88f3" providerId="LiveId" clId="{30157C50-BF01-4A4F-A53F-370C8B9F4589}" dt="2020-05-15T19:28:00.452" v="1358" actId="164"/>
          <ac:spMkLst>
            <pc:docMk/>
            <pc:sldMk cId="3036667928" sldId="381"/>
            <ac:spMk id="5" creationId="{99585051-04E9-4FF9-8784-D20D659536F0}"/>
          </ac:spMkLst>
        </pc:spChg>
        <pc:spChg chg="add mod">
          <ac:chgData name="Athos Petri Damiani" userId="b9470adf2b9a88f3" providerId="LiveId" clId="{30157C50-BF01-4A4F-A53F-370C8B9F4589}" dt="2020-05-15T19:28:48.186" v="1364" actId="1582"/>
          <ac:spMkLst>
            <pc:docMk/>
            <pc:sldMk cId="3036667928" sldId="381"/>
            <ac:spMk id="10" creationId="{4667B596-4DB4-4D4D-958F-CDFC0D394CEA}"/>
          </ac:spMkLst>
        </pc:spChg>
        <pc:spChg chg="add del mod">
          <ac:chgData name="Athos Petri Damiani" userId="b9470adf2b9a88f3" providerId="LiveId" clId="{30157C50-BF01-4A4F-A53F-370C8B9F4589}" dt="2020-05-15T19:25:48.140" v="1268"/>
          <ac:spMkLst>
            <pc:docMk/>
            <pc:sldMk cId="3036667928" sldId="381"/>
            <ac:spMk id="116" creationId="{0BA2FDCC-25A3-42CB-B688-5B313E02C5FF}"/>
          </ac:spMkLst>
        </pc:spChg>
        <pc:grpChg chg="add mod">
          <ac:chgData name="Athos Petri Damiani" userId="b9470adf2b9a88f3" providerId="LiveId" clId="{30157C50-BF01-4A4F-A53F-370C8B9F4589}" dt="2020-05-15T19:28:04.551" v="1359" actId="1076"/>
          <ac:grpSpMkLst>
            <pc:docMk/>
            <pc:sldMk cId="3036667928" sldId="381"/>
            <ac:grpSpMk id="6" creationId="{7F564A1C-E20E-4916-A64D-F70583BBE3C3}"/>
          </ac:grpSpMkLst>
        </pc:grpChg>
      </pc:sldChg>
      <pc:sldChg chg="addSp delSp modSp add del mod">
        <pc:chgData name="Athos Petri Damiani" userId="b9470adf2b9a88f3" providerId="LiveId" clId="{30157C50-BF01-4A4F-A53F-370C8B9F4589}" dt="2020-05-15T21:32:51.927" v="1896" actId="47"/>
        <pc:sldMkLst>
          <pc:docMk/>
          <pc:sldMk cId="20161030" sldId="382"/>
        </pc:sldMkLst>
        <pc:spChg chg="del">
          <ac:chgData name="Athos Petri Damiani" userId="b9470adf2b9a88f3" providerId="LiveId" clId="{30157C50-BF01-4A4F-A53F-370C8B9F4589}" dt="2020-05-15T19:29:58.250" v="1366" actId="478"/>
          <ac:spMkLst>
            <pc:docMk/>
            <pc:sldMk cId="20161030" sldId="382"/>
            <ac:spMk id="2" creationId="{83B6B6CF-BAAC-4BC3-A325-32DEB31E0E30}"/>
          </ac:spMkLst>
        </pc:spChg>
        <pc:spChg chg="del">
          <ac:chgData name="Athos Petri Damiani" userId="b9470adf2b9a88f3" providerId="LiveId" clId="{30157C50-BF01-4A4F-A53F-370C8B9F4589}" dt="2020-05-15T19:29:58.899" v="1367" actId="478"/>
          <ac:spMkLst>
            <pc:docMk/>
            <pc:sldMk cId="20161030" sldId="382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9:30:02.552" v="1369" actId="478"/>
          <ac:spMkLst>
            <pc:docMk/>
            <pc:sldMk cId="20161030" sldId="382"/>
            <ac:spMk id="4" creationId="{D832AAA5-45E0-42D0-BD04-146541CA5AE4}"/>
          </ac:spMkLst>
        </pc:spChg>
        <pc:spChg chg="del">
          <ac:chgData name="Athos Petri Damiani" userId="b9470adf2b9a88f3" providerId="LiveId" clId="{30157C50-BF01-4A4F-A53F-370C8B9F4589}" dt="2020-05-15T19:30:09.693" v="1370" actId="478"/>
          <ac:spMkLst>
            <pc:docMk/>
            <pc:sldMk cId="20161030" sldId="382"/>
            <ac:spMk id="8" creationId="{5BDAE93B-82F7-4F06-905E-4256D01A2FBE}"/>
          </ac:spMkLst>
        </pc:spChg>
        <pc:spChg chg="del">
          <ac:chgData name="Athos Petri Damiani" userId="b9470adf2b9a88f3" providerId="LiveId" clId="{30157C50-BF01-4A4F-A53F-370C8B9F4589}" dt="2020-05-15T19:30:09.693" v="1370" actId="478"/>
          <ac:spMkLst>
            <pc:docMk/>
            <pc:sldMk cId="20161030" sldId="382"/>
            <ac:spMk id="20" creationId="{8D6006B2-E0C4-489B-BEAA-361EF37FBCB3}"/>
          </ac:spMkLst>
        </pc:spChg>
        <pc:spChg chg="del">
          <ac:chgData name="Athos Petri Damiani" userId="b9470adf2b9a88f3" providerId="LiveId" clId="{30157C50-BF01-4A4F-A53F-370C8B9F4589}" dt="2020-05-15T19:30:09.693" v="1370" actId="478"/>
          <ac:spMkLst>
            <pc:docMk/>
            <pc:sldMk cId="20161030" sldId="382"/>
            <ac:spMk id="35" creationId="{F995E94C-945B-4005-BFEE-0F65E00C10EB}"/>
          </ac:spMkLst>
        </pc:spChg>
        <pc:spChg chg="add mod">
          <ac:chgData name="Athos Petri Damiani" userId="b9470adf2b9a88f3" providerId="LiveId" clId="{30157C50-BF01-4A4F-A53F-370C8B9F4589}" dt="2020-05-15T19:32:15.271" v="1375" actId="1076"/>
          <ac:spMkLst>
            <pc:docMk/>
            <pc:sldMk cId="20161030" sldId="382"/>
            <ac:spMk id="36" creationId="{98310753-BFA8-4C2C-818C-91F27C405CEC}"/>
          </ac:spMkLst>
        </pc:spChg>
        <pc:spChg chg="del">
          <ac:chgData name="Athos Petri Damiani" userId="b9470adf2b9a88f3" providerId="LiveId" clId="{30157C50-BF01-4A4F-A53F-370C8B9F4589}" dt="2020-05-15T19:30:01.964" v="1368" actId="478"/>
          <ac:spMkLst>
            <pc:docMk/>
            <pc:sldMk cId="20161030" sldId="382"/>
            <ac:spMk id="38" creationId="{39D081B7-353F-4F16-BEEE-6AD1E3D2C7F6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43" creationId="{6B4F9EC4-A2B0-482E-B1AD-0EC55A306025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44" creationId="{C078A2C0-255C-4091-99B2-951C5044AB3D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45" creationId="{98EAC277-651C-414E-800F-E91AACE9D686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46" creationId="{6F713576-442D-4166-BF46-EF2071BC4EC5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47" creationId="{E3584B05-4495-4CF1-9BB5-E4C8CA303AE3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51" creationId="{0501908C-4874-489E-B7B4-5AEA4446AEBB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52" creationId="{1A60A027-9F5A-4E4F-82F8-27643310AAD3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53" creationId="{B8083B58-FE6C-4135-B166-D29E4AB79DC8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54" creationId="{874A06D4-E3D9-480E-8110-077C3CAB687D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55" creationId="{BD5B2D29-6B3F-4C95-92F1-DD5ABD16557D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60" creationId="{35DEE684-ABB8-4EE6-B5B0-39ACAF98C7D0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61" creationId="{4BE06553-6CC6-4268-B192-4E4957319D19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62" creationId="{FDBB59BD-376F-4FC6-A6B8-26A4B3A3DF08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63" creationId="{3EB7D6D9-B8EE-4307-B165-FE7F9F49BC52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64" creationId="{570972AA-490D-4604-86A2-9AC22D123BA2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69" creationId="{3B0672F4-02CA-48D4-AAED-21F126285A5E}"/>
          </ac:spMkLst>
        </pc:spChg>
        <pc:spChg chg="del mod">
          <ac:chgData name="Athos Petri Damiani" userId="b9470adf2b9a88f3" providerId="LiveId" clId="{30157C50-BF01-4A4F-A53F-370C8B9F4589}" dt="2020-05-15T19:33:21.215" v="1380" actId="478"/>
          <ac:spMkLst>
            <pc:docMk/>
            <pc:sldMk cId="20161030" sldId="382"/>
            <ac:spMk id="70" creationId="{333DCD3C-40B1-41D7-922A-B2FEAC01556E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71" creationId="{88451246-8675-44FA-86B2-2676AA2254EF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72" creationId="{224C8D80-1F4E-44CC-AFFF-8702DEEAA69A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73" creationId="{20BA8410-E818-4E60-A0F0-AFE6BBF2CDD8}"/>
          </ac:spMkLst>
        </pc:spChg>
        <pc:spChg chg="add del mod">
          <ac:chgData name="Athos Petri Damiani" userId="b9470adf2b9a88f3" providerId="LiveId" clId="{30157C50-BF01-4A4F-A53F-370C8B9F4589}" dt="2020-05-15T19:32:11.063" v="1374"/>
          <ac:spMkLst>
            <pc:docMk/>
            <pc:sldMk cId="20161030" sldId="382"/>
            <ac:spMk id="77" creationId="{91F90615-2B50-4312-A578-8229F90A7D0F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79" creationId="{067DB107-17DF-4CC3-ABF6-5DF60D35EBB1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80" creationId="{1AB94DDC-52FD-4E0B-AA7B-C21C3094641E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81" creationId="{2C367DB5-F7A5-445D-BB27-C228CADCDED3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82" creationId="{3EAC7B2C-BD27-4267-8655-73C0A38EC883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83" creationId="{4CBFB1D7-EFE7-4503-A216-095F4C08AEED}"/>
          </ac:spMkLst>
        </pc:spChg>
        <pc:spChg chg="add del mod">
          <ac:chgData name="Athos Petri Damiani" userId="b9470adf2b9a88f3" providerId="LiveId" clId="{30157C50-BF01-4A4F-A53F-370C8B9F4589}" dt="2020-05-15T19:32:11.063" v="1374"/>
          <ac:spMkLst>
            <pc:docMk/>
            <pc:sldMk cId="20161030" sldId="382"/>
            <ac:spMk id="88" creationId="{3A5B567C-1F9D-4982-A8AF-3D5D72D60E2C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90" creationId="{C7ED713F-F617-4A82-9050-839DA530CD9E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91" creationId="{F89EF38D-6D6E-4B40-BC22-857D8FBA8087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92" creationId="{D0C6D233-B27F-4D23-B0C6-1355D6A317E6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93" creationId="{2E689536-C645-4838-B64D-9A82F67FBCED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94" creationId="{304C7B94-28BC-4F09-9440-39EA376DDE66}"/>
          </ac:spMkLst>
        </pc:spChg>
        <pc:spChg chg="add del mod">
          <ac:chgData name="Athos Petri Damiani" userId="b9470adf2b9a88f3" providerId="LiveId" clId="{30157C50-BF01-4A4F-A53F-370C8B9F4589}" dt="2020-05-15T19:32:11.063" v="1374"/>
          <ac:spMkLst>
            <pc:docMk/>
            <pc:sldMk cId="20161030" sldId="382"/>
            <ac:spMk id="99" creationId="{BC06F515-CA1C-404B-BBE0-DDE2438D66E1}"/>
          </ac:spMkLst>
        </pc:spChg>
        <pc:spChg chg="add del mod topLvl">
          <ac:chgData name="Athos Petri Damiani" userId="b9470adf2b9a88f3" providerId="LiveId" clId="{30157C50-BF01-4A4F-A53F-370C8B9F4589}" dt="2020-05-15T19:34:34.726" v="1389" actId="478"/>
          <ac:spMkLst>
            <pc:docMk/>
            <pc:sldMk cId="20161030" sldId="382"/>
            <ac:spMk id="100" creationId="{4AC1B32A-7459-4B1E-A30B-8758266201CF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02" creationId="{FED68E7C-7209-4F67-A551-1CD80D187290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03" creationId="{EC090D5E-FB83-40A2-8E25-CD820F23D8C9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04" creationId="{0AD97175-1656-486E-BE97-7F4D31D022D4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05" creationId="{1C088215-4372-4712-84CE-1453089E30F2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06" creationId="{EEB52508-D840-4332-BFEA-0F499D44DF5B}"/>
          </ac:spMkLst>
        </pc:spChg>
        <pc:spChg chg="add del mod topLvl">
          <ac:chgData name="Athos Petri Damiani" userId="b9470adf2b9a88f3" providerId="LiveId" clId="{30157C50-BF01-4A4F-A53F-370C8B9F4589}" dt="2020-05-15T19:34:09.152" v="1386" actId="478"/>
          <ac:spMkLst>
            <pc:docMk/>
            <pc:sldMk cId="20161030" sldId="382"/>
            <ac:spMk id="111" creationId="{0C9685B8-AB80-42F0-98C9-AA050A8A653A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13" creationId="{CC259C95-FB5C-427A-8AA3-BF14B8F247BA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14" creationId="{0A91A5ED-F846-4F7E-8B96-903DE161DD94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15" creationId="{7EEC2C69-C6E1-46BA-8644-611D6D36BD9B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16" creationId="{607F7FA6-FF81-4131-8D09-D154A3598248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17" creationId="{595810E3-C9CB-4396-953E-1C15FADBBECF}"/>
          </ac:spMkLst>
        </pc:spChg>
        <pc:spChg chg="add del mod topLvl">
          <ac:chgData name="Athos Petri Damiani" userId="b9470adf2b9a88f3" providerId="LiveId" clId="{30157C50-BF01-4A4F-A53F-370C8B9F4589}" dt="2020-05-15T19:34:05.409" v="1385" actId="478"/>
          <ac:spMkLst>
            <pc:docMk/>
            <pc:sldMk cId="20161030" sldId="382"/>
            <ac:spMk id="122" creationId="{EFA62DC5-8159-43A1-932F-F2F7E1A7A0E6}"/>
          </ac:spMkLst>
        </pc:spChg>
        <pc:spChg chg="mod">
          <ac:chgData name="Athos Petri Damiani" userId="b9470adf2b9a88f3" providerId="LiveId" clId="{30157C50-BF01-4A4F-A53F-370C8B9F4589}" dt="2020-05-15T19:33:35.616" v="1382"/>
          <ac:spMkLst>
            <pc:docMk/>
            <pc:sldMk cId="20161030" sldId="382"/>
            <ac:spMk id="124" creationId="{BCAD50C5-DE01-45BD-B7F1-8A04B1363F42}"/>
          </ac:spMkLst>
        </pc:spChg>
        <pc:spChg chg="mod">
          <ac:chgData name="Athos Petri Damiani" userId="b9470adf2b9a88f3" providerId="LiveId" clId="{30157C50-BF01-4A4F-A53F-370C8B9F4589}" dt="2020-05-15T19:33:35.616" v="1382"/>
          <ac:spMkLst>
            <pc:docMk/>
            <pc:sldMk cId="20161030" sldId="382"/>
            <ac:spMk id="125" creationId="{C3BDF240-1F28-4132-A8E3-B72A8EB62D38}"/>
          </ac:spMkLst>
        </pc:spChg>
        <pc:spChg chg="mod">
          <ac:chgData name="Athos Petri Damiani" userId="b9470adf2b9a88f3" providerId="LiveId" clId="{30157C50-BF01-4A4F-A53F-370C8B9F4589}" dt="2020-05-15T19:33:35.616" v="1382"/>
          <ac:spMkLst>
            <pc:docMk/>
            <pc:sldMk cId="20161030" sldId="382"/>
            <ac:spMk id="126" creationId="{BE5BE558-EBF5-40DD-9EC1-518C04E9FFB6}"/>
          </ac:spMkLst>
        </pc:spChg>
        <pc:spChg chg="mod">
          <ac:chgData name="Athos Petri Damiani" userId="b9470adf2b9a88f3" providerId="LiveId" clId="{30157C50-BF01-4A4F-A53F-370C8B9F4589}" dt="2020-05-15T19:33:35.616" v="1382"/>
          <ac:spMkLst>
            <pc:docMk/>
            <pc:sldMk cId="20161030" sldId="382"/>
            <ac:spMk id="127" creationId="{6EF76822-34E8-443B-8FC5-C95CDD9C30B6}"/>
          </ac:spMkLst>
        </pc:spChg>
        <pc:spChg chg="mod">
          <ac:chgData name="Athos Petri Damiani" userId="b9470adf2b9a88f3" providerId="LiveId" clId="{30157C50-BF01-4A4F-A53F-370C8B9F4589}" dt="2020-05-15T19:33:35.616" v="1382"/>
          <ac:spMkLst>
            <pc:docMk/>
            <pc:sldMk cId="20161030" sldId="382"/>
            <ac:spMk id="128" creationId="{AE43C029-B2C0-4AF7-93F7-73B7340704C4}"/>
          </ac:spMkLst>
        </pc:spChg>
        <pc:spChg chg="add mod">
          <ac:chgData name="Athos Petri Damiani" userId="b9470adf2b9a88f3" providerId="LiveId" clId="{30157C50-BF01-4A4F-A53F-370C8B9F4589}" dt="2020-05-15T19:35:58.991" v="1419" actId="1076"/>
          <ac:spMkLst>
            <pc:docMk/>
            <pc:sldMk cId="20161030" sldId="382"/>
            <ac:spMk id="133" creationId="{BEA1FFA0-B89B-45DA-85EA-14F4A8D51371}"/>
          </ac:spMkLst>
        </pc:spChg>
        <pc:spChg chg="add mod">
          <ac:chgData name="Athos Petri Damiani" userId="b9470adf2b9a88f3" providerId="LiveId" clId="{30157C50-BF01-4A4F-A53F-370C8B9F4589}" dt="2020-05-15T19:37:03.410" v="1456" actId="1076"/>
          <ac:spMkLst>
            <pc:docMk/>
            <pc:sldMk cId="20161030" sldId="382"/>
            <ac:spMk id="134" creationId="{73C94D96-236F-4251-AB73-C7AB0DB2F885}"/>
          </ac:spMkLst>
        </pc:spChg>
        <pc:grpChg chg="add del mod">
          <ac:chgData name="Athos Petri Damiani" userId="b9470adf2b9a88f3" providerId="LiveId" clId="{30157C50-BF01-4A4F-A53F-370C8B9F4589}" dt="2020-05-15T19:34:01.120" v="1384" actId="165"/>
          <ac:grpSpMkLst>
            <pc:docMk/>
            <pc:sldMk cId="20161030" sldId="382"/>
            <ac:grpSpMk id="5" creationId="{2CAA0770-C775-4734-82FB-11641A759CC9}"/>
          </ac:grpSpMkLst>
        </pc:grpChg>
        <pc:grpChg chg="del">
          <ac:chgData name="Athos Petri Damiani" userId="b9470adf2b9a88f3" providerId="LiveId" clId="{30157C50-BF01-4A4F-A53F-370C8B9F4589}" dt="2020-05-15T19:30:09.693" v="1370" actId="478"/>
          <ac:grpSpMkLst>
            <pc:docMk/>
            <pc:sldMk cId="20161030" sldId="382"/>
            <ac:grpSpMk id="10" creationId="{2EC39FB5-54D2-41BF-9E18-4AFCB98E7A1C}"/>
          </ac:grpSpMkLst>
        </pc:grpChg>
        <pc:grpChg chg="del">
          <ac:chgData name="Athos Petri Damiani" userId="b9470adf2b9a88f3" providerId="LiveId" clId="{30157C50-BF01-4A4F-A53F-370C8B9F4589}" dt="2020-05-15T19:30:09.693" v="1370" actId="478"/>
          <ac:grpSpMkLst>
            <pc:docMk/>
            <pc:sldMk cId="20161030" sldId="382"/>
            <ac:grpSpMk id="21" creationId="{21786AF7-5611-4800-80DE-8F8EAFB1C56C}"/>
          </ac:grpSpMkLst>
        </pc:grpChg>
        <pc:grpChg chg="add del mod">
          <ac:chgData name="Athos Petri Damiani" userId="b9470adf2b9a88f3" providerId="LiveId" clId="{30157C50-BF01-4A4F-A53F-370C8B9F4589}" dt="2020-05-15T19:33:23.210" v="1381" actId="478"/>
          <ac:grpSpMkLst>
            <pc:docMk/>
            <pc:sldMk cId="20161030" sldId="382"/>
            <ac:grpSpMk id="37" creationId="{FF58FC66-8E0E-4473-AFA8-193F582F2866}"/>
          </ac:grpSpMkLst>
        </pc:grpChg>
        <pc:grpChg chg="mod">
          <ac:chgData name="Athos Petri Damiani" userId="b9470adf2b9a88f3" providerId="LiveId" clId="{30157C50-BF01-4A4F-A53F-370C8B9F4589}" dt="2020-05-15T19:30:57.947" v="1371"/>
          <ac:grpSpMkLst>
            <pc:docMk/>
            <pc:sldMk cId="20161030" sldId="382"/>
            <ac:grpSpMk id="39" creationId="{D06EA657-FD94-4E81-B96A-9AF00AADBD66}"/>
          </ac:grpSpMkLst>
        </pc:grpChg>
        <pc:grpChg chg="mod">
          <ac:chgData name="Athos Petri Damiani" userId="b9470adf2b9a88f3" providerId="LiveId" clId="{30157C50-BF01-4A4F-A53F-370C8B9F4589}" dt="2020-05-15T19:30:57.947" v="1371"/>
          <ac:grpSpMkLst>
            <pc:docMk/>
            <pc:sldMk cId="20161030" sldId="382"/>
            <ac:grpSpMk id="40" creationId="{90459E7E-7D14-4DD4-9302-011088064638}"/>
          </ac:grpSpMkLst>
        </pc:grpChg>
        <pc:grpChg chg="mod">
          <ac:chgData name="Athos Petri Damiani" userId="b9470adf2b9a88f3" providerId="LiveId" clId="{30157C50-BF01-4A4F-A53F-370C8B9F4589}" dt="2020-05-15T19:30:57.947" v="1371"/>
          <ac:grpSpMkLst>
            <pc:docMk/>
            <pc:sldMk cId="20161030" sldId="382"/>
            <ac:grpSpMk id="41" creationId="{663023A7-3893-43C3-842C-02541BF2AA4A}"/>
          </ac:grpSpMkLst>
        </pc:grpChg>
        <pc:grpChg chg="mod">
          <ac:chgData name="Athos Petri Damiani" userId="b9470adf2b9a88f3" providerId="LiveId" clId="{30157C50-BF01-4A4F-A53F-370C8B9F4589}" dt="2020-05-15T19:30:57.947" v="1371"/>
          <ac:grpSpMkLst>
            <pc:docMk/>
            <pc:sldMk cId="20161030" sldId="382"/>
            <ac:grpSpMk id="42" creationId="{36E866A9-588C-452A-B388-89B708A7AD3A}"/>
          </ac:grpSpMkLst>
        </pc:grpChg>
        <pc:grpChg chg="add del mod">
          <ac:chgData name="Athos Petri Damiani" userId="b9470adf2b9a88f3" providerId="LiveId" clId="{30157C50-BF01-4A4F-A53F-370C8B9F4589}" dt="2020-05-15T19:32:11.063" v="1374"/>
          <ac:grpSpMkLst>
            <pc:docMk/>
            <pc:sldMk cId="20161030" sldId="382"/>
            <ac:grpSpMk id="78" creationId="{2E759B28-B5C1-4F12-AB53-3D8680AE8CAA}"/>
          </ac:grpSpMkLst>
        </pc:grpChg>
        <pc:grpChg chg="add del mod">
          <ac:chgData name="Athos Petri Damiani" userId="b9470adf2b9a88f3" providerId="LiveId" clId="{30157C50-BF01-4A4F-A53F-370C8B9F4589}" dt="2020-05-15T19:32:11.063" v="1374"/>
          <ac:grpSpMkLst>
            <pc:docMk/>
            <pc:sldMk cId="20161030" sldId="382"/>
            <ac:grpSpMk id="89" creationId="{A8E85141-1E0D-4E08-AB05-CAEBCAECB556}"/>
          </ac:grpSpMkLst>
        </pc:grpChg>
        <pc:grpChg chg="add del mod topLvl">
          <ac:chgData name="Athos Petri Damiani" userId="b9470adf2b9a88f3" providerId="LiveId" clId="{30157C50-BF01-4A4F-A53F-370C8B9F4589}" dt="2020-05-15T19:34:05.409" v="1385" actId="478"/>
          <ac:grpSpMkLst>
            <pc:docMk/>
            <pc:sldMk cId="20161030" sldId="382"/>
            <ac:grpSpMk id="101" creationId="{4BC67147-79D2-410E-9895-F3F6DDFE6078}"/>
          </ac:grpSpMkLst>
        </pc:grpChg>
        <pc:grpChg chg="add del mod topLvl">
          <ac:chgData name="Athos Petri Damiani" userId="b9470adf2b9a88f3" providerId="LiveId" clId="{30157C50-BF01-4A4F-A53F-370C8B9F4589}" dt="2020-05-15T19:34:05.409" v="1385" actId="478"/>
          <ac:grpSpMkLst>
            <pc:docMk/>
            <pc:sldMk cId="20161030" sldId="382"/>
            <ac:grpSpMk id="112" creationId="{7948E402-A76B-4125-A1C3-CFA43DCCB3E2}"/>
          </ac:grpSpMkLst>
        </pc:grpChg>
        <pc:grpChg chg="add mod">
          <ac:chgData name="Athos Petri Damiani" userId="b9470adf2b9a88f3" providerId="LiveId" clId="{30157C50-BF01-4A4F-A53F-370C8B9F4589}" dt="2020-05-15T19:33:45.736" v="1383" actId="1076"/>
          <ac:grpSpMkLst>
            <pc:docMk/>
            <pc:sldMk cId="20161030" sldId="382"/>
            <ac:grpSpMk id="123" creationId="{99643713-59AD-4998-B3BB-0385AF88B13A}"/>
          </ac:grpSpMkLst>
        </pc:grp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16" creationId="{326BABAB-77CF-4B1B-9F0A-18BC1BF1A4EC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17" creationId="{E550A78D-1AD1-48D9-9FC4-805915B97CA4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18" creationId="{379D0DE8-910D-43A0-963D-E310B08D6F96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19" creationId="{AD59A941-71D5-4BCA-9F09-33AA88BB7CF4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30" creationId="{7BB6032C-FEB2-468F-99B3-2DDB5C994B1A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32" creationId="{E79FCE08-4D81-4134-967E-C4C58D2EC895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33" creationId="{9918C50D-05CF-4FB4-BD93-FC23909F4089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34" creationId="{538339B3-2C20-4FE8-A6AF-483177D20D97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48" creationId="{D769BDCF-B53F-4AC9-A176-F8D6B7D0DE2F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49" creationId="{5165C568-991F-4B30-A639-8A383875C8A4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50" creationId="{4909D77D-A0B2-474C-B43D-B177BAC6BFAD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56" creationId="{9F725285-F076-476B-9C35-BFD0E22E8DF4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57" creationId="{ED77D24A-49CD-432B-B316-D8FF6BAE3D27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58" creationId="{2DE8DD51-57FB-4B33-BCD3-9B985F128051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59" creationId="{1590DE76-F36A-46F9-8CEB-C3557C9B0B44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65" creationId="{7EADF50A-8930-402C-A22D-062272BC8927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66" creationId="{A92592A2-292C-4EDD-BB5A-B283D9B32D4E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67" creationId="{5FE96AA2-3A8B-492E-B507-AD29ED9EFE45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68" creationId="{F5173F6B-3091-4ED8-B6E9-3D9A1168E795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74" creationId="{702661F9-5080-4774-ABE1-7E159D7FBEF9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75" creationId="{CB6CF4F8-17C5-4183-A8BD-12190FE05BF7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76" creationId="{BE42AB60-6CDA-4585-AE26-F9C073276AD0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84" creationId="{58C6A4BC-4F26-4A56-A025-DD51FA0B076F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85" creationId="{171ED692-7D8D-41CA-AC05-B244CB02B9CA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86" creationId="{35DAC4EE-D998-4EA6-A25A-2057D794BE75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87" creationId="{A7EBF041-FE6B-420D-B932-3BEFB2815065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95" creationId="{1B71236F-13BB-4460-AB1D-803DFCEE2200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96" creationId="{88F25D78-B674-4D81-9746-952569055D0B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97" creationId="{1AA82FBD-703E-45B1-8377-5879302B9A42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98" creationId="{546822CA-29D0-4524-A6F2-C8FDBC39CCDC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07" creationId="{5D342DDA-38C7-4946-AF19-0FD697E23F46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08" creationId="{1EE512A1-D314-4AE7-A68B-E7444BF8ECBC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09" creationId="{968986BF-A6B6-4B9D-BE9A-4FD991C6D704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10" creationId="{4144797F-0C75-4384-8416-6895D854BB49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18" creationId="{F8F7DAA9-205E-4E85-B371-989783190A11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19" creationId="{1041290A-07D0-44A6-ACC6-E185B1E2838C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20" creationId="{BD25C4DA-F33B-4BAE-B111-CF1443DA2E35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21" creationId="{E4B90B55-E691-465C-B0BA-D6134F0520D4}"/>
          </ac:cxnSpMkLst>
        </pc:cxnChg>
        <pc:cxnChg chg="mod">
          <ac:chgData name="Athos Petri Damiani" userId="b9470adf2b9a88f3" providerId="LiveId" clId="{30157C50-BF01-4A4F-A53F-370C8B9F4589}" dt="2020-05-15T19:33:35.616" v="1382"/>
          <ac:cxnSpMkLst>
            <pc:docMk/>
            <pc:sldMk cId="20161030" sldId="382"/>
            <ac:cxnSpMk id="129" creationId="{4C320C22-0F2D-4E75-91CD-E957A1D53925}"/>
          </ac:cxnSpMkLst>
        </pc:cxnChg>
        <pc:cxnChg chg="mod">
          <ac:chgData name="Athos Petri Damiani" userId="b9470adf2b9a88f3" providerId="LiveId" clId="{30157C50-BF01-4A4F-A53F-370C8B9F4589}" dt="2020-05-15T19:33:35.616" v="1382"/>
          <ac:cxnSpMkLst>
            <pc:docMk/>
            <pc:sldMk cId="20161030" sldId="382"/>
            <ac:cxnSpMk id="130" creationId="{1EA6D79A-B9AC-4B56-86AC-32324D615C68}"/>
          </ac:cxnSpMkLst>
        </pc:cxnChg>
        <pc:cxnChg chg="mod">
          <ac:chgData name="Athos Petri Damiani" userId="b9470adf2b9a88f3" providerId="LiveId" clId="{30157C50-BF01-4A4F-A53F-370C8B9F4589}" dt="2020-05-15T19:33:35.616" v="1382"/>
          <ac:cxnSpMkLst>
            <pc:docMk/>
            <pc:sldMk cId="20161030" sldId="382"/>
            <ac:cxnSpMk id="131" creationId="{5C6CA81F-F357-4C0A-8FB0-CD35E66D75F4}"/>
          </ac:cxnSpMkLst>
        </pc:cxnChg>
        <pc:cxnChg chg="mod">
          <ac:chgData name="Athos Petri Damiani" userId="b9470adf2b9a88f3" providerId="LiveId" clId="{30157C50-BF01-4A4F-A53F-370C8B9F4589}" dt="2020-05-15T19:33:35.616" v="1382"/>
          <ac:cxnSpMkLst>
            <pc:docMk/>
            <pc:sldMk cId="20161030" sldId="382"/>
            <ac:cxnSpMk id="132" creationId="{DF150DE4-D367-4825-9D10-AD625374FBC7}"/>
          </ac:cxnSpMkLst>
        </pc:cxnChg>
      </pc:sldChg>
      <pc:sldChg chg="addSp modSp add del">
        <pc:chgData name="Athos Petri Damiani" userId="b9470adf2b9a88f3" providerId="LiveId" clId="{30157C50-BF01-4A4F-A53F-370C8B9F4589}" dt="2020-05-15T19:54:45.189" v="1474" actId="47"/>
        <pc:sldMkLst>
          <pc:docMk/>
          <pc:sldMk cId="1975088758" sldId="383"/>
        </pc:sldMkLst>
        <pc:spChg chg="add mod">
          <ac:chgData name="Athos Petri Damiani" userId="b9470adf2b9a88f3" providerId="LiveId" clId="{30157C50-BF01-4A4F-A53F-370C8B9F4589}" dt="2020-05-15T19:52:07.304" v="1458"/>
          <ac:spMkLst>
            <pc:docMk/>
            <pc:sldMk cId="1975088758" sldId="383"/>
            <ac:spMk id="36" creationId="{6B17BB53-3B0F-4DD9-9F35-6F309F267762}"/>
          </ac:spMkLst>
        </pc:spChg>
      </pc:sldChg>
      <pc:sldChg chg="addSp delSp modSp add mod">
        <pc:chgData name="Athos Petri Damiani" userId="b9470adf2b9a88f3" providerId="LiveId" clId="{30157C50-BF01-4A4F-A53F-370C8B9F4589}" dt="2020-05-15T22:13:02.722" v="2335" actId="1076"/>
        <pc:sldMkLst>
          <pc:docMk/>
          <pc:sldMk cId="275526215" sldId="384"/>
        </pc:sldMkLst>
        <pc:spChg chg="del">
          <ac:chgData name="Athos Petri Damiani" userId="b9470adf2b9a88f3" providerId="LiveId" clId="{30157C50-BF01-4A4F-A53F-370C8B9F4589}" dt="2020-05-15T19:52:58.470" v="1460" actId="478"/>
          <ac:spMkLst>
            <pc:docMk/>
            <pc:sldMk cId="275526215" sldId="384"/>
            <ac:spMk id="28" creationId="{130AA66F-145B-4E8D-BC02-CD29175D9C34}"/>
          </ac:spMkLst>
        </pc:spChg>
        <pc:spChg chg="add del mod">
          <ac:chgData name="Athos Petri Damiani" userId="b9470adf2b9a88f3" providerId="LiveId" clId="{30157C50-BF01-4A4F-A53F-370C8B9F4589}" dt="2020-05-15T22:09:11.629" v="2267"/>
          <ac:spMkLst>
            <pc:docMk/>
            <pc:sldMk cId="275526215" sldId="384"/>
            <ac:spMk id="35" creationId="{EA4330C6-D672-467F-8009-AB766447B59D}"/>
          </ac:spMkLst>
        </pc:spChg>
        <pc:spChg chg="add mod">
          <ac:chgData name="Athos Petri Damiani" userId="b9470adf2b9a88f3" providerId="LiveId" clId="{30157C50-BF01-4A4F-A53F-370C8B9F4589}" dt="2020-05-15T22:13:02.722" v="2335" actId="1076"/>
          <ac:spMkLst>
            <pc:docMk/>
            <pc:sldMk cId="275526215" sldId="384"/>
            <ac:spMk id="37" creationId="{BBEEF31F-CB50-4326-ADF0-2A2DA894FF9F}"/>
          </ac:spMkLst>
        </pc:spChg>
        <pc:graphicFrameChg chg="del">
          <ac:chgData name="Athos Petri Damiani" userId="b9470adf2b9a88f3" providerId="LiveId" clId="{30157C50-BF01-4A4F-A53F-370C8B9F4589}" dt="2020-05-15T19:53:03.815" v="1461" actId="478"/>
          <ac:graphicFrameMkLst>
            <pc:docMk/>
            <pc:sldMk cId="275526215" sldId="384"/>
            <ac:graphicFrameMk id="4" creationId="{0BEB2227-906D-45E0-9DFB-76CE5906DA97}"/>
          </ac:graphicFrameMkLst>
        </pc:graphicFrameChg>
        <pc:graphicFrameChg chg="add mod modGraphic">
          <ac:chgData name="Athos Petri Damiani" userId="b9470adf2b9a88f3" providerId="LiveId" clId="{30157C50-BF01-4A4F-A53F-370C8B9F4589}" dt="2020-05-15T22:11:29.814" v="2283"/>
          <ac:graphicFrameMkLst>
            <pc:docMk/>
            <pc:sldMk cId="275526215" sldId="384"/>
            <ac:graphicFrameMk id="34" creationId="{E1CADB4F-2651-46FA-BFA5-DF40BC9A9578}"/>
          </ac:graphicFrameMkLst>
        </pc:graphicFrameChg>
      </pc:sldChg>
      <pc:sldChg chg="addSp delSp modSp add mod">
        <pc:chgData name="Athos Petri Damiani" userId="b9470adf2b9a88f3" providerId="LiveId" clId="{30157C50-BF01-4A4F-A53F-370C8B9F4589}" dt="2020-05-15T22:14:58.120" v="2367" actId="20577"/>
        <pc:sldMkLst>
          <pc:docMk/>
          <pc:sldMk cId="2546011809" sldId="385"/>
        </pc:sldMkLst>
        <pc:spChg chg="del">
          <ac:chgData name="Athos Petri Damiani" userId="b9470adf2b9a88f3" providerId="LiveId" clId="{30157C50-BF01-4A4F-A53F-370C8B9F4589}" dt="2020-05-15T19:53:14.680" v="1465" actId="478"/>
          <ac:spMkLst>
            <pc:docMk/>
            <pc:sldMk cId="2546011809" sldId="385"/>
            <ac:spMk id="28" creationId="{130AA66F-145B-4E8D-BC02-CD29175D9C34}"/>
          </ac:spMkLst>
        </pc:spChg>
        <pc:spChg chg="add del mod">
          <ac:chgData name="Athos Petri Damiani" userId="b9470adf2b9a88f3" providerId="LiveId" clId="{30157C50-BF01-4A4F-A53F-370C8B9F4589}" dt="2020-05-15T22:09:10.752" v="2266"/>
          <ac:spMkLst>
            <pc:docMk/>
            <pc:sldMk cId="2546011809" sldId="385"/>
            <ac:spMk id="41" creationId="{8AE917CE-099F-44CA-A406-8A10231DB1E2}"/>
          </ac:spMkLst>
        </pc:spChg>
        <pc:spChg chg="add mod">
          <ac:chgData name="Athos Petri Damiani" userId="b9470adf2b9a88f3" providerId="LiveId" clId="{30157C50-BF01-4A4F-A53F-370C8B9F4589}" dt="2020-05-15T22:14:58.120" v="2367" actId="20577"/>
          <ac:spMkLst>
            <pc:docMk/>
            <pc:sldMk cId="2546011809" sldId="385"/>
            <ac:spMk id="42" creationId="{FD4BC7B4-A8C4-47EC-A25E-939AB961BC54}"/>
          </ac:spMkLst>
        </pc:spChg>
        <pc:graphicFrameChg chg="del">
          <ac:chgData name="Athos Petri Damiani" userId="b9470adf2b9a88f3" providerId="LiveId" clId="{30157C50-BF01-4A4F-A53F-370C8B9F4589}" dt="2020-05-15T19:53:12.091" v="1463" actId="478"/>
          <ac:graphicFrameMkLst>
            <pc:docMk/>
            <pc:sldMk cId="2546011809" sldId="385"/>
            <ac:graphicFrameMk id="4" creationId="{0BEB2227-906D-45E0-9DFB-76CE5906DA97}"/>
          </ac:graphicFrameMkLst>
        </pc:graphicFrameChg>
        <pc:graphicFrameChg chg="add mod modGraphic">
          <ac:chgData name="Athos Petri Damiani" userId="b9470adf2b9a88f3" providerId="LiveId" clId="{30157C50-BF01-4A4F-A53F-370C8B9F4589}" dt="2020-05-15T22:14:26.360" v="2349" actId="207"/>
          <ac:graphicFrameMkLst>
            <pc:docMk/>
            <pc:sldMk cId="2546011809" sldId="385"/>
            <ac:graphicFrameMk id="38" creationId="{5D9481ED-9920-4AEA-8337-78F3DC4E258C}"/>
          </ac:graphicFrameMkLst>
        </pc:graphicFrameChg>
      </pc:sldChg>
      <pc:sldChg chg="addSp delSp modSp add mod">
        <pc:chgData name="Athos Petri Damiani" userId="b9470adf2b9a88f3" providerId="LiveId" clId="{30157C50-BF01-4A4F-A53F-370C8B9F4589}" dt="2020-05-15T22:23:04.925" v="2518" actId="9405"/>
        <pc:sldMkLst>
          <pc:docMk/>
          <pc:sldMk cId="3106232114" sldId="386"/>
        </pc:sldMkLst>
        <pc:spChg chg="del">
          <ac:chgData name="Athos Petri Damiani" userId="b9470adf2b9a88f3" providerId="LiveId" clId="{30157C50-BF01-4A4F-A53F-370C8B9F4589}" dt="2020-05-15T19:53:24.620" v="1468" actId="478"/>
          <ac:spMkLst>
            <pc:docMk/>
            <pc:sldMk cId="3106232114" sldId="386"/>
            <ac:spMk id="28" creationId="{130AA66F-145B-4E8D-BC02-CD29175D9C34}"/>
          </ac:spMkLst>
        </pc:spChg>
        <pc:spChg chg="add del mod">
          <ac:chgData name="Athos Petri Damiani" userId="b9470adf2b9a88f3" providerId="LiveId" clId="{30157C50-BF01-4A4F-A53F-370C8B9F4589}" dt="2020-05-15T22:09:09.970" v="2265"/>
          <ac:spMkLst>
            <pc:docMk/>
            <pc:sldMk cId="3106232114" sldId="386"/>
            <ac:spMk id="51" creationId="{31CBD14D-20A5-4E53-BDA9-F9D2CB5D97B5}"/>
          </ac:spMkLst>
        </pc:spChg>
        <pc:spChg chg="add mod">
          <ac:chgData name="Athos Petri Damiani" userId="b9470adf2b9a88f3" providerId="LiveId" clId="{30157C50-BF01-4A4F-A53F-370C8B9F4589}" dt="2020-05-15T22:15:26.727" v="2387" actId="20577"/>
          <ac:spMkLst>
            <pc:docMk/>
            <pc:sldMk cId="3106232114" sldId="386"/>
            <ac:spMk id="65" creationId="{09003D20-C082-47CE-86F0-C55525157717}"/>
          </ac:spMkLst>
        </pc:spChg>
        <pc:grpChg chg="del mod">
          <ac:chgData name="Athos Petri Damiani" userId="b9470adf2b9a88f3" providerId="LiveId" clId="{30157C50-BF01-4A4F-A53F-370C8B9F4589}" dt="2020-05-15T22:20:29.243" v="2433"/>
          <ac:grpSpMkLst>
            <pc:docMk/>
            <pc:sldMk cId="3106232114" sldId="386"/>
            <ac:grpSpMk id="12" creationId="{8E3011FA-4DF5-433C-B3F2-91DDD95E1225}"/>
          </ac:grpSpMkLst>
        </pc:grpChg>
        <pc:grpChg chg="add del mod">
          <ac:chgData name="Athos Petri Damiani" userId="b9470adf2b9a88f3" providerId="LiveId" clId="{30157C50-BF01-4A4F-A53F-370C8B9F4589}" dt="2020-05-15T22:22:55.300" v="2510"/>
          <ac:grpSpMkLst>
            <pc:docMk/>
            <pc:sldMk cId="3106232114" sldId="386"/>
            <ac:grpSpMk id="14" creationId="{9DFDCA7D-ABCB-454B-AC47-0C58DF848B94}"/>
          </ac:grpSpMkLst>
        </pc:grpChg>
        <pc:grpChg chg="add del mod">
          <ac:chgData name="Athos Petri Damiani" userId="b9470adf2b9a88f3" providerId="LiveId" clId="{30157C50-BF01-4A4F-A53F-370C8B9F4589}" dt="2020-05-15T22:20:46.815" v="2464"/>
          <ac:grpSpMkLst>
            <pc:docMk/>
            <pc:sldMk cId="3106232114" sldId="386"/>
            <ac:grpSpMk id="76" creationId="{892CBAA3-50A6-479B-A602-B3D087453FAC}"/>
          </ac:grpSpMkLst>
        </pc:grpChg>
        <pc:grpChg chg="mod">
          <ac:chgData name="Athos Petri Damiani" userId="b9470adf2b9a88f3" providerId="LiveId" clId="{30157C50-BF01-4A4F-A53F-370C8B9F4589}" dt="2020-05-15T22:20:45.835" v="2459"/>
          <ac:grpSpMkLst>
            <pc:docMk/>
            <pc:sldMk cId="3106232114" sldId="386"/>
            <ac:grpSpMk id="84" creationId="{1738C920-C923-4AEF-9108-C1B19F9FA49B}"/>
          </ac:grpSpMkLst>
        </pc:grpChg>
        <pc:grpChg chg="del mod">
          <ac:chgData name="Athos Petri Damiani" userId="b9470adf2b9a88f3" providerId="LiveId" clId="{30157C50-BF01-4A4F-A53F-370C8B9F4589}" dt="2020-05-15T22:22:55.300" v="2509"/>
          <ac:grpSpMkLst>
            <pc:docMk/>
            <pc:sldMk cId="3106232114" sldId="386"/>
            <ac:grpSpMk id="92" creationId="{ABBDA657-26D7-4FC0-8043-A56C34C5970F}"/>
          </ac:grpSpMkLst>
        </pc:grpChg>
        <pc:grpChg chg="del mod">
          <ac:chgData name="Athos Petri Damiani" userId="b9470adf2b9a88f3" providerId="LiveId" clId="{30157C50-BF01-4A4F-A53F-370C8B9F4589}" dt="2020-05-15T22:22:55.297" v="2500"/>
          <ac:grpSpMkLst>
            <pc:docMk/>
            <pc:sldMk cId="3106232114" sldId="386"/>
            <ac:grpSpMk id="93" creationId="{00CB19D9-5303-4F95-9652-A41E72BEB443}"/>
          </ac:grpSpMkLst>
        </pc:grpChg>
        <pc:grpChg chg="del mod">
          <ac:chgData name="Athos Petri Damiani" userId="b9470adf2b9a88f3" providerId="LiveId" clId="{30157C50-BF01-4A4F-A53F-370C8B9F4589}" dt="2020-05-15T22:22:55.300" v="2508"/>
          <ac:grpSpMkLst>
            <pc:docMk/>
            <pc:sldMk cId="3106232114" sldId="386"/>
            <ac:grpSpMk id="97" creationId="{54A41CE8-2BB1-444D-AEF7-A73136BE3A7C}"/>
          </ac:grpSpMkLst>
        </pc:grpChg>
        <pc:graphicFrameChg chg="del">
          <ac:chgData name="Athos Petri Damiani" userId="b9470adf2b9a88f3" providerId="LiveId" clId="{30157C50-BF01-4A4F-A53F-370C8B9F4589}" dt="2020-05-15T19:53:20.761" v="1466" actId="478"/>
          <ac:graphicFrameMkLst>
            <pc:docMk/>
            <pc:sldMk cId="3106232114" sldId="386"/>
            <ac:graphicFrameMk id="4" creationId="{0BEB2227-906D-45E0-9DFB-76CE5906DA97}"/>
          </ac:graphicFrameMkLst>
        </pc:graphicFrameChg>
        <pc:graphicFrameChg chg="add mod">
          <ac:chgData name="Athos Petri Damiani" userId="b9470adf2b9a88f3" providerId="LiveId" clId="{30157C50-BF01-4A4F-A53F-370C8B9F4589}" dt="2020-05-15T19:53:22.589" v="1467"/>
          <ac:graphicFrameMkLst>
            <pc:docMk/>
            <pc:sldMk cId="3106232114" sldId="386"/>
            <ac:graphicFrameMk id="50" creationId="{83369591-68B4-4D24-B48E-E78BF643AC22}"/>
          </ac:graphicFrameMkLst>
        </pc:graphicFrameChg>
        <pc:inkChg chg="add">
          <ac:chgData name="Athos Petri Damiani" userId="b9470adf2b9a88f3" providerId="LiveId" clId="{30157C50-BF01-4A4F-A53F-370C8B9F4589}" dt="2020-05-15T22:20:18.427" v="2427" actId="9405"/>
          <ac:inkMkLst>
            <pc:docMk/>
            <pc:sldMk cId="3106232114" sldId="386"/>
            <ac:inkMk id="2" creationId="{07269E8C-B27A-452D-ABA2-D15323AEA0BC}"/>
          </ac:inkMkLst>
        </pc:inkChg>
        <pc:inkChg chg="add del mod">
          <ac:chgData name="Athos Petri Damiani" userId="b9470adf2b9a88f3" providerId="LiveId" clId="{30157C50-BF01-4A4F-A53F-370C8B9F4589}" dt="2020-05-15T22:22:55.296" v="2499"/>
          <ac:inkMkLst>
            <pc:docMk/>
            <pc:sldMk cId="3106232114" sldId="386"/>
            <ac:inkMk id="5" creationId="{89E313E0-2C50-47A4-9BBD-2DAA639FA3A6}"/>
          </ac:inkMkLst>
        </pc:inkChg>
        <pc:inkChg chg="add del mod">
          <ac:chgData name="Athos Petri Damiani" userId="b9470adf2b9a88f3" providerId="LiveId" clId="{30157C50-BF01-4A4F-A53F-370C8B9F4589}" dt="2020-05-15T22:22:55.297" v="2502"/>
          <ac:inkMkLst>
            <pc:docMk/>
            <pc:sldMk cId="3106232114" sldId="386"/>
            <ac:inkMk id="7" creationId="{0269360E-BD4A-4E71-B1CC-3EF5476B1CE3}"/>
          </ac:inkMkLst>
        </pc:inkChg>
        <pc:inkChg chg="add del mod">
          <ac:chgData name="Athos Petri Damiani" userId="b9470adf2b9a88f3" providerId="LiveId" clId="{30157C50-BF01-4A4F-A53F-370C8B9F4589}" dt="2020-05-15T22:22:55.300" v="2513"/>
          <ac:inkMkLst>
            <pc:docMk/>
            <pc:sldMk cId="3106232114" sldId="386"/>
            <ac:inkMk id="8" creationId="{E01857B5-6C6C-48B1-9FDE-61AC7480BD4E}"/>
          </ac:inkMkLst>
        </pc:inkChg>
        <pc:inkChg chg="add del mod">
          <ac:chgData name="Athos Petri Damiani" userId="b9470adf2b9a88f3" providerId="LiveId" clId="{30157C50-BF01-4A4F-A53F-370C8B9F4589}" dt="2020-05-15T22:22:55.300" v="2510"/>
          <ac:inkMkLst>
            <pc:docMk/>
            <pc:sldMk cId="3106232114" sldId="386"/>
            <ac:inkMk id="10" creationId="{260EAE56-C060-4F26-A95F-A22C64285DF8}"/>
          </ac:inkMkLst>
        </pc:inkChg>
        <pc:inkChg chg="add del mod">
          <ac:chgData name="Athos Petri Damiani" userId="b9470adf2b9a88f3" providerId="LiveId" clId="{30157C50-BF01-4A4F-A53F-370C8B9F4589}" dt="2020-05-15T22:22:55.297" v="2503"/>
          <ac:inkMkLst>
            <pc:docMk/>
            <pc:sldMk cId="3106232114" sldId="386"/>
            <ac:inkMk id="11" creationId="{ADCC05E6-399B-44BC-A15A-2ADFC62DB443}"/>
          </ac:inkMkLst>
        </pc:inkChg>
        <pc:inkChg chg="add del mod">
          <ac:chgData name="Athos Petri Damiani" userId="b9470adf2b9a88f3" providerId="LiveId" clId="{30157C50-BF01-4A4F-A53F-370C8B9F4589}" dt="2020-05-15T22:22:55.299" v="2505"/>
          <ac:inkMkLst>
            <pc:docMk/>
            <pc:sldMk cId="3106232114" sldId="386"/>
            <ac:inkMk id="15" creationId="{33AD39B4-5007-410D-8F98-94A975061B42}"/>
          </ac:inkMkLst>
        </pc:inkChg>
        <pc:inkChg chg="add del mod">
          <ac:chgData name="Athos Petri Damiani" userId="b9470adf2b9a88f3" providerId="LiveId" clId="{30157C50-BF01-4A4F-A53F-370C8B9F4589}" dt="2020-05-15T22:22:55.301" v="2515"/>
          <ac:inkMkLst>
            <pc:docMk/>
            <pc:sldMk cId="3106232114" sldId="386"/>
            <ac:inkMk id="19" creationId="{14C4D2AF-B4AF-4E17-94E7-F210EB87DAB4}"/>
          </ac:inkMkLst>
        </pc:inkChg>
        <pc:inkChg chg="add del mod">
          <ac:chgData name="Athos Petri Damiani" userId="b9470adf2b9a88f3" providerId="LiveId" clId="{30157C50-BF01-4A4F-A53F-370C8B9F4589}" dt="2020-05-15T22:20:50.247" v="2479" actId="9405"/>
          <ac:inkMkLst>
            <pc:docMk/>
            <pc:sldMk cId="3106232114" sldId="386"/>
            <ac:inkMk id="20" creationId="{ADE069A1-A0FC-4231-9757-690094D5BDEC}"/>
          </ac:inkMkLst>
        </pc:inkChg>
        <pc:inkChg chg="add del mod">
          <ac:chgData name="Athos Petri Damiani" userId="b9470adf2b9a88f3" providerId="LiveId" clId="{30157C50-BF01-4A4F-A53F-370C8B9F4589}" dt="2020-05-15T22:20:50.234" v="2478" actId="9405"/>
          <ac:inkMkLst>
            <pc:docMk/>
            <pc:sldMk cId="3106232114" sldId="386"/>
            <ac:inkMk id="35" creationId="{F424B920-DB7C-4CCC-AD70-A951BDCC661E}"/>
          </ac:inkMkLst>
        </pc:inkChg>
        <pc:inkChg chg="add del mod">
          <ac:chgData name="Athos Petri Damiani" userId="b9470adf2b9a88f3" providerId="LiveId" clId="{30157C50-BF01-4A4F-A53F-370C8B9F4589}" dt="2020-05-15T22:20:50.187" v="2477" actId="9405"/>
          <ac:inkMkLst>
            <pc:docMk/>
            <pc:sldMk cId="3106232114" sldId="386"/>
            <ac:inkMk id="36" creationId="{F54E1774-450D-4039-846C-DFA888010B9A}"/>
          </ac:inkMkLst>
        </pc:inkChg>
        <pc:inkChg chg="add del mod">
          <ac:chgData name="Athos Petri Damiani" userId="b9470adf2b9a88f3" providerId="LiveId" clId="{30157C50-BF01-4A4F-A53F-370C8B9F4589}" dt="2020-05-15T22:20:49.702" v="2476" actId="9405"/>
          <ac:inkMkLst>
            <pc:docMk/>
            <pc:sldMk cId="3106232114" sldId="386"/>
            <ac:inkMk id="37" creationId="{73D241CE-FFE6-47FB-B15B-A794841998E6}"/>
          </ac:inkMkLst>
        </pc:inkChg>
        <pc:inkChg chg="add del mod">
          <ac:chgData name="Athos Petri Damiani" userId="b9470adf2b9a88f3" providerId="LiveId" clId="{30157C50-BF01-4A4F-A53F-370C8B9F4589}" dt="2020-05-15T22:20:49.448" v="2475" actId="9405"/>
          <ac:inkMkLst>
            <pc:docMk/>
            <pc:sldMk cId="3106232114" sldId="386"/>
            <ac:inkMk id="38" creationId="{36035945-3026-4B45-865D-1970183F0C4B}"/>
          </ac:inkMkLst>
        </pc:inkChg>
        <pc:inkChg chg="add del mod">
          <ac:chgData name="Athos Petri Damiani" userId="b9470adf2b9a88f3" providerId="LiveId" clId="{30157C50-BF01-4A4F-A53F-370C8B9F4589}" dt="2020-05-15T22:20:49.272" v="2474" actId="9405"/>
          <ac:inkMkLst>
            <pc:docMk/>
            <pc:sldMk cId="3106232114" sldId="386"/>
            <ac:inkMk id="41" creationId="{D1761267-521F-40D3-A3AD-5EF1C5EE43E9}"/>
          </ac:inkMkLst>
        </pc:inkChg>
        <pc:inkChg chg="add del mod">
          <ac:chgData name="Athos Petri Damiani" userId="b9470adf2b9a88f3" providerId="LiveId" clId="{30157C50-BF01-4A4F-A53F-370C8B9F4589}" dt="2020-05-15T22:20:49.069" v="2473" actId="9405"/>
          <ac:inkMkLst>
            <pc:docMk/>
            <pc:sldMk cId="3106232114" sldId="386"/>
            <ac:inkMk id="42" creationId="{F94AD80D-6060-482C-A69F-30148EC23441}"/>
          </ac:inkMkLst>
        </pc:inkChg>
        <pc:inkChg chg="add del mod">
          <ac:chgData name="Athos Petri Damiani" userId="b9470adf2b9a88f3" providerId="LiveId" clId="{30157C50-BF01-4A4F-A53F-370C8B9F4589}" dt="2020-05-15T22:20:48.301" v="2472" actId="9405"/>
          <ac:inkMkLst>
            <pc:docMk/>
            <pc:sldMk cId="3106232114" sldId="386"/>
            <ac:inkMk id="47" creationId="{2346CC88-F09D-4988-BAF9-14A9FF22A6FE}"/>
          </ac:inkMkLst>
        </pc:inkChg>
        <pc:inkChg chg="add del mod">
          <ac:chgData name="Athos Petri Damiani" userId="b9470adf2b9a88f3" providerId="LiveId" clId="{30157C50-BF01-4A4F-A53F-370C8B9F4589}" dt="2020-05-15T22:20:48.104" v="2471" actId="9405"/>
          <ac:inkMkLst>
            <pc:docMk/>
            <pc:sldMk cId="3106232114" sldId="386"/>
            <ac:inkMk id="48" creationId="{20BD9DF9-458C-4BA6-81CB-8FD233639120}"/>
          </ac:inkMkLst>
        </pc:inkChg>
        <pc:inkChg chg="add del mod">
          <ac:chgData name="Athos Petri Damiani" userId="b9470adf2b9a88f3" providerId="LiveId" clId="{30157C50-BF01-4A4F-A53F-370C8B9F4589}" dt="2020-05-15T22:20:47.903" v="2470" actId="9405"/>
          <ac:inkMkLst>
            <pc:docMk/>
            <pc:sldMk cId="3106232114" sldId="386"/>
            <ac:inkMk id="66" creationId="{3B649E0D-BCBA-4961-923E-C1969E6D34AA}"/>
          </ac:inkMkLst>
        </pc:inkChg>
        <pc:inkChg chg="add del mod">
          <ac:chgData name="Athos Petri Damiani" userId="b9470adf2b9a88f3" providerId="LiveId" clId="{30157C50-BF01-4A4F-A53F-370C8B9F4589}" dt="2020-05-15T22:20:47.750" v="2469" actId="9405"/>
          <ac:inkMkLst>
            <pc:docMk/>
            <pc:sldMk cId="3106232114" sldId="386"/>
            <ac:inkMk id="67" creationId="{65F8E26D-A707-45C1-A5DA-E0A6FF9DCC86}"/>
          </ac:inkMkLst>
        </pc:inkChg>
        <pc:inkChg chg="add del mod">
          <ac:chgData name="Athos Petri Damiani" userId="b9470adf2b9a88f3" providerId="LiveId" clId="{30157C50-BF01-4A4F-A53F-370C8B9F4589}" dt="2020-05-15T22:20:47.547" v="2468" actId="9405"/>
          <ac:inkMkLst>
            <pc:docMk/>
            <pc:sldMk cId="3106232114" sldId="386"/>
            <ac:inkMk id="69" creationId="{A7F65AF7-906D-4BFF-AFF0-A884ABFA2A6D}"/>
          </ac:inkMkLst>
        </pc:inkChg>
        <pc:inkChg chg="add del mod">
          <ac:chgData name="Athos Petri Damiani" userId="b9470adf2b9a88f3" providerId="LiveId" clId="{30157C50-BF01-4A4F-A53F-370C8B9F4589}" dt="2020-05-15T22:20:47.362" v="2467" actId="9405"/>
          <ac:inkMkLst>
            <pc:docMk/>
            <pc:sldMk cId="3106232114" sldId="386"/>
            <ac:inkMk id="71" creationId="{4604856B-A1E5-4775-822E-C56F09F9CD26}"/>
          </ac:inkMkLst>
        </pc:inkChg>
        <pc:inkChg chg="add del mod">
          <ac:chgData name="Athos Petri Damiani" userId="b9470adf2b9a88f3" providerId="LiveId" clId="{30157C50-BF01-4A4F-A53F-370C8B9F4589}" dt="2020-05-15T22:20:47.203" v="2466" actId="9405"/>
          <ac:inkMkLst>
            <pc:docMk/>
            <pc:sldMk cId="3106232114" sldId="386"/>
            <ac:inkMk id="72" creationId="{2CC8F2AD-6252-47AB-8E20-B86FE437960D}"/>
          </ac:inkMkLst>
        </pc:inkChg>
        <pc:inkChg chg="add del mod">
          <ac:chgData name="Athos Petri Damiani" userId="b9470adf2b9a88f3" providerId="LiveId" clId="{30157C50-BF01-4A4F-A53F-370C8B9F4589}" dt="2020-05-15T22:20:46.990" v="2465" actId="9405"/>
          <ac:inkMkLst>
            <pc:docMk/>
            <pc:sldMk cId="3106232114" sldId="386"/>
            <ac:inkMk id="74" creationId="{4B1781CC-C1AB-4AF0-A979-07185A9854F8}"/>
          </ac:inkMkLst>
        </pc:inkChg>
        <pc:inkChg chg="add del mod">
          <ac:chgData name="Athos Petri Damiani" userId="b9470adf2b9a88f3" providerId="LiveId" clId="{30157C50-BF01-4A4F-A53F-370C8B9F4589}" dt="2020-05-15T22:20:46.815" v="2464"/>
          <ac:inkMkLst>
            <pc:docMk/>
            <pc:sldMk cId="3106232114" sldId="386"/>
            <ac:inkMk id="75" creationId="{37327EB4-1E32-42A3-B477-CF3AAF2C49F3}"/>
          </ac:inkMkLst>
        </pc:inkChg>
        <pc:inkChg chg="add del mod">
          <ac:chgData name="Athos Petri Damiani" userId="b9470adf2b9a88f3" providerId="LiveId" clId="{30157C50-BF01-4A4F-A53F-370C8B9F4589}" dt="2020-05-15T22:20:46.650" v="2462" actId="9405"/>
          <ac:inkMkLst>
            <pc:docMk/>
            <pc:sldMk cId="3106232114" sldId="386"/>
            <ac:inkMk id="77" creationId="{5058838C-9AE6-4CBA-AD41-585AE671C7AF}"/>
          </ac:inkMkLst>
        </pc:inkChg>
        <pc:inkChg chg="add del mod">
          <ac:chgData name="Athos Petri Damiani" userId="b9470adf2b9a88f3" providerId="LiveId" clId="{30157C50-BF01-4A4F-A53F-370C8B9F4589}" dt="2020-05-15T22:20:46.445" v="2461" actId="9405"/>
          <ac:inkMkLst>
            <pc:docMk/>
            <pc:sldMk cId="3106232114" sldId="386"/>
            <ac:inkMk id="78" creationId="{829537B9-9B03-47B5-AD05-0C69E3E8A625}"/>
          </ac:inkMkLst>
        </pc:inkChg>
        <pc:inkChg chg="add del mod">
          <ac:chgData name="Athos Petri Damiani" userId="b9470adf2b9a88f3" providerId="LiveId" clId="{30157C50-BF01-4A4F-A53F-370C8B9F4589}" dt="2020-05-15T22:20:46.197" v="2460" actId="9405"/>
          <ac:inkMkLst>
            <pc:docMk/>
            <pc:sldMk cId="3106232114" sldId="386"/>
            <ac:inkMk id="79" creationId="{4D83BD71-78E4-4B9B-ABDD-CE294849477B}"/>
          </ac:inkMkLst>
        </pc:inkChg>
        <pc:inkChg chg="add del mod">
          <ac:chgData name="Athos Petri Damiani" userId="b9470adf2b9a88f3" providerId="LiveId" clId="{30157C50-BF01-4A4F-A53F-370C8B9F4589}" dt="2020-05-15T22:20:45.835" v="2459"/>
          <ac:inkMkLst>
            <pc:docMk/>
            <pc:sldMk cId="3106232114" sldId="386"/>
            <ac:inkMk id="83" creationId="{4C4FB2BB-BEB5-4386-83D0-6B9740853711}"/>
          </ac:inkMkLst>
        </pc:inkChg>
        <pc:inkChg chg="add del">
          <ac:chgData name="Athos Petri Damiani" userId="b9470adf2b9a88f3" providerId="LiveId" clId="{30157C50-BF01-4A4F-A53F-370C8B9F4589}" dt="2020-05-15T22:22:55.297" v="2501"/>
          <ac:inkMkLst>
            <pc:docMk/>
            <pc:sldMk cId="3106232114" sldId="386"/>
            <ac:inkMk id="85" creationId="{A85330A8-CB5B-4DD4-A69C-781D0D3582F7}"/>
          </ac:inkMkLst>
        </pc:inkChg>
        <pc:inkChg chg="add del">
          <ac:chgData name="Athos Petri Damiani" userId="b9470adf2b9a88f3" providerId="LiveId" clId="{30157C50-BF01-4A4F-A53F-370C8B9F4589}" dt="2020-05-15T22:22:55.296" v="2497"/>
          <ac:inkMkLst>
            <pc:docMk/>
            <pc:sldMk cId="3106232114" sldId="386"/>
            <ac:inkMk id="86" creationId="{DED27E3D-E99F-4ECC-95AD-03FA1B282867}"/>
          </ac:inkMkLst>
        </pc:inkChg>
        <pc:inkChg chg="add del mod">
          <ac:chgData name="Athos Petri Damiani" userId="b9470adf2b9a88f3" providerId="LiveId" clId="{30157C50-BF01-4A4F-A53F-370C8B9F4589}" dt="2020-05-15T22:22:55.297" v="2500"/>
          <ac:inkMkLst>
            <pc:docMk/>
            <pc:sldMk cId="3106232114" sldId="386"/>
            <ac:inkMk id="87" creationId="{CE665F56-E38F-4782-A337-4868769914ED}"/>
          </ac:inkMkLst>
        </pc:inkChg>
        <pc:inkChg chg="add del mod">
          <ac:chgData name="Athos Petri Damiani" userId="b9470adf2b9a88f3" providerId="LiveId" clId="{30157C50-BF01-4A4F-A53F-370C8B9F4589}" dt="2020-05-15T22:22:55.299" v="2504"/>
          <ac:inkMkLst>
            <pc:docMk/>
            <pc:sldMk cId="3106232114" sldId="386"/>
            <ac:inkMk id="88" creationId="{D7C378B2-A3AC-462A-8CCF-150FE41D9F7F}"/>
          </ac:inkMkLst>
        </pc:inkChg>
        <pc:inkChg chg="add del mod">
          <ac:chgData name="Athos Petri Damiani" userId="b9470adf2b9a88f3" providerId="LiveId" clId="{30157C50-BF01-4A4F-A53F-370C8B9F4589}" dt="2020-05-15T22:22:55.300" v="2509"/>
          <ac:inkMkLst>
            <pc:docMk/>
            <pc:sldMk cId="3106232114" sldId="386"/>
            <ac:inkMk id="89" creationId="{30260A7B-1BA0-4E12-822C-6461742A5F68}"/>
          </ac:inkMkLst>
        </pc:inkChg>
        <pc:inkChg chg="add del mod">
          <ac:chgData name="Athos Petri Damiani" userId="b9470adf2b9a88f3" providerId="LiveId" clId="{30157C50-BF01-4A4F-A53F-370C8B9F4589}" dt="2020-05-15T22:22:55.300" v="2507"/>
          <ac:inkMkLst>
            <pc:docMk/>
            <pc:sldMk cId="3106232114" sldId="386"/>
            <ac:inkMk id="90" creationId="{FD16C5D8-ED4F-4F5D-8096-23C935D109BE}"/>
          </ac:inkMkLst>
        </pc:inkChg>
        <pc:inkChg chg="add del mod">
          <ac:chgData name="Athos Petri Damiani" userId="b9470adf2b9a88f3" providerId="LiveId" clId="{30157C50-BF01-4A4F-A53F-370C8B9F4589}" dt="2020-05-15T22:22:55.300" v="2512"/>
          <ac:inkMkLst>
            <pc:docMk/>
            <pc:sldMk cId="3106232114" sldId="386"/>
            <ac:inkMk id="91" creationId="{57288D8C-C36D-4443-93A2-02EF85D2CCA1}"/>
          </ac:inkMkLst>
        </pc:inkChg>
        <pc:inkChg chg="add del">
          <ac:chgData name="Athos Petri Damiani" userId="b9470adf2b9a88f3" providerId="LiveId" clId="{30157C50-BF01-4A4F-A53F-370C8B9F4589}" dt="2020-05-15T22:22:55.295" v="2496"/>
          <ac:inkMkLst>
            <pc:docMk/>
            <pc:sldMk cId="3106232114" sldId="386"/>
            <ac:inkMk id="94" creationId="{563DC906-9714-40F1-8A17-34C07CD53281}"/>
          </ac:inkMkLst>
        </pc:inkChg>
        <pc:inkChg chg="add del mod">
          <ac:chgData name="Athos Petri Damiani" userId="b9470adf2b9a88f3" providerId="LiveId" clId="{30157C50-BF01-4A4F-A53F-370C8B9F4589}" dt="2020-05-15T22:22:55.300" v="2508"/>
          <ac:inkMkLst>
            <pc:docMk/>
            <pc:sldMk cId="3106232114" sldId="386"/>
            <ac:inkMk id="95" creationId="{E4700A75-B140-4787-83EB-D50C32F9E8DD}"/>
          </ac:inkMkLst>
        </pc:inkChg>
        <pc:inkChg chg="add del mod">
          <ac:chgData name="Athos Petri Damiani" userId="b9470adf2b9a88f3" providerId="LiveId" clId="{30157C50-BF01-4A4F-A53F-370C8B9F4589}" dt="2020-05-15T22:22:55.300" v="2511"/>
          <ac:inkMkLst>
            <pc:docMk/>
            <pc:sldMk cId="3106232114" sldId="386"/>
            <ac:inkMk id="96" creationId="{2500EFB2-DEC5-4F4E-89C9-70E111913EA3}"/>
          </ac:inkMkLst>
        </pc:inkChg>
        <pc:inkChg chg="add del">
          <ac:chgData name="Athos Petri Damiani" userId="b9470adf2b9a88f3" providerId="LiveId" clId="{30157C50-BF01-4A4F-A53F-370C8B9F4589}" dt="2020-05-15T22:22:55.301" v="2516"/>
          <ac:inkMkLst>
            <pc:docMk/>
            <pc:sldMk cId="3106232114" sldId="386"/>
            <ac:inkMk id="98" creationId="{D21475F4-5659-4FF2-B621-2D0D3102C044}"/>
          </ac:inkMkLst>
        </pc:inkChg>
        <pc:inkChg chg="add del">
          <ac:chgData name="Athos Petri Damiani" userId="b9470adf2b9a88f3" providerId="LiveId" clId="{30157C50-BF01-4A4F-A53F-370C8B9F4589}" dt="2020-05-15T22:22:55.300" v="2514"/>
          <ac:inkMkLst>
            <pc:docMk/>
            <pc:sldMk cId="3106232114" sldId="386"/>
            <ac:inkMk id="99" creationId="{1570E6D6-6667-4D3B-B1DF-994EB6D7AF0B}"/>
          </ac:inkMkLst>
        </pc:inkChg>
        <pc:inkChg chg="add del">
          <ac:chgData name="Athos Petri Damiani" userId="b9470adf2b9a88f3" providerId="LiveId" clId="{30157C50-BF01-4A4F-A53F-370C8B9F4589}" dt="2020-05-15T22:22:55.296" v="2498"/>
          <ac:inkMkLst>
            <pc:docMk/>
            <pc:sldMk cId="3106232114" sldId="386"/>
            <ac:inkMk id="100" creationId="{FA8FC477-3D20-4BEF-AC8E-2BDCD247033D}"/>
          </ac:inkMkLst>
        </pc:inkChg>
        <pc:inkChg chg="add del">
          <ac:chgData name="Athos Petri Damiani" userId="b9470adf2b9a88f3" providerId="LiveId" clId="{30157C50-BF01-4A4F-A53F-370C8B9F4589}" dt="2020-05-15T22:22:55.299" v="2506"/>
          <ac:inkMkLst>
            <pc:docMk/>
            <pc:sldMk cId="3106232114" sldId="386"/>
            <ac:inkMk id="101" creationId="{0BA18A92-E1D2-4CA2-B50A-BF5EDAB59B27}"/>
          </ac:inkMkLst>
        </pc:inkChg>
        <pc:inkChg chg="add del">
          <ac:chgData name="Athos Petri Damiani" userId="b9470adf2b9a88f3" providerId="LiveId" clId="{30157C50-BF01-4A4F-A53F-370C8B9F4589}" dt="2020-05-15T22:23:04.925" v="2518" actId="9405"/>
          <ac:inkMkLst>
            <pc:docMk/>
            <pc:sldMk cId="3106232114" sldId="386"/>
            <ac:inkMk id="102" creationId="{7A6E9267-5D65-468F-A2AC-FD84CBE81FBA}"/>
          </ac:inkMkLst>
        </pc:inkChg>
      </pc:sldChg>
      <pc:sldChg chg="delSp add del mod">
        <pc:chgData name="Athos Petri Damiani" userId="b9470adf2b9a88f3" providerId="LiveId" clId="{30157C50-BF01-4A4F-A53F-370C8B9F4589}" dt="2020-05-15T20:05:31.248" v="1633" actId="47"/>
        <pc:sldMkLst>
          <pc:docMk/>
          <pc:sldMk cId="1652938469" sldId="387"/>
        </pc:sldMkLst>
        <pc:spChg chg="del">
          <ac:chgData name="Athos Petri Damiani" userId="b9470adf2b9a88f3" providerId="LiveId" clId="{30157C50-BF01-4A4F-A53F-370C8B9F4589}" dt="2020-05-15T19:54:12.713" v="1471" actId="478"/>
          <ac:spMkLst>
            <pc:docMk/>
            <pc:sldMk cId="1652938469" sldId="387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9:54:09.553" v="1470" actId="478"/>
          <ac:spMkLst>
            <pc:docMk/>
            <pc:sldMk cId="1652938469" sldId="387"/>
            <ac:spMk id="4" creationId="{D832AAA5-45E0-42D0-BD04-146541CA5AE4}"/>
          </ac:spMkLst>
        </pc:spChg>
        <pc:spChg chg="del">
          <ac:chgData name="Athos Petri Damiani" userId="b9470adf2b9a88f3" providerId="LiveId" clId="{30157C50-BF01-4A4F-A53F-370C8B9F4589}" dt="2020-05-15T19:54:16.196" v="1473" actId="478"/>
          <ac:spMkLst>
            <pc:docMk/>
            <pc:sldMk cId="1652938469" sldId="387"/>
            <ac:spMk id="36" creationId="{6B17BB53-3B0F-4DD9-9F35-6F309F267762}"/>
          </ac:spMkLst>
        </pc:spChg>
        <pc:spChg chg="del">
          <ac:chgData name="Athos Petri Damiani" userId="b9470adf2b9a88f3" providerId="LiveId" clId="{30157C50-BF01-4A4F-A53F-370C8B9F4589}" dt="2020-05-15T19:54:14.389" v="1472" actId="478"/>
          <ac:spMkLst>
            <pc:docMk/>
            <pc:sldMk cId="1652938469" sldId="387"/>
            <ac:spMk id="38" creationId="{39D081B7-353F-4F16-BEEE-6AD1E3D2C7F6}"/>
          </ac:spMkLst>
        </pc:spChg>
      </pc:sldChg>
      <pc:sldChg chg="addSp delSp modSp add mod">
        <pc:chgData name="Athos Petri Damiani" userId="b9470adf2b9a88f3" providerId="LiveId" clId="{30157C50-BF01-4A4F-A53F-370C8B9F4589}" dt="2020-05-15T21:56:48.765" v="2117" actId="20577"/>
        <pc:sldMkLst>
          <pc:docMk/>
          <pc:sldMk cId="2712778415" sldId="388"/>
        </pc:sldMkLst>
        <pc:spChg chg="del">
          <ac:chgData name="Athos Petri Damiani" userId="b9470adf2b9a88f3" providerId="LiveId" clId="{30157C50-BF01-4A4F-A53F-370C8B9F4589}" dt="2020-05-15T19:55:21.753" v="1478" actId="478"/>
          <ac:spMkLst>
            <pc:docMk/>
            <pc:sldMk cId="2712778415" sldId="388"/>
            <ac:spMk id="2" creationId="{83B6B6CF-BAAC-4BC3-A325-32DEB31E0E30}"/>
          </ac:spMkLst>
        </pc:spChg>
        <pc:spChg chg="del">
          <ac:chgData name="Athos Petri Damiani" userId="b9470adf2b9a88f3" providerId="LiveId" clId="{30157C50-BF01-4A4F-A53F-370C8B9F4589}" dt="2020-05-15T19:55:18.520" v="1477" actId="478"/>
          <ac:spMkLst>
            <pc:docMk/>
            <pc:sldMk cId="2712778415" sldId="388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9:55:14.476" v="1476" actId="478"/>
          <ac:spMkLst>
            <pc:docMk/>
            <pc:sldMk cId="2712778415" sldId="388"/>
            <ac:spMk id="4" creationId="{D832AAA5-45E0-42D0-BD04-146541CA5AE4}"/>
          </ac:spMkLst>
        </pc:spChg>
        <pc:spChg chg="mod">
          <ac:chgData name="Athos Petri Damiani" userId="b9470adf2b9a88f3" providerId="LiveId" clId="{30157C50-BF01-4A4F-A53F-370C8B9F4589}" dt="2020-05-15T19:57:23.244" v="1490" actId="20577"/>
          <ac:spMkLst>
            <pc:docMk/>
            <pc:sldMk cId="2712778415" sldId="388"/>
            <ac:spMk id="8" creationId="{5BDAE93B-82F7-4F06-905E-4256D01A2FBE}"/>
          </ac:spMkLst>
        </pc:spChg>
        <pc:spChg chg="del">
          <ac:chgData name="Athos Petri Damiani" userId="b9470adf2b9a88f3" providerId="LiveId" clId="{30157C50-BF01-4A4F-A53F-370C8B9F4589}" dt="2020-05-15T19:56:18.888" v="1484" actId="478"/>
          <ac:spMkLst>
            <pc:docMk/>
            <pc:sldMk cId="2712778415" sldId="388"/>
            <ac:spMk id="20" creationId="{8D6006B2-E0C4-489B-BEAA-361EF37FBCB3}"/>
          </ac:spMkLst>
        </pc:spChg>
        <pc:spChg chg="mod">
          <ac:chgData name="Athos Petri Damiani" userId="b9470adf2b9a88f3" providerId="LiveId" clId="{30157C50-BF01-4A4F-A53F-370C8B9F4589}" dt="2020-05-15T19:56:22.018" v="1486" actId="1076"/>
          <ac:spMkLst>
            <pc:docMk/>
            <pc:sldMk cId="2712778415" sldId="388"/>
            <ac:spMk id="26" creationId="{9C1CEC95-C6A2-4E42-A025-9D9764003E84}"/>
          </ac:spMkLst>
        </pc:spChg>
        <pc:spChg chg="del">
          <ac:chgData name="Athos Petri Damiani" userId="b9470adf2b9a88f3" providerId="LiveId" clId="{30157C50-BF01-4A4F-A53F-370C8B9F4589}" dt="2020-05-15T19:56:31.396" v="1487" actId="478"/>
          <ac:spMkLst>
            <pc:docMk/>
            <pc:sldMk cId="2712778415" sldId="388"/>
            <ac:spMk id="35" creationId="{F995E94C-945B-4005-BFEE-0F65E00C10EB}"/>
          </ac:spMkLst>
        </pc:spChg>
        <pc:spChg chg="add mod">
          <ac:chgData name="Athos Petri Damiani" userId="b9470adf2b9a88f3" providerId="LiveId" clId="{30157C50-BF01-4A4F-A53F-370C8B9F4589}" dt="2020-05-15T19:57:24.461" v="1491" actId="20577"/>
          <ac:spMkLst>
            <pc:docMk/>
            <pc:sldMk cId="2712778415" sldId="388"/>
            <ac:spMk id="36" creationId="{67530024-F90C-44EE-8061-1F41525BAD51}"/>
          </ac:spMkLst>
        </pc:spChg>
        <pc:spChg chg="del mod">
          <ac:chgData name="Athos Petri Damiani" userId="b9470adf2b9a88f3" providerId="LiveId" clId="{30157C50-BF01-4A4F-A53F-370C8B9F4589}" dt="2020-05-15T20:05:20.348" v="1630" actId="478"/>
          <ac:spMkLst>
            <pc:docMk/>
            <pc:sldMk cId="2712778415" sldId="388"/>
            <ac:spMk id="38" creationId="{39D081B7-353F-4F16-BEEE-6AD1E3D2C7F6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39" creationId="{BE16D2E7-D196-45E8-97E5-DA1838FCD06B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40" creationId="{C28B6BAA-85B4-42A4-B1E1-9AE3C4F8292C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41" creationId="{B9C46C3A-D28C-4DFB-A413-A7A5ED92F92E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42" creationId="{61CE9AEE-2A5B-4E07-9BCA-04ED2A5CD51A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43" creationId="{0A3DD26E-9218-4545-812C-631E30D72BD4}"/>
          </ac:spMkLst>
        </pc:spChg>
        <pc:spChg chg="add del mod">
          <ac:chgData name="Athos Petri Damiani" userId="b9470adf2b9a88f3" providerId="LiveId" clId="{30157C50-BF01-4A4F-A53F-370C8B9F4589}" dt="2020-05-15T20:02:29.695" v="1546" actId="478"/>
          <ac:spMkLst>
            <pc:docMk/>
            <pc:sldMk cId="2712778415" sldId="388"/>
            <ac:spMk id="48" creationId="{7A1E6B23-719A-49EE-A007-E770D3E75101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50" creationId="{E87F1FB5-BB6B-4C64-BA3E-19D8DC6E37CF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51" creationId="{D078ECD2-B4F7-4BF1-9FB5-FECC316CE1A0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52" creationId="{F349C350-65B4-484C-8B04-2EF53A670B9E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53" creationId="{5422EB83-089F-4668-9F93-D8E4B123C2E4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54" creationId="{8E376DA5-D173-4EE1-B413-9194C23B507E}"/>
          </ac:spMkLst>
        </pc:spChg>
        <pc:spChg chg="add del mod">
          <ac:chgData name="Athos Petri Damiani" userId="b9470adf2b9a88f3" providerId="LiveId" clId="{30157C50-BF01-4A4F-A53F-370C8B9F4589}" dt="2020-05-15T19:56:34" v="1488" actId="478"/>
          <ac:spMkLst>
            <pc:docMk/>
            <pc:sldMk cId="2712778415" sldId="388"/>
            <ac:spMk id="59" creationId="{BF47D209-30AF-48DE-804E-DF3440CE2327}"/>
          </ac:spMkLst>
        </pc:spChg>
        <pc:spChg chg="add mod">
          <ac:chgData name="Athos Petri Damiani" userId="b9470adf2b9a88f3" providerId="LiveId" clId="{30157C50-BF01-4A4F-A53F-370C8B9F4589}" dt="2020-05-15T19:57:26.460" v="1492" actId="20577"/>
          <ac:spMkLst>
            <pc:docMk/>
            <pc:sldMk cId="2712778415" sldId="388"/>
            <ac:spMk id="60" creationId="{7C8429C2-68E1-4A3B-8A13-35BD751F6A00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62" creationId="{F5F9C508-1CA1-4211-8E02-71E525ABAACE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63" creationId="{1145C449-4570-4591-97C0-08F24577F840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64" creationId="{C4A38EC9-A3BC-476D-9AA9-5763E3A68A47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65" creationId="{AD80DF56-562D-40F8-85FF-0AB6C1A6F90C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66" creationId="{9A5B702F-687F-4FAA-AC1B-F5155F390FF9}"/>
          </ac:spMkLst>
        </pc:spChg>
        <pc:spChg chg="add del mod">
          <ac:chgData name="Athos Petri Damiani" userId="b9470adf2b9a88f3" providerId="LiveId" clId="{30157C50-BF01-4A4F-A53F-370C8B9F4589}" dt="2020-05-15T20:02:38.248" v="1549" actId="478"/>
          <ac:spMkLst>
            <pc:docMk/>
            <pc:sldMk cId="2712778415" sldId="388"/>
            <ac:spMk id="71" creationId="{76218D51-F1C4-495A-995C-D9311BC467EB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73" creationId="{D0A2DA10-B846-48F3-834C-87B02C66DDEF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74" creationId="{44E629D3-0CAE-44C2-89F7-035DD0778106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75" creationId="{DA6E0757-9E30-48AC-A86B-D69801AA7EF9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76" creationId="{EC735CFC-31A8-4C7E-ABC0-CDF43480C874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77" creationId="{A484B819-4AE0-4DF4-BA74-4AE192A6F21E}"/>
          </ac:spMkLst>
        </pc:spChg>
        <pc:spChg chg="add mod">
          <ac:chgData name="Athos Petri Damiani" userId="b9470adf2b9a88f3" providerId="LiveId" clId="{30157C50-BF01-4A4F-A53F-370C8B9F4589}" dt="2020-05-15T20:02:57.831" v="1616" actId="1038"/>
          <ac:spMkLst>
            <pc:docMk/>
            <pc:sldMk cId="2712778415" sldId="388"/>
            <ac:spMk id="82" creationId="{6742B786-5670-432B-909F-8650CA2CD595}"/>
          </ac:spMkLst>
        </pc:spChg>
        <pc:spChg chg="mod">
          <ac:chgData name="Athos Petri Damiani" userId="b9470adf2b9a88f3" providerId="LiveId" clId="{30157C50-BF01-4A4F-A53F-370C8B9F4589}" dt="2020-05-15T20:02:32.600" v="1548"/>
          <ac:spMkLst>
            <pc:docMk/>
            <pc:sldMk cId="2712778415" sldId="388"/>
            <ac:spMk id="84" creationId="{EC1070AD-50DE-4ADE-B080-E2260337A726}"/>
          </ac:spMkLst>
        </pc:spChg>
        <pc:spChg chg="mod">
          <ac:chgData name="Athos Petri Damiani" userId="b9470adf2b9a88f3" providerId="LiveId" clId="{30157C50-BF01-4A4F-A53F-370C8B9F4589}" dt="2020-05-15T20:02:32.600" v="1548"/>
          <ac:spMkLst>
            <pc:docMk/>
            <pc:sldMk cId="2712778415" sldId="388"/>
            <ac:spMk id="85" creationId="{F2BAD0F2-5D15-421A-83FB-28F7DE65BFA2}"/>
          </ac:spMkLst>
        </pc:spChg>
        <pc:spChg chg="mod">
          <ac:chgData name="Athos Petri Damiani" userId="b9470adf2b9a88f3" providerId="LiveId" clId="{30157C50-BF01-4A4F-A53F-370C8B9F4589}" dt="2020-05-15T20:02:32.600" v="1548"/>
          <ac:spMkLst>
            <pc:docMk/>
            <pc:sldMk cId="2712778415" sldId="388"/>
            <ac:spMk id="86" creationId="{A075B1D2-96AA-4103-B53D-49AEF1227185}"/>
          </ac:spMkLst>
        </pc:spChg>
        <pc:spChg chg="mod">
          <ac:chgData name="Athos Petri Damiani" userId="b9470adf2b9a88f3" providerId="LiveId" clId="{30157C50-BF01-4A4F-A53F-370C8B9F4589}" dt="2020-05-15T20:02:32.600" v="1548"/>
          <ac:spMkLst>
            <pc:docMk/>
            <pc:sldMk cId="2712778415" sldId="388"/>
            <ac:spMk id="87" creationId="{920F6F04-3802-4717-84D2-FDCF21D00AE5}"/>
          </ac:spMkLst>
        </pc:spChg>
        <pc:spChg chg="mod">
          <ac:chgData name="Athos Petri Damiani" userId="b9470adf2b9a88f3" providerId="LiveId" clId="{30157C50-BF01-4A4F-A53F-370C8B9F4589}" dt="2020-05-15T20:02:32.600" v="1548"/>
          <ac:spMkLst>
            <pc:docMk/>
            <pc:sldMk cId="2712778415" sldId="388"/>
            <ac:spMk id="88" creationId="{F223E9B0-C11D-4803-B15A-58A554EABAD0}"/>
          </ac:spMkLst>
        </pc:spChg>
        <pc:spChg chg="add mod">
          <ac:chgData name="Athos Petri Damiani" userId="b9470adf2b9a88f3" providerId="LiveId" clId="{30157C50-BF01-4A4F-A53F-370C8B9F4589}" dt="2020-05-15T20:02:32.600" v="1548"/>
          <ac:spMkLst>
            <pc:docMk/>
            <pc:sldMk cId="2712778415" sldId="388"/>
            <ac:spMk id="93" creationId="{7303BA73-3CD2-43D8-B638-1C3A6E9C6D27}"/>
          </ac:spMkLst>
        </pc:spChg>
        <pc:spChg chg="mod">
          <ac:chgData name="Athos Petri Damiani" userId="b9470adf2b9a88f3" providerId="LiveId" clId="{30157C50-BF01-4A4F-A53F-370C8B9F4589}" dt="2020-05-15T20:02:41.205" v="1551"/>
          <ac:spMkLst>
            <pc:docMk/>
            <pc:sldMk cId="2712778415" sldId="388"/>
            <ac:spMk id="95" creationId="{517FC268-3541-48B3-961E-6CA4486E5AD5}"/>
          </ac:spMkLst>
        </pc:spChg>
        <pc:spChg chg="mod">
          <ac:chgData name="Athos Petri Damiani" userId="b9470adf2b9a88f3" providerId="LiveId" clId="{30157C50-BF01-4A4F-A53F-370C8B9F4589}" dt="2020-05-15T20:02:41.205" v="1551"/>
          <ac:spMkLst>
            <pc:docMk/>
            <pc:sldMk cId="2712778415" sldId="388"/>
            <ac:spMk id="96" creationId="{693C29CE-B6E3-4350-8956-A5F1E90B5BC2}"/>
          </ac:spMkLst>
        </pc:spChg>
        <pc:spChg chg="mod">
          <ac:chgData name="Athos Petri Damiani" userId="b9470adf2b9a88f3" providerId="LiveId" clId="{30157C50-BF01-4A4F-A53F-370C8B9F4589}" dt="2020-05-15T20:02:41.205" v="1551"/>
          <ac:spMkLst>
            <pc:docMk/>
            <pc:sldMk cId="2712778415" sldId="388"/>
            <ac:spMk id="97" creationId="{9631ABF8-FC9A-46DC-ACB6-2D04531CF2FB}"/>
          </ac:spMkLst>
        </pc:spChg>
        <pc:spChg chg="mod">
          <ac:chgData name="Athos Petri Damiani" userId="b9470adf2b9a88f3" providerId="LiveId" clId="{30157C50-BF01-4A4F-A53F-370C8B9F4589}" dt="2020-05-15T20:02:41.205" v="1551"/>
          <ac:spMkLst>
            <pc:docMk/>
            <pc:sldMk cId="2712778415" sldId="388"/>
            <ac:spMk id="98" creationId="{65D12F5B-386D-44F2-BFDA-3FC9C13EE7E0}"/>
          </ac:spMkLst>
        </pc:spChg>
        <pc:spChg chg="mod">
          <ac:chgData name="Athos Petri Damiani" userId="b9470adf2b9a88f3" providerId="LiveId" clId="{30157C50-BF01-4A4F-A53F-370C8B9F4589}" dt="2020-05-15T20:02:41.205" v="1551"/>
          <ac:spMkLst>
            <pc:docMk/>
            <pc:sldMk cId="2712778415" sldId="388"/>
            <ac:spMk id="99" creationId="{3CFB2144-84A5-4175-9730-5DBA589572D7}"/>
          </ac:spMkLst>
        </pc:spChg>
        <pc:spChg chg="add mod">
          <ac:chgData name="Athos Petri Damiani" userId="b9470adf2b9a88f3" providerId="LiveId" clId="{30157C50-BF01-4A4F-A53F-370C8B9F4589}" dt="2020-05-15T20:02:47.215" v="1595" actId="1036"/>
          <ac:spMkLst>
            <pc:docMk/>
            <pc:sldMk cId="2712778415" sldId="388"/>
            <ac:spMk id="104" creationId="{A38C7C2D-7C87-41DB-9705-8F8280226644}"/>
          </ac:spMkLst>
        </pc:spChg>
        <pc:grpChg chg="del">
          <ac:chgData name="Athos Petri Damiani" userId="b9470adf2b9a88f3" providerId="LiveId" clId="{30157C50-BF01-4A4F-A53F-370C8B9F4589}" dt="2020-05-15T19:56:31.396" v="1487" actId="478"/>
          <ac:grpSpMkLst>
            <pc:docMk/>
            <pc:sldMk cId="2712778415" sldId="388"/>
            <ac:grpSpMk id="10" creationId="{2EC39FB5-54D2-41BF-9E18-4AFCB98E7A1C}"/>
          </ac:grpSpMkLst>
        </pc:grpChg>
        <pc:grpChg chg="del">
          <ac:chgData name="Athos Petri Damiani" userId="b9470adf2b9a88f3" providerId="LiveId" clId="{30157C50-BF01-4A4F-A53F-370C8B9F4589}" dt="2020-05-15T19:56:31.396" v="1487" actId="478"/>
          <ac:grpSpMkLst>
            <pc:docMk/>
            <pc:sldMk cId="2712778415" sldId="388"/>
            <ac:grpSpMk id="21" creationId="{21786AF7-5611-4800-80DE-8F8EAFB1C56C}"/>
          </ac:grpSpMkLst>
        </pc:grpChg>
        <pc:grpChg chg="add del mod">
          <ac:chgData name="Athos Petri Damiani" userId="b9470adf2b9a88f3" providerId="LiveId" clId="{30157C50-BF01-4A4F-A53F-370C8B9F4589}" dt="2020-05-15T20:02:32.336" v="1547" actId="478"/>
          <ac:grpSpMkLst>
            <pc:docMk/>
            <pc:sldMk cId="2712778415" sldId="388"/>
            <ac:grpSpMk id="37" creationId="{A10B579C-BBA6-4805-B8CC-06EE3DA331EC}"/>
          </ac:grpSpMkLst>
        </pc:grpChg>
        <pc:grpChg chg="add del mod">
          <ac:chgData name="Athos Petri Damiani" userId="b9470adf2b9a88f3" providerId="LiveId" clId="{30157C50-BF01-4A4F-A53F-370C8B9F4589}" dt="2020-05-15T19:56:34.757" v="1489" actId="478"/>
          <ac:grpSpMkLst>
            <pc:docMk/>
            <pc:sldMk cId="2712778415" sldId="388"/>
            <ac:grpSpMk id="49" creationId="{C867973C-720F-4C2A-9B50-297A119EED7B}"/>
          </ac:grpSpMkLst>
        </pc:grpChg>
        <pc:grpChg chg="add del mod">
          <ac:chgData name="Athos Petri Damiani" userId="b9470adf2b9a88f3" providerId="LiveId" clId="{30157C50-BF01-4A4F-A53F-370C8B9F4589}" dt="2020-05-15T20:02:40.781" v="1550" actId="478"/>
          <ac:grpSpMkLst>
            <pc:docMk/>
            <pc:sldMk cId="2712778415" sldId="388"/>
            <ac:grpSpMk id="61" creationId="{C7D9FC8A-5430-4ACD-BC4A-A6C262B46777}"/>
          </ac:grpSpMkLst>
        </pc:grpChg>
        <pc:grpChg chg="add mod">
          <ac:chgData name="Athos Petri Damiani" userId="b9470adf2b9a88f3" providerId="LiveId" clId="{30157C50-BF01-4A4F-A53F-370C8B9F4589}" dt="2020-05-15T20:02:57.831" v="1616" actId="1038"/>
          <ac:grpSpMkLst>
            <pc:docMk/>
            <pc:sldMk cId="2712778415" sldId="388"/>
            <ac:grpSpMk id="72" creationId="{05B0AF6E-9B72-4BE0-AA4C-A274A06C2FC3}"/>
          </ac:grpSpMkLst>
        </pc:grpChg>
        <pc:grpChg chg="add mod">
          <ac:chgData name="Athos Petri Damiani" userId="b9470adf2b9a88f3" providerId="LiveId" clId="{30157C50-BF01-4A4F-A53F-370C8B9F4589}" dt="2020-05-15T20:02:32.600" v="1548"/>
          <ac:grpSpMkLst>
            <pc:docMk/>
            <pc:sldMk cId="2712778415" sldId="388"/>
            <ac:grpSpMk id="83" creationId="{77DB7AC0-4A65-4363-891F-F2353A873C8F}"/>
          </ac:grpSpMkLst>
        </pc:grpChg>
        <pc:grpChg chg="add mod">
          <ac:chgData name="Athos Petri Damiani" userId="b9470adf2b9a88f3" providerId="LiveId" clId="{30157C50-BF01-4A4F-A53F-370C8B9F4589}" dt="2020-05-15T20:02:47.215" v="1595" actId="1036"/>
          <ac:grpSpMkLst>
            <pc:docMk/>
            <pc:sldMk cId="2712778415" sldId="388"/>
            <ac:grpSpMk id="94" creationId="{8D32900B-CA99-4C4D-BB56-B7C367799B66}"/>
          </ac:grpSpMkLst>
        </pc:grpChg>
        <pc:graphicFrameChg chg="mod modGraphic">
          <ac:chgData name="Athos Petri Damiani" userId="b9470adf2b9a88f3" providerId="LiveId" clId="{30157C50-BF01-4A4F-A53F-370C8B9F4589}" dt="2020-05-15T21:56:48.765" v="2117" actId="20577"/>
          <ac:graphicFrameMkLst>
            <pc:docMk/>
            <pc:sldMk cId="2712778415" sldId="388"/>
            <ac:graphicFrameMk id="7" creationId="{562FAFA7-1B82-4FC3-8262-A662F9161572}"/>
          </ac:graphicFrameMkLst>
        </pc:graphicFrame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16" creationId="{326BABAB-77CF-4B1B-9F0A-18BC1BF1A4EC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17" creationId="{E550A78D-1AD1-48D9-9FC4-805915B97CA4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18" creationId="{379D0DE8-910D-43A0-963D-E310B08D6F96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19" creationId="{AD59A941-71D5-4BCA-9F09-33AA88BB7CF4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30" creationId="{7BB6032C-FEB2-468F-99B3-2DDB5C994B1A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32" creationId="{E79FCE08-4D81-4134-967E-C4C58D2EC895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33" creationId="{9918C50D-05CF-4FB4-BD93-FC23909F4089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34" creationId="{538339B3-2C20-4FE8-A6AF-483177D20D97}"/>
          </ac:cxnSpMkLst>
        </pc:cxnChg>
        <pc:cxnChg chg="mod">
          <ac:chgData name="Athos Petri Damiani" userId="b9470adf2b9a88f3" providerId="LiveId" clId="{30157C50-BF01-4A4F-A53F-370C8B9F4589}" dt="2020-05-15T20:02:32.336" v="1547" actId="478"/>
          <ac:cxnSpMkLst>
            <pc:docMk/>
            <pc:sldMk cId="2712778415" sldId="388"/>
            <ac:cxnSpMk id="44" creationId="{2E126997-DD8B-4B1E-A2C6-7CAF32D9836E}"/>
          </ac:cxnSpMkLst>
        </pc:cxnChg>
        <pc:cxnChg chg="mod">
          <ac:chgData name="Athos Petri Damiani" userId="b9470adf2b9a88f3" providerId="LiveId" clId="{30157C50-BF01-4A4F-A53F-370C8B9F4589}" dt="2020-05-15T20:02:32.336" v="1547" actId="478"/>
          <ac:cxnSpMkLst>
            <pc:docMk/>
            <pc:sldMk cId="2712778415" sldId="388"/>
            <ac:cxnSpMk id="45" creationId="{E7BCBDAD-A2ED-4171-AB70-59CE8CC5C444}"/>
          </ac:cxnSpMkLst>
        </pc:cxnChg>
        <pc:cxnChg chg="mod">
          <ac:chgData name="Athos Petri Damiani" userId="b9470adf2b9a88f3" providerId="LiveId" clId="{30157C50-BF01-4A4F-A53F-370C8B9F4589}" dt="2020-05-15T20:02:32.336" v="1547" actId="478"/>
          <ac:cxnSpMkLst>
            <pc:docMk/>
            <pc:sldMk cId="2712778415" sldId="388"/>
            <ac:cxnSpMk id="46" creationId="{17121968-9847-44CF-AC67-75A5B5DADAD0}"/>
          </ac:cxnSpMkLst>
        </pc:cxnChg>
        <pc:cxnChg chg="mod">
          <ac:chgData name="Athos Petri Damiani" userId="b9470adf2b9a88f3" providerId="LiveId" clId="{30157C50-BF01-4A4F-A53F-370C8B9F4589}" dt="2020-05-15T20:02:32.336" v="1547" actId="478"/>
          <ac:cxnSpMkLst>
            <pc:docMk/>
            <pc:sldMk cId="2712778415" sldId="388"/>
            <ac:cxnSpMk id="47" creationId="{DDF63587-4ABC-4C35-B6C4-4ABEAED55395}"/>
          </ac:cxnSpMkLst>
        </pc:cxnChg>
        <pc:cxnChg chg="mod">
          <ac:chgData name="Athos Petri Damiani" userId="b9470adf2b9a88f3" providerId="LiveId" clId="{30157C50-BF01-4A4F-A53F-370C8B9F4589}" dt="2020-05-15T19:56:34.757" v="1489" actId="478"/>
          <ac:cxnSpMkLst>
            <pc:docMk/>
            <pc:sldMk cId="2712778415" sldId="388"/>
            <ac:cxnSpMk id="55" creationId="{431B0B74-B471-48E6-9282-8364562C4C42}"/>
          </ac:cxnSpMkLst>
        </pc:cxnChg>
        <pc:cxnChg chg="mod">
          <ac:chgData name="Athos Petri Damiani" userId="b9470adf2b9a88f3" providerId="LiveId" clId="{30157C50-BF01-4A4F-A53F-370C8B9F4589}" dt="2020-05-15T19:56:34.757" v="1489" actId="478"/>
          <ac:cxnSpMkLst>
            <pc:docMk/>
            <pc:sldMk cId="2712778415" sldId="388"/>
            <ac:cxnSpMk id="56" creationId="{E69E6227-E9D5-49A6-91AA-E50945F5ACE7}"/>
          </ac:cxnSpMkLst>
        </pc:cxnChg>
        <pc:cxnChg chg="mod">
          <ac:chgData name="Athos Petri Damiani" userId="b9470adf2b9a88f3" providerId="LiveId" clId="{30157C50-BF01-4A4F-A53F-370C8B9F4589}" dt="2020-05-15T19:56:34.757" v="1489" actId="478"/>
          <ac:cxnSpMkLst>
            <pc:docMk/>
            <pc:sldMk cId="2712778415" sldId="388"/>
            <ac:cxnSpMk id="57" creationId="{D6462E5C-4F23-4113-B25A-62BDC873D892}"/>
          </ac:cxnSpMkLst>
        </pc:cxnChg>
        <pc:cxnChg chg="mod">
          <ac:chgData name="Athos Petri Damiani" userId="b9470adf2b9a88f3" providerId="LiveId" clId="{30157C50-BF01-4A4F-A53F-370C8B9F4589}" dt="2020-05-15T19:56:34.757" v="1489" actId="478"/>
          <ac:cxnSpMkLst>
            <pc:docMk/>
            <pc:sldMk cId="2712778415" sldId="388"/>
            <ac:cxnSpMk id="58" creationId="{0EA8E53E-2780-4F20-B0BB-E53A71C4CF23}"/>
          </ac:cxnSpMkLst>
        </pc:cxnChg>
        <pc:cxnChg chg="mod">
          <ac:chgData name="Athos Petri Damiani" userId="b9470adf2b9a88f3" providerId="LiveId" clId="{30157C50-BF01-4A4F-A53F-370C8B9F4589}" dt="2020-05-15T20:02:40.781" v="1550" actId="478"/>
          <ac:cxnSpMkLst>
            <pc:docMk/>
            <pc:sldMk cId="2712778415" sldId="388"/>
            <ac:cxnSpMk id="67" creationId="{71F4C66E-C592-4A9D-B6F3-CAD881CD3A3D}"/>
          </ac:cxnSpMkLst>
        </pc:cxnChg>
        <pc:cxnChg chg="mod">
          <ac:chgData name="Athos Petri Damiani" userId="b9470adf2b9a88f3" providerId="LiveId" clId="{30157C50-BF01-4A4F-A53F-370C8B9F4589}" dt="2020-05-15T20:02:40.781" v="1550" actId="478"/>
          <ac:cxnSpMkLst>
            <pc:docMk/>
            <pc:sldMk cId="2712778415" sldId="388"/>
            <ac:cxnSpMk id="68" creationId="{5D57C7F0-7CBB-4AAB-BB30-8D90C8743E1D}"/>
          </ac:cxnSpMkLst>
        </pc:cxnChg>
        <pc:cxnChg chg="mod">
          <ac:chgData name="Athos Petri Damiani" userId="b9470adf2b9a88f3" providerId="LiveId" clId="{30157C50-BF01-4A4F-A53F-370C8B9F4589}" dt="2020-05-15T20:02:40.781" v="1550" actId="478"/>
          <ac:cxnSpMkLst>
            <pc:docMk/>
            <pc:sldMk cId="2712778415" sldId="388"/>
            <ac:cxnSpMk id="69" creationId="{523CA649-92B0-4966-8428-28E39EAD5620}"/>
          </ac:cxnSpMkLst>
        </pc:cxnChg>
        <pc:cxnChg chg="mod">
          <ac:chgData name="Athos Petri Damiani" userId="b9470adf2b9a88f3" providerId="LiveId" clId="{30157C50-BF01-4A4F-A53F-370C8B9F4589}" dt="2020-05-15T20:02:40.781" v="1550" actId="478"/>
          <ac:cxnSpMkLst>
            <pc:docMk/>
            <pc:sldMk cId="2712778415" sldId="388"/>
            <ac:cxnSpMk id="70" creationId="{0323E16E-14B5-429D-B875-DD999151F165}"/>
          </ac:cxnSpMkLst>
        </pc:cxnChg>
        <pc:cxnChg chg="mod">
          <ac:chgData name="Athos Petri Damiani" userId="b9470adf2b9a88f3" providerId="LiveId" clId="{30157C50-BF01-4A4F-A53F-370C8B9F4589}" dt="2020-05-15T19:56:08.193" v="1482"/>
          <ac:cxnSpMkLst>
            <pc:docMk/>
            <pc:sldMk cId="2712778415" sldId="388"/>
            <ac:cxnSpMk id="78" creationId="{282A7FBD-8338-4926-A0E7-973C7BB922AE}"/>
          </ac:cxnSpMkLst>
        </pc:cxnChg>
        <pc:cxnChg chg="mod">
          <ac:chgData name="Athos Petri Damiani" userId="b9470adf2b9a88f3" providerId="LiveId" clId="{30157C50-BF01-4A4F-A53F-370C8B9F4589}" dt="2020-05-15T19:56:08.193" v="1482"/>
          <ac:cxnSpMkLst>
            <pc:docMk/>
            <pc:sldMk cId="2712778415" sldId="388"/>
            <ac:cxnSpMk id="79" creationId="{CF4F833C-4588-41E2-A85B-158A5A628B8F}"/>
          </ac:cxnSpMkLst>
        </pc:cxnChg>
        <pc:cxnChg chg="mod">
          <ac:chgData name="Athos Petri Damiani" userId="b9470adf2b9a88f3" providerId="LiveId" clId="{30157C50-BF01-4A4F-A53F-370C8B9F4589}" dt="2020-05-15T19:56:08.193" v="1482"/>
          <ac:cxnSpMkLst>
            <pc:docMk/>
            <pc:sldMk cId="2712778415" sldId="388"/>
            <ac:cxnSpMk id="80" creationId="{863120C8-6F9D-4EB3-AC7E-61161D08569D}"/>
          </ac:cxnSpMkLst>
        </pc:cxnChg>
        <pc:cxnChg chg="mod">
          <ac:chgData name="Athos Petri Damiani" userId="b9470adf2b9a88f3" providerId="LiveId" clId="{30157C50-BF01-4A4F-A53F-370C8B9F4589}" dt="2020-05-15T19:56:08.193" v="1482"/>
          <ac:cxnSpMkLst>
            <pc:docMk/>
            <pc:sldMk cId="2712778415" sldId="388"/>
            <ac:cxnSpMk id="81" creationId="{FDFC12B7-C07F-43BD-ACA5-9BC091496BE7}"/>
          </ac:cxnSpMkLst>
        </pc:cxnChg>
        <pc:cxnChg chg="mod">
          <ac:chgData name="Athos Petri Damiani" userId="b9470adf2b9a88f3" providerId="LiveId" clId="{30157C50-BF01-4A4F-A53F-370C8B9F4589}" dt="2020-05-15T20:02:32.600" v="1548"/>
          <ac:cxnSpMkLst>
            <pc:docMk/>
            <pc:sldMk cId="2712778415" sldId="388"/>
            <ac:cxnSpMk id="89" creationId="{E9B5A002-01C0-47D2-940C-CBAB7E7346D8}"/>
          </ac:cxnSpMkLst>
        </pc:cxnChg>
        <pc:cxnChg chg="mod">
          <ac:chgData name="Athos Petri Damiani" userId="b9470adf2b9a88f3" providerId="LiveId" clId="{30157C50-BF01-4A4F-A53F-370C8B9F4589}" dt="2020-05-15T20:02:32.600" v="1548"/>
          <ac:cxnSpMkLst>
            <pc:docMk/>
            <pc:sldMk cId="2712778415" sldId="388"/>
            <ac:cxnSpMk id="90" creationId="{5E4AE7B4-58C5-44E9-A051-32B97E569EA6}"/>
          </ac:cxnSpMkLst>
        </pc:cxnChg>
        <pc:cxnChg chg="mod">
          <ac:chgData name="Athos Petri Damiani" userId="b9470adf2b9a88f3" providerId="LiveId" clId="{30157C50-BF01-4A4F-A53F-370C8B9F4589}" dt="2020-05-15T20:02:32.600" v="1548"/>
          <ac:cxnSpMkLst>
            <pc:docMk/>
            <pc:sldMk cId="2712778415" sldId="388"/>
            <ac:cxnSpMk id="91" creationId="{5B82D03F-261E-4970-8F9E-5F920E95102F}"/>
          </ac:cxnSpMkLst>
        </pc:cxnChg>
        <pc:cxnChg chg="mod">
          <ac:chgData name="Athos Petri Damiani" userId="b9470adf2b9a88f3" providerId="LiveId" clId="{30157C50-BF01-4A4F-A53F-370C8B9F4589}" dt="2020-05-15T20:02:32.600" v="1548"/>
          <ac:cxnSpMkLst>
            <pc:docMk/>
            <pc:sldMk cId="2712778415" sldId="388"/>
            <ac:cxnSpMk id="92" creationId="{4D87C090-A739-4229-868B-C404B15C35B3}"/>
          </ac:cxnSpMkLst>
        </pc:cxnChg>
        <pc:cxnChg chg="mod">
          <ac:chgData name="Athos Petri Damiani" userId="b9470adf2b9a88f3" providerId="LiveId" clId="{30157C50-BF01-4A4F-A53F-370C8B9F4589}" dt="2020-05-15T20:02:41.205" v="1551"/>
          <ac:cxnSpMkLst>
            <pc:docMk/>
            <pc:sldMk cId="2712778415" sldId="388"/>
            <ac:cxnSpMk id="100" creationId="{3C9813A9-DB9E-4186-ACCB-67A547065F10}"/>
          </ac:cxnSpMkLst>
        </pc:cxnChg>
        <pc:cxnChg chg="mod">
          <ac:chgData name="Athos Petri Damiani" userId="b9470adf2b9a88f3" providerId="LiveId" clId="{30157C50-BF01-4A4F-A53F-370C8B9F4589}" dt="2020-05-15T20:02:41.205" v="1551"/>
          <ac:cxnSpMkLst>
            <pc:docMk/>
            <pc:sldMk cId="2712778415" sldId="388"/>
            <ac:cxnSpMk id="101" creationId="{22783FE9-42F7-43A3-82D5-B144EB4E54FE}"/>
          </ac:cxnSpMkLst>
        </pc:cxnChg>
        <pc:cxnChg chg="mod">
          <ac:chgData name="Athos Petri Damiani" userId="b9470adf2b9a88f3" providerId="LiveId" clId="{30157C50-BF01-4A4F-A53F-370C8B9F4589}" dt="2020-05-15T20:02:41.205" v="1551"/>
          <ac:cxnSpMkLst>
            <pc:docMk/>
            <pc:sldMk cId="2712778415" sldId="388"/>
            <ac:cxnSpMk id="102" creationId="{D0F68452-ED28-4171-ADDD-03143A8182F6}"/>
          </ac:cxnSpMkLst>
        </pc:cxnChg>
        <pc:cxnChg chg="mod">
          <ac:chgData name="Athos Petri Damiani" userId="b9470adf2b9a88f3" providerId="LiveId" clId="{30157C50-BF01-4A4F-A53F-370C8B9F4589}" dt="2020-05-15T20:02:41.205" v="1551"/>
          <ac:cxnSpMkLst>
            <pc:docMk/>
            <pc:sldMk cId="2712778415" sldId="388"/>
            <ac:cxnSpMk id="103" creationId="{E90F0A0E-9AFC-410A-9DB8-9805241F9E99}"/>
          </ac:cxnSpMkLst>
        </pc:cxnChg>
      </pc:sldChg>
      <pc:sldChg chg="addSp delSp modSp add mod">
        <pc:chgData name="Athos Petri Damiani" userId="b9470adf2b9a88f3" providerId="LiveId" clId="{30157C50-BF01-4A4F-A53F-370C8B9F4589}" dt="2020-05-15T21:29:44.069" v="1873" actId="478"/>
        <pc:sldMkLst>
          <pc:docMk/>
          <pc:sldMk cId="364775250" sldId="389"/>
        </pc:sldMkLst>
        <pc:spChg chg="add mod">
          <ac:chgData name="Athos Petri Damiani" userId="b9470adf2b9a88f3" providerId="LiveId" clId="{30157C50-BF01-4A4F-A53F-370C8B9F4589}" dt="2020-05-15T20:02:20.310" v="1545" actId="1076"/>
          <ac:spMkLst>
            <pc:docMk/>
            <pc:sldMk cId="364775250" sldId="389"/>
            <ac:spMk id="2" creationId="{A699CB92-DCCD-4FBF-AA2F-E66CC2F153D5}"/>
          </ac:spMkLst>
        </pc:spChg>
        <pc:spChg chg="add del">
          <ac:chgData name="Athos Petri Damiani" userId="b9470adf2b9a88f3" providerId="LiveId" clId="{30157C50-BF01-4A4F-A53F-370C8B9F4589}" dt="2020-05-15T20:03:27.025" v="1620" actId="478"/>
          <ac:spMkLst>
            <pc:docMk/>
            <pc:sldMk cId="364775250" sldId="389"/>
            <ac:spMk id="3" creationId="{B76EB933-648E-42E4-9F11-19FB567503FC}"/>
          </ac:spMkLst>
        </pc:spChg>
        <pc:spChg chg="add del">
          <ac:chgData name="Athos Petri Damiani" userId="b9470adf2b9a88f3" providerId="LiveId" clId="{30157C50-BF01-4A4F-A53F-370C8B9F4589}" dt="2020-05-15T20:03:41.124" v="1622" actId="478"/>
          <ac:spMkLst>
            <pc:docMk/>
            <pc:sldMk cId="364775250" sldId="389"/>
            <ac:spMk id="4" creationId="{69E96479-155B-494D-A2C6-AC40697DA993}"/>
          </ac:spMkLst>
        </pc:spChg>
        <pc:spChg chg="add mod">
          <ac:chgData name="Athos Petri Damiani" userId="b9470adf2b9a88f3" providerId="LiveId" clId="{30157C50-BF01-4A4F-A53F-370C8B9F4589}" dt="2020-05-15T20:03:56.842" v="1626"/>
          <ac:spMkLst>
            <pc:docMk/>
            <pc:sldMk cId="364775250" sldId="389"/>
            <ac:spMk id="5" creationId="{FCF16E29-C046-4A67-A8EE-B5AECB3C9007}"/>
          </ac:spMkLst>
        </pc:spChg>
        <pc:spChg chg="mod">
          <ac:chgData name="Athos Petri Damiani" userId="b9470adf2b9a88f3" providerId="LiveId" clId="{30157C50-BF01-4A4F-A53F-370C8B9F4589}" dt="2020-05-15T20:01:49.891" v="1535" actId="20577"/>
          <ac:spMkLst>
            <pc:docMk/>
            <pc:sldMk cId="364775250" sldId="389"/>
            <ac:spMk id="36" creationId="{67530024-F90C-44EE-8061-1F41525BAD51}"/>
          </ac:spMkLst>
        </pc:spChg>
        <pc:spChg chg="del">
          <ac:chgData name="Athos Petri Damiani" userId="b9470adf2b9a88f3" providerId="LiveId" clId="{30157C50-BF01-4A4F-A53F-370C8B9F4589}" dt="2020-05-15T20:05:23.665" v="1631" actId="478"/>
          <ac:spMkLst>
            <pc:docMk/>
            <pc:sldMk cId="364775250" sldId="389"/>
            <ac:spMk id="38" creationId="{39D081B7-353F-4F16-BEEE-6AD1E3D2C7F6}"/>
          </ac:spMkLst>
        </pc:spChg>
        <pc:spChg chg="mod">
          <ac:chgData name="Athos Petri Damiani" userId="b9470adf2b9a88f3" providerId="LiveId" clId="{30157C50-BF01-4A4F-A53F-370C8B9F4589}" dt="2020-05-15T20:01:41.587" v="1532" actId="1038"/>
          <ac:spMkLst>
            <pc:docMk/>
            <pc:sldMk cId="364775250" sldId="389"/>
            <ac:spMk id="48" creationId="{7A1E6B23-719A-49EE-A007-E770D3E75101}"/>
          </ac:spMkLst>
        </pc:spChg>
        <pc:spChg chg="mod">
          <ac:chgData name="Athos Petri Damiani" userId="b9470adf2b9a88f3" providerId="LiveId" clId="{30157C50-BF01-4A4F-A53F-370C8B9F4589}" dt="2020-05-15T20:03:04.439" v="1618"/>
          <ac:spMkLst>
            <pc:docMk/>
            <pc:sldMk cId="364775250" sldId="389"/>
            <ac:spMk id="50" creationId="{6ABA1CDF-D633-4102-A6E6-604C5EC78A2D}"/>
          </ac:spMkLst>
        </pc:spChg>
        <pc:spChg chg="mod">
          <ac:chgData name="Athos Petri Damiani" userId="b9470adf2b9a88f3" providerId="LiveId" clId="{30157C50-BF01-4A4F-A53F-370C8B9F4589}" dt="2020-05-15T20:03:04.439" v="1618"/>
          <ac:spMkLst>
            <pc:docMk/>
            <pc:sldMk cId="364775250" sldId="389"/>
            <ac:spMk id="51" creationId="{070AC3AB-C969-41B9-A1F7-17B70C69673A}"/>
          </ac:spMkLst>
        </pc:spChg>
        <pc:spChg chg="mod">
          <ac:chgData name="Athos Petri Damiani" userId="b9470adf2b9a88f3" providerId="LiveId" clId="{30157C50-BF01-4A4F-A53F-370C8B9F4589}" dt="2020-05-15T20:03:04.439" v="1618"/>
          <ac:spMkLst>
            <pc:docMk/>
            <pc:sldMk cId="364775250" sldId="389"/>
            <ac:spMk id="52" creationId="{64EF0E0C-0DE0-427F-82E5-A64146DA97EE}"/>
          </ac:spMkLst>
        </pc:spChg>
        <pc:spChg chg="mod">
          <ac:chgData name="Athos Petri Damiani" userId="b9470adf2b9a88f3" providerId="LiveId" clId="{30157C50-BF01-4A4F-A53F-370C8B9F4589}" dt="2020-05-15T20:03:04.439" v="1618"/>
          <ac:spMkLst>
            <pc:docMk/>
            <pc:sldMk cId="364775250" sldId="389"/>
            <ac:spMk id="53" creationId="{8A312AFE-359D-42FE-9656-2BB3F1C79A25}"/>
          </ac:spMkLst>
        </pc:spChg>
        <pc:spChg chg="mod">
          <ac:chgData name="Athos Petri Damiani" userId="b9470adf2b9a88f3" providerId="LiveId" clId="{30157C50-BF01-4A4F-A53F-370C8B9F4589}" dt="2020-05-15T20:03:04.439" v="1618"/>
          <ac:spMkLst>
            <pc:docMk/>
            <pc:sldMk cId="364775250" sldId="389"/>
            <ac:spMk id="54" creationId="{E00C90FB-1D73-4468-BBFF-D5B0F7B030F8}"/>
          </ac:spMkLst>
        </pc:spChg>
        <pc:spChg chg="add mod">
          <ac:chgData name="Athos Petri Damiani" userId="b9470adf2b9a88f3" providerId="LiveId" clId="{30157C50-BF01-4A4F-A53F-370C8B9F4589}" dt="2020-05-15T20:03:04.439" v="1618"/>
          <ac:spMkLst>
            <pc:docMk/>
            <pc:sldMk cId="364775250" sldId="389"/>
            <ac:spMk id="59" creationId="{31A5CC83-51B3-4346-B492-F2BD9EED47EE}"/>
          </ac:spMkLst>
        </pc:spChg>
        <pc:spChg chg="mod">
          <ac:chgData name="Athos Petri Damiani" userId="b9470adf2b9a88f3" providerId="LiveId" clId="{30157C50-BF01-4A4F-A53F-370C8B9F4589}" dt="2020-05-15T20:02:02.359" v="1541" actId="6549"/>
          <ac:spMkLst>
            <pc:docMk/>
            <pc:sldMk cId="364775250" sldId="389"/>
            <ac:spMk id="60" creationId="{7C8429C2-68E1-4A3B-8A13-35BD751F6A00}"/>
          </ac:spMkLst>
        </pc:spChg>
        <pc:spChg chg="del">
          <ac:chgData name="Athos Petri Damiani" userId="b9470adf2b9a88f3" providerId="LiveId" clId="{30157C50-BF01-4A4F-A53F-370C8B9F4589}" dt="2020-05-15T20:02:06.015" v="1542" actId="478"/>
          <ac:spMkLst>
            <pc:docMk/>
            <pc:sldMk cId="364775250" sldId="389"/>
            <ac:spMk id="71" creationId="{76218D51-F1C4-495A-995C-D9311BC467EB}"/>
          </ac:spMkLst>
        </pc:spChg>
        <pc:spChg chg="del">
          <ac:chgData name="Athos Petri Damiani" userId="b9470adf2b9a88f3" providerId="LiveId" clId="{30157C50-BF01-4A4F-A53F-370C8B9F4589}" dt="2020-05-15T20:03:04.094" v="1617" actId="478"/>
          <ac:spMkLst>
            <pc:docMk/>
            <pc:sldMk cId="364775250" sldId="389"/>
            <ac:spMk id="82" creationId="{6742B786-5670-432B-909F-8650CA2CD595}"/>
          </ac:spMkLst>
        </pc:spChg>
        <pc:spChg chg="add mod">
          <ac:chgData name="Athos Petri Damiani" userId="b9470adf2b9a88f3" providerId="LiveId" clId="{30157C50-BF01-4A4F-A53F-370C8B9F4589}" dt="2020-05-15T20:04:04.783" v="1629" actId="14100"/>
          <ac:spMkLst>
            <pc:docMk/>
            <pc:sldMk cId="364775250" sldId="389"/>
            <ac:spMk id="83" creationId="{306D7521-3EA9-4D35-A9B4-E5C64D4E4AD6}"/>
          </ac:spMkLst>
        </pc:spChg>
        <pc:spChg chg="add del mod">
          <ac:chgData name="Athos Petri Damiani" userId="b9470adf2b9a88f3" providerId="LiveId" clId="{30157C50-BF01-4A4F-A53F-370C8B9F4589}" dt="2020-05-15T21:29:44.069" v="1873" actId="478"/>
          <ac:spMkLst>
            <pc:docMk/>
            <pc:sldMk cId="364775250" sldId="389"/>
            <ac:spMk id="84" creationId="{6080F98D-3BD9-4F9C-BCE1-AD9273FE2748}"/>
          </ac:spMkLst>
        </pc:spChg>
        <pc:grpChg chg="mod">
          <ac:chgData name="Athos Petri Damiani" userId="b9470adf2b9a88f3" providerId="LiveId" clId="{30157C50-BF01-4A4F-A53F-370C8B9F4589}" dt="2020-05-15T20:01:41.587" v="1532" actId="1038"/>
          <ac:grpSpMkLst>
            <pc:docMk/>
            <pc:sldMk cId="364775250" sldId="389"/>
            <ac:grpSpMk id="37" creationId="{A10B579C-BBA6-4805-B8CC-06EE3DA331EC}"/>
          </ac:grpSpMkLst>
        </pc:grpChg>
        <pc:grpChg chg="add mod">
          <ac:chgData name="Athos Petri Damiani" userId="b9470adf2b9a88f3" providerId="LiveId" clId="{30157C50-BF01-4A4F-A53F-370C8B9F4589}" dt="2020-05-15T20:03:04.439" v="1618"/>
          <ac:grpSpMkLst>
            <pc:docMk/>
            <pc:sldMk cId="364775250" sldId="389"/>
            <ac:grpSpMk id="49" creationId="{6F14F05D-91B2-4F9F-919A-85D855450486}"/>
          </ac:grpSpMkLst>
        </pc:grpChg>
        <pc:grpChg chg="del">
          <ac:chgData name="Athos Petri Damiani" userId="b9470adf2b9a88f3" providerId="LiveId" clId="{30157C50-BF01-4A4F-A53F-370C8B9F4589}" dt="2020-05-15T20:02:06.015" v="1542" actId="478"/>
          <ac:grpSpMkLst>
            <pc:docMk/>
            <pc:sldMk cId="364775250" sldId="389"/>
            <ac:grpSpMk id="61" creationId="{C7D9FC8A-5430-4ACD-BC4A-A6C262B46777}"/>
          </ac:grpSpMkLst>
        </pc:grpChg>
        <pc:grpChg chg="del">
          <ac:chgData name="Athos Petri Damiani" userId="b9470adf2b9a88f3" providerId="LiveId" clId="{30157C50-BF01-4A4F-A53F-370C8B9F4589}" dt="2020-05-15T20:03:04.094" v="1617" actId="478"/>
          <ac:grpSpMkLst>
            <pc:docMk/>
            <pc:sldMk cId="364775250" sldId="389"/>
            <ac:grpSpMk id="72" creationId="{05B0AF6E-9B72-4BE0-AA4C-A274A06C2FC3}"/>
          </ac:grpSpMkLst>
        </pc:grpChg>
        <pc:cxnChg chg="mod">
          <ac:chgData name="Athos Petri Damiani" userId="b9470adf2b9a88f3" providerId="LiveId" clId="{30157C50-BF01-4A4F-A53F-370C8B9F4589}" dt="2020-05-15T20:03:04.439" v="1618"/>
          <ac:cxnSpMkLst>
            <pc:docMk/>
            <pc:sldMk cId="364775250" sldId="389"/>
            <ac:cxnSpMk id="55" creationId="{CF4E18FE-1684-49A0-A807-9948A21AF5B2}"/>
          </ac:cxnSpMkLst>
        </pc:cxnChg>
        <pc:cxnChg chg="mod">
          <ac:chgData name="Athos Petri Damiani" userId="b9470adf2b9a88f3" providerId="LiveId" clId="{30157C50-BF01-4A4F-A53F-370C8B9F4589}" dt="2020-05-15T20:03:04.439" v="1618"/>
          <ac:cxnSpMkLst>
            <pc:docMk/>
            <pc:sldMk cId="364775250" sldId="389"/>
            <ac:cxnSpMk id="56" creationId="{5503B7C5-5C80-49D8-951E-5912D54A69F8}"/>
          </ac:cxnSpMkLst>
        </pc:cxnChg>
        <pc:cxnChg chg="mod">
          <ac:chgData name="Athos Petri Damiani" userId="b9470adf2b9a88f3" providerId="LiveId" clId="{30157C50-BF01-4A4F-A53F-370C8B9F4589}" dt="2020-05-15T20:03:04.439" v="1618"/>
          <ac:cxnSpMkLst>
            <pc:docMk/>
            <pc:sldMk cId="364775250" sldId="389"/>
            <ac:cxnSpMk id="57" creationId="{047ABDCD-6725-4AED-978C-CF26EC9C6D46}"/>
          </ac:cxnSpMkLst>
        </pc:cxnChg>
        <pc:cxnChg chg="mod">
          <ac:chgData name="Athos Petri Damiani" userId="b9470adf2b9a88f3" providerId="LiveId" clId="{30157C50-BF01-4A4F-A53F-370C8B9F4589}" dt="2020-05-15T20:03:04.439" v="1618"/>
          <ac:cxnSpMkLst>
            <pc:docMk/>
            <pc:sldMk cId="364775250" sldId="389"/>
            <ac:cxnSpMk id="58" creationId="{1B3F7BD7-35E3-4C3B-96B1-B52A58852ED7}"/>
          </ac:cxnSpMkLst>
        </pc:cxnChg>
        <pc:cxnChg chg="mod">
          <ac:chgData name="Athos Petri Damiani" userId="b9470adf2b9a88f3" providerId="LiveId" clId="{30157C50-BF01-4A4F-A53F-370C8B9F4589}" dt="2020-05-15T20:02:06.015" v="1542" actId="478"/>
          <ac:cxnSpMkLst>
            <pc:docMk/>
            <pc:sldMk cId="364775250" sldId="389"/>
            <ac:cxnSpMk id="67" creationId="{71F4C66E-C592-4A9D-B6F3-CAD881CD3A3D}"/>
          </ac:cxnSpMkLst>
        </pc:cxnChg>
        <pc:cxnChg chg="mod">
          <ac:chgData name="Athos Petri Damiani" userId="b9470adf2b9a88f3" providerId="LiveId" clId="{30157C50-BF01-4A4F-A53F-370C8B9F4589}" dt="2020-05-15T20:02:06.015" v="1542" actId="478"/>
          <ac:cxnSpMkLst>
            <pc:docMk/>
            <pc:sldMk cId="364775250" sldId="389"/>
            <ac:cxnSpMk id="68" creationId="{5D57C7F0-7CBB-4AAB-BB30-8D90C8743E1D}"/>
          </ac:cxnSpMkLst>
        </pc:cxnChg>
        <pc:cxnChg chg="mod">
          <ac:chgData name="Athos Petri Damiani" userId="b9470adf2b9a88f3" providerId="LiveId" clId="{30157C50-BF01-4A4F-A53F-370C8B9F4589}" dt="2020-05-15T20:02:06.015" v="1542" actId="478"/>
          <ac:cxnSpMkLst>
            <pc:docMk/>
            <pc:sldMk cId="364775250" sldId="389"/>
            <ac:cxnSpMk id="69" creationId="{523CA649-92B0-4966-8428-28E39EAD5620}"/>
          </ac:cxnSpMkLst>
        </pc:cxnChg>
        <pc:cxnChg chg="mod">
          <ac:chgData name="Athos Petri Damiani" userId="b9470adf2b9a88f3" providerId="LiveId" clId="{30157C50-BF01-4A4F-A53F-370C8B9F4589}" dt="2020-05-15T20:02:06.015" v="1542" actId="478"/>
          <ac:cxnSpMkLst>
            <pc:docMk/>
            <pc:sldMk cId="364775250" sldId="389"/>
            <ac:cxnSpMk id="70" creationId="{0323E16E-14B5-429D-B875-DD999151F165}"/>
          </ac:cxnSpMkLst>
        </pc:cxnChg>
        <pc:cxnChg chg="mod">
          <ac:chgData name="Athos Petri Damiani" userId="b9470adf2b9a88f3" providerId="LiveId" clId="{30157C50-BF01-4A4F-A53F-370C8B9F4589}" dt="2020-05-15T20:03:04.094" v="1617" actId="478"/>
          <ac:cxnSpMkLst>
            <pc:docMk/>
            <pc:sldMk cId="364775250" sldId="389"/>
            <ac:cxnSpMk id="78" creationId="{282A7FBD-8338-4926-A0E7-973C7BB922AE}"/>
          </ac:cxnSpMkLst>
        </pc:cxnChg>
        <pc:cxnChg chg="mod">
          <ac:chgData name="Athos Petri Damiani" userId="b9470adf2b9a88f3" providerId="LiveId" clId="{30157C50-BF01-4A4F-A53F-370C8B9F4589}" dt="2020-05-15T20:03:04.094" v="1617" actId="478"/>
          <ac:cxnSpMkLst>
            <pc:docMk/>
            <pc:sldMk cId="364775250" sldId="389"/>
            <ac:cxnSpMk id="79" creationId="{CF4F833C-4588-41E2-A85B-158A5A628B8F}"/>
          </ac:cxnSpMkLst>
        </pc:cxnChg>
        <pc:cxnChg chg="mod">
          <ac:chgData name="Athos Petri Damiani" userId="b9470adf2b9a88f3" providerId="LiveId" clId="{30157C50-BF01-4A4F-A53F-370C8B9F4589}" dt="2020-05-15T20:03:04.094" v="1617" actId="478"/>
          <ac:cxnSpMkLst>
            <pc:docMk/>
            <pc:sldMk cId="364775250" sldId="389"/>
            <ac:cxnSpMk id="80" creationId="{863120C8-6F9D-4EB3-AC7E-61161D08569D}"/>
          </ac:cxnSpMkLst>
        </pc:cxnChg>
        <pc:cxnChg chg="mod">
          <ac:chgData name="Athos Petri Damiani" userId="b9470adf2b9a88f3" providerId="LiveId" clId="{30157C50-BF01-4A4F-A53F-370C8B9F4589}" dt="2020-05-15T20:03:04.094" v="1617" actId="478"/>
          <ac:cxnSpMkLst>
            <pc:docMk/>
            <pc:sldMk cId="364775250" sldId="389"/>
            <ac:cxnSpMk id="81" creationId="{FDFC12B7-C07F-43BD-ACA5-9BC091496BE7}"/>
          </ac:cxnSpMkLst>
        </pc:cxnChg>
      </pc:sldChg>
      <pc:sldChg chg="addSp delSp modSp add mod">
        <pc:chgData name="Athos Petri Damiani" userId="b9470adf2b9a88f3" providerId="LiveId" clId="{30157C50-BF01-4A4F-A53F-370C8B9F4589}" dt="2020-05-15T21:29:47.646" v="1874" actId="478"/>
        <pc:sldMkLst>
          <pc:docMk/>
          <pc:sldMk cId="1692934143" sldId="390"/>
        </pc:sldMkLst>
        <pc:spChg chg="add mod">
          <ac:chgData name="Athos Petri Damiani" userId="b9470adf2b9a88f3" providerId="LiveId" clId="{30157C50-BF01-4A4F-A53F-370C8B9F4589}" dt="2020-05-15T20:07:15.468" v="1676" actId="1076"/>
          <ac:spMkLst>
            <pc:docMk/>
            <pc:sldMk cId="1692934143" sldId="390"/>
            <ac:spMk id="3" creationId="{690736A3-5DF1-4BD8-A281-A7C1FD1B5BF0}"/>
          </ac:spMkLst>
        </pc:spChg>
        <pc:spChg chg="mod">
          <ac:chgData name="Athos Petri Damiani" userId="b9470adf2b9a88f3" providerId="LiveId" clId="{30157C50-BF01-4A4F-A53F-370C8B9F4589}" dt="2020-05-15T20:09:09.601" v="1735" actId="207"/>
          <ac:spMkLst>
            <pc:docMk/>
            <pc:sldMk cId="1692934143" sldId="390"/>
            <ac:spMk id="8" creationId="{5BDAE93B-82F7-4F06-905E-4256D01A2FBE}"/>
          </ac:spMkLst>
        </pc:spChg>
        <pc:spChg chg="add mod">
          <ac:chgData name="Athos Petri Damiani" userId="b9470adf2b9a88f3" providerId="LiveId" clId="{30157C50-BF01-4A4F-A53F-370C8B9F4589}" dt="2020-05-15T21:29:16.800" v="1869" actId="120"/>
          <ac:spMkLst>
            <pc:docMk/>
            <pc:sldMk cId="1692934143" sldId="390"/>
            <ac:spMk id="34" creationId="{B1612172-F8D8-423D-8D16-FF97FF11082D}"/>
          </ac:spMkLst>
        </pc:spChg>
        <pc:spChg chg="add del mod">
          <ac:chgData name="Athos Petri Damiani" userId="b9470adf2b9a88f3" providerId="LiveId" clId="{30157C50-BF01-4A4F-A53F-370C8B9F4589}" dt="2020-05-15T21:29:47.646" v="1874" actId="478"/>
          <ac:spMkLst>
            <pc:docMk/>
            <pc:sldMk cId="1692934143" sldId="390"/>
            <ac:spMk id="38" creationId="{FAFCA529-C3BA-4E54-AD1F-454BB592BB9F}"/>
          </ac:spMkLst>
        </pc:spChg>
      </pc:sldChg>
      <pc:sldChg chg="addSp delSp modSp add mod">
        <pc:chgData name="Athos Petri Damiani" userId="b9470adf2b9a88f3" providerId="LiveId" clId="{30157C50-BF01-4A4F-A53F-370C8B9F4589}" dt="2020-05-15T21:29:53.787" v="1875" actId="20577"/>
        <pc:sldMkLst>
          <pc:docMk/>
          <pc:sldMk cId="1527065549" sldId="391"/>
        </pc:sldMkLst>
        <pc:spChg chg="add mod">
          <ac:chgData name="Athos Petri Damiani" userId="b9470adf2b9a88f3" providerId="LiveId" clId="{30157C50-BF01-4A4F-A53F-370C8B9F4589}" dt="2020-05-15T20:08:36.741" v="1732" actId="20577"/>
          <ac:spMkLst>
            <pc:docMk/>
            <pc:sldMk cId="1527065549" sldId="391"/>
            <ac:spMk id="4" creationId="{80C921D3-AE82-4A98-953F-6A1417234545}"/>
          </ac:spMkLst>
        </pc:spChg>
        <pc:spChg chg="del">
          <ac:chgData name="Athos Petri Damiani" userId="b9470adf2b9a88f3" providerId="LiveId" clId="{30157C50-BF01-4A4F-A53F-370C8B9F4589}" dt="2020-05-15T20:09:31.190" v="1736" actId="478"/>
          <ac:spMkLst>
            <pc:docMk/>
            <pc:sldMk cId="1527065549" sldId="391"/>
            <ac:spMk id="8" creationId="{5BDAE93B-82F7-4F06-905E-4256D01A2FBE}"/>
          </ac:spMkLst>
        </pc:spChg>
        <pc:spChg chg="mod">
          <ac:chgData name="Athos Petri Damiani" userId="b9470adf2b9a88f3" providerId="LiveId" clId="{30157C50-BF01-4A4F-A53F-370C8B9F4589}" dt="2020-05-15T21:29:53.787" v="1875" actId="20577"/>
          <ac:spMkLst>
            <pc:docMk/>
            <pc:sldMk cId="1527065549" sldId="391"/>
            <ac:spMk id="34" creationId="{B1612172-F8D8-423D-8D16-FF97FF11082D}"/>
          </ac:spMkLst>
        </pc:spChg>
        <pc:spChg chg="add mod">
          <ac:chgData name="Athos Petri Damiani" userId="b9470adf2b9a88f3" providerId="LiveId" clId="{30157C50-BF01-4A4F-A53F-370C8B9F4589}" dt="2020-05-15T20:09:31.522" v="1737"/>
          <ac:spMkLst>
            <pc:docMk/>
            <pc:sldMk cId="1527065549" sldId="391"/>
            <ac:spMk id="38" creationId="{87B75AE0-7A21-44E9-90E5-6DE93478223D}"/>
          </ac:spMkLst>
        </pc:spChg>
        <pc:spChg chg="add mod">
          <ac:chgData name="Athos Petri Damiani" userId="b9470adf2b9a88f3" providerId="LiveId" clId="{30157C50-BF01-4A4F-A53F-370C8B9F4589}" dt="2020-05-15T20:09:55.956" v="1742" actId="693"/>
          <ac:spMkLst>
            <pc:docMk/>
            <pc:sldMk cId="1527065549" sldId="391"/>
            <ac:spMk id="61" creationId="{9F754334-7187-4339-AD47-DC0B88D558CB}"/>
          </ac:spMkLst>
        </pc:spChg>
        <pc:spChg chg="mod">
          <ac:chgData name="Athos Petri Damiani" userId="b9470adf2b9a88f3" providerId="LiveId" clId="{30157C50-BF01-4A4F-A53F-370C8B9F4589}" dt="2020-05-15T20:09:36.797" v="1739" actId="1076"/>
          <ac:spMkLst>
            <pc:docMk/>
            <pc:sldMk cId="1527065549" sldId="391"/>
            <ac:spMk id="83" creationId="{306D7521-3EA9-4D35-A9B4-E5C64D4E4AD6}"/>
          </ac:spMkLst>
        </pc:spChg>
      </pc:sldChg>
      <pc:sldChg chg="add del">
        <pc:chgData name="Athos Petri Damiani" userId="b9470adf2b9a88f3" providerId="LiveId" clId="{30157C50-BF01-4A4F-A53F-370C8B9F4589}" dt="2020-05-15T20:05:34.678" v="1635"/>
        <pc:sldMkLst>
          <pc:docMk/>
          <pc:sldMk cId="2985108960" sldId="391"/>
        </pc:sldMkLst>
      </pc:sldChg>
      <pc:sldChg chg="modSp add del">
        <pc:chgData name="Athos Petri Damiani" userId="b9470adf2b9a88f3" providerId="LiveId" clId="{30157C50-BF01-4A4F-A53F-370C8B9F4589}" dt="2020-05-15T21:30:05.289" v="1877" actId="47"/>
        <pc:sldMkLst>
          <pc:docMk/>
          <pc:sldMk cId="541168206" sldId="392"/>
        </pc:sldMkLst>
        <pc:spChg chg="mod">
          <ac:chgData name="Athos Petri Damiani" userId="b9470adf2b9a88f3" providerId="LiveId" clId="{30157C50-BF01-4A4F-A53F-370C8B9F4589}" dt="2020-05-15T21:29:08.120" v="1866" actId="120"/>
          <ac:spMkLst>
            <pc:docMk/>
            <pc:sldMk cId="541168206" sldId="392"/>
            <ac:spMk id="34" creationId="{B1612172-F8D8-423D-8D16-FF97FF11082D}"/>
          </ac:spMkLst>
        </pc:spChg>
      </pc:sldChg>
      <pc:sldChg chg="delSp modSp add del mod">
        <pc:chgData name="Athos Petri Damiani" userId="b9470adf2b9a88f3" providerId="LiveId" clId="{30157C50-BF01-4A4F-A53F-370C8B9F4589}" dt="2020-05-15T21:30:02.642" v="1876" actId="47"/>
        <pc:sldMkLst>
          <pc:docMk/>
          <pc:sldMk cId="1822905625" sldId="393"/>
        </pc:sldMkLst>
        <pc:spChg chg="del">
          <ac:chgData name="Athos Petri Damiani" userId="b9470adf2b9a88f3" providerId="LiveId" clId="{30157C50-BF01-4A4F-A53F-370C8B9F4589}" dt="2020-05-15T20:08:44.547" v="1734" actId="478"/>
          <ac:spMkLst>
            <pc:docMk/>
            <pc:sldMk cId="1822905625" sldId="393"/>
            <ac:spMk id="4" creationId="{80C921D3-AE82-4A98-953F-6A1417234545}"/>
          </ac:spMkLst>
        </pc:spChg>
        <pc:spChg chg="mod">
          <ac:chgData name="Athos Petri Damiani" userId="b9470adf2b9a88f3" providerId="LiveId" clId="{30157C50-BF01-4A4F-A53F-370C8B9F4589}" dt="2020-05-15T21:29:11.096" v="1867" actId="120"/>
          <ac:spMkLst>
            <pc:docMk/>
            <pc:sldMk cId="1822905625" sldId="393"/>
            <ac:spMk id="34" creationId="{B1612172-F8D8-423D-8D16-FF97FF11082D}"/>
          </ac:spMkLst>
        </pc:spChg>
      </pc:sldChg>
      <pc:sldChg chg="modSp add mod">
        <pc:chgData name="Athos Petri Damiani" userId="b9470adf2b9a88f3" providerId="LiveId" clId="{30157C50-BF01-4A4F-A53F-370C8B9F4589}" dt="2020-05-15T22:00:23.915" v="2118" actId="1036"/>
        <pc:sldMkLst>
          <pc:docMk/>
          <pc:sldMk cId="1196427840" sldId="394"/>
        </pc:sldMkLst>
        <pc:spChg chg="mod">
          <ac:chgData name="Athos Petri Damiani" userId="b9470adf2b9a88f3" providerId="LiveId" clId="{30157C50-BF01-4A4F-A53F-370C8B9F4589}" dt="2020-05-15T20:47:41.179" v="1760" actId="20577"/>
          <ac:spMkLst>
            <pc:docMk/>
            <pc:sldMk cId="1196427840" sldId="394"/>
            <ac:spMk id="3" creationId="{690736A3-5DF1-4BD8-A281-A7C1FD1B5BF0}"/>
          </ac:spMkLst>
        </pc:spChg>
        <pc:spChg chg="mod">
          <ac:chgData name="Athos Petri Damiani" userId="b9470adf2b9a88f3" providerId="LiveId" clId="{30157C50-BF01-4A4F-A53F-370C8B9F4589}" dt="2020-05-15T21:27:17.665" v="1840" actId="207"/>
          <ac:spMkLst>
            <pc:docMk/>
            <pc:sldMk cId="1196427840" sldId="394"/>
            <ac:spMk id="8" creationId="{5BDAE93B-82F7-4F06-905E-4256D01A2FBE}"/>
          </ac:spMkLst>
        </pc:spChg>
        <pc:spChg chg="mod">
          <ac:chgData name="Athos Petri Damiani" userId="b9470adf2b9a88f3" providerId="LiveId" clId="{30157C50-BF01-4A4F-A53F-370C8B9F4589}" dt="2020-05-15T22:00:23.915" v="2118" actId="1036"/>
          <ac:spMkLst>
            <pc:docMk/>
            <pc:sldMk cId="1196427840" sldId="394"/>
            <ac:spMk id="34" creationId="{B1612172-F8D8-423D-8D16-FF97FF11082D}"/>
          </ac:spMkLst>
        </pc:spChg>
        <pc:spChg chg="mod">
          <ac:chgData name="Athos Petri Damiani" userId="b9470adf2b9a88f3" providerId="LiveId" clId="{30157C50-BF01-4A4F-A53F-370C8B9F4589}" dt="2020-05-15T21:27:22.176" v="1841" actId="207"/>
          <ac:spMkLst>
            <pc:docMk/>
            <pc:sldMk cId="1196427840" sldId="394"/>
            <ac:spMk id="36" creationId="{67530024-F90C-44EE-8061-1F41525BAD51}"/>
          </ac:spMkLst>
        </pc:spChg>
      </pc:sldChg>
      <pc:sldChg chg="add del">
        <pc:chgData name="Athos Petri Damiani" userId="b9470adf2b9a88f3" providerId="LiveId" clId="{30157C50-BF01-4A4F-A53F-370C8B9F4589}" dt="2020-05-15T20:47:37.758" v="1758" actId="47"/>
        <pc:sldMkLst>
          <pc:docMk/>
          <pc:sldMk cId="3444165969" sldId="394"/>
        </pc:sldMkLst>
      </pc:sldChg>
      <pc:sldChg chg="addSp delSp modSp add mod">
        <pc:chgData name="Athos Petri Damiani" userId="b9470adf2b9a88f3" providerId="LiveId" clId="{30157C50-BF01-4A4F-A53F-370C8B9F4589}" dt="2020-05-15T21:30:30.739" v="1882" actId="20577"/>
        <pc:sldMkLst>
          <pc:docMk/>
          <pc:sldMk cId="3362905463" sldId="395"/>
        </pc:sldMkLst>
        <pc:spChg chg="add del mod">
          <ac:chgData name="Athos Petri Damiani" userId="b9470adf2b9a88f3" providerId="LiveId" clId="{30157C50-BF01-4A4F-A53F-370C8B9F4589}" dt="2020-05-15T21:28:11.217" v="1850" actId="478"/>
          <ac:spMkLst>
            <pc:docMk/>
            <pc:sldMk cId="3362905463" sldId="395"/>
            <ac:spMk id="4" creationId="{9D9A553D-4559-4089-8470-8D966CA61E94}"/>
          </ac:spMkLst>
        </pc:spChg>
        <pc:spChg chg="mod">
          <ac:chgData name="Athos Petri Damiani" userId="b9470adf2b9a88f3" providerId="LiveId" clId="{30157C50-BF01-4A4F-A53F-370C8B9F4589}" dt="2020-05-15T21:27:35.516" v="1842" actId="207"/>
          <ac:spMkLst>
            <pc:docMk/>
            <pc:sldMk cId="3362905463" sldId="395"/>
            <ac:spMk id="8" creationId="{5BDAE93B-82F7-4F06-905E-4256D01A2FBE}"/>
          </ac:spMkLst>
        </pc:spChg>
        <pc:spChg chg="mod">
          <ac:chgData name="Athos Petri Damiani" userId="b9470adf2b9a88f3" providerId="LiveId" clId="{30157C50-BF01-4A4F-A53F-370C8B9F4589}" dt="2020-05-15T21:30:30.739" v="1882" actId="20577"/>
          <ac:spMkLst>
            <pc:docMk/>
            <pc:sldMk cId="3362905463" sldId="395"/>
            <ac:spMk id="34" creationId="{B1612172-F8D8-423D-8D16-FF97FF11082D}"/>
          </ac:spMkLst>
        </pc:spChg>
        <pc:spChg chg="mod">
          <ac:chgData name="Athos Petri Damiani" userId="b9470adf2b9a88f3" providerId="LiveId" clId="{30157C50-BF01-4A4F-A53F-370C8B9F4589}" dt="2020-05-15T21:27:40.748" v="1843" actId="207"/>
          <ac:spMkLst>
            <pc:docMk/>
            <pc:sldMk cId="3362905463" sldId="395"/>
            <ac:spMk id="36" creationId="{67530024-F90C-44EE-8061-1F41525BAD51}"/>
          </ac:spMkLst>
        </pc:spChg>
        <pc:spChg chg="mod">
          <ac:chgData name="Athos Petri Damiani" userId="b9470adf2b9a88f3" providerId="LiveId" clId="{30157C50-BF01-4A4F-A53F-370C8B9F4589}" dt="2020-05-15T20:48:21.360" v="1789" actId="208"/>
          <ac:spMkLst>
            <pc:docMk/>
            <pc:sldMk cId="3362905463" sldId="395"/>
            <ac:spMk id="61" creationId="{1202F755-7EFF-487B-85EE-D631AE3300AD}"/>
          </ac:spMkLst>
        </pc:spChg>
        <pc:spChg chg="mod">
          <ac:chgData name="Athos Petri Damiani" userId="b9470adf2b9a88f3" providerId="LiveId" clId="{30157C50-BF01-4A4F-A53F-370C8B9F4589}" dt="2020-05-15T20:48:21.360" v="1789" actId="208"/>
          <ac:spMkLst>
            <pc:docMk/>
            <pc:sldMk cId="3362905463" sldId="395"/>
            <ac:spMk id="62" creationId="{63E2FDBF-C609-4B13-97C1-261555C887F7}"/>
          </ac:spMkLst>
        </pc:spChg>
        <pc:spChg chg="mod">
          <ac:chgData name="Athos Petri Damiani" userId="b9470adf2b9a88f3" providerId="LiveId" clId="{30157C50-BF01-4A4F-A53F-370C8B9F4589}" dt="2020-05-15T20:48:21.360" v="1789" actId="208"/>
          <ac:spMkLst>
            <pc:docMk/>
            <pc:sldMk cId="3362905463" sldId="395"/>
            <ac:spMk id="63" creationId="{4BE6A4C8-A9B3-4155-ADD9-EAC986012E15}"/>
          </ac:spMkLst>
        </pc:spChg>
        <pc:spChg chg="mod">
          <ac:chgData name="Athos Petri Damiani" userId="b9470adf2b9a88f3" providerId="LiveId" clId="{30157C50-BF01-4A4F-A53F-370C8B9F4589}" dt="2020-05-15T20:48:21.360" v="1789" actId="208"/>
          <ac:spMkLst>
            <pc:docMk/>
            <pc:sldMk cId="3362905463" sldId="395"/>
            <ac:spMk id="64" creationId="{2F20FB72-7886-4387-A28D-B308F652A40F}"/>
          </ac:spMkLst>
        </pc:spChg>
        <pc:spChg chg="mod">
          <ac:chgData name="Athos Petri Damiani" userId="b9470adf2b9a88f3" providerId="LiveId" clId="{30157C50-BF01-4A4F-A53F-370C8B9F4589}" dt="2020-05-15T20:48:21.360" v="1789" actId="208"/>
          <ac:spMkLst>
            <pc:docMk/>
            <pc:sldMk cId="3362905463" sldId="395"/>
            <ac:spMk id="65" creationId="{4A638534-0201-40A8-AAA6-CF95D39BA2AB}"/>
          </ac:spMkLst>
        </pc:spChg>
        <pc:spChg chg="add del mod">
          <ac:chgData name="Athos Petri Damiani" userId="b9470adf2b9a88f3" providerId="LiveId" clId="{30157C50-BF01-4A4F-A53F-370C8B9F4589}" dt="2020-05-15T21:28:05.968" v="1849" actId="478"/>
          <ac:spMkLst>
            <pc:docMk/>
            <pc:sldMk cId="3362905463" sldId="395"/>
            <ac:spMk id="70" creationId="{BA56E28D-3A1A-4BC5-ACFA-686363F26143}"/>
          </ac:spMkLst>
        </pc:spChg>
        <pc:grpChg chg="add mod">
          <ac:chgData name="Athos Petri Damiani" userId="b9470adf2b9a88f3" providerId="LiveId" clId="{30157C50-BF01-4A4F-A53F-370C8B9F4589}" dt="2020-05-15T21:28:44.719" v="1863" actId="1076"/>
          <ac:grpSpMkLst>
            <pc:docMk/>
            <pc:sldMk cId="3362905463" sldId="395"/>
            <ac:grpSpMk id="38" creationId="{766D4A04-5F07-4B3A-988A-CD01FDC591E9}"/>
          </ac:grpSpMkLst>
        </pc:grpChg>
        <pc:cxnChg chg="mod">
          <ac:chgData name="Athos Petri Damiani" userId="b9470adf2b9a88f3" providerId="LiveId" clId="{30157C50-BF01-4A4F-A53F-370C8B9F4589}" dt="2020-05-15T20:48:21.360" v="1789" actId="208"/>
          <ac:cxnSpMkLst>
            <pc:docMk/>
            <pc:sldMk cId="3362905463" sldId="395"/>
            <ac:cxnSpMk id="66" creationId="{FF534598-2C6C-4AF7-965B-16DB4042E75F}"/>
          </ac:cxnSpMkLst>
        </pc:cxnChg>
        <pc:cxnChg chg="mod">
          <ac:chgData name="Athos Petri Damiani" userId="b9470adf2b9a88f3" providerId="LiveId" clId="{30157C50-BF01-4A4F-A53F-370C8B9F4589}" dt="2020-05-15T20:48:21.360" v="1789" actId="208"/>
          <ac:cxnSpMkLst>
            <pc:docMk/>
            <pc:sldMk cId="3362905463" sldId="395"/>
            <ac:cxnSpMk id="67" creationId="{F5CEEB44-AA4C-42BE-BF50-60745167C7D5}"/>
          </ac:cxnSpMkLst>
        </pc:cxnChg>
        <pc:cxnChg chg="mod">
          <ac:chgData name="Athos Petri Damiani" userId="b9470adf2b9a88f3" providerId="LiveId" clId="{30157C50-BF01-4A4F-A53F-370C8B9F4589}" dt="2020-05-15T20:48:21.360" v="1789" actId="208"/>
          <ac:cxnSpMkLst>
            <pc:docMk/>
            <pc:sldMk cId="3362905463" sldId="395"/>
            <ac:cxnSpMk id="68" creationId="{42F3FEA0-DEA5-4AA0-8942-02CBDACDBA28}"/>
          </ac:cxnSpMkLst>
        </pc:cxnChg>
        <pc:cxnChg chg="mod">
          <ac:chgData name="Athos Petri Damiani" userId="b9470adf2b9a88f3" providerId="LiveId" clId="{30157C50-BF01-4A4F-A53F-370C8B9F4589}" dt="2020-05-15T20:48:21.360" v="1789" actId="208"/>
          <ac:cxnSpMkLst>
            <pc:docMk/>
            <pc:sldMk cId="3362905463" sldId="395"/>
            <ac:cxnSpMk id="69" creationId="{3B8B38B1-9F90-4734-91FE-50A280B8F4CD}"/>
          </ac:cxnSpMkLst>
        </pc:cxnChg>
      </pc:sldChg>
      <pc:sldChg chg="modSp add del mod">
        <pc:chgData name="Athos Petri Damiani" userId="b9470adf2b9a88f3" providerId="LiveId" clId="{30157C50-BF01-4A4F-A53F-370C8B9F4589}" dt="2020-05-15T21:31:44.359" v="1887" actId="47"/>
        <pc:sldMkLst>
          <pc:docMk/>
          <pc:sldMk cId="3033149986" sldId="396"/>
        </pc:sldMkLst>
        <pc:spChg chg="mod">
          <ac:chgData name="Athos Petri Damiani" userId="b9470adf2b9a88f3" providerId="LiveId" clId="{30157C50-BF01-4A4F-A53F-370C8B9F4589}" dt="2020-05-15T20:49:15.046" v="1800" actId="20577"/>
          <ac:spMkLst>
            <pc:docMk/>
            <pc:sldMk cId="3033149986" sldId="396"/>
            <ac:spMk id="34" creationId="{B1612172-F8D8-423D-8D16-FF97FF11082D}"/>
          </ac:spMkLst>
        </pc:spChg>
        <pc:spChg chg="mod">
          <ac:chgData name="Athos Petri Damiani" userId="b9470adf2b9a88f3" providerId="LiveId" clId="{30157C50-BF01-4A4F-A53F-370C8B9F4589}" dt="2020-05-15T20:49:25.739" v="1801" actId="1076"/>
          <ac:spMkLst>
            <pc:docMk/>
            <pc:sldMk cId="3033149986" sldId="396"/>
            <ac:spMk id="70" creationId="{BA56E28D-3A1A-4BC5-ACFA-686363F26143}"/>
          </ac:spMkLst>
        </pc:spChg>
        <pc:grpChg chg="mod">
          <ac:chgData name="Athos Petri Damiani" userId="b9470adf2b9a88f3" providerId="LiveId" clId="{30157C50-BF01-4A4F-A53F-370C8B9F4589}" dt="2020-05-15T20:49:25.739" v="1801" actId="1076"/>
          <ac:grpSpMkLst>
            <pc:docMk/>
            <pc:sldMk cId="3033149986" sldId="396"/>
            <ac:grpSpMk id="38" creationId="{766D4A04-5F07-4B3A-988A-CD01FDC591E9}"/>
          </ac:grpSpMkLst>
        </pc:grpChg>
      </pc:sldChg>
      <pc:sldChg chg="add del">
        <pc:chgData name="Athos Petri Damiani" userId="b9470adf2b9a88f3" providerId="LiveId" clId="{30157C50-BF01-4A4F-A53F-370C8B9F4589}" dt="2020-05-15T21:32:43.791" v="1895"/>
        <pc:sldMkLst>
          <pc:docMk/>
          <pc:sldMk cId="183344950" sldId="397"/>
        </pc:sldMkLst>
      </pc:sldChg>
      <pc:sldChg chg="add del">
        <pc:chgData name="Athos Petri Damiani" userId="b9470adf2b9a88f3" providerId="LiveId" clId="{30157C50-BF01-4A4F-A53F-370C8B9F4589}" dt="2020-05-15T21:32:31.747" v="1893" actId="2696"/>
        <pc:sldMkLst>
          <pc:docMk/>
          <pc:sldMk cId="384233571" sldId="397"/>
        </pc:sldMkLst>
      </pc:sldChg>
      <pc:sldChg chg="addSp delSp modSp add del mod">
        <pc:chgData name="Athos Petri Damiani" userId="b9470adf2b9a88f3" providerId="LiveId" clId="{30157C50-BF01-4A4F-A53F-370C8B9F4589}" dt="2020-05-15T21:32:27.096" v="1891" actId="2696"/>
        <pc:sldMkLst>
          <pc:docMk/>
          <pc:sldMk cId="1025022261" sldId="397"/>
        </pc:sldMkLst>
        <pc:spChg chg="del">
          <ac:chgData name="Athos Petri Damiani" userId="b9470adf2b9a88f3" providerId="LiveId" clId="{30157C50-BF01-4A4F-A53F-370C8B9F4589}" dt="2020-05-15T20:50:08.972" v="1804" actId="478"/>
          <ac:spMkLst>
            <pc:docMk/>
            <pc:sldMk cId="1025022261" sldId="397"/>
            <ac:spMk id="3" creationId="{690736A3-5DF1-4BD8-A281-A7C1FD1B5BF0}"/>
          </ac:spMkLst>
        </pc:spChg>
        <pc:spChg chg="del">
          <ac:chgData name="Athos Petri Damiani" userId="b9470adf2b9a88f3" providerId="LiveId" clId="{30157C50-BF01-4A4F-A53F-370C8B9F4589}" dt="2020-05-15T20:50:07.510" v="1803" actId="478"/>
          <ac:spMkLst>
            <pc:docMk/>
            <pc:sldMk cId="1025022261" sldId="397"/>
            <ac:spMk id="4" creationId="{9D9A553D-4559-4089-8470-8D966CA61E94}"/>
          </ac:spMkLst>
        </pc:spChg>
        <pc:spChg chg="add mod">
          <ac:chgData name="Athos Petri Damiani" userId="b9470adf2b9a88f3" providerId="LiveId" clId="{30157C50-BF01-4A4F-A53F-370C8B9F4589}" dt="2020-05-15T20:50:45.429" v="1839" actId="1076"/>
          <ac:spMkLst>
            <pc:docMk/>
            <pc:sldMk cId="1025022261" sldId="397"/>
            <ac:spMk id="6" creationId="{DCF4C4F9-4A08-4BF1-B4E9-3591AE1FB63A}"/>
          </ac:spMkLst>
        </pc:spChg>
        <pc:spChg chg="del">
          <ac:chgData name="Athos Petri Damiani" userId="b9470adf2b9a88f3" providerId="LiveId" clId="{30157C50-BF01-4A4F-A53F-370C8B9F4589}" dt="2020-05-15T20:50:07.510" v="1803" actId="478"/>
          <ac:spMkLst>
            <pc:docMk/>
            <pc:sldMk cId="1025022261" sldId="397"/>
            <ac:spMk id="34" creationId="{B1612172-F8D8-423D-8D16-FF97FF11082D}"/>
          </ac:spMkLst>
        </pc:spChg>
        <pc:spChg chg="del">
          <ac:chgData name="Athos Petri Damiani" userId="b9470adf2b9a88f3" providerId="LiveId" clId="{30157C50-BF01-4A4F-A53F-370C8B9F4589}" dt="2020-05-15T20:50:07.510" v="1803" actId="478"/>
          <ac:spMkLst>
            <pc:docMk/>
            <pc:sldMk cId="1025022261" sldId="397"/>
            <ac:spMk id="70" creationId="{BA56E28D-3A1A-4BC5-ACFA-686363F26143}"/>
          </ac:spMkLst>
        </pc:spChg>
        <pc:grpChg chg="del">
          <ac:chgData name="Athos Petri Damiani" userId="b9470adf2b9a88f3" providerId="LiveId" clId="{30157C50-BF01-4A4F-A53F-370C8B9F4589}" dt="2020-05-15T20:50:07.510" v="1803" actId="478"/>
          <ac:grpSpMkLst>
            <pc:docMk/>
            <pc:sldMk cId="1025022261" sldId="397"/>
            <ac:grpSpMk id="38" creationId="{766D4A04-5F07-4B3A-988A-CD01FDC591E9}"/>
          </ac:grpSpMkLst>
        </pc:grpChg>
        <pc:cxnChg chg="mod">
          <ac:chgData name="Athos Petri Damiani" userId="b9470adf2b9a88f3" providerId="LiveId" clId="{30157C50-BF01-4A4F-A53F-370C8B9F4589}" dt="2020-05-15T20:50:07.510" v="1803" actId="478"/>
          <ac:cxnSpMkLst>
            <pc:docMk/>
            <pc:sldMk cId="1025022261" sldId="397"/>
            <ac:cxnSpMk id="66" creationId="{FF534598-2C6C-4AF7-965B-16DB4042E75F}"/>
          </ac:cxnSpMkLst>
        </pc:cxnChg>
        <pc:cxnChg chg="mod">
          <ac:chgData name="Athos Petri Damiani" userId="b9470adf2b9a88f3" providerId="LiveId" clId="{30157C50-BF01-4A4F-A53F-370C8B9F4589}" dt="2020-05-15T20:50:07.510" v="1803" actId="478"/>
          <ac:cxnSpMkLst>
            <pc:docMk/>
            <pc:sldMk cId="1025022261" sldId="397"/>
            <ac:cxnSpMk id="67" creationId="{F5CEEB44-AA4C-42BE-BF50-60745167C7D5}"/>
          </ac:cxnSpMkLst>
        </pc:cxnChg>
        <pc:cxnChg chg="mod">
          <ac:chgData name="Athos Petri Damiani" userId="b9470adf2b9a88f3" providerId="LiveId" clId="{30157C50-BF01-4A4F-A53F-370C8B9F4589}" dt="2020-05-15T20:50:07.510" v="1803" actId="478"/>
          <ac:cxnSpMkLst>
            <pc:docMk/>
            <pc:sldMk cId="1025022261" sldId="397"/>
            <ac:cxnSpMk id="68" creationId="{42F3FEA0-DEA5-4AA0-8942-02CBDACDBA28}"/>
          </ac:cxnSpMkLst>
        </pc:cxnChg>
        <pc:cxnChg chg="mod">
          <ac:chgData name="Athos Petri Damiani" userId="b9470adf2b9a88f3" providerId="LiveId" clId="{30157C50-BF01-4A4F-A53F-370C8B9F4589}" dt="2020-05-15T20:50:07.510" v="1803" actId="478"/>
          <ac:cxnSpMkLst>
            <pc:docMk/>
            <pc:sldMk cId="1025022261" sldId="397"/>
            <ac:cxnSpMk id="69" creationId="{3B8B38B1-9F90-4734-91FE-50A280B8F4CD}"/>
          </ac:cxnSpMkLst>
        </pc:cxnChg>
      </pc:sldChg>
      <pc:sldChg chg="add">
        <pc:chgData name="Athos Petri Damiani" userId="b9470adf2b9a88f3" providerId="LiveId" clId="{30157C50-BF01-4A4F-A53F-370C8B9F4589}" dt="2020-05-15T21:29:41.135" v="1872"/>
        <pc:sldMkLst>
          <pc:docMk/>
          <pc:sldMk cId="1427249808" sldId="398"/>
        </pc:sldMkLst>
      </pc:sldChg>
      <pc:sldChg chg="modSp add">
        <pc:chgData name="Athos Petri Damiani" userId="b9470adf2b9a88f3" providerId="LiveId" clId="{30157C50-BF01-4A4F-A53F-370C8B9F4589}" dt="2020-05-15T21:31:34.208" v="1886" actId="207"/>
        <pc:sldMkLst>
          <pc:docMk/>
          <pc:sldMk cId="1905300898" sldId="399"/>
        </pc:sldMkLst>
        <pc:spChg chg="mod">
          <ac:chgData name="Athos Petri Damiani" userId="b9470adf2b9a88f3" providerId="LiveId" clId="{30157C50-BF01-4A4F-A53F-370C8B9F4589}" dt="2020-05-15T21:31:24.705" v="1884" actId="20577"/>
          <ac:spMkLst>
            <pc:docMk/>
            <pc:sldMk cId="1905300898" sldId="399"/>
            <ac:spMk id="34" creationId="{B1612172-F8D8-423D-8D16-FF97FF11082D}"/>
          </ac:spMkLst>
        </pc:spChg>
        <pc:spChg chg="mod">
          <ac:chgData name="Athos Petri Damiani" userId="b9470adf2b9a88f3" providerId="LiveId" clId="{30157C50-BF01-4A4F-A53F-370C8B9F4589}" dt="2020-05-15T21:31:29.532" v="1885" actId="207"/>
          <ac:spMkLst>
            <pc:docMk/>
            <pc:sldMk cId="1905300898" sldId="399"/>
            <ac:spMk id="36" creationId="{67530024-F90C-44EE-8061-1F41525BAD51}"/>
          </ac:spMkLst>
        </pc:spChg>
        <pc:spChg chg="mod">
          <ac:chgData name="Athos Petri Damiani" userId="b9470adf2b9a88f3" providerId="LiveId" clId="{30157C50-BF01-4A4F-A53F-370C8B9F4589}" dt="2020-05-15T21:31:34.208" v="1886" actId="207"/>
          <ac:spMkLst>
            <pc:docMk/>
            <pc:sldMk cId="1905300898" sldId="399"/>
            <ac:spMk id="60" creationId="{7C8429C2-68E1-4A3B-8A13-35BD751F6A00}"/>
          </ac:spMkLst>
        </pc:spChg>
      </pc:sldChg>
      <pc:sldChg chg="modSp add">
        <pc:chgData name="Athos Petri Damiani" userId="b9470adf2b9a88f3" providerId="LiveId" clId="{30157C50-BF01-4A4F-A53F-370C8B9F4589}" dt="2020-05-15T21:31:51.203" v="1890" actId="20577"/>
        <pc:sldMkLst>
          <pc:docMk/>
          <pc:sldMk cId="853628583" sldId="400"/>
        </pc:sldMkLst>
        <pc:spChg chg="mod">
          <ac:chgData name="Athos Petri Damiani" userId="b9470adf2b9a88f3" providerId="LiveId" clId="{30157C50-BF01-4A4F-A53F-370C8B9F4589}" dt="2020-05-15T21:31:51.203" v="1890" actId="20577"/>
          <ac:spMkLst>
            <pc:docMk/>
            <pc:sldMk cId="853628583" sldId="400"/>
            <ac:spMk id="34" creationId="{B1612172-F8D8-423D-8D16-FF97FF11082D}"/>
          </ac:spMkLst>
        </pc:spChg>
      </pc:sldChg>
      <pc:sldChg chg="addSp delSp modSp add mod">
        <pc:chgData name="Athos Petri Damiani" userId="b9470adf2b9a88f3" providerId="LiveId" clId="{30157C50-BF01-4A4F-A53F-370C8B9F4589}" dt="2020-05-15T22:09:08.831" v="2264"/>
        <pc:sldMkLst>
          <pc:docMk/>
          <pc:sldMk cId="3154360299" sldId="401"/>
        </pc:sldMkLst>
        <pc:spChg chg="add mod">
          <ac:chgData name="Athos Petri Damiani" userId="b9470adf2b9a88f3" providerId="LiveId" clId="{30157C50-BF01-4A4F-A53F-370C8B9F4589}" dt="2020-05-15T21:33:21.705" v="1915" actId="403"/>
          <ac:spMkLst>
            <pc:docMk/>
            <pc:sldMk cId="3154360299" sldId="401"/>
            <ac:spMk id="2" creationId="{4ACDC3DA-3E2D-40B0-B7D9-2F6339F75242}"/>
          </ac:spMkLst>
        </pc:spChg>
        <pc:spChg chg="add del mod">
          <ac:chgData name="Athos Petri Damiani" userId="b9470adf2b9a88f3" providerId="LiveId" clId="{30157C50-BF01-4A4F-A53F-370C8B9F4589}" dt="2020-05-15T22:09:08.831" v="2264"/>
          <ac:spMkLst>
            <pc:docMk/>
            <pc:sldMk cId="3154360299" sldId="401"/>
            <ac:spMk id="51" creationId="{10CF4292-9370-4071-9D40-C5CF95E33D2F}"/>
          </ac:spMkLst>
        </pc:spChg>
      </pc:sldChg>
      <pc:sldChg chg="addSp delSp modSp add mod">
        <pc:chgData name="Athos Petri Damiani" userId="b9470adf2b9a88f3" providerId="LiveId" clId="{30157C50-BF01-4A4F-A53F-370C8B9F4589}" dt="2020-05-15T22:19:29.802" v="2422" actId="207"/>
        <pc:sldMkLst>
          <pc:docMk/>
          <pc:sldMk cId="2789922635" sldId="402"/>
        </pc:sldMkLst>
        <pc:spChg chg="add del mod">
          <ac:chgData name="Athos Petri Damiani" userId="b9470adf2b9a88f3" providerId="LiveId" clId="{30157C50-BF01-4A4F-A53F-370C8B9F4589}" dt="2020-05-15T22:01:37.538" v="2124" actId="478"/>
          <ac:spMkLst>
            <pc:docMk/>
            <pc:sldMk cId="2789922635" sldId="402"/>
            <ac:spMk id="4" creationId="{35D0FCE4-A82E-454E-953E-D6C3E83FAC92}"/>
          </ac:spMkLst>
        </pc:spChg>
        <pc:spChg chg="add mod">
          <ac:chgData name="Athos Petri Damiani" userId="b9470adf2b9a88f3" providerId="LiveId" clId="{30157C50-BF01-4A4F-A53F-370C8B9F4589}" dt="2020-05-15T22:02:11.892" v="2132" actId="14100"/>
          <ac:spMkLst>
            <pc:docMk/>
            <pc:sldMk cId="2789922635" sldId="402"/>
            <ac:spMk id="6" creationId="{241464F6-1576-463B-BDD2-C546A7121DD6}"/>
          </ac:spMkLst>
        </pc:spChg>
        <pc:spChg chg="add mod">
          <ac:chgData name="Athos Petri Damiani" userId="b9470adf2b9a88f3" providerId="LiveId" clId="{30157C50-BF01-4A4F-A53F-370C8B9F4589}" dt="2020-05-15T22:02:32.498" v="2136"/>
          <ac:spMkLst>
            <pc:docMk/>
            <pc:sldMk cId="2789922635" sldId="402"/>
            <ac:spMk id="9" creationId="{22C3A48D-65BC-47D9-AC30-B98397E4667F}"/>
          </ac:spMkLst>
        </pc:spChg>
        <pc:spChg chg="mod">
          <ac:chgData name="Athos Petri Damiani" userId="b9470adf2b9a88f3" providerId="LiveId" clId="{30157C50-BF01-4A4F-A53F-370C8B9F4589}" dt="2020-05-15T22:19:23.782" v="2421" actId="207"/>
          <ac:spMkLst>
            <pc:docMk/>
            <pc:sldMk cId="2789922635" sldId="402"/>
            <ac:spMk id="36" creationId="{67530024-F90C-44EE-8061-1F41525BAD51}"/>
          </ac:spMkLst>
        </pc:spChg>
        <pc:spChg chg="mod">
          <ac:chgData name="Athos Petri Damiani" userId="b9470adf2b9a88f3" providerId="LiveId" clId="{30157C50-BF01-4A4F-A53F-370C8B9F4589}" dt="2020-05-15T22:19:29.802" v="2422" actId="207"/>
          <ac:spMkLst>
            <pc:docMk/>
            <pc:sldMk cId="2789922635" sldId="402"/>
            <ac:spMk id="60" creationId="{7C8429C2-68E1-4A3B-8A13-35BD751F6A00}"/>
          </ac:spMkLst>
        </pc:spChg>
        <pc:spChg chg="add mod">
          <ac:chgData name="Athos Petri Damiani" userId="b9470adf2b9a88f3" providerId="LiveId" clId="{30157C50-BF01-4A4F-A53F-370C8B9F4589}" dt="2020-05-15T22:03:14.106" v="2207" actId="1076"/>
          <ac:spMkLst>
            <pc:docMk/>
            <pc:sldMk cId="2789922635" sldId="402"/>
            <ac:spMk id="70" creationId="{E2837BB3-F380-4FA7-89EC-6079A91C908B}"/>
          </ac:spMkLst>
        </pc:spChg>
      </pc:sldChg>
      <pc:sldChg chg="modSp add">
        <pc:chgData name="Athos Petri Damiani" userId="b9470adf2b9a88f3" providerId="LiveId" clId="{30157C50-BF01-4A4F-A53F-370C8B9F4589}" dt="2020-05-15T22:19:49.638" v="2424" actId="207"/>
        <pc:sldMkLst>
          <pc:docMk/>
          <pc:sldMk cId="262855468" sldId="403"/>
        </pc:sldMkLst>
        <pc:spChg chg="mod">
          <ac:chgData name="Athos Petri Damiani" userId="b9470adf2b9a88f3" providerId="LiveId" clId="{30157C50-BF01-4A4F-A53F-370C8B9F4589}" dt="2020-05-15T22:04:42.747" v="2250" actId="20577"/>
          <ac:spMkLst>
            <pc:docMk/>
            <pc:sldMk cId="262855468" sldId="403"/>
            <ac:spMk id="34" creationId="{B1612172-F8D8-423D-8D16-FF97FF11082D}"/>
          </ac:spMkLst>
        </pc:spChg>
        <pc:spChg chg="mod">
          <ac:chgData name="Athos Petri Damiani" userId="b9470adf2b9a88f3" providerId="LiveId" clId="{30157C50-BF01-4A4F-A53F-370C8B9F4589}" dt="2020-05-15T22:19:44.843" v="2423" actId="207"/>
          <ac:spMkLst>
            <pc:docMk/>
            <pc:sldMk cId="262855468" sldId="403"/>
            <ac:spMk id="36" creationId="{67530024-F90C-44EE-8061-1F41525BAD51}"/>
          </ac:spMkLst>
        </pc:spChg>
        <pc:spChg chg="mod">
          <ac:chgData name="Athos Petri Damiani" userId="b9470adf2b9a88f3" providerId="LiveId" clId="{30157C50-BF01-4A4F-A53F-370C8B9F4589}" dt="2020-05-15T22:19:49.638" v="2424" actId="207"/>
          <ac:spMkLst>
            <pc:docMk/>
            <pc:sldMk cId="262855468" sldId="403"/>
            <ac:spMk id="60" creationId="{7C8429C2-68E1-4A3B-8A13-35BD751F6A00}"/>
          </ac:spMkLst>
        </pc:spChg>
      </pc:sldChg>
      <pc:sldChg chg="addSp modSp add mod">
        <pc:chgData name="Athos Petri Damiani" userId="b9470adf2b9a88f3" providerId="LiveId" clId="{30157C50-BF01-4A4F-A53F-370C8B9F4589}" dt="2020-05-15T22:20:01.217" v="2426" actId="207"/>
        <pc:sldMkLst>
          <pc:docMk/>
          <pc:sldMk cId="1948763366" sldId="404"/>
        </pc:sldMkLst>
        <pc:spChg chg="mod">
          <ac:chgData name="Athos Petri Damiani" userId="b9470adf2b9a88f3" providerId="LiveId" clId="{30157C50-BF01-4A4F-A53F-370C8B9F4589}" dt="2020-05-15T22:19:56.528" v="2425" actId="207"/>
          <ac:spMkLst>
            <pc:docMk/>
            <pc:sldMk cId="1948763366" sldId="404"/>
            <ac:spMk id="36" creationId="{67530024-F90C-44EE-8061-1F41525BAD51}"/>
          </ac:spMkLst>
        </pc:spChg>
        <pc:spChg chg="mod">
          <ac:chgData name="Athos Petri Damiani" userId="b9470adf2b9a88f3" providerId="LiveId" clId="{30157C50-BF01-4A4F-A53F-370C8B9F4589}" dt="2020-05-15T22:20:01.217" v="2426" actId="207"/>
          <ac:spMkLst>
            <pc:docMk/>
            <pc:sldMk cId="1948763366" sldId="404"/>
            <ac:spMk id="60" creationId="{7C8429C2-68E1-4A3B-8A13-35BD751F6A00}"/>
          </ac:spMkLst>
        </pc:spChg>
        <pc:spChg chg="add mod">
          <ac:chgData name="Athos Petri Damiani" userId="b9470adf2b9a88f3" providerId="LiveId" clId="{30157C50-BF01-4A4F-A53F-370C8B9F4589}" dt="2020-05-15T22:05:29.873" v="2259" actId="20577"/>
          <ac:spMkLst>
            <pc:docMk/>
            <pc:sldMk cId="1948763366" sldId="404"/>
            <ac:spMk id="71" creationId="{CE1CBDFD-F656-43A8-89B7-9D5E2464CC09}"/>
          </ac:spMkLst>
        </pc:spChg>
      </pc:sldChg>
      <pc:sldChg chg="addSp delSp modSp add mod">
        <pc:chgData name="Athos Petri Damiani" userId="b9470adf2b9a88f3" providerId="LiveId" clId="{30157C50-BF01-4A4F-A53F-370C8B9F4589}" dt="2020-05-15T22:32:09.987" v="2672" actId="1036"/>
        <pc:sldMkLst>
          <pc:docMk/>
          <pc:sldMk cId="2499854012" sldId="405"/>
        </pc:sldMkLst>
        <pc:spChg chg="add del mod">
          <ac:chgData name="Athos Petri Damiani" userId="b9470adf2b9a88f3" providerId="LiveId" clId="{30157C50-BF01-4A4F-A53F-370C8B9F4589}" dt="2020-05-15T22:30:04.614" v="2588"/>
          <ac:spMkLst>
            <pc:docMk/>
            <pc:sldMk cId="2499854012" sldId="405"/>
            <ac:spMk id="2" creationId="{B1F9931C-1C24-4D7C-9DA3-19FAEACBDFC2}"/>
          </ac:spMkLst>
        </pc:spChg>
        <pc:spChg chg="add mod">
          <ac:chgData name="Athos Petri Damiani" userId="b9470adf2b9a88f3" providerId="LiveId" clId="{30157C50-BF01-4A4F-A53F-370C8B9F4589}" dt="2020-05-15T22:31:14.928" v="2621" actId="20577"/>
          <ac:spMkLst>
            <pc:docMk/>
            <pc:sldMk cId="2499854012" sldId="405"/>
            <ac:spMk id="4" creationId="{08C4422E-862B-4792-85FA-02BFD883BE6C}"/>
          </ac:spMkLst>
        </pc:spChg>
        <pc:spChg chg="mod">
          <ac:chgData name="Athos Petri Damiani" userId="b9470adf2b9a88f3" providerId="LiveId" clId="{30157C50-BF01-4A4F-A53F-370C8B9F4589}" dt="2020-05-15T22:30:09.479" v="2589"/>
          <ac:spMkLst>
            <pc:docMk/>
            <pc:sldMk cId="2499854012" sldId="405"/>
            <ac:spMk id="7" creationId="{2C1E15D0-0388-4A46-9353-08603C831441}"/>
          </ac:spMkLst>
        </pc:spChg>
        <pc:spChg chg="del">
          <ac:chgData name="Athos Petri Damiani" userId="b9470adf2b9a88f3" providerId="LiveId" clId="{30157C50-BF01-4A4F-A53F-370C8B9F4589}" dt="2020-05-15T22:29:50.183" v="2585" actId="478"/>
          <ac:spMkLst>
            <pc:docMk/>
            <pc:sldMk cId="2499854012" sldId="405"/>
            <ac:spMk id="48" creationId="{0383FAD7-A102-4295-9A2A-817427BC6DEC}"/>
          </ac:spMkLst>
        </pc:spChg>
        <pc:spChg chg="del">
          <ac:chgData name="Athos Petri Damiani" userId="b9470adf2b9a88f3" providerId="LiveId" clId="{30157C50-BF01-4A4F-A53F-370C8B9F4589}" dt="2020-05-15T22:29:50.183" v="2585" actId="478"/>
          <ac:spMkLst>
            <pc:docMk/>
            <pc:sldMk cId="2499854012" sldId="405"/>
            <ac:spMk id="50" creationId="{216DFD22-6034-47CC-827E-C866CAFCFA88}"/>
          </ac:spMkLst>
        </pc:spChg>
        <pc:spChg chg="del">
          <ac:chgData name="Athos Petri Damiani" userId="b9470adf2b9a88f3" providerId="LiveId" clId="{30157C50-BF01-4A4F-A53F-370C8B9F4589}" dt="2020-05-15T22:29:50.183" v="2585" actId="478"/>
          <ac:spMkLst>
            <pc:docMk/>
            <pc:sldMk cId="2499854012" sldId="405"/>
            <ac:spMk id="51" creationId="{9EF5DC15-1F5B-49FD-89DC-76B37CB4AEF5}"/>
          </ac:spMkLst>
        </pc:spChg>
        <pc:spChg chg="del">
          <ac:chgData name="Athos Petri Damiani" userId="b9470adf2b9a88f3" providerId="LiveId" clId="{30157C50-BF01-4A4F-A53F-370C8B9F4589}" dt="2020-05-15T22:29:50.183" v="2585" actId="478"/>
          <ac:spMkLst>
            <pc:docMk/>
            <pc:sldMk cId="2499854012" sldId="405"/>
            <ac:spMk id="53" creationId="{5902D183-E209-4A0F-B3D4-37B15D6E7073}"/>
          </ac:spMkLst>
        </pc:spChg>
        <pc:spChg chg="del">
          <ac:chgData name="Athos Petri Damiani" userId="b9470adf2b9a88f3" providerId="LiveId" clId="{30157C50-BF01-4A4F-A53F-370C8B9F4589}" dt="2020-05-15T22:29:52.443" v="2586" actId="478"/>
          <ac:spMkLst>
            <pc:docMk/>
            <pc:sldMk cId="2499854012" sldId="405"/>
            <ac:spMk id="66" creationId="{F7404049-5AFD-4D1E-B522-8D16E95316B3}"/>
          </ac:spMkLst>
        </pc:spChg>
        <pc:spChg chg="del">
          <ac:chgData name="Athos Petri Damiani" userId="b9470adf2b9a88f3" providerId="LiveId" clId="{30157C50-BF01-4A4F-A53F-370C8B9F4589}" dt="2020-05-15T22:29:50.183" v="2585" actId="478"/>
          <ac:spMkLst>
            <pc:docMk/>
            <pc:sldMk cId="2499854012" sldId="405"/>
            <ac:spMk id="69" creationId="{37072C81-F14F-4DDA-B491-B3A40323CD39}"/>
          </ac:spMkLst>
        </pc:spChg>
        <pc:spChg chg="del">
          <ac:chgData name="Athos Petri Damiani" userId="b9470adf2b9a88f3" providerId="LiveId" clId="{30157C50-BF01-4A4F-A53F-370C8B9F4589}" dt="2020-05-15T22:29:50.183" v="2585" actId="478"/>
          <ac:spMkLst>
            <pc:docMk/>
            <pc:sldMk cId="2499854012" sldId="405"/>
            <ac:spMk id="70" creationId="{BD4BBC71-3C8B-427D-99E0-BA0A4EF028BA}"/>
          </ac:spMkLst>
        </pc:spChg>
        <pc:spChg chg="del">
          <ac:chgData name="Athos Petri Damiani" userId="b9470adf2b9a88f3" providerId="LiveId" clId="{30157C50-BF01-4A4F-A53F-370C8B9F4589}" dt="2020-05-15T22:29:47.416" v="2584" actId="478"/>
          <ac:spMkLst>
            <pc:docMk/>
            <pc:sldMk cId="2499854012" sldId="405"/>
            <ac:spMk id="77" creationId="{A075BEF7-CA11-4F48-B482-E19109C1C6FA}"/>
          </ac:spMkLst>
        </pc:spChg>
        <pc:cxnChg chg="mod">
          <ac:chgData name="Athos Petri Damiani" userId="b9470adf2b9a88f3" providerId="LiveId" clId="{30157C50-BF01-4A4F-A53F-370C8B9F4589}" dt="2020-05-15T22:32:03.052" v="2667" actId="14100"/>
          <ac:cxnSpMkLst>
            <pc:docMk/>
            <pc:sldMk cId="2499854012" sldId="405"/>
            <ac:cxnSpMk id="3" creationId="{A9A92C62-92B4-4303-9847-91EC31011163}"/>
          </ac:cxnSpMkLst>
        </pc:cxnChg>
        <pc:cxnChg chg="mod">
          <ac:chgData name="Athos Petri Damiani" userId="b9470adf2b9a88f3" providerId="LiveId" clId="{30157C50-BF01-4A4F-A53F-370C8B9F4589}" dt="2020-05-15T22:31:39.340" v="2629" actId="1036"/>
          <ac:cxnSpMkLst>
            <pc:docMk/>
            <pc:sldMk cId="2499854012" sldId="405"/>
            <ac:cxnSpMk id="36" creationId="{55A1CED1-C811-4F2A-B3BC-A8574766744F}"/>
          </ac:cxnSpMkLst>
        </pc:cxnChg>
        <pc:cxnChg chg="mod">
          <ac:chgData name="Athos Petri Damiani" userId="b9470adf2b9a88f3" providerId="LiveId" clId="{30157C50-BF01-4A4F-A53F-370C8B9F4589}" dt="2020-05-15T22:31:46.760" v="2640" actId="1035"/>
          <ac:cxnSpMkLst>
            <pc:docMk/>
            <pc:sldMk cId="2499854012" sldId="405"/>
            <ac:cxnSpMk id="40" creationId="{DBA6ADB3-5DF0-4122-B141-1BFDA8D29A19}"/>
          </ac:cxnSpMkLst>
        </pc:cxnChg>
        <pc:cxnChg chg="mod">
          <ac:chgData name="Athos Petri Damiani" userId="b9470adf2b9a88f3" providerId="LiveId" clId="{30157C50-BF01-4A4F-A53F-370C8B9F4589}" dt="2020-05-15T22:31:51.772" v="2648" actId="1036"/>
          <ac:cxnSpMkLst>
            <pc:docMk/>
            <pc:sldMk cId="2499854012" sldId="405"/>
            <ac:cxnSpMk id="41" creationId="{918ACA7C-026C-4BA9-B09B-013E73CCE72B}"/>
          </ac:cxnSpMkLst>
        </pc:cxnChg>
        <pc:cxnChg chg="del">
          <ac:chgData name="Athos Petri Damiani" userId="b9470adf2b9a88f3" providerId="LiveId" clId="{30157C50-BF01-4A4F-A53F-370C8B9F4589}" dt="2020-05-15T22:29:50.183" v="2585" actId="478"/>
          <ac:cxnSpMkLst>
            <pc:docMk/>
            <pc:sldMk cId="2499854012" sldId="405"/>
            <ac:cxnSpMk id="46" creationId="{E96FCC07-6D33-4EBA-A9BB-8D79F595A218}"/>
          </ac:cxnSpMkLst>
        </pc:cxnChg>
        <pc:cxnChg chg="del">
          <ac:chgData name="Athos Petri Damiani" userId="b9470adf2b9a88f3" providerId="LiveId" clId="{30157C50-BF01-4A4F-A53F-370C8B9F4589}" dt="2020-05-15T22:29:50.183" v="2585" actId="478"/>
          <ac:cxnSpMkLst>
            <pc:docMk/>
            <pc:sldMk cId="2499854012" sldId="405"/>
            <ac:cxnSpMk id="47" creationId="{D3ED41CF-0A8F-475D-9962-84385EB642B9}"/>
          </ac:cxnSpMkLst>
        </pc:cxnChg>
        <pc:cxnChg chg="del">
          <ac:chgData name="Athos Petri Damiani" userId="b9470adf2b9a88f3" providerId="LiveId" clId="{30157C50-BF01-4A4F-A53F-370C8B9F4589}" dt="2020-05-15T22:31:31.444" v="2622" actId="478"/>
          <ac:cxnSpMkLst>
            <pc:docMk/>
            <pc:sldMk cId="2499854012" sldId="405"/>
            <ac:cxnSpMk id="49" creationId="{2E509832-FA19-4533-94BF-7AAF996F1620}"/>
          </ac:cxnSpMkLst>
        </pc:cxnChg>
        <pc:cxnChg chg="mod">
          <ac:chgData name="Athos Petri Damiani" userId="b9470adf2b9a88f3" providerId="LiveId" clId="{30157C50-BF01-4A4F-A53F-370C8B9F4589}" dt="2020-05-15T22:32:09.987" v="2672" actId="1036"/>
          <ac:cxnSpMkLst>
            <pc:docMk/>
            <pc:sldMk cId="2499854012" sldId="405"/>
            <ac:cxnSpMk id="61" creationId="{C8260661-4F10-46CA-B00F-FFA56A4A4D6C}"/>
          </ac:cxnSpMkLst>
        </pc:cxnChg>
        <pc:cxnChg chg="del">
          <ac:chgData name="Athos Petri Damiani" userId="b9470adf2b9a88f3" providerId="LiveId" clId="{30157C50-BF01-4A4F-A53F-370C8B9F4589}" dt="2020-05-15T22:31:32.370" v="2623" actId="478"/>
          <ac:cxnSpMkLst>
            <pc:docMk/>
            <pc:sldMk cId="2499854012" sldId="405"/>
            <ac:cxnSpMk id="65" creationId="{2F7238C1-B8D9-4DC8-976F-64E57E6BDDD7}"/>
          </ac:cxnSpMkLst>
        </pc:cxnChg>
        <pc:cxnChg chg="del">
          <ac:chgData name="Athos Petri Damiani" userId="b9470adf2b9a88f3" providerId="LiveId" clId="{30157C50-BF01-4A4F-A53F-370C8B9F4589}" dt="2020-05-15T22:29:50.183" v="2585" actId="478"/>
          <ac:cxnSpMkLst>
            <pc:docMk/>
            <pc:sldMk cId="2499854012" sldId="405"/>
            <ac:cxnSpMk id="67" creationId="{27FDBAA3-4914-4EBB-9B4E-35213DF0EB75}"/>
          </ac:cxnSpMkLst>
        </pc:cxnChg>
        <pc:cxnChg chg="del">
          <ac:chgData name="Athos Petri Damiani" userId="b9470adf2b9a88f3" providerId="LiveId" clId="{30157C50-BF01-4A4F-A53F-370C8B9F4589}" dt="2020-05-15T22:29:50.183" v="2585" actId="478"/>
          <ac:cxnSpMkLst>
            <pc:docMk/>
            <pc:sldMk cId="2499854012" sldId="405"/>
            <ac:cxnSpMk id="68" creationId="{AA69E855-269F-4190-B9A3-C05FA13032AA}"/>
          </ac:cxnSpMkLst>
        </pc:cxnChg>
      </pc:sldChg>
      <pc:sldChg chg="addSp delSp modSp add del mod">
        <pc:chgData name="Athos Petri Damiani" userId="b9470adf2b9a88f3" providerId="LiveId" clId="{30157C50-BF01-4A4F-A53F-370C8B9F4589}" dt="2020-05-15T22:40:42.498" v="2842" actId="2696"/>
        <pc:sldMkLst>
          <pc:docMk/>
          <pc:sldMk cId="253357661" sldId="406"/>
        </pc:sldMkLst>
        <pc:spChg chg="mod">
          <ac:chgData name="Athos Petri Damiani" userId="b9470adf2b9a88f3" providerId="LiveId" clId="{30157C50-BF01-4A4F-A53F-370C8B9F4589}" dt="2020-05-15T22:35:25.806" v="2677" actId="20577"/>
          <ac:spMkLst>
            <pc:docMk/>
            <pc:sldMk cId="253357661" sldId="406"/>
            <ac:spMk id="3" creationId="{690736A3-5DF1-4BD8-A281-A7C1FD1B5BF0}"/>
          </ac:spMkLst>
        </pc:spChg>
        <pc:spChg chg="add del mod">
          <ac:chgData name="Athos Petri Damiani" userId="b9470adf2b9a88f3" providerId="LiveId" clId="{30157C50-BF01-4A4F-A53F-370C8B9F4589}" dt="2020-05-15T22:36:57.902" v="2725" actId="478"/>
          <ac:spMkLst>
            <pc:docMk/>
            <pc:sldMk cId="253357661" sldId="406"/>
            <ac:spMk id="4" creationId="{4FD4A411-8AAF-4BCE-BDBB-561AE4B8E211}"/>
          </ac:spMkLst>
        </pc:spChg>
        <pc:spChg chg="del">
          <ac:chgData name="Athos Petri Damiani" userId="b9470adf2b9a88f3" providerId="LiveId" clId="{30157C50-BF01-4A4F-A53F-370C8B9F4589}" dt="2020-05-15T22:35:52.136" v="2685" actId="478"/>
          <ac:spMkLst>
            <pc:docMk/>
            <pc:sldMk cId="253357661" sldId="406"/>
            <ac:spMk id="6" creationId="{241464F6-1576-463B-BDD2-C546A7121DD6}"/>
          </ac:spMkLst>
        </pc:spChg>
        <pc:spChg chg="add mod">
          <ac:chgData name="Athos Petri Damiani" userId="b9470adf2b9a88f3" providerId="LiveId" clId="{30157C50-BF01-4A4F-A53F-370C8B9F4589}" dt="2020-05-15T22:37:41.184" v="2735" actId="1076"/>
          <ac:spMkLst>
            <pc:docMk/>
            <pc:sldMk cId="253357661" sldId="406"/>
            <ac:spMk id="10" creationId="{6E6FB6BC-B7F7-4069-8725-ED0D021E4B52}"/>
          </ac:spMkLst>
        </pc:spChg>
        <pc:spChg chg="add mod">
          <ac:chgData name="Athos Petri Damiani" userId="b9470adf2b9a88f3" providerId="LiveId" clId="{30157C50-BF01-4A4F-A53F-370C8B9F4589}" dt="2020-05-15T22:38:27.966" v="2744" actId="1076"/>
          <ac:spMkLst>
            <pc:docMk/>
            <pc:sldMk cId="253357661" sldId="406"/>
            <ac:spMk id="11" creationId="{24061313-A73D-4774-98F3-F538EB6035FF}"/>
          </ac:spMkLst>
        </pc:spChg>
        <pc:spChg chg="add mod">
          <ac:chgData name="Athos Petri Damiani" userId="b9470adf2b9a88f3" providerId="LiveId" clId="{30157C50-BF01-4A4F-A53F-370C8B9F4589}" dt="2020-05-15T22:38:46.014" v="2748" actId="20577"/>
          <ac:spMkLst>
            <pc:docMk/>
            <pc:sldMk cId="253357661" sldId="406"/>
            <ac:spMk id="12" creationId="{6EA30FB7-7E44-450B-807F-C6B046A716FD}"/>
          </ac:spMkLst>
        </pc:spChg>
        <pc:spChg chg="add mod">
          <ac:chgData name="Athos Petri Damiani" userId="b9470adf2b9a88f3" providerId="LiveId" clId="{30157C50-BF01-4A4F-A53F-370C8B9F4589}" dt="2020-05-15T22:39:00.085" v="2765" actId="1076"/>
          <ac:spMkLst>
            <pc:docMk/>
            <pc:sldMk cId="253357661" sldId="406"/>
            <ac:spMk id="13" creationId="{2F8BB60B-AFE8-42C1-BC9D-E2BDAA59DE35}"/>
          </ac:spMkLst>
        </pc:spChg>
        <pc:spChg chg="mod">
          <ac:chgData name="Athos Petri Damiani" userId="b9470adf2b9a88f3" providerId="LiveId" clId="{30157C50-BF01-4A4F-A53F-370C8B9F4589}" dt="2020-05-15T22:37:59.240" v="2737" actId="20577"/>
          <ac:spMkLst>
            <pc:docMk/>
            <pc:sldMk cId="253357661" sldId="406"/>
            <ac:spMk id="34" creationId="{B1612172-F8D8-423D-8D16-FF97FF11082D}"/>
          </ac:spMkLst>
        </pc:spChg>
        <pc:spChg chg="mod">
          <ac:chgData name="Athos Petri Damiani" userId="b9470adf2b9a88f3" providerId="LiveId" clId="{30157C50-BF01-4A4F-A53F-370C8B9F4589}" dt="2020-05-15T22:35:18.939" v="2675" actId="207"/>
          <ac:spMkLst>
            <pc:docMk/>
            <pc:sldMk cId="253357661" sldId="406"/>
            <ac:spMk id="60" creationId="{7C8429C2-68E1-4A3B-8A13-35BD751F6A00}"/>
          </ac:spMkLst>
        </pc:spChg>
        <pc:spChg chg="del">
          <ac:chgData name="Athos Petri Damiani" userId="b9470adf2b9a88f3" providerId="LiveId" clId="{30157C50-BF01-4A4F-A53F-370C8B9F4589}" dt="2020-05-15T22:35:10.035" v="2674" actId="478"/>
          <ac:spMkLst>
            <pc:docMk/>
            <pc:sldMk cId="253357661" sldId="406"/>
            <ac:spMk id="71" creationId="{CE1CBDFD-F656-43A8-89B7-9D5E2464CC09}"/>
          </ac:spMkLst>
        </pc:spChg>
        <pc:spChg chg="add del mod">
          <ac:chgData name="Athos Petri Damiani" userId="b9470adf2b9a88f3" providerId="LiveId" clId="{30157C50-BF01-4A4F-A53F-370C8B9F4589}" dt="2020-05-15T22:37:00.737" v="2726" actId="478"/>
          <ac:spMkLst>
            <pc:docMk/>
            <pc:sldMk cId="253357661" sldId="406"/>
            <ac:spMk id="72" creationId="{3ED20750-0DFE-466A-AAE7-5A50D3500A7F}"/>
          </ac:spMkLst>
        </pc:spChg>
        <pc:spChg chg="add mod">
          <ac:chgData name="Athos Petri Damiani" userId="b9470adf2b9a88f3" providerId="LiveId" clId="{30157C50-BF01-4A4F-A53F-370C8B9F4589}" dt="2020-05-15T22:39:16.804" v="2772" actId="1076"/>
          <ac:spMkLst>
            <pc:docMk/>
            <pc:sldMk cId="253357661" sldId="406"/>
            <ac:spMk id="73" creationId="{61FEA8D7-7031-4761-BDA9-4C673BA9B088}"/>
          </ac:spMkLst>
        </pc:spChg>
        <pc:spChg chg="add mod">
          <ac:chgData name="Athos Petri Damiani" userId="b9470adf2b9a88f3" providerId="LiveId" clId="{30157C50-BF01-4A4F-A53F-370C8B9F4589}" dt="2020-05-15T22:39:41.187" v="2776" actId="14100"/>
          <ac:spMkLst>
            <pc:docMk/>
            <pc:sldMk cId="253357661" sldId="406"/>
            <ac:spMk id="74" creationId="{32E236A9-0E69-484B-A577-B05E3B6E3452}"/>
          </ac:spMkLst>
        </pc:spChg>
        <pc:spChg chg="add mod">
          <ac:chgData name="Athos Petri Damiani" userId="b9470adf2b9a88f3" providerId="LiveId" clId="{30157C50-BF01-4A4F-A53F-370C8B9F4589}" dt="2020-05-15T22:40:23.188" v="2841" actId="20577"/>
          <ac:spMkLst>
            <pc:docMk/>
            <pc:sldMk cId="253357661" sldId="406"/>
            <ac:spMk id="75" creationId="{74033974-1C97-473B-88F7-04D0C1A63D02}"/>
          </ac:spMkLst>
        </pc:spChg>
        <pc:grpChg chg="mod">
          <ac:chgData name="Athos Petri Damiani" userId="b9470adf2b9a88f3" providerId="LiveId" clId="{30157C50-BF01-4A4F-A53F-370C8B9F4589}" dt="2020-05-15T22:36:00.060" v="2713" actId="1037"/>
          <ac:grpSpMkLst>
            <pc:docMk/>
            <pc:sldMk cId="253357661" sldId="406"/>
            <ac:grpSpMk id="38" creationId="{766D4A04-5F07-4B3A-988A-CD01FDC591E9}"/>
          </ac:grpSpMkLst>
        </pc:grpChg>
      </pc:sldChg>
      <pc:sldChg chg="add">
        <pc:chgData name="Athos Petri Damiani" userId="b9470adf2b9a88f3" providerId="LiveId" clId="{30157C50-BF01-4A4F-A53F-370C8B9F4589}" dt="2020-05-15T22:40:45.566" v="2843"/>
        <pc:sldMkLst>
          <pc:docMk/>
          <pc:sldMk cId="1308971463" sldId="406"/>
        </pc:sldMkLst>
      </pc:sldChg>
      <pc:sldChg chg="add">
        <pc:chgData name="Athos Petri Damiani" userId="b9470adf2b9a88f3" providerId="LiveId" clId="{30157C50-BF01-4A4F-A53F-370C8B9F4589}" dt="2020-05-15T22:39:25.089" v="2773"/>
        <pc:sldMkLst>
          <pc:docMk/>
          <pc:sldMk cId="2637463294" sldId="407"/>
        </pc:sldMkLst>
      </pc:sldChg>
      <pc:sldChg chg="addSp delSp modSp add del mod">
        <pc:chgData name="Athos Petri Damiani" userId="b9470adf2b9a88f3" providerId="LiveId" clId="{30157C50-BF01-4A4F-A53F-370C8B9F4589}" dt="2020-05-16T00:06:04.078" v="3627" actId="47"/>
        <pc:sldMkLst>
          <pc:docMk/>
          <pc:sldMk cId="3642580280" sldId="408"/>
        </pc:sldMkLst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2" creationId="{A699CB92-DCCD-4FBF-AA2F-E66CC2F153D5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3" creationId="{690736A3-5DF1-4BD8-A281-A7C1FD1B5BF0}"/>
          </ac:spMkLst>
        </pc:spChg>
        <pc:spChg chg="add del mod">
          <ac:chgData name="Athos Petri Damiani" userId="b9470adf2b9a88f3" providerId="LiveId" clId="{30157C50-BF01-4A4F-A53F-370C8B9F4589}" dt="2020-05-15T22:51:04.677" v="2940" actId="1076"/>
          <ac:spMkLst>
            <pc:docMk/>
            <pc:sldMk cId="3642580280" sldId="408"/>
            <ac:spMk id="4" creationId="{43FD39D5-8425-434A-BF81-15D4BD5F3F82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5" creationId="{FCF16E29-C046-4A67-A8EE-B5AECB3C9007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8" creationId="{5BDAE93B-82F7-4F06-905E-4256D01A2FBE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9" creationId="{22C3A48D-65BC-47D9-AC30-B98397E4667F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10" creationId="{6E6FB6BC-B7F7-4069-8725-ED0D021E4B52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11" creationId="{24061313-A73D-4774-98F3-F538EB6035FF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12" creationId="{6EA30FB7-7E44-450B-807F-C6B046A716FD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13" creationId="{2F8BB60B-AFE8-42C1-BC9D-E2BDAA59DE35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34" creationId="{B1612172-F8D8-423D-8D16-FF97FF11082D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36" creationId="{67530024-F90C-44EE-8061-1F41525BAD51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48" creationId="{7A1E6B23-719A-49EE-A007-E770D3E75101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59" creationId="{31A5CC83-51B3-4346-B492-F2BD9EED47EE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60" creationId="{7C8429C2-68E1-4A3B-8A13-35BD751F6A00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70" creationId="{E2837BB3-F380-4FA7-89EC-6079A91C908B}"/>
          </ac:spMkLst>
        </pc:spChg>
        <pc:spChg chg="add mod">
          <ac:chgData name="Athos Petri Damiani" userId="b9470adf2b9a88f3" providerId="LiveId" clId="{30157C50-BF01-4A4F-A53F-370C8B9F4589}" dt="2020-05-15T22:52:29.744" v="3010" actId="20577"/>
          <ac:spMkLst>
            <pc:docMk/>
            <pc:sldMk cId="3642580280" sldId="408"/>
            <ac:spMk id="71" creationId="{4D965F0F-BDCA-4A4B-A090-2FE0D0D659D9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73" creationId="{61FEA8D7-7031-4761-BDA9-4C673BA9B088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74" creationId="{32E236A9-0E69-484B-A577-B05E3B6E3452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75" creationId="{74033974-1C97-473B-88F7-04D0C1A63D02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83" creationId="{306D7521-3EA9-4D35-A9B4-E5C64D4E4AD6}"/>
          </ac:spMkLst>
        </pc:spChg>
        <pc:grpChg chg="del">
          <ac:chgData name="Athos Petri Damiani" userId="b9470adf2b9a88f3" providerId="LiveId" clId="{30157C50-BF01-4A4F-A53F-370C8B9F4589}" dt="2020-05-15T22:49:07.444" v="2845" actId="478"/>
          <ac:grpSpMkLst>
            <pc:docMk/>
            <pc:sldMk cId="3642580280" sldId="408"/>
            <ac:grpSpMk id="37" creationId="{A10B579C-BBA6-4805-B8CC-06EE3DA331EC}"/>
          </ac:grpSpMkLst>
        </pc:grpChg>
        <pc:grpChg chg="del">
          <ac:chgData name="Athos Petri Damiani" userId="b9470adf2b9a88f3" providerId="LiveId" clId="{30157C50-BF01-4A4F-A53F-370C8B9F4589}" dt="2020-05-15T22:49:11.377" v="2846" actId="478"/>
          <ac:grpSpMkLst>
            <pc:docMk/>
            <pc:sldMk cId="3642580280" sldId="408"/>
            <ac:grpSpMk id="38" creationId="{766D4A04-5F07-4B3A-988A-CD01FDC591E9}"/>
          </ac:grpSpMkLst>
        </pc:grpChg>
        <pc:grpChg chg="del">
          <ac:chgData name="Athos Petri Damiani" userId="b9470adf2b9a88f3" providerId="LiveId" clId="{30157C50-BF01-4A4F-A53F-370C8B9F4589}" dt="2020-05-15T22:49:07.444" v="2845" actId="478"/>
          <ac:grpSpMkLst>
            <pc:docMk/>
            <pc:sldMk cId="3642580280" sldId="408"/>
            <ac:grpSpMk id="49" creationId="{6F14F05D-91B2-4F9F-919A-85D855450486}"/>
          </ac:grpSpMkLst>
        </pc:grp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44" creationId="{2E126997-DD8B-4B1E-A2C6-7CAF32D9836E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45" creationId="{E7BCBDAD-A2ED-4171-AB70-59CE8CC5C444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46" creationId="{17121968-9847-44CF-AC67-75A5B5DADAD0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47" creationId="{DDF63587-4ABC-4C35-B6C4-4ABEAED55395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55" creationId="{CF4E18FE-1684-49A0-A807-9948A21AF5B2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56" creationId="{5503B7C5-5C80-49D8-951E-5912D54A69F8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57" creationId="{047ABDCD-6725-4AED-978C-CF26EC9C6D46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58" creationId="{1B3F7BD7-35E3-4C3B-96B1-B52A58852ED7}"/>
          </ac:cxnSpMkLst>
        </pc:cxnChg>
        <pc:cxnChg chg="mod">
          <ac:chgData name="Athos Petri Damiani" userId="b9470adf2b9a88f3" providerId="LiveId" clId="{30157C50-BF01-4A4F-A53F-370C8B9F4589}" dt="2020-05-15T22:49:11.377" v="2846" actId="478"/>
          <ac:cxnSpMkLst>
            <pc:docMk/>
            <pc:sldMk cId="3642580280" sldId="408"/>
            <ac:cxnSpMk id="66" creationId="{FF534598-2C6C-4AF7-965B-16DB4042E75F}"/>
          </ac:cxnSpMkLst>
        </pc:cxnChg>
        <pc:cxnChg chg="mod">
          <ac:chgData name="Athos Petri Damiani" userId="b9470adf2b9a88f3" providerId="LiveId" clId="{30157C50-BF01-4A4F-A53F-370C8B9F4589}" dt="2020-05-15T22:49:11.377" v="2846" actId="478"/>
          <ac:cxnSpMkLst>
            <pc:docMk/>
            <pc:sldMk cId="3642580280" sldId="408"/>
            <ac:cxnSpMk id="67" creationId="{F5CEEB44-AA4C-42BE-BF50-60745167C7D5}"/>
          </ac:cxnSpMkLst>
        </pc:cxnChg>
        <pc:cxnChg chg="mod">
          <ac:chgData name="Athos Petri Damiani" userId="b9470adf2b9a88f3" providerId="LiveId" clId="{30157C50-BF01-4A4F-A53F-370C8B9F4589}" dt="2020-05-15T22:49:11.377" v="2846" actId="478"/>
          <ac:cxnSpMkLst>
            <pc:docMk/>
            <pc:sldMk cId="3642580280" sldId="408"/>
            <ac:cxnSpMk id="68" creationId="{42F3FEA0-DEA5-4AA0-8942-02CBDACDBA28}"/>
          </ac:cxnSpMkLst>
        </pc:cxnChg>
        <pc:cxnChg chg="mod">
          <ac:chgData name="Athos Petri Damiani" userId="b9470adf2b9a88f3" providerId="LiveId" clId="{30157C50-BF01-4A4F-A53F-370C8B9F4589}" dt="2020-05-15T22:49:11.377" v="2846" actId="478"/>
          <ac:cxnSpMkLst>
            <pc:docMk/>
            <pc:sldMk cId="3642580280" sldId="408"/>
            <ac:cxnSpMk id="69" creationId="{3B8B38B1-9F90-4734-91FE-50A280B8F4CD}"/>
          </ac:cxnSpMkLst>
        </pc:cxnChg>
      </pc:sldChg>
      <pc:sldChg chg="addSp delSp modSp add mod">
        <pc:chgData name="Athos Petri Damiani" userId="b9470adf2b9a88f3" providerId="LiveId" clId="{30157C50-BF01-4A4F-A53F-370C8B9F4589}" dt="2020-05-16T00:28:59.951" v="3803" actId="20577"/>
        <pc:sldMkLst>
          <pc:docMk/>
          <pc:sldMk cId="4087952815" sldId="409"/>
        </pc:sldMkLst>
        <pc:spChg chg="mod">
          <ac:chgData name="Athos Petri Damiani" userId="b9470adf2b9a88f3" providerId="LiveId" clId="{30157C50-BF01-4A4F-A53F-370C8B9F4589}" dt="2020-05-16T00:28:59.951" v="3803" actId="20577"/>
          <ac:spMkLst>
            <pc:docMk/>
            <pc:sldMk cId="4087952815" sldId="409"/>
            <ac:spMk id="4" creationId="{43FD39D5-8425-434A-BF81-15D4BD5F3F82}"/>
          </ac:spMkLst>
        </pc:spChg>
        <pc:spChg chg="add mod">
          <ac:chgData name="Athos Petri Damiani" userId="b9470adf2b9a88f3" providerId="LiveId" clId="{30157C50-BF01-4A4F-A53F-370C8B9F4589}" dt="2020-05-16T00:26:28.833" v="3760"/>
          <ac:spMkLst>
            <pc:docMk/>
            <pc:sldMk cId="4087952815" sldId="409"/>
            <ac:spMk id="8" creationId="{3E6D0BC5-5C98-4446-8B46-717978937834}"/>
          </ac:spMkLst>
        </pc:spChg>
        <pc:spChg chg="del mod">
          <ac:chgData name="Athos Petri Damiani" userId="b9470adf2b9a88f3" providerId="LiveId" clId="{30157C50-BF01-4A4F-A53F-370C8B9F4589}" dt="2020-05-16T00:26:16.888" v="3759" actId="478"/>
          <ac:spMkLst>
            <pc:docMk/>
            <pc:sldMk cId="4087952815" sldId="409"/>
            <ac:spMk id="71" creationId="{4D965F0F-BDCA-4A4B-A090-2FE0D0D659D9}"/>
          </ac:spMkLst>
        </pc:spChg>
      </pc:sldChg>
      <pc:sldChg chg="addSp delSp modSp add mod">
        <pc:chgData name="Athos Petri Damiani" userId="b9470adf2b9a88f3" providerId="LiveId" clId="{30157C50-BF01-4A4F-A53F-370C8B9F4589}" dt="2020-05-15T23:27:01.402" v="3278"/>
        <pc:sldMkLst>
          <pc:docMk/>
          <pc:sldMk cId="3542174844" sldId="410"/>
        </pc:sldMkLst>
        <pc:spChg chg="del mod">
          <ac:chgData name="Athos Petri Damiani" userId="b9470adf2b9a88f3" providerId="LiveId" clId="{30157C50-BF01-4A4F-A53F-370C8B9F4589}" dt="2020-05-15T23:27:01.170" v="3277" actId="478"/>
          <ac:spMkLst>
            <pc:docMk/>
            <pc:sldMk cId="3542174844" sldId="410"/>
            <ac:spMk id="4" creationId="{43FD39D5-8425-434A-BF81-15D4BD5F3F82}"/>
          </ac:spMkLst>
        </pc:spChg>
        <pc:spChg chg="add mod">
          <ac:chgData name="Athos Petri Damiani" userId="b9470adf2b9a88f3" providerId="LiveId" clId="{30157C50-BF01-4A4F-A53F-370C8B9F4589}" dt="2020-05-15T23:27:01.402" v="3278"/>
          <ac:spMkLst>
            <pc:docMk/>
            <pc:sldMk cId="3542174844" sldId="410"/>
            <ac:spMk id="8" creationId="{9B84EBC3-12EB-47FE-919B-94B41B7F59CE}"/>
          </ac:spMkLst>
        </pc:spChg>
        <pc:spChg chg="mod">
          <ac:chgData name="Athos Petri Damiani" userId="b9470adf2b9a88f3" providerId="LiveId" clId="{30157C50-BF01-4A4F-A53F-370C8B9F4589}" dt="2020-05-15T23:26:19.666" v="3255" actId="20577"/>
          <ac:spMkLst>
            <pc:docMk/>
            <pc:sldMk cId="3542174844" sldId="410"/>
            <ac:spMk id="71" creationId="{4D965F0F-BDCA-4A4B-A090-2FE0D0D659D9}"/>
          </ac:spMkLst>
        </pc:spChg>
      </pc:sldChg>
      <pc:sldChg chg="modSp add del">
        <pc:chgData name="Athos Petri Damiani" userId="b9470adf2b9a88f3" providerId="LiveId" clId="{30157C50-BF01-4A4F-A53F-370C8B9F4589}" dt="2020-05-15T22:52:49.994" v="3013" actId="2696"/>
        <pc:sldMkLst>
          <pc:docMk/>
          <pc:sldMk cId="174614228" sldId="411"/>
        </pc:sldMkLst>
        <pc:spChg chg="mod">
          <ac:chgData name="Athos Petri Damiani" userId="b9470adf2b9a88f3" providerId="LiveId" clId="{30157C50-BF01-4A4F-A53F-370C8B9F4589}" dt="2020-05-15T22:52:41.463" v="3012"/>
          <ac:spMkLst>
            <pc:docMk/>
            <pc:sldMk cId="174614228" sldId="411"/>
            <ac:spMk id="71" creationId="{4D965F0F-BDCA-4A4B-A090-2FE0D0D659D9}"/>
          </ac:spMkLst>
        </pc:spChg>
      </pc:sldChg>
      <pc:sldChg chg="modSp add mod">
        <pc:chgData name="Athos Petri Damiani" userId="b9470adf2b9a88f3" providerId="LiveId" clId="{30157C50-BF01-4A4F-A53F-370C8B9F4589}" dt="2020-05-15T23:28:57.572" v="3305" actId="20577"/>
        <pc:sldMkLst>
          <pc:docMk/>
          <pc:sldMk cId="3245003019" sldId="411"/>
        </pc:sldMkLst>
        <pc:spChg chg="mod">
          <ac:chgData name="Athos Petri Damiani" userId="b9470adf2b9a88f3" providerId="LiveId" clId="{30157C50-BF01-4A4F-A53F-370C8B9F4589}" dt="2020-05-15T23:26:57.171" v="3276" actId="1076"/>
          <ac:spMkLst>
            <pc:docMk/>
            <pc:sldMk cId="3245003019" sldId="411"/>
            <ac:spMk id="4" creationId="{43FD39D5-8425-434A-BF81-15D4BD5F3F82}"/>
          </ac:spMkLst>
        </pc:spChg>
        <pc:spChg chg="mod">
          <ac:chgData name="Athos Petri Damiani" userId="b9470adf2b9a88f3" providerId="LiveId" clId="{30157C50-BF01-4A4F-A53F-370C8B9F4589}" dt="2020-05-15T23:28:57.572" v="3305" actId="20577"/>
          <ac:spMkLst>
            <pc:docMk/>
            <pc:sldMk cId="3245003019" sldId="411"/>
            <ac:spMk id="71" creationId="{4D965F0F-BDCA-4A4B-A090-2FE0D0D659D9}"/>
          </ac:spMkLst>
        </pc:spChg>
      </pc:sldChg>
      <pc:sldChg chg="addSp delSp modSp add mod">
        <pc:chgData name="Athos Petri Damiani" userId="b9470adf2b9a88f3" providerId="LiveId" clId="{30157C50-BF01-4A4F-A53F-370C8B9F4589}" dt="2020-05-15T23:31:22.032" v="3309" actId="20578"/>
        <pc:sldMkLst>
          <pc:docMk/>
          <pc:sldMk cId="2470527295" sldId="412"/>
        </pc:sldMkLst>
        <pc:spChg chg="del mod">
          <ac:chgData name="Athos Petri Damiani" userId="b9470adf2b9a88f3" providerId="LiveId" clId="{30157C50-BF01-4A4F-A53F-370C8B9F4589}" dt="2020-05-15T23:27:04.770" v="3279" actId="478"/>
          <ac:spMkLst>
            <pc:docMk/>
            <pc:sldMk cId="2470527295" sldId="412"/>
            <ac:spMk id="4" creationId="{43FD39D5-8425-434A-BF81-15D4BD5F3F82}"/>
          </ac:spMkLst>
        </pc:spChg>
        <pc:spChg chg="add mod">
          <ac:chgData name="Athos Petri Damiani" userId="b9470adf2b9a88f3" providerId="LiveId" clId="{30157C50-BF01-4A4F-A53F-370C8B9F4589}" dt="2020-05-15T22:57:44.406" v="3076" actId="20577"/>
          <ac:spMkLst>
            <pc:docMk/>
            <pc:sldMk cId="2470527295" sldId="412"/>
            <ac:spMk id="8" creationId="{BB863E0A-46C2-4420-BDD0-5D9A5CC83708}"/>
          </ac:spMkLst>
        </pc:spChg>
        <pc:spChg chg="add mod">
          <ac:chgData name="Athos Petri Damiani" userId="b9470adf2b9a88f3" providerId="LiveId" clId="{30157C50-BF01-4A4F-A53F-370C8B9F4589}" dt="2020-05-15T23:31:22.032" v="3309" actId="20578"/>
          <ac:spMkLst>
            <pc:docMk/>
            <pc:sldMk cId="2470527295" sldId="412"/>
            <ac:spMk id="9" creationId="{0FC9E683-AA6B-4ADE-BE02-A02032ABDBF5}"/>
          </ac:spMkLst>
        </pc:spChg>
        <pc:spChg chg="add mod">
          <ac:chgData name="Athos Petri Damiani" userId="b9470adf2b9a88f3" providerId="LiveId" clId="{30157C50-BF01-4A4F-A53F-370C8B9F4589}" dt="2020-05-15T23:27:05.059" v="3280"/>
          <ac:spMkLst>
            <pc:docMk/>
            <pc:sldMk cId="2470527295" sldId="412"/>
            <ac:spMk id="10" creationId="{C86E1760-CCA8-4838-8168-228D1EAE5B1B}"/>
          </ac:spMkLst>
        </pc:spChg>
        <pc:spChg chg="del mod">
          <ac:chgData name="Athos Petri Damiani" userId="b9470adf2b9a88f3" providerId="LiveId" clId="{30157C50-BF01-4A4F-A53F-370C8B9F4589}" dt="2020-05-15T23:25:31.702" v="3248" actId="478"/>
          <ac:spMkLst>
            <pc:docMk/>
            <pc:sldMk cId="2470527295" sldId="412"/>
            <ac:spMk id="71" creationId="{4D965F0F-BDCA-4A4B-A090-2FE0D0D659D9}"/>
          </ac:spMkLst>
        </pc:spChg>
      </pc:sldChg>
      <pc:sldChg chg="addSp delSp modSp add del mod">
        <pc:chgData name="Athos Petri Damiani" userId="b9470adf2b9a88f3" providerId="LiveId" clId="{30157C50-BF01-4A4F-A53F-370C8B9F4589}" dt="2020-05-16T00:06:00.940" v="3626" actId="47"/>
        <pc:sldMkLst>
          <pc:docMk/>
          <pc:sldMk cId="2115129709" sldId="413"/>
        </pc:sldMkLst>
        <pc:spChg chg="del">
          <ac:chgData name="Athos Petri Damiani" userId="b9470adf2b9a88f3" providerId="LiveId" clId="{30157C50-BF01-4A4F-A53F-370C8B9F4589}" dt="2020-05-15T23:27:09.347" v="3281" actId="478"/>
          <ac:spMkLst>
            <pc:docMk/>
            <pc:sldMk cId="2115129709" sldId="413"/>
            <ac:spMk id="4" creationId="{43FD39D5-8425-434A-BF81-15D4BD5F3F82}"/>
          </ac:spMkLst>
        </pc:spChg>
        <pc:spChg chg="add mod">
          <ac:chgData name="Athos Petri Damiani" userId="b9470adf2b9a88f3" providerId="LiveId" clId="{30157C50-BF01-4A4F-A53F-370C8B9F4589}" dt="2020-05-15T23:27:09.614" v="3282"/>
          <ac:spMkLst>
            <pc:docMk/>
            <pc:sldMk cId="2115129709" sldId="413"/>
            <ac:spMk id="9" creationId="{2C17A7EB-C2F3-45A6-9EE1-E12BEC6B49D3}"/>
          </ac:spMkLst>
        </pc:spChg>
        <pc:spChg chg="mod">
          <ac:chgData name="Athos Petri Damiani" userId="b9470adf2b9a88f3" providerId="LiveId" clId="{30157C50-BF01-4A4F-A53F-370C8B9F4589}" dt="2020-05-15T23:25:13.097" v="3247"/>
          <ac:spMkLst>
            <pc:docMk/>
            <pc:sldMk cId="2115129709" sldId="413"/>
            <ac:spMk id="71" creationId="{4D965F0F-BDCA-4A4B-A090-2FE0D0D659D9}"/>
          </ac:spMkLst>
        </pc:spChg>
      </pc:sldChg>
      <pc:sldChg chg="addSp delSp modSp add mod">
        <pc:chgData name="Athos Petri Damiani" userId="b9470adf2b9a88f3" providerId="LiveId" clId="{30157C50-BF01-4A4F-A53F-370C8B9F4589}" dt="2020-05-15T23:40:44.933" v="3480" actId="403"/>
        <pc:sldMkLst>
          <pc:docMk/>
          <pc:sldMk cId="505361722" sldId="414"/>
        </pc:sldMkLst>
        <pc:spChg chg="add del mod">
          <ac:chgData name="Athos Petri Damiani" userId="b9470adf2b9a88f3" providerId="LiveId" clId="{30157C50-BF01-4A4F-A53F-370C8B9F4589}" dt="2020-05-15T23:37:49.832" v="3455" actId="478"/>
          <ac:spMkLst>
            <pc:docMk/>
            <pc:sldMk cId="505361722" sldId="414"/>
            <ac:spMk id="2" creationId="{F5E03B4D-A468-4511-8113-EC35C6A84629}"/>
          </ac:spMkLst>
        </pc:spChg>
        <pc:spChg chg="add mod">
          <ac:chgData name="Athos Petri Damiani" userId="b9470adf2b9a88f3" providerId="LiveId" clId="{30157C50-BF01-4A4F-A53F-370C8B9F4589}" dt="2020-05-15T23:38:18.731" v="3459"/>
          <ac:spMkLst>
            <pc:docMk/>
            <pc:sldMk cId="505361722" sldId="414"/>
            <ac:spMk id="3" creationId="{C7488C7C-4DCA-4B35-89A4-350CA612B2DD}"/>
          </ac:spMkLst>
        </pc:spChg>
        <pc:spChg chg="add del mod">
          <ac:chgData name="Athos Petri Damiani" userId="b9470adf2b9a88f3" providerId="LiveId" clId="{30157C50-BF01-4A4F-A53F-370C8B9F4589}" dt="2020-05-15T23:38:39.337" v="3464" actId="478"/>
          <ac:spMkLst>
            <pc:docMk/>
            <pc:sldMk cId="505361722" sldId="414"/>
            <ac:spMk id="4" creationId="{51D6AFCC-3A72-4511-AA47-818F2F63030A}"/>
          </ac:spMkLst>
        </pc:spChg>
        <pc:spChg chg="add del mod">
          <ac:chgData name="Athos Petri Damiani" userId="b9470adf2b9a88f3" providerId="LiveId" clId="{30157C50-BF01-4A4F-A53F-370C8B9F4589}" dt="2020-05-15T23:33:10.109" v="3393" actId="1076"/>
          <ac:spMkLst>
            <pc:docMk/>
            <pc:sldMk cId="505361722" sldId="414"/>
            <ac:spMk id="8" creationId="{BB863E0A-46C2-4420-BDD0-5D9A5CC83708}"/>
          </ac:spMkLst>
        </pc:spChg>
        <pc:spChg chg="mod">
          <ac:chgData name="Athos Petri Damiani" userId="b9470adf2b9a88f3" providerId="LiveId" clId="{30157C50-BF01-4A4F-A53F-370C8B9F4589}" dt="2020-05-15T23:37:18.376" v="3450" actId="20577"/>
          <ac:spMkLst>
            <pc:docMk/>
            <pc:sldMk cId="505361722" sldId="414"/>
            <ac:spMk id="9" creationId="{0FC9E683-AA6B-4ADE-BE02-A02032ABDBF5}"/>
          </ac:spMkLst>
        </pc:spChg>
        <pc:spChg chg="add mod">
          <ac:chgData name="Athos Petri Damiani" userId="b9470adf2b9a88f3" providerId="LiveId" clId="{30157C50-BF01-4A4F-A53F-370C8B9F4589}" dt="2020-05-15T23:40:44.933" v="3480" actId="403"/>
          <ac:spMkLst>
            <pc:docMk/>
            <pc:sldMk cId="505361722" sldId="414"/>
            <ac:spMk id="12" creationId="{809A7D8E-FEA9-437E-8AA9-4DE45A2B111F}"/>
          </ac:spMkLst>
        </pc:spChg>
      </pc:sldChg>
      <pc:sldChg chg="addSp modSp add mod">
        <pc:chgData name="Athos Petri Damiani" userId="b9470adf2b9a88f3" providerId="LiveId" clId="{30157C50-BF01-4A4F-A53F-370C8B9F4589}" dt="2020-05-15T23:36:42.154" v="3443" actId="20577"/>
        <pc:sldMkLst>
          <pc:docMk/>
          <pc:sldMk cId="3212104327" sldId="415"/>
        </pc:sldMkLst>
        <pc:spChg chg="add mod">
          <ac:chgData name="Athos Petri Damiani" userId="b9470adf2b9a88f3" providerId="LiveId" clId="{30157C50-BF01-4A4F-A53F-370C8B9F4589}" dt="2020-05-15T23:35:46.003" v="3426" actId="1076"/>
          <ac:spMkLst>
            <pc:docMk/>
            <pc:sldMk cId="3212104327" sldId="415"/>
            <ac:spMk id="6" creationId="{985F3F88-70CE-4F4E-ACD1-463B85F008D1}"/>
          </ac:spMkLst>
        </pc:spChg>
        <pc:spChg chg="mod">
          <ac:chgData name="Athos Petri Damiani" userId="b9470adf2b9a88f3" providerId="LiveId" clId="{30157C50-BF01-4A4F-A53F-370C8B9F4589}" dt="2020-05-15T23:36:10.045" v="3428"/>
          <ac:spMkLst>
            <pc:docMk/>
            <pc:sldMk cId="3212104327" sldId="415"/>
            <ac:spMk id="9" creationId="{0FC9E683-AA6B-4ADE-BE02-A02032ABDBF5}"/>
          </ac:spMkLst>
        </pc:spChg>
        <pc:spChg chg="add mod">
          <ac:chgData name="Athos Petri Damiani" userId="b9470adf2b9a88f3" providerId="LiveId" clId="{30157C50-BF01-4A4F-A53F-370C8B9F4589}" dt="2020-05-15T23:36:34.081" v="3439" actId="20577"/>
          <ac:spMkLst>
            <pc:docMk/>
            <pc:sldMk cId="3212104327" sldId="415"/>
            <ac:spMk id="12" creationId="{6E5CF1A3-CEF4-41D8-A6F3-0D0922E97DCC}"/>
          </ac:spMkLst>
        </pc:spChg>
        <pc:spChg chg="add mod">
          <ac:chgData name="Athos Petri Damiani" userId="b9470adf2b9a88f3" providerId="LiveId" clId="{30157C50-BF01-4A4F-A53F-370C8B9F4589}" dt="2020-05-15T23:35:46.374" v="3427"/>
          <ac:spMkLst>
            <pc:docMk/>
            <pc:sldMk cId="3212104327" sldId="415"/>
            <ac:spMk id="15" creationId="{95D149C7-72FE-4C39-848F-7E8F81A5D350}"/>
          </ac:spMkLst>
        </pc:spChg>
        <pc:spChg chg="add mod">
          <ac:chgData name="Athos Petri Damiani" userId="b9470adf2b9a88f3" providerId="LiveId" clId="{30157C50-BF01-4A4F-A53F-370C8B9F4589}" dt="2020-05-15T23:36:42.154" v="3443" actId="20577"/>
          <ac:spMkLst>
            <pc:docMk/>
            <pc:sldMk cId="3212104327" sldId="415"/>
            <ac:spMk id="17" creationId="{73737591-0346-4AFA-8AEC-DF240CC30984}"/>
          </ac:spMkLst>
        </pc:spChg>
        <pc:cxnChg chg="add mod">
          <ac:chgData name="Athos Petri Damiani" userId="b9470adf2b9a88f3" providerId="LiveId" clId="{30157C50-BF01-4A4F-A53F-370C8B9F4589}" dt="2020-05-15T23:34:32.258" v="3418" actId="1582"/>
          <ac:cxnSpMkLst>
            <pc:docMk/>
            <pc:sldMk cId="3212104327" sldId="415"/>
            <ac:cxnSpMk id="3" creationId="{441AF9DB-BF7A-4302-A81F-4DD16B1CFBC2}"/>
          </ac:cxnSpMkLst>
        </pc:cxnChg>
        <pc:cxnChg chg="add mod">
          <ac:chgData name="Athos Petri Damiani" userId="b9470adf2b9a88f3" providerId="LiveId" clId="{30157C50-BF01-4A4F-A53F-370C8B9F4589}" dt="2020-05-15T23:34:44.895" v="3422" actId="1076"/>
          <ac:cxnSpMkLst>
            <pc:docMk/>
            <pc:sldMk cId="3212104327" sldId="415"/>
            <ac:cxnSpMk id="11" creationId="{9E523DC9-CF0D-4ADB-AD07-5F3FED658CA0}"/>
          </ac:cxnSpMkLst>
        </pc:cxnChg>
      </pc:sldChg>
      <pc:sldChg chg="addSp delSp modSp add mod">
        <pc:chgData name="Athos Petri Damiani" userId="b9470adf2b9a88f3" providerId="LiveId" clId="{30157C50-BF01-4A4F-A53F-370C8B9F4589}" dt="2020-05-16T00:14:57.269" v="3664"/>
        <pc:sldMkLst>
          <pc:docMk/>
          <pc:sldMk cId="4182378630" sldId="416"/>
        </pc:sldMkLst>
        <pc:spChg chg="add mod">
          <ac:chgData name="Athos Petri Damiani" userId="b9470adf2b9a88f3" providerId="LiveId" clId="{30157C50-BF01-4A4F-A53F-370C8B9F4589}" dt="2020-05-15T23:42:36.427" v="3515" actId="1076"/>
          <ac:spMkLst>
            <pc:docMk/>
            <pc:sldMk cId="4182378630" sldId="416"/>
            <ac:spMk id="2" creationId="{96C4BAFE-4AA1-4F2E-8357-8EBFE216A868}"/>
          </ac:spMkLst>
        </pc:spChg>
        <pc:spChg chg="del">
          <ac:chgData name="Athos Petri Damiani" userId="b9470adf2b9a88f3" providerId="LiveId" clId="{30157C50-BF01-4A4F-A53F-370C8B9F4589}" dt="2020-05-15T23:41:08.403" v="3484" actId="478"/>
          <ac:spMkLst>
            <pc:docMk/>
            <pc:sldMk cId="4182378630" sldId="416"/>
            <ac:spMk id="3" creationId="{C7488C7C-4DCA-4B35-89A4-350CA612B2DD}"/>
          </ac:spMkLst>
        </pc:spChg>
        <pc:spChg chg="add del mod">
          <ac:chgData name="Athos Petri Damiani" userId="b9470adf2b9a88f3" providerId="LiveId" clId="{30157C50-BF01-4A4F-A53F-370C8B9F4589}" dt="2020-05-15T23:42:52.448" v="3528" actId="478"/>
          <ac:spMkLst>
            <pc:docMk/>
            <pc:sldMk cId="4182378630" sldId="416"/>
            <ac:spMk id="4" creationId="{E7DE5DB2-B754-4918-9B1B-C7C0ACEC6DEA}"/>
          </ac:spMkLst>
        </pc:spChg>
        <pc:spChg chg="add mod">
          <ac:chgData name="Athos Petri Damiani" userId="b9470adf2b9a88f3" providerId="LiveId" clId="{30157C50-BF01-4A4F-A53F-370C8B9F4589}" dt="2020-05-15T23:42:38.775" v="3517" actId="1076"/>
          <ac:spMkLst>
            <pc:docMk/>
            <pc:sldMk cId="4182378630" sldId="416"/>
            <ac:spMk id="5" creationId="{08924217-C321-493B-9350-A3F4182A6BFF}"/>
          </ac:spMkLst>
        </pc:spChg>
        <pc:spChg chg="add del mod">
          <ac:chgData name="Athos Petri Damiani" userId="b9470adf2b9a88f3" providerId="LiveId" clId="{30157C50-BF01-4A4F-A53F-370C8B9F4589}" dt="2020-05-16T00:14:22.457" v="3658" actId="478"/>
          <ac:spMkLst>
            <pc:docMk/>
            <pc:sldMk cId="4182378630" sldId="416"/>
            <ac:spMk id="6" creationId="{B06EE31F-0F1B-4A0C-A647-56F4CE4B7D35}"/>
          </ac:spMkLst>
        </pc:spChg>
        <pc:spChg chg="del">
          <ac:chgData name="Athos Petri Damiani" userId="b9470adf2b9a88f3" providerId="LiveId" clId="{30157C50-BF01-4A4F-A53F-370C8B9F4589}" dt="2020-05-15T23:41:05.704" v="3483" actId="478"/>
          <ac:spMkLst>
            <pc:docMk/>
            <pc:sldMk cId="4182378630" sldId="416"/>
            <ac:spMk id="8" creationId="{BB863E0A-46C2-4420-BDD0-5D9A5CC83708}"/>
          </ac:spMkLst>
        </pc:spChg>
        <pc:spChg chg="del">
          <ac:chgData name="Athos Petri Damiani" userId="b9470adf2b9a88f3" providerId="LiveId" clId="{30157C50-BF01-4A4F-A53F-370C8B9F4589}" dt="2020-05-15T23:41:08.403" v="3484" actId="478"/>
          <ac:spMkLst>
            <pc:docMk/>
            <pc:sldMk cId="4182378630" sldId="416"/>
            <ac:spMk id="9" creationId="{0FC9E683-AA6B-4ADE-BE02-A02032ABDBF5}"/>
          </ac:spMkLst>
        </pc:spChg>
        <pc:spChg chg="del mod">
          <ac:chgData name="Athos Petri Damiani" userId="b9470adf2b9a88f3" providerId="LiveId" clId="{30157C50-BF01-4A4F-A53F-370C8B9F4589}" dt="2020-05-16T00:05:05.073" v="3614" actId="21"/>
          <ac:spMkLst>
            <pc:docMk/>
            <pc:sldMk cId="4182378630" sldId="416"/>
            <ac:spMk id="12" creationId="{809A7D8E-FEA9-437E-8AA9-4DE45A2B111F}"/>
          </ac:spMkLst>
        </pc:spChg>
        <pc:spChg chg="add mod">
          <ac:chgData name="Athos Petri Damiani" userId="b9470adf2b9a88f3" providerId="LiveId" clId="{30157C50-BF01-4A4F-A53F-370C8B9F4589}" dt="2020-05-15T23:42:47.223" v="3527" actId="1076"/>
          <ac:spMkLst>
            <pc:docMk/>
            <pc:sldMk cId="4182378630" sldId="416"/>
            <ac:spMk id="14" creationId="{BD6CFCAF-C42F-4C49-B158-3383CDEAF283}"/>
          </ac:spMkLst>
        </pc:spChg>
        <pc:spChg chg="add mod">
          <ac:chgData name="Athos Petri Damiani" userId="b9470adf2b9a88f3" providerId="LiveId" clId="{30157C50-BF01-4A4F-A53F-370C8B9F4589}" dt="2020-05-15T23:46:38.472" v="3610" actId="1076"/>
          <ac:spMkLst>
            <pc:docMk/>
            <pc:sldMk cId="4182378630" sldId="416"/>
            <ac:spMk id="16" creationId="{7474B8C0-B5B7-4E13-A424-AC762FA8CEBB}"/>
          </ac:spMkLst>
        </pc:spChg>
        <pc:spChg chg="add mod">
          <ac:chgData name="Athos Petri Damiani" userId="b9470adf2b9a88f3" providerId="LiveId" clId="{30157C50-BF01-4A4F-A53F-370C8B9F4589}" dt="2020-05-15T23:46:40.300" v="3611" actId="1076"/>
          <ac:spMkLst>
            <pc:docMk/>
            <pc:sldMk cId="4182378630" sldId="416"/>
            <ac:spMk id="17" creationId="{F7F3E7E5-A254-4226-B219-AEAD93915146}"/>
          </ac:spMkLst>
        </pc:spChg>
        <pc:spChg chg="add mod">
          <ac:chgData name="Athos Petri Damiani" userId="b9470adf2b9a88f3" providerId="LiveId" clId="{30157C50-BF01-4A4F-A53F-370C8B9F4589}" dt="2020-05-16T00:05:19.366" v="3620" actId="1076"/>
          <ac:spMkLst>
            <pc:docMk/>
            <pc:sldMk cId="4182378630" sldId="416"/>
            <ac:spMk id="18" creationId="{BF452531-7A81-4FF4-9D35-EB579D49F386}"/>
          </ac:spMkLst>
        </pc:spChg>
        <pc:spChg chg="add mod">
          <ac:chgData name="Athos Petri Damiani" userId="b9470adf2b9a88f3" providerId="LiveId" clId="{30157C50-BF01-4A4F-A53F-370C8B9F4589}" dt="2020-05-16T00:14:57.269" v="3664"/>
          <ac:spMkLst>
            <pc:docMk/>
            <pc:sldMk cId="4182378630" sldId="416"/>
            <ac:spMk id="19" creationId="{C1A0B262-B4FC-48CF-A94B-BE77DB19B5F7}"/>
          </ac:spMkLst>
        </pc:spChg>
        <pc:spChg chg="add mod">
          <ac:chgData name="Athos Petri Damiani" userId="b9470adf2b9a88f3" providerId="LiveId" clId="{30157C50-BF01-4A4F-A53F-370C8B9F4589}" dt="2020-05-16T00:14:22.697" v="3659"/>
          <ac:spMkLst>
            <pc:docMk/>
            <pc:sldMk cId="4182378630" sldId="416"/>
            <ac:spMk id="20" creationId="{9B58FC34-EBFA-4BA9-BF9B-0C459FA95DBF}"/>
          </ac:spMkLst>
        </pc:spChg>
      </pc:sldChg>
      <pc:sldChg chg="addSp delSp modSp add mod">
        <pc:chgData name="Athos Petri Damiani" userId="b9470adf2b9a88f3" providerId="LiveId" clId="{30157C50-BF01-4A4F-A53F-370C8B9F4589}" dt="2020-05-16T00:25:30.837" v="3758" actId="20577"/>
        <pc:sldMkLst>
          <pc:docMk/>
          <pc:sldMk cId="1652292579" sldId="417"/>
        </pc:sldMkLst>
        <pc:spChg chg="add del mod">
          <ac:chgData name="Athos Petri Damiani" userId="b9470adf2b9a88f3" providerId="LiveId" clId="{30157C50-BF01-4A4F-A53F-370C8B9F4589}" dt="2020-05-16T00:16:39.682" v="3670"/>
          <ac:spMkLst>
            <pc:docMk/>
            <pc:sldMk cId="1652292579" sldId="417"/>
            <ac:spMk id="3" creationId="{C41F8AED-BC8B-4C20-8F1A-895213FC90E0}"/>
          </ac:spMkLst>
        </pc:spChg>
        <pc:spChg chg="mod">
          <ac:chgData name="Athos Petri Damiani" userId="b9470adf2b9a88f3" providerId="LiveId" clId="{30157C50-BF01-4A4F-A53F-370C8B9F4589}" dt="2020-05-16T00:25:30.837" v="3758" actId="20577"/>
          <ac:spMkLst>
            <pc:docMk/>
            <pc:sldMk cId="1652292579" sldId="417"/>
            <ac:spMk id="6" creationId="{B06EE31F-0F1B-4A0C-A647-56F4CE4B7D35}"/>
          </ac:spMkLst>
        </pc:spChg>
        <pc:spChg chg="mod">
          <ac:chgData name="Athos Petri Damiani" userId="b9470adf2b9a88f3" providerId="LiveId" clId="{30157C50-BF01-4A4F-A53F-370C8B9F4589}" dt="2020-05-16T00:24:33.651" v="3754" actId="20577"/>
          <ac:spMkLst>
            <pc:docMk/>
            <pc:sldMk cId="1652292579" sldId="417"/>
            <ac:spMk id="19" creationId="{C1A0B262-B4FC-48CF-A94B-BE77DB19B5F7}"/>
          </ac:spMkLst>
        </pc:spChg>
        <pc:spChg chg="mod">
          <ac:chgData name="Athos Petri Damiani" userId="b9470adf2b9a88f3" providerId="LiveId" clId="{30157C50-BF01-4A4F-A53F-370C8B9F4589}" dt="2020-05-16T00:16:26.064" v="3666"/>
          <ac:spMkLst>
            <pc:docMk/>
            <pc:sldMk cId="1652292579" sldId="417"/>
            <ac:spMk id="20" creationId="{E93A389C-3B22-4EA2-9C79-F5E152EBC033}"/>
          </ac:spMkLst>
        </pc:spChg>
        <pc:spChg chg="mod">
          <ac:chgData name="Athos Petri Damiani" userId="b9470adf2b9a88f3" providerId="LiveId" clId="{30157C50-BF01-4A4F-A53F-370C8B9F4589}" dt="2020-05-16T00:17:26.741" v="3684" actId="403"/>
          <ac:spMkLst>
            <pc:docMk/>
            <pc:sldMk cId="1652292579" sldId="417"/>
            <ac:spMk id="21" creationId="{644E4A38-50F3-4E88-957D-0702457CDFF3}"/>
          </ac:spMkLst>
        </pc:spChg>
        <pc:spChg chg="mod">
          <ac:chgData name="Athos Petri Damiani" userId="b9470adf2b9a88f3" providerId="LiveId" clId="{30157C50-BF01-4A4F-A53F-370C8B9F4589}" dt="2020-05-16T00:16:26.064" v="3666"/>
          <ac:spMkLst>
            <pc:docMk/>
            <pc:sldMk cId="1652292579" sldId="417"/>
            <ac:spMk id="22" creationId="{501636FC-59D5-412B-B6F2-A373DA925AF6}"/>
          </ac:spMkLst>
        </pc:spChg>
        <pc:spChg chg="mod">
          <ac:chgData name="Athos Petri Damiani" userId="b9470adf2b9a88f3" providerId="LiveId" clId="{30157C50-BF01-4A4F-A53F-370C8B9F4589}" dt="2020-05-16T00:17:18.150" v="3680" actId="404"/>
          <ac:spMkLst>
            <pc:docMk/>
            <pc:sldMk cId="1652292579" sldId="417"/>
            <ac:spMk id="23" creationId="{65A46B44-7F7E-48F8-A229-9154C0F8CA73}"/>
          </ac:spMkLst>
        </pc:spChg>
        <pc:spChg chg="mod">
          <ac:chgData name="Athos Petri Damiani" userId="b9470adf2b9a88f3" providerId="LiveId" clId="{30157C50-BF01-4A4F-A53F-370C8B9F4589}" dt="2020-05-16T00:17:23.399" v="3682" actId="403"/>
          <ac:spMkLst>
            <pc:docMk/>
            <pc:sldMk cId="1652292579" sldId="417"/>
            <ac:spMk id="24" creationId="{368C4A7D-94E3-456B-B952-84D814B0ACB8}"/>
          </ac:spMkLst>
        </pc:spChg>
        <pc:grpChg chg="add mod">
          <ac:chgData name="Athos Petri Damiani" userId="b9470adf2b9a88f3" providerId="LiveId" clId="{30157C50-BF01-4A4F-A53F-370C8B9F4589}" dt="2020-05-16T00:16:32.889" v="3668" actId="1076"/>
          <ac:grpSpMkLst>
            <pc:docMk/>
            <pc:sldMk cId="1652292579" sldId="417"/>
            <ac:grpSpMk id="15" creationId="{6E5081F8-84A1-4638-B012-404FE917EF6A}"/>
          </ac:grpSpMkLst>
        </pc:grpChg>
        <pc:cxnChg chg="mod">
          <ac:chgData name="Athos Petri Damiani" userId="b9470adf2b9a88f3" providerId="LiveId" clId="{30157C50-BF01-4A4F-A53F-370C8B9F4589}" dt="2020-05-16T00:16:26.064" v="3666"/>
          <ac:cxnSpMkLst>
            <pc:docMk/>
            <pc:sldMk cId="1652292579" sldId="417"/>
            <ac:cxnSpMk id="25" creationId="{A00AD39C-8A67-4669-B120-94B4FAD8CEC2}"/>
          </ac:cxnSpMkLst>
        </pc:cxnChg>
        <pc:cxnChg chg="mod">
          <ac:chgData name="Athos Petri Damiani" userId="b9470adf2b9a88f3" providerId="LiveId" clId="{30157C50-BF01-4A4F-A53F-370C8B9F4589}" dt="2020-05-16T00:16:26.064" v="3666"/>
          <ac:cxnSpMkLst>
            <pc:docMk/>
            <pc:sldMk cId="1652292579" sldId="417"/>
            <ac:cxnSpMk id="27" creationId="{2E5E54F6-70FA-4367-9C55-66BD4718C4E6}"/>
          </ac:cxnSpMkLst>
        </pc:cxnChg>
        <pc:cxnChg chg="mod">
          <ac:chgData name="Athos Petri Damiani" userId="b9470adf2b9a88f3" providerId="LiveId" clId="{30157C50-BF01-4A4F-A53F-370C8B9F4589}" dt="2020-05-16T00:16:26.064" v="3666"/>
          <ac:cxnSpMkLst>
            <pc:docMk/>
            <pc:sldMk cId="1652292579" sldId="417"/>
            <ac:cxnSpMk id="29" creationId="{C5E6587F-62D4-4012-BDDC-29255FE250FD}"/>
          </ac:cxnSpMkLst>
        </pc:cxnChg>
        <pc:cxnChg chg="mod">
          <ac:chgData name="Athos Petri Damiani" userId="b9470adf2b9a88f3" providerId="LiveId" clId="{30157C50-BF01-4A4F-A53F-370C8B9F4589}" dt="2020-05-16T00:16:26.064" v="3666"/>
          <ac:cxnSpMkLst>
            <pc:docMk/>
            <pc:sldMk cId="1652292579" sldId="417"/>
            <ac:cxnSpMk id="30" creationId="{890D526D-3A2A-426D-8D94-68DD5C42A623}"/>
          </ac:cxnSpMkLst>
        </pc:cxnChg>
      </pc:sldChg>
      <pc:sldChg chg="add del">
        <pc:chgData name="Athos Petri Damiani" userId="b9470adf2b9a88f3" providerId="LiveId" clId="{30157C50-BF01-4A4F-A53F-370C8B9F4589}" dt="2020-05-16T00:05:01.093" v="3613"/>
        <pc:sldMkLst>
          <pc:docMk/>
          <pc:sldMk cId="2402632461" sldId="417"/>
        </pc:sldMkLst>
      </pc:sldChg>
      <pc:sldChg chg="add del">
        <pc:chgData name="Athos Petri Damiani" userId="b9470adf2b9a88f3" providerId="LiveId" clId="{30157C50-BF01-4A4F-A53F-370C8B9F4589}" dt="2020-05-16T00:18:48.535" v="3689" actId="47"/>
        <pc:sldMkLst>
          <pc:docMk/>
          <pc:sldMk cId="1462784166" sldId="418"/>
        </pc:sldMkLst>
      </pc:sldChg>
      <pc:sldChg chg="add del">
        <pc:chgData name="Athos Petri Damiani" userId="b9470adf2b9a88f3" providerId="LiveId" clId="{30157C50-BF01-4A4F-A53F-370C8B9F4589}" dt="2020-05-16T00:18:41.177" v="3687" actId="2696"/>
        <pc:sldMkLst>
          <pc:docMk/>
          <pc:sldMk cId="3737235783" sldId="418"/>
        </pc:sldMkLst>
      </pc:sldChg>
      <pc:sldChg chg="delSp modSp add mod">
        <pc:chgData name="Athos Petri Damiani" userId="b9470adf2b9a88f3" providerId="LiveId" clId="{30157C50-BF01-4A4F-A53F-370C8B9F4589}" dt="2020-05-16T00:25:13.409" v="3757" actId="20577"/>
        <pc:sldMkLst>
          <pc:docMk/>
          <pc:sldMk cId="4093935574" sldId="419"/>
        </pc:sldMkLst>
        <pc:spChg chg="mod">
          <ac:chgData name="Athos Petri Damiani" userId="b9470adf2b9a88f3" providerId="LiveId" clId="{30157C50-BF01-4A4F-A53F-370C8B9F4589}" dt="2020-05-16T00:25:13.409" v="3757" actId="20577"/>
          <ac:spMkLst>
            <pc:docMk/>
            <pc:sldMk cId="4093935574" sldId="419"/>
            <ac:spMk id="6" creationId="{B06EE31F-0F1B-4A0C-A647-56F4CE4B7D35}"/>
          </ac:spMkLst>
        </pc:spChg>
        <pc:spChg chg="mod">
          <ac:chgData name="Athos Petri Damiani" userId="b9470adf2b9a88f3" providerId="LiveId" clId="{30157C50-BF01-4A4F-A53F-370C8B9F4589}" dt="2020-05-16T00:24:39.913" v="3756" actId="20577"/>
          <ac:spMkLst>
            <pc:docMk/>
            <pc:sldMk cId="4093935574" sldId="419"/>
            <ac:spMk id="19" creationId="{C1A0B262-B4FC-48CF-A94B-BE77DB19B5F7}"/>
          </ac:spMkLst>
        </pc:spChg>
        <pc:grpChg chg="del">
          <ac:chgData name="Athos Petri Damiani" userId="b9470adf2b9a88f3" providerId="LiveId" clId="{30157C50-BF01-4A4F-A53F-370C8B9F4589}" dt="2020-05-16T00:17:40.480" v="3686" actId="478"/>
          <ac:grpSpMkLst>
            <pc:docMk/>
            <pc:sldMk cId="4093935574" sldId="419"/>
            <ac:grpSpMk id="15" creationId="{6E5081F8-84A1-4638-B012-404FE917EF6A}"/>
          </ac:grpSpMkLst>
        </pc:grpChg>
        <pc:cxnChg chg="mod">
          <ac:chgData name="Athos Petri Damiani" userId="b9470adf2b9a88f3" providerId="LiveId" clId="{30157C50-BF01-4A4F-A53F-370C8B9F4589}" dt="2020-05-16T00:17:40.480" v="3686" actId="478"/>
          <ac:cxnSpMkLst>
            <pc:docMk/>
            <pc:sldMk cId="4093935574" sldId="419"/>
            <ac:cxnSpMk id="25" creationId="{A00AD39C-8A67-4669-B120-94B4FAD8CEC2}"/>
          </ac:cxnSpMkLst>
        </pc:cxnChg>
        <pc:cxnChg chg="mod">
          <ac:chgData name="Athos Petri Damiani" userId="b9470adf2b9a88f3" providerId="LiveId" clId="{30157C50-BF01-4A4F-A53F-370C8B9F4589}" dt="2020-05-16T00:17:40.480" v="3686" actId="478"/>
          <ac:cxnSpMkLst>
            <pc:docMk/>
            <pc:sldMk cId="4093935574" sldId="419"/>
            <ac:cxnSpMk id="27" creationId="{2E5E54F6-70FA-4367-9C55-66BD4718C4E6}"/>
          </ac:cxnSpMkLst>
        </pc:cxnChg>
        <pc:cxnChg chg="mod">
          <ac:chgData name="Athos Petri Damiani" userId="b9470adf2b9a88f3" providerId="LiveId" clId="{30157C50-BF01-4A4F-A53F-370C8B9F4589}" dt="2020-05-16T00:17:40.480" v="3686" actId="478"/>
          <ac:cxnSpMkLst>
            <pc:docMk/>
            <pc:sldMk cId="4093935574" sldId="419"/>
            <ac:cxnSpMk id="29" creationId="{C5E6587F-62D4-4012-BDDC-29255FE250FD}"/>
          </ac:cxnSpMkLst>
        </pc:cxnChg>
        <pc:cxnChg chg="mod">
          <ac:chgData name="Athos Petri Damiani" userId="b9470adf2b9a88f3" providerId="LiveId" clId="{30157C50-BF01-4A4F-A53F-370C8B9F4589}" dt="2020-05-16T00:17:40.480" v="3686" actId="478"/>
          <ac:cxnSpMkLst>
            <pc:docMk/>
            <pc:sldMk cId="4093935574" sldId="419"/>
            <ac:cxnSpMk id="30" creationId="{890D526D-3A2A-426D-8D94-68DD5C42A623}"/>
          </ac:cxnSpMkLst>
        </pc:cxnChg>
      </pc:sldChg>
      <pc:sldChg chg="delSp modSp add mod">
        <pc:chgData name="Athos Petri Damiani" userId="b9470adf2b9a88f3" providerId="LiveId" clId="{30157C50-BF01-4A4F-A53F-370C8B9F4589}" dt="2020-05-16T00:24:26.634" v="3752" actId="20577"/>
        <pc:sldMkLst>
          <pc:docMk/>
          <pc:sldMk cId="556880808" sldId="420"/>
        </pc:sldMkLst>
        <pc:spChg chg="mod">
          <ac:chgData name="Athos Petri Damiani" userId="b9470adf2b9a88f3" providerId="LiveId" clId="{30157C50-BF01-4A4F-A53F-370C8B9F4589}" dt="2020-05-16T00:24:10.845" v="3751" actId="20577"/>
          <ac:spMkLst>
            <pc:docMk/>
            <pc:sldMk cId="556880808" sldId="420"/>
            <ac:spMk id="2" creationId="{96C4BAFE-4AA1-4F2E-8357-8EBFE216A868}"/>
          </ac:spMkLst>
        </pc:spChg>
        <pc:spChg chg="del">
          <ac:chgData name="Athos Petri Damiani" userId="b9470adf2b9a88f3" providerId="LiveId" clId="{30157C50-BF01-4A4F-A53F-370C8B9F4589}" dt="2020-05-16T00:19:36.848" v="3699" actId="478"/>
          <ac:spMkLst>
            <pc:docMk/>
            <pc:sldMk cId="556880808" sldId="420"/>
            <ac:spMk id="6" creationId="{B06EE31F-0F1B-4A0C-A647-56F4CE4B7D35}"/>
          </ac:spMkLst>
        </pc:spChg>
        <pc:spChg chg="mod">
          <ac:chgData name="Athos Petri Damiani" userId="b9470adf2b9a88f3" providerId="LiveId" clId="{30157C50-BF01-4A4F-A53F-370C8B9F4589}" dt="2020-05-16T00:19:13.978" v="3695" actId="20577"/>
          <ac:spMkLst>
            <pc:docMk/>
            <pc:sldMk cId="556880808" sldId="420"/>
            <ac:spMk id="10" creationId="{C86E1760-CCA8-4838-8168-228D1EAE5B1B}"/>
          </ac:spMkLst>
        </pc:spChg>
        <pc:spChg chg="del">
          <ac:chgData name="Athos Petri Damiani" userId="b9470adf2b9a88f3" providerId="LiveId" clId="{30157C50-BF01-4A4F-A53F-370C8B9F4589}" dt="2020-05-16T00:19:32.900" v="3697" actId="478"/>
          <ac:spMkLst>
            <pc:docMk/>
            <pc:sldMk cId="556880808" sldId="420"/>
            <ac:spMk id="16" creationId="{7474B8C0-B5B7-4E13-A424-AC762FA8CEBB}"/>
          </ac:spMkLst>
        </pc:spChg>
        <pc:spChg chg="del">
          <ac:chgData name="Athos Petri Damiani" userId="b9470adf2b9a88f3" providerId="LiveId" clId="{30157C50-BF01-4A4F-A53F-370C8B9F4589}" dt="2020-05-16T00:19:34.962" v="3698" actId="478"/>
          <ac:spMkLst>
            <pc:docMk/>
            <pc:sldMk cId="556880808" sldId="420"/>
            <ac:spMk id="17" creationId="{F7F3E7E5-A254-4226-B219-AEAD93915146}"/>
          </ac:spMkLst>
        </pc:spChg>
        <pc:spChg chg="mod">
          <ac:chgData name="Athos Petri Damiani" userId="b9470adf2b9a88f3" providerId="LiveId" clId="{30157C50-BF01-4A4F-A53F-370C8B9F4589}" dt="2020-05-16T00:24:26.634" v="3752" actId="20577"/>
          <ac:spMkLst>
            <pc:docMk/>
            <pc:sldMk cId="556880808" sldId="420"/>
            <ac:spMk id="19" creationId="{C1A0B262-B4FC-48CF-A94B-BE77DB19B5F7}"/>
          </ac:spMkLst>
        </pc:spChg>
        <pc:grpChg chg="del">
          <ac:chgData name="Athos Petri Damiani" userId="b9470adf2b9a88f3" providerId="LiveId" clId="{30157C50-BF01-4A4F-A53F-370C8B9F4589}" dt="2020-05-16T00:21:28.214" v="3743" actId="478"/>
          <ac:grpSpMkLst>
            <pc:docMk/>
            <pc:sldMk cId="556880808" sldId="420"/>
            <ac:grpSpMk id="15" creationId="{6E5081F8-84A1-4638-B012-404FE917EF6A}"/>
          </ac:grpSpMkLst>
        </pc:grpChg>
        <pc:cxnChg chg="mod">
          <ac:chgData name="Athos Petri Damiani" userId="b9470adf2b9a88f3" providerId="LiveId" clId="{30157C50-BF01-4A4F-A53F-370C8B9F4589}" dt="2020-05-16T00:21:28.214" v="3743" actId="478"/>
          <ac:cxnSpMkLst>
            <pc:docMk/>
            <pc:sldMk cId="556880808" sldId="420"/>
            <ac:cxnSpMk id="25" creationId="{A00AD39C-8A67-4669-B120-94B4FAD8CEC2}"/>
          </ac:cxnSpMkLst>
        </pc:cxnChg>
        <pc:cxnChg chg="mod">
          <ac:chgData name="Athos Petri Damiani" userId="b9470adf2b9a88f3" providerId="LiveId" clId="{30157C50-BF01-4A4F-A53F-370C8B9F4589}" dt="2020-05-16T00:21:28.214" v="3743" actId="478"/>
          <ac:cxnSpMkLst>
            <pc:docMk/>
            <pc:sldMk cId="556880808" sldId="420"/>
            <ac:cxnSpMk id="27" creationId="{2E5E54F6-70FA-4367-9C55-66BD4718C4E6}"/>
          </ac:cxnSpMkLst>
        </pc:cxnChg>
        <pc:cxnChg chg="mod">
          <ac:chgData name="Athos Petri Damiani" userId="b9470adf2b9a88f3" providerId="LiveId" clId="{30157C50-BF01-4A4F-A53F-370C8B9F4589}" dt="2020-05-16T00:21:28.214" v="3743" actId="478"/>
          <ac:cxnSpMkLst>
            <pc:docMk/>
            <pc:sldMk cId="556880808" sldId="420"/>
            <ac:cxnSpMk id="29" creationId="{C5E6587F-62D4-4012-BDDC-29255FE250FD}"/>
          </ac:cxnSpMkLst>
        </pc:cxnChg>
        <pc:cxnChg chg="mod">
          <ac:chgData name="Athos Petri Damiani" userId="b9470adf2b9a88f3" providerId="LiveId" clId="{30157C50-BF01-4A4F-A53F-370C8B9F4589}" dt="2020-05-16T00:21:28.214" v="3743" actId="478"/>
          <ac:cxnSpMkLst>
            <pc:docMk/>
            <pc:sldMk cId="556880808" sldId="420"/>
            <ac:cxnSpMk id="30" creationId="{890D526D-3A2A-426D-8D94-68DD5C42A623}"/>
          </ac:cxnSpMkLst>
        </pc:cxnChg>
      </pc:sldChg>
      <pc:sldChg chg="addSp delSp modSp add mod">
        <pc:chgData name="Athos Petri Damiani" userId="b9470adf2b9a88f3" providerId="LiveId" clId="{30157C50-BF01-4A4F-A53F-370C8B9F4589}" dt="2020-05-16T00:30:23.082" v="3819" actId="207"/>
        <pc:sldMkLst>
          <pc:docMk/>
          <pc:sldMk cId="3222580375" sldId="421"/>
        </pc:sldMkLst>
        <pc:spChg chg="del">
          <ac:chgData name="Athos Petri Damiani" userId="b9470adf2b9a88f3" providerId="LiveId" clId="{30157C50-BF01-4A4F-A53F-370C8B9F4589}" dt="2020-05-16T00:29:06.334" v="3806" actId="478"/>
          <ac:spMkLst>
            <pc:docMk/>
            <pc:sldMk cId="3222580375" sldId="421"/>
            <ac:spMk id="4" creationId="{43FD39D5-8425-434A-BF81-15D4BD5F3F82}"/>
          </ac:spMkLst>
        </pc:spChg>
        <pc:spChg chg="mod">
          <ac:chgData name="Athos Petri Damiani" userId="b9470adf2b9a88f3" providerId="LiveId" clId="{30157C50-BF01-4A4F-A53F-370C8B9F4589}" dt="2020-05-16T00:30:23.082" v="3819" actId="207"/>
          <ac:spMkLst>
            <pc:docMk/>
            <pc:sldMk cId="3222580375" sldId="421"/>
            <ac:spMk id="8" creationId="{3E6D0BC5-5C98-4446-8B46-717978937834}"/>
          </ac:spMkLst>
        </pc:spChg>
        <pc:spChg chg="add del mod">
          <ac:chgData name="Athos Petri Damiani" userId="b9470adf2b9a88f3" providerId="LiveId" clId="{30157C50-BF01-4A4F-A53F-370C8B9F4589}" dt="2020-05-16T00:29:05.208" v="3805"/>
          <ac:spMkLst>
            <pc:docMk/>
            <pc:sldMk cId="3222580375" sldId="421"/>
            <ac:spMk id="9" creationId="{7704A6AA-DF0F-4913-9761-74A659529116}"/>
          </ac:spMkLst>
        </pc:spChg>
        <pc:spChg chg="add mod">
          <ac:chgData name="Athos Petri Damiani" userId="b9470adf2b9a88f3" providerId="LiveId" clId="{30157C50-BF01-4A4F-A53F-370C8B9F4589}" dt="2020-05-16T00:29:06.639" v="3807"/>
          <ac:spMkLst>
            <pc:docMk/>
            <pc:sldMk cId="3222580375" sldId="421"/>
            <ac:spMk id="10" creationId="{D4AF58D6-58CF-4EE7-B631-175624D9F460}"/>
          </ac:spMkLst>
        </pc:spChg>
        <pc:cxnChg chg="add mod">
          <ac:chgData name="Athos Petri Damiani" userId="b9470adf2b9a88f3" providerId="LiveId" clId="{30157C50-BF01-4A4F-A53F-370C8B9F4589}" dt="2020-05-16T00:30:05.898" v="3814" actId="14100"/>
          <ac:cxnSpMkLst>
            <pc:docMk/>
            <pc:sldMk cId="3222580375" sldId="421"/>
            <ac:cxnSpMk id="11" creationId="{55025F1E-E651-4128-A229-C3DFE64A84B9}"/>
          </ac:cxnSpMkLst>
        </pc:cxnChg>
        <pc:cxnChg chg="add mod">
          <ac:chgData name="Athos Petri Damiani" userId="b9470adf2b9a88f3" providerId="LiveId" clId="{30157C50-BF01-4A4F-A53F-370C8B9F4589}" dt="2020-05-16T00:29:59.745" v="3812" actId="14100"/>
          <ac:cxnSpMkLst>
            <pc:docMk/>
            <pc:sldMk cId="3222580375" sldId="421"/>
            <ac:cxnSpMk id="12" creationId="{19452B53-414A-4CE0-84C4-0E8B17804DC8}"/>
          </ac:cxnSpMkLst>
        </pc:cxnChg>
      </pc:sldChg>
      <pc:sldChg chg="addSp modSp add mod">
        <pc:chgData name="Athos Petri Damiani" userId="b9470adf2b9a88f3" providerId="LiveId" clId="{30157C50-BF01-4A4F-A53F-370C8B9F4589}" dt="2020-05-16T00:32:03.902" v="3839" actId="1076"/>
        <pc:sldMkLst>
          <pc:docMk/>
          <pc:sldMk cId="2560778559" sldId="422"/>
        </pc:sldMkLst>
        <pc:spChg chg="add mod">
          <ac:chgData name="Athos Petri Damiani" userId="b9470adf2b9a88f3" providerId="LiveId" clId="{30157C50-BF01-4A4F-A53F-370C8B9F4589}" dt="2020-05-16T00:32:03.902" v="3839" actId="1076"/>
          <ac:spMkLst>
            <pc:docMk/>
            <pc:sldMk cId="2560778559" sldId="422"/>
            <ac:spMk id="2" creationId="{B692A5DD-F30A-4415-881F-8F0F07148446}"/>
          </ac:spMkLst>
        </pc:spChg>
        <pc:spChg chg="mod">
          <ac:chgData name="Athos Petri Damiani" userId="b9470adf2b9a88f3" providerId="LiveId" clId="{30157C50-BF01-4A4F-A53F-370C8B9F4589}" dt="2020-05-16T00:31:49.298" v="3829" actId="20578"/>
          <ac:spMkLst>
            <pc:docMk/>
            <pc:sldMk cId="2560778559" sldId="422"/>
            <ac:spMk id="8" creationId="{3E6D0BC5-5C98-4446-8B46-717978937834}"/>
          </ac:spMkLst>
        </pc:spChg>
        <pc:spChg chg="mod">
          <ac:chgData name="Athos Petri Damiani" userId="b9470adf2b9a88f3" providerId="LiveId" clId="{30157C50-BF01-4A4F-A53F-370C8B9F4589}" dt="2020-05-16T00:31:23.983" v="3822"/>
          <ac:spMkLst>
            <pc:docMk/>
            <pc:sldMk cId="2560778559" sldId="422"/>
            <ac:spMk id="11" creationId="{14BAB426-4990-44F2-90E8-B710C30ADB8E}"/>
          </ac:spMkLst>
        </pc:spChg>
        <pc:spChg chg="mod">
          <ac:chgData name="Athos Petri Damiani" userId="b9470adf2b9a88f3" providerId="LiveId" clId="{30157C50-BF01-4A4F-A53F-370C8B9F4589}" dt="2020-05-16T00:31:32.897" v="3824" actId="207"/>
          <ac:spMkLst>
            <pc:docMk/>
            <pc:sldMk cId="2560778559" sldId="422"/>
            <ac:spMk id="12" creationId="{38D11A24-35DA-4166-941B-3CD52AEA8594}"/>
          </ac:spMkLst>
        </pc:spChg>
        <pc:spChg chg="mod">
          <ac:chgData name="Athos Petri Damiani" userId="b9470adf2b9a88f3" providerId="LiveId" clId="{30157C50-BF01-4A4F-A53F-370C8B9F4589}" dt="2020-05-16T00:31:23.983" v="3822"/>
          <ac:spMkLst>
            <pc:docMk/>
            <pc:sldMk cId="2560778559" sldId="422"/>
            <ac:spMk id="13" creationId="{43D9EDAF-31E8-4956-B4B1-9A4B9671B3FF}"/>
          </ac:spMkLst>
        </pc:spChg>
        <pc:spChg chg="mod">
          <ac:chgData name="Athos Petri Damiani" userId="b9470adf2b9a88f3" providerId="LiveId" clId="{30157C50-BF01-4A4F-A53F-370C8B9F4589}" dt="2020-05-16T00:31:34.732" v="3825" actId="207"/>
          <ac:spMkLst>
            <pc:docMk/>
            <pc:sldMk cId="2560778559" sldId="422"/>
            <ac:spMk id="14" creationId="{659465E2-158E-493E-A699-2455BFD0DBA1}"/>
          </ac:spMkLst>
        </pc:spChg>
        <pc:spChg chg="mod">
          <ac:chgData name="Athos Petri Damiani" userId="b9470adf2b9a88f3" providerId="LiveId" clId="{30157C50-BF01-4A4F-A53F-370C8B9F4589}" dt="2020-05-16T00:31:35.661" v="3826" actId="207"/>
          <ac:spMkLst>
            <pc:docMk/>
            <pc:sldMk cId="2560778559" sldId="422"/>
            <ac:spMk id="15" creationId="{62CBF158-8616-4DDC-89B7-9A9086712378}"/>
          </ac:spMkLst>
        </pc:spChg>
        <pc:grpChg chg="add mod">
          <ac:chgData name="Athos Petri Damiani" userId="b9470adf2b9a88f3" providerId="LiveId" clId="{30157C50-BF01-4A4F-A53F-370C8B9F4589}" dt="2020-05-16T00:31:39.944" v="3827" actId="1076"/>
          <ac:grpSpMkLst>
            <pc:docMk/>
            <pc:sldMk cId="2560778559" sldId="422"/>
            <ac:grpSpMk id="9" creationId="{05ACA086-FC41-4D1B-A467-EBB034BA1CD2}"/>
          </ac:grpSpMkLst>
        </pc:grpChg>
        <pc:cxnChg chg="mod">
          <ac:chgData name="Athos Petri Damiani" userId="b9470adf2b9a88f3" providerId="LiveId" clId="{30157C50-BF01-4A4F-A53F-370C8B9F4589}" dt="2020-05-16T00:31:23.983" v="3822"/>
          <ac:cxnSpMkLst>
            <pc:docMk/>
            <pc:sldMk cId="2560778559" sldId="422"/>
            <ac:cxnSpMk id="16" creationId="{311A8F7D-8E71-4D91-B931-88960066CDFB}"/>
          </ac:cxnSpMkLst>
        </pc:cxnChg>
        <pc:cxnChg chg="mod">
          <ac:chgData name="Athos Petri Damiani" userId="b9470adf2b9a88f3" providerId="LiveId" clId="{30157C50-BF01-4A4F-A53F-370C8B9F4589}" dt="2020-05-16T00:31:23.983" v="3822"/>
          <ac:cxnSpMkLst>
            <pc:docMk/>
            <pc:sldMk cId="2560778559" sldId="422"/>
            <ac:cxnSpMk id="17" creationId="{A5540191-CC79-40F8-99EF-CFB5EB640CCD}"/>
          </ac:cxnSpMkLst>
        </pc:cxnChg>
        <pc:cxnChg chg="mod">
          <ac:chgData name="Athos Petri Damiani" userId="b9470adf2b9a88f3" providerId="LiveId" clId="{30157C50-BF01-4A4F-A53F-370C8B9F4589}" dt="2020-05-16T00:31:23.983" v="3822"/>
          <ac:cxnSpMkLst>
            <pc:docMk/>
            <pc:sldMk cId="2560778559" sldId="422"/>
            <ac:cxnSpMk id="18" creationId="{E3373F13-39A9-478C-B531-6902ACCF133F}"/>
          </ac:cxnSpMkLst>
        </pc:cxnChg>
        <pc:cxnChg chg="mod">
          <ac:chgData name="Athos Petri Damiani" userId="b9470adf2b9a88f3" providerId="LiveId" clId="{30157C50-BF01-4A4F-A53F-370C8B9F4589}" dt="2020-05-16T00:31:23.983" v="3822"/>
          <ac:cxnSpMkLst>
            <pc:docMk/>
            <pc:sldMk cId="2560778559" sldId="422"/>
            <ac:cxnSpMk id="19" creationId="{20162561-4BDD-40DC-AB9D-42DA191B891F}"/>
          </ac:cxnSpMkLst>
        </pc:cxnChg>
      </pc:sldChg>
      <pc:sldChg chg="add del">
        <pc:chgData name="Athos Petri Damiani" userId="b9470adf2b9a88f3" providerId="LiveId" clId="{30157C50-BF01-4A4F-A53F-370C8B9F4589}" dt="2020-05-16T00:43:19.725" v="4010" actId="47"/>
        <pc:sldMkLst>
          <pc:docMk/>
          <pc:sldMk cId="2242011816" sldId="423"/>
        </pc:sldMkLst>
      </pc:sldChg>
      <pc:sldChg chg="addSp delSp modSp add mod">
        <pc:chgData name="Athos Petri Damiani" userId="b9470adf2b9a88f3" providerId="LiveId" clId="{30157C50-BF01-4A4F-A53F-370C8B9F4589}" dt="2020-05-16T00:34:31.570" v="3869" actId="208"/>
        <pc:sldMkLst>
          <pc:docMk/>
          <pc:sldMk cId="3685430097" sldId="424"/>
        </pc:sldMkLst>
        <pc:spChg chg="add del">
          <ac:chgData name="Athos Petri Damiani" userId="b9470adf2b9a88f3" providerId="LiveId" clId="{30157C50-BF01-4A4F-A53F-370C8B9F4589}" dt="2020-05-16T00:32:29.266" v="3843" actId="478"/>
          <ac:spMkLst>
            <pc:docMk/>
            <pc:sldMk cId="3685430097" sldId="424"/>
            <ac:spMk id="3" creationId="{2A544C22-135E-48FD-9005-75C30E34A4B7}"/>
          </ac:spMkLst>
        </pc:spChg>
        <pc:spChg chg="add del">
          <ac:chgData name="Athos Petri Damiani" userId="b9470adf2b9a88f3" providerId="LiveId" clId="{30157C50-BF01-4A4F-A53F-370C8B9F4589}" dt="2020-05-16T00:32:46.060" v="3845" actId="478"/>
          <ac:spMkLst>
            <pc:docMk/>
            <pc:sldMk cId="3685430097" sldId="424"/>
            <ac:spMk id="4" creationId="{3606AE61-4F8A-4F3E-92E6-035A25473653}"/>
          </ac:spMkLst>
        </pc:spChg>
        <pc:spChg chg="add del mod">
          <ac:chgData name="Athos Petri Damiani" userId="b9470adf2b9a88f3" providerId="LiveId" clId="{30157C50-BF01-4A4F-A53F-370C8B9F4589}" dt="2020-05-16T00:33:26.226" v="3854" actId="478"/>
          <ac:spMkLst>
            <pc:docMk/>
            <pc:sldMk cId="3685430097" sldId="424"/>
            <ac:spMk id="5" creationId="{F97C5463-64E8-47D7-9B5E-1BCDB2434964}"/>
          </ac:spMkLst>
        </pc:spChg>
        <pc:spChg chg="add mod">
          <ac:chgData name="Athos Petri Damiani" userId="b9470adf2b9a88f3" providerId="LiveId" clId="{30157C50-BF01-4A4F-A53F-370C8B9F4589}" dt="2020-05-16T00:33:52.725" v="3860"/>
          <ac:spMkLst>
            <pc:docMk/>
            <pc:sldMk cId="3685430097" sldId="424"/>
            <ac:spMk id="6" creationId="{753163EF-710A-4AAE-86A6-0F586542FAFC}"/>
          </ac:spMkLst>
        </pc:spChg>
        <pc:spChg chg="mod">
          <ac:chgData name="Athos Petri Damiani" userId="b9470adf2b9a88f3" providerId="LiveId" clId="{30157C50-BF01-4A4F-A53F-370C8B9F4589}" dt="2020-05-16T00:32:12.357" v="3841" actId="20577"/>
          <ac:spMkLst>
            <pc:docMk/>
            <pc:sldMk cId="3685430097" sldId="424"/>
            <ac:spMk id="8" creationId="{3E6D0BC5-5C98-4446-8B46-717978937834}"/>
          </ac:spMkLst>
        </pc:spChg>
        <pc:spChg chg="add mod">
          <ac:chgData name="Athos Petri Damiani" userId="b9470adf2b9a88f3" providerId="LiveId" clId="{30157C50-BF01-4A4F-A53F-370C8B9F4589}" dt="2020-05-16T00:34:00.009" v="3863"/>
          <ac:spMkLst>
            <pc:docMk/>
            <pc:sldMk cId="3685430097" sldId="424"/>
            <ac:spMk id="20" creationId="{8E4E921C-60B5-40F4-A99E-6904DCB144BD}"/>
          </ac:spMkLst>
        </pc:spChg>
        <pc:spChg chg="add mod">
          <ac:chgData name="Athos Petri Damiani" userId="b9470adf2b9a88f3" providerId="LiveId" clId="{30157C50-BF01-4A4F-A53F-370C8B9F4589}" dt="2020-05-16T00:34:04.600" v="3865" actId="1076"/>
          <ac:spMkLst>
            <pc:docMk/>
            <pc:sldMk cId="3685430097" sldId="424"/>
            <ac:spMk id="21" creationId="{48B691A2-308F-4B43-B6EE-E3979B2C8315}"/>
          </ac:spMkLst>
        </pc:spChg>
        <pc:spChg chg="add mod">
          <ac:chgData name="Athos Petri Damiani" userId="b9470adf2b9a88f3" providerId="LiveId" clId="{30157C50-BF01-4A4F-A53F-370C8B9F4589}" dt="2020-05-16T00:33:18.807" v="3851" actId="1076"/>
          <ac:spMkLst>
            <pc:docMk/>
            <pc:sldMk cId="3685430097" sldId="424"/>
            <ac:spMk id="22" creationId="{05A9E6FA-0D6A-4F27-B248-E36973FC9F49}"/>
          </ac:spMkLst>
        </pc:spChg>
        <pc:spChg chg="add mod">
          <ac:chgData name="Athos Petri Damiani" userId="b9470adf2b9a88f3" providerId="LiveId" clId="{30157C50-BF01-4A4F-A53F-370C8B9F4589}" dt="2020-05-16T00:33:29.541" v="3855" actId="1076"/>
          <ac:spMkLst>
            <pc:docMk/>
            <pc:sldMk cId="3685430097" sldId="424"/>
            <ac:spMk id="23" creationId="{4D240A64-DF29-4D7F-9DF8-41510BF598D1}"/>
          </ac:spMkLst>
        </pc:spChg>
        <pc:spChg chg="add mod">
          <ac:chgData name="Athos Petri Damiani" userId="b9470adf2b9a88f3" providerId="LiveId" clId="{30157C50-BF01-4A4F-A53F-370C8B9F4589}" dt="2020-05-16T00:33:36.199" v="3857" actId="1076"/>
          <ac:spMkLst>
            <pc:docMk/>
            <pc:sldMk cId="3685430097" sldId="424"/>
            <ac:spMk id="24" creationId="{42B2085B-1BC2-4E74-8319-A5D3700C6778}"/>
          </ac:spMkLst>
        </pc:spChg>
        <pc:spChg chg="add mod">
          <ac:chgData name="Athos Petri Damiani" userId="b9470adf2b9a88f3" providerId="LiveId" clId="{30157C50-BF01-4A4F-A53F-370C8B9F4589}" dt="2020-05-16T00:34:31.570" v="3869" actId="208"/>
          <ac:spMkLst>
            <pc:docMk/>
            <pc:sldMk cId="3685430097" sldId="424"/>
            <ac:spMk id="25" creationId="{5745E48F-8B2D-423D-9B49-BA02589734AD}"/>
          </ac:spMkLst>
        </pc:spChg>
      </pc:sldChg>
      <pc:sldChg chg="delSp add mod">
        <pc:chgData name="Athos Petri Damiani" userId="b9470adf2b9a88f3" providerId="LiveId" clId="{30157C50-BF01-4A4F-A53F-370C8B9F4589}" dt="2020-05-16T00:35:12.649" v="3871" actId="478"/>
        <pc:sldMkLst>
          <pc:docMk/>
          <pc:sldMk cId="3276759175" sldId="425"/>
        </pc:sldMkLst>
        <pc:cxnChg chg="del">
          <ac:chgData name="Athos Petri Damiani" userId="b9470adf2b9a88f3" providerId="LiveId" clId="{30157C50-BF01-4A4F-A53F-370C8B9F4589}" dt="2020-05-16T00:35:12.649" v="3871" actId="478"/>
          <ac:cxnSpMkLst>
            <pc:docMk/>
            <pc:sldMk cId="3276759175" sldId="425"/>
            <ac:cxnSpMk id="11" creationId="{55025F1E-E651-4128-A229-C3DFE64A84B9}"/>
          </ac:cxnSpMkLst>
        </pc:cxnChg>
        <pc:cxnChg chg="del">
          <ac:chgData name="Athos Petri Damiani" userId="b9470adf2b9a88f3" providerId="LiveId" clId="{30157C50-BF01-4A4F-A53F-370C8B9F4589}" dt="2020-05-16T00:35:12.649" v="3871" actId="478"/>
          <ac:cxnSpMkLst>
            <pc:docMk/>
            <pc:sldMk cId="3276759175" sldId="425"/>
            <ac:cxnSpMk id="12" creationId="{19452B53-414A-4CE0-84C4-0E8B17804DC8}"/>
          </ac:cxnSpMkLst>
        </pc:cxnChg>
      </pc:sldChg>
      <pc:sldChg chg="modSp add mod">
        <pc:chgData name="Athos Petri Damiani" userId="b9470adf2b9a88f3" providerId="LiveId" clId="{30157C50-BF01-4A4F-A53F-370C8B9F4589}" dt="2020-05-16T00:38:51.177" v="3896" actId="1076"/>
        <pc:sldMkLst>
          <pc:docMk/>
          <pc:sldMk cId="3118042275" sldId="426"/>
        </pc:sldMkLst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6" creationId="{753163EF-710A-4AAE-86A6-0F586542FAFC}"/>
          </ac:spMkLst>
        </pc:spChg>
        <pc:spChg chg="mod">
          <ac:chgData name="Athos Petri Damiani" userId="b9470adf2b9a88f3" providerId="LiveId" clId="{30157C50-BF01-4A4F-A53F-370C8B9F4589}" dt="2020-05-16T00:38:38.275" v="3894" actId="20577"/>
          <ac:spMkLst>
            <pc:docMk/>
            <pc:sldMk cId="3118042275" sldId="426"/>
            <ac:spMk id="8" creationId="{3E6D0BC5-5C98-4446-8B46-717978937834}"/>
          </ac:spMkLst>
        </pc:spChg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20" creationId="{8E4E921C-60B5-40F4-A99E-6904DCB144BD}"/>
          </ac:spMkLst>
        </pc:spChg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21" creationId="{48B691A2-308F-4B43-B6EE-E3979B2C8315}"/>
          </ac:spMkLst>
        </pc:spChg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22" creationId="{05A9E6FA-0D6A-4F27-B248-E36973FC9F49}"/>
          </ac:spMkLst>
        </pc:spChg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23" creationId="{4D240A64-DF29-4D7F-9DF8-41510BF598D1}"/>
          </ac:spMkLst>
        </pc:spChg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24" creationId="{42B2085B-1BC2-4E74-8319-A5D3700C6778}"/>
          </ac:spMkLst>
        </pc:spChg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25" creationId="{5745E48F-8B2D-423D-9B49-BA02589734AD}"/>
          </ac:spMkLst>
        </pc:spChg>
        <pc:grpChg chg="mod">
          <ac:chgData name="Athos Petri Damiani" userId="b9470adf2b9a88f3" providerId="LiveId" clId="{30157C50-BF01-4A4F-A53F-370C8B9F4589}" dt="2020-05-16T00:38:51.177" v="3896" actId="1076"/>
          <ac:grpSpMkLst>
            <pc:docMk/>
            <pc:sldMk cId="3118042275" sldId="426"/>
            <ac:grpSpMk id="9" creationId="{05ACA086-FC41-4D1B-A467-EBB034BA1CD2}"/>
          </ac:grpSpMkLst>
        </pc:grpChg>
      </pc:sldChg>
      <pc:sldChg chg="addSp modSp add mod">
        <pc:chgData name="Athos Petri Damiani" userId="b9470adf2b9a88f3" providerId="LiveId" clId="{30157C50-BF01-4A4F-A53F-370C8B9F4589}" dt="2020-05-16T00:40:09.120" v="3902" actId="14100"/>
        <pc:sldMkLst>
          <pc:docMk/>
          <pc:sldMk cId="1402606358" sldId="427"/>
        </pc:sldMkLst>
        <pc:cxnChg chg="add mod">
          <ac:chgData name="Athos Petri Damiani" userId="b9470adf2b9a88f3" providerId="LiveId" clId="{30157C50-BF01-4A4F-A53F-370C8B9F4589}" dt="2020-05-16T00:39:59.539" v="3900" actId="14100"/>
          <ac:cxnSpMkLst>
            <pc:docMk/>
            <pc:sldMk cId="1402606358" sldId="427"/>
            <ac:cxnSpMk id="12" creationId="{ACEAB09E-398E-4078-8637-86CD3917D17B}"/>
          </ac:cxnSpMkLst>
        </pc:cxnChg>
        <pc:cxnChg chg="add mod">
          <ac:chgData name="Athos Petri Damiani" userId="b9470adf2b9a88f3" providerId="LiveId" clId="{30157C50-BF01-4A4F-A53F-370C8B9F4589}" dt="2020-05-16T00:40:09.120" v="3902" actId="14100"/>
          <ac:cxnSpMkLst>
            <pc:docMk/>
            <pc:sldMk cId="1402606358" sldId="427"/>
            <ac:cxnSpMk id="13" creationId="{79F781DB-F68D-47C2-B128-50550298DFE3}"/>
          </ac:cxnSpMkLst>
        </pc:cxnChg>
      </pc:sldChg>
      <pc:sldChg chg="addSp delSp modSp add mod">
        <pc:chgData name="Athos Petri Damiani" userId="b9470adf2b9a88f3" providerId="LiveId" clId="{30157C50-BF01-4A4F-A53F-370C8B9F4589}" dt="2020-05-16T00:41:49.122" v="3961" actId="313"/>
        <pc:sldMkLst>
          <pc:docMk/>
          <pc:sldMk cId="1568399050" sldId="428"/>
        </pc:sldMkLst>
        <pc:spChg chg="mod">
          <ac:chgData name="Athos Petri Damiani" userId="b9470adf2b9a88f3" providerId="LiveId" clId="{30157C50-BF01-4A4F-A53F-370C8B9F4589}" dt="2020-05-16T00:40:19.230" v="3907" actId="20577"/>
          <ac:spMkLst>
            <pc:docMk/>
            <pc:sldMk cId="1568399050" sldId="428"/>
            <ac:spMk id="2" creationId="{96C4BAFE-4AA1-4F2E-8357-8EBFE216A868}"/>
          </ac:spMkLst>
        </pc:spChg>
        <pc:spChg chg="add mod">
          <ac:chgData name="Athos Petri Damiani" userId="b9470adf2b9a88f3" providerId="LiveId" clId="{30157C50-BF01-4A4F-A53F-370C8B9F4589}" dt="2020-05-16T00:41:15.049" v="3911"/>
          <ac:spMkLst>
            <pc:docMk/>
            <pc:sldMk cId="1568399050" sldId="428"/>
            <ac:spMk id="3" creationId="{D94ADAC5-C604-4855-8672-C729E8CC08EB}"/>
          </ac:spMkLst>
        </pc:spChg>
        <pc:spChg chg="add mod">
          <ac:chgData name="Athos Petri Damiani" userId="b9470adf2b9a88f3" providerId="LiveId" clId="{30157C50-BF01-4A4F-A53F-370C8B9F4589}" dt="2020-05-16T00:41:49.122" v="3961" actId="313"/>
          <ac:spMkLst>
            <pc:docMk/>
            <pc:sldMk cId="1568399050" sldId="428"/>
            <ac:spMk id="4" creationId="{ACA05419-AA7C-4219-B182-FC1E72C63702}"/>
          </ac:spMkLst>
        </pc:spChg>
        <pc:spChg chg="mod">
          <ac:chgData name="Athos Petri Damiani" userId="b9470adf2b9a88f3" providerId="LiveId" clId="{30157C50-BF01-4A4F-A53F-370C8B9F4589}" dt="2020-05-16T00:41:17.564" v="3912"/>
          <ac:spMkLst>
            <pc:docMk/>
            <pc:sldMk cId="1568399050" sldId="428"/>
            <ac:spMk id="14" creationId="{BD6CFCAF-C42F-4C49-B158-3383CDEAF283}"/>
          </ac:spMkLst>
        </pc:spChg>
        <pc:cxnChg chg="del">
          <ac:chgData name="Athos Petri Damiani" userId="b9470adf2b9a88f3" providerId="LiveId" clId="{30157C50-BF01-4A4F-A53F-370C8B9F4589}" dt="2020-05-16T00:40:15.286" v="3905" actId="478"/>
          <ac:cxnSpMkLst>
            <pc:docMk/>
            <pc:sldMk cId="1568399050" sldId="428"/>
            <ac:cxnSpMk id="12" creationId="{ACEAB09E-398E-4078-8637-86CD3917D17B}"/>
          </ac:cxnSpMkLst>
        </pc:cxnChg>
        <pc:cxnChg chg="del">
          <ac:chgData name="Athos Petri Damiani" userId="b9470adf2b9a88f3" providerId="LiveId" clId="{30157C50-BF01-4A4F-A53F-370C8B9F4589}" dt="2020-05-16T00:40:14.405" v="3904" actId="478"/>
          <ac:cxnSpMkLst>
            <pc:docMk/>
            <pc:sldMk cId="1568399050" sldId="428"/>
            <ac:cxnSpMk id="13" creationId="{79F781DB-F68D-47C2-B128-50550298DFE3}"/>
          </ac:cxnSpMkLst>
        </pc:cxnChg>
      </pc:sldChg>
      <pc:sldChg chg="addSp modSp add mod">
        <pc:chgData name="Athos Petri Damiani" userId="b9470adf2b9a88f3" providerId="LiveId" clId="{30157C50-BF01-4A4F-A53F-370C8B9F4589}" dt="2020-05-16T00:42:42.335" v="4009" actId="1076"/>
        <pc:sldMkLst>
          <pc:docMk/>
          <pc:sldMk cId="4207027790" sldId="429"/>
        </pc:sldMkLst>
        <pc:spChg chg="add mod">
          <ac:chgData name="Athos Petri Damiani" userId="b9470adf2b9a88f3" providerId="LiveId" clId="{30157C50-BF01-4A4F-A53F-370C8B9F4589}" dt="2020-05-16T00:42:14.788" v="3966"/>
          <ac:spMkLst>
            <pc:docMk/>
            <pc:sldMk cId="4207027790" sldId="429"/>
            <ac:spMk id="3" creationId="{746E9B9F-6199-4456-BD4E-927D1A671D0F}"/>
          </ac:spMkLst>
        </pc:spChg>
        <pc:spChg chg="add mod">
          <ac:chgData name="Athos Petri Damiani" userId="b9470adf2b9a88f3" providerId="LiveId" clId="{30157C50-BF01-4A4F-A53F-370C8B9F4589}" dt="2020-05-16T00:42:42.335" v="4009" actId="1076"/>
          <ac:spMkLst>
            <pc:docMk/>
            <pc:sldMk cId="4207027790" sldId="429"/>
            <ac:spMk id="4" creationId="{224B7328-0DD0-44F5-8D3A-EFF21E119987}"/>
          </ac:spMkLst>
        </pc:spChg>
        <pc:spChg chg="mod">
          <ac:chgData name="Athos Petri Damiani" userId="b9470adf2b9a88f3" providerId="LiveId" clId="{30157C50-BF01-4A4F-A53F-370C8B9F4589}" dt="2020-05-16T00:42:17.855" v="3967"/>
          <ac:spMkLst>
            <pc:docMk/>
            <pc:sldMk cId="4207027790" sldId="429"/>
            <ac:spMk id="14" creationId="{BD6CFCAF-C42F-4C49-B158-3383CDEAF283}"/>
          </ac:spMkLst>
        </pc:spChg>
      </pc:sldChg>
      <pc:sldChg chg="addSp modSp add mod">
        <pc:chgData name="Athos Petri Damiani" userId="b9470adf2b9a88f3" providerId="LiveId" clId="{30157C50-BF01-4A4F-A53F-370C8B9F4589}" dt="2020-05-16T00:45:08.131" v="4050" actId="1036"/>
        <pc:sldMkLst>
          <pc:docMk/>
          <pc:sldMk cId="2154514710" sldId="430"/>
        </pc:sldMkLst>
        <pc:spChg chg="add mod">
          <ac:chgData name="Athos Petri Damiani" userId="b9470adf2b9a88f3" providerId="LiveId" clId="{30157C50-BF01-4A4F-A53F-370C8B9F4589}" dt="2020-05-16T00:45:08.131" v="4050" actId="1036"/>
          <ac:spMkLst>
            <pc:docMk/>
            <pc:sldMk cId="2154514710" sldId="430"/>
            <ac:spMk id="27" creationId="{13283BF9-28C4-419B-AF19-329428D32AD9}"/>
          </ac:spMkLst>
        </pc:spChg>
        <pc:spChg chg="add mod">
          <ac:chgData name="Athos Petri Damiani" userId="b9470adf2b9a88f3" providerId="LiveId" clId="{30157C50-BF01-4A4F-A53F-370C8B9F4589}" dt="2020-05-16T00:44:58.149" v="4034" actId="20577"/>
          <ac:spMkLst>
            <pc:docMk/>
            <pc:sldMk cId="2154514710" sldId="430"/>
            <ac:spMk id="29" creationId="{3087EBE9-C24A-4403-8549-49E44175F381}"/>
          </ac:spMkLst>
        </pc:spChg>
      </pc:sldChg>
      <pc:sldChg chg="modSp add mod">
        <pc:chgData name="Athos Petri Damiani" userId="b9470adf2b9a88f3" providerId="LiveId" clId="{30157C50-BF01-4A4F-A53F-370C8B9F4589}" dt="2020-05-16T01:18:17.146" v="4093" actId="207"/>
        <pc:sldMkLst>
          <pc:docMk/>
          <pc:sldMk cId="1065046285" sldId="431"/>
        </pc:sldMkLst>
        <pc:spChg chg="mod">
          <ac:chgData name="Athos Petri Damiani" userId="b9470adf2b9a88f3" providerId="LiveId" clId="{30157C50-BF01-4A4F-A53F-370C8B9F4589}" dt="2020-05-16T01:18:13.035" v="4092" actId="20577"/>
          <ac:spMkLst>
            <pc:docMk/>
            <pc:sldMk cId="1065046285" sldId="431"/>
            <ac:spMk id="2" creationId="{840E81B5-8924-4D31-87F4-F37AF0AD9929}"/>
          </ac:spMkLst>
        </pc:spChg>
        <pc:graphicFrameChg chg="modGraphic">
          <ac:chgData name="Athos Petri Damiani" userId="b9470adf2b9a88f3" providerId="LiveId" clId="{30157C50-BF01-4A4F-A53F-370C8B9F4589}" dt="2020-05-16T01:18:17.146" v="4093" actId="207"/>
          <ac:graphicFrameMkLst>
            <pc:docMk/>
            <pc:sldMk cId="1065046285" sldId="431"/>
            <ac:graphicFrameMk id="8" creationId="{B7C7B13B-B974-43FA-A413-204CDEB0CF5E}"/>
          </ac:graphicFrameMkLst>
        </pc:graphicFrameChg>
        <pc:graphicFrameChg chg="mod modGraphic">
          <ac:chgData name="Athos Petri Damiani" userId="b9470adf2b9a88f3" providerId="LiveId" clId="{30157C50-BF01-4A4F-A53F-370C8B9F4589}" dt="2020-05-16T01:17:09.838" v="4089" actId="255"/>
          <ac:graphicFrameMkLst>
            <pc:docMk/>
            <pc:sldMk cId="1065046285" sldId="431"/>
            <ac:graphicFrameMk id="29" creationId="{CE76F0A1-2BCC-4B0E-9B9C-7BC712F3093D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6T13:49:03.6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25437 8282 492 0,'0'0'45'0,"0"0"-38"15,0 0 9-15,0 0 10 16,0 0 31-16,0 0-24 0,0 0-25 15,19 0 20-15,-16 0-14 16,-3 0 29-16,0 0-24 16,0 0 23-16,0 0-24 15,0 0 10-15,0 0-9 16,0 0-10-16,0 0 0 16,0 0-2-16,0 0-14 15,3 0 20-15,11 0-27 16,2 12 27-16,7 3-19 15,-1 5 9-15,-2-1-3 16,-1 2 2-16,1 1 5 16,-4 0-14-16,4-6 15 15,-5 2-14-15,1-4 14 16,-2 2-12-16,2-8 8 16,2 3-6-16,2-6 2 0,7 0-6 15,-2 0 6-15,11-5 0 16,1 0 25-16,16 0-22 15,5 0 26-15,1-10-28 16,2 1 19-16,-4-3-16 16,2 6 2-16,5-2-6 15,-3 3 8-15,7 1-17 16,1 2 19-16,-8 2-24 16,-4 0 28-16,-1 0-23 15,-1 0 15-15,-1 0-8 16,8 0 2-16,7 0 0 15,-2 0-4-15,11 0 14 0,3 2-22 16,9 2 31-16,0 1-31 16,4 3 20-16,-4 0-15 15,-6 3 7-15,-3 0 0 16,0 0-5-16,0 0 14 16,3-1-21-16,9 1 24 15,-2-1-28-15,-1 1 33 16,-3 0-29-16,-9 1 19 15,-6 4-9-15,-8-1 2 16,-7 2 0-16,-5 0-6 16,-7 0 15-16,-6 4-23 15,-3-3 25-15,-4 1-26 16,-5 1 27-16,-2 0-19 0,-2 0 14 16,-4-1-7-1,1-3 0-15,-4-2 6 0,-4-3-13 16,2-1 14-16,-2-5-22 15,-2-1 21-15,-4-4-12 16,-3 2-1-16,0-2 7 16,2 0 0-16,-2 0 1 15,0 0-4-15,3 0 8 16,7 0-10-16,7 0 10 16,-1 0-16-16,13 0 23 15,1-11-16-15,6-4 5 16,6-6-1-16,-4 2 0 0,4 0 6 15,-3 1-15 1,-3 6 21-16,6 1-25 0,8-2 24 16,1 7-20-16,10-5 14 15,11 4-5-15,9 2 0 16,6-2 1-16,10 0-5 16,1 3 10-16,-1 0-13 15,-7 1 14-15,-1 3-16 16,-6-1 18-16,7 1-18 15,5 0 12-15,11 0-3 16,2 0 0-16,-2 0 1 16,-2 0-11-16,-4 4 23 15,-5 2-28-15,-8-2 29 0,-3 1-22 16,-7-4 15 0,-2-1-9-16,0 0 2 0,3 0 0 15,-4 0-3-15,1 0 9 16,-3-1-12-16,-11-17 13 15,-10-1-18-15,-5-4 19 16,-17-3-14-16,-13-2 9 16,-8 2-3-16,-11 1 2 15,0 4 2-15,0 2-5 16,0 4 11-16,-3-1-11 16,-14-1 15-16,4 4-17 15,4 3 7-15,-5 3-5 16,11 3 1-16,0 2-2 15,0 2-7-15,3 0-18 0,0 0 21 16,0 0-30-16,0 0 20 16,0 0-44-16,0 0-3 15,0 0-58-15,0 0-31 16,0 0-24-16</inkml:trace>
  <inkml:trace contextRef="#ctx0" brushRef="#br0" timeOffset="2798.25">26171 8096 336 0,'0'0'5'0,"0"0"-5"16,0 0-5-16,0 0 5 16,0 0 14-16,0 0 16 15,0 0 1-15,174 15-2 16,-126-15 16-16,4 0-8 16,-4 0 1-16,0 0-16 15,5 0 3-15,-2 0 3 16,4 0-4-16,1 0-15 15,-5 0-1-15,-12 0 3 16,-6 0-5-16,-22 0-12 16,-8 0 18-16,-3 0-8 15,0 0-1-15,0 0 45 0,-28 0-34 16,-17 0-6-16,-7 0-8 16,-5 0 0-1,-5 0-7-15,1 6 20 0,-4-1-21 16,-1 1 19-16,12-2-18 15,15 0 11-15,17-4-8 16,11 2 4-16,11-2-1 16,0 3-9-16,0 3-59 15,42 1 66-15,17-1 3 16,8-2-7-16,11-2 18 16,0-2-6-16,0 0-5 15,-13 0 7-15,-14 0 9 16,-18 0-15-16,-22 0-1 0,-11 0 9 15,0 0 3-15,0 0-9 16,-34 2 24-16,-24 3-21 16,-20 0-12-16,-6-4 7 15,-3 1-1-15,3-2 4 16,9 0 1-16,18 0-7 16,21 0 9-16,17 0-7 15,16 0 0-15,3 0-2 16,0 0-16-16,28 0 7 15,36-6 10-15,20-5 2 16,8 1 2-16,4 1 5 16,-8 0-1-16,-11 3-6 15,-16 4 22-15,-22-3-17 16,-23 5-9-16,-13 0 5 16,-3 0-2-16,0 0 0 0,-3 0-3 15,-13 0-57-15,7 0-128 16,9 0-183-16</inkml:trace>
  <inkml:trace contextRef="#ctx0" brushRef="#br0" timeOffset="3907.49">29162 8316 188 0,'0'0'264'0,"0"0"-233"16,0 0-9-16,0 0 2 16,0 0 22-16,0 0-9 15,0 0-20-15,-19 0-4 16,19 0-12-16,0 0 9 16,0 0-8-16,16 0-4 15,16-4 4-15,17-2-4 16,5-2 6-16,8 2-4 15,-1 2 0-15,-2 3 1 16,-14-4-4-16,-20 5 9 16,-11 0-10-16,-14 0 18 15,0 0-14-15,0 0 19 16,-33 0 40-16,-21 0-59 16,-15 0-6-16,-2 0 1 0,4 0 5 15,-5 0 0-15,7 0 11 16,12 0-22-16,11 0 22 15,22 0-13-15,13 0 2 16,7 0-15-16,7 0-22 16,44 0 24-16,21 0 5 15,7 0 16-15,13 0-8 16,-8 0 8-16,-6 0-2 16,-11-3-4-16,-22 3 20 15,-16 0-11-15,-19 0-11 16,-10 0 12-16,0 0-9 15,-25-1 38-15,-34-4-40 16,-19 3-1-16,-3 2 6 0,-3-2-6 16,3-1 1-16,14 1 3 15,6 1-4-15,19-2 0 16,22 1 6-16,14 0-3 16,6 2-6-16,9 0-39 15,50 0 21-15,21 0 21 16,7 0 10-16,3 0-9 15,-9 0 2-15,-12 0 6 16,-21 0-5-16,-25 0 6 16,-17 0 5-16,-6 0-13 15,0 0 1-15,-42-2 12 16,-26-4-15-16,-10 3-27 0,-3 3-6 16,2 0-41-1,52 0-61-15,1 0-174 0</inkml:trace>
  <inkml:trace contextRef="#ctx0" brushRef="#br0" timeOffset="12607.27">22084 8892 252 0,'0'0'10'0,"0"0"-3"16,0 0-2-16,0 0 6 15,0 0 31-15,0 0-21 16,0 0 8-16,0 0-19 16,0 0 5-16,-30 0-11 0,30 0 11 15,0 0-6 1,0 0 7-16,0 0 7 0,0 0-15 16,0 0 4-16,0 0-7 15,0 0-8-15,0 0 8 16,0 0-10-16,0 0-1 15,0 0 6-15,0 0-1 16,11 0 5-16,14 7-7 16,11 5 9-16,12 0 13 15,14 4-12-15,11-1 17 16,19 1-12-16,8-1 14 16,12-2-11-16,11-3 3 15,3-1 4-15,-3 3-21 16,-3-6 5-16,-8 0 5 15,-1-2-13-15,2-4 9 0,-4 0-3 16,5 0-2-16,-2 0 12 16,5 0-14-16,3 0 3 15,6 0 0-15,12 0 4 16,21 0-11-16,6 0 16 16,5-4-17-16,-2-2 12 15,-3-3-9-15,-3 3 2 16,-3-1 0-16,-8 5 6 15,-19 2 0-15,-15 0-12 16,-24 0 16-16,-18 20-20 16,-14 7 5-16,-2 5 2 15,-8 5 6-15,1 1-2 0,-1-1-1 16,2-3 1-16,-6-4-4 16,6-5 16-16,-5 1-24 15,-3-2 24-15,0 1-22 16,-6 3 16-16,-6 0-11 15,-2 0 5-15,-5-3-1 16,-2-1 0-16,-5-6 8 16,-4-4-19-16,-4-4 18 15,-2-5-15-15,1-1 16 16,-4-2-14-16,0 3 12 16,8-5-5-16,2 0 2 15,16 0 15-15,17 0 9 16,24 0-23-16,28-11-2 0,22-8 7 15,16-1-9 1,6 1 9-16,13-3-11 0,4 6 4 16,12 3-2-16,10 0 2 15,8 2 5-15,4 1-12 16,11-1 16-16,6 0-15 16,10 3 13-16,12-3-10 15,8 3 6-15,0 1-10 16,3 5 3-16,-11 2 2 15,-19 0-3-15,-7 0 13 16,-20 9-17-16,-12 13 18 16,-18 5-11-16,-8 0 10 15,-5 6-7-15,-1-2 0 0,0 0 3 16,-5-2-6-16,-2-1 12 16,-5-8-20-16,-13-8 22 15,-11-8-10-15,-5-4-3 16,-11 0 5-16,4-5 2 15,4-29-10-15,-4-10 2 16,-1-13-10-16,-15-5-1 16,-29 1-29-16,-29 5-13 15,-23 42-138-15</inkml:trace>
  <inkml:trace contextRef="#ctx0" brushRef="#br0" timeOffset="13859.37">22868 5148 379 0,'0'0'34'16,"0"0"-34"-16,153-130 14 15,-114 100 51-15,-17 8-55 0,-13 9 26 16,-6 5 1-16,-3 2 22 16,0-1-36-16,3 3-14 15,-3-1 15-15,0 3-6 16,0 2 15-16,0 0-28 16,0 0-5-16,0 0 4 15,0 0-8-15,0 0-5 16,0 5-2-16,0 22 11 15,-6 13 0-15,-16 6-6 16,-7 5 14-16,-4 7 2 16,-6 1-5-16,5 8 10 15,-2 13-1-15,3 10-1 0,-6 12-3 16,-6 11-8-16,-3 7 14 16,-4 7-4-16,-2 5-3 15,-5 9 0-15,-8 7-1 16,-8 4-2-16,-9 6-3 15,-3-4 0-15,-4 9 2 16,4 8-5-16,0 4 7 16,9 13-14-16,8 3 15 15,5-10-12-15,13-7 15 16,13-23-16-16,4-19 8 16,2-15-3-16,5-19 0 15,-5-17 2-15,-3-15-9 16,-6-14 8-16,4-12-3 15,-1-5-13-15,6-12 8 16,5-4-22-16,-5-8-10 0,-3-6-23 16,-1-5-14-16,20 0-64 15,-5-7-87-15</inkml:trace>
  <inkml:trace contextRef="#ctx0" brushRef="#br0" timeOffset="14527.26">20791 7728 480 0,'0'0'23'15,"0"0"-23"-15,0 0-4 16,0 0-12-16,0 0 15 16,0 0 0-16,36-13 1 15,-17 36 25-15,1 14-11 0,-8 8 18 16,-2 19 27-1,-4 15 1-15,-6 17-44 0,0 13 24 16,0 11-27-16,-12 0 5 16,-10-2-5-16,8-12-13 15,4-13 3-15,7-12 5 16,3-10-14-16,0-7 18 16,0-1-22-16,0-4 16 15,0-10-10-15,0-9 4 16,0-10 0-16,10-10-1 15,7-9 2-15,-2-10-9 16,15-1 16-16,9 0 8 16,25-32 23-16,20-23 6 15,20-24-31-15,18-14 5 0,24-16-11 16,22-12-2-16,25-10 13 16,11-2-15-16,-3 10 5 15,-27 17-4-15,-32 25-8 16,-33 22 7-16,-31 20-8 15,-22 12 4-15,-22 11 0 16,-8 3-2-16,-10 3 11 16,1-1-20-16,-4 3 22 15,2-9-24-15,9-1 12 16,-6-3-8-16,6-4-48 16,1-4-31-16,-22 18-149 15,3 1-222-15</inkml:trace>
  <inkml:trace contextRef="#ctx0" brushRef="#br0" timeOffset="16252.34">25841 6829 324 0,'0'0'0'16,"0"0"7"-16,0 0-7 15,0 0 10-15,0 0 37 0,-175 32-20 16,159-13-24-16,7 4 16 16,3 2-16-16,-5 7 21 15,5 9 16-15,-7 10-9 16,1 11 10-16,-5 8 2 15,7 9-29-15,10 0-5 16,0-4 11-16,0-2-13 16,36-12-5-16,19-5 2 15,10-8-5-15,12-10 15 16,10-8-15-16,6-6 2 16,15-9 2-16,5-9 13 15,10-6 5-15,5 0 17 0,-5-6-33 16,-10-22 20-16,-13-3-23 15,-11-13 11 1,-6-8-7-16,-9-9 8 0,-10-12-13 16,-11-15 8-16,-22-4-9 15,-14-2 6-15,-17 7-15 16,-3 10 4-16,-50 10 1 16,-20 7 8-16,-19 9 3 15,-14 9 3-15,-12 7-10 16,-25 9 0-16,-13 13 0 15,-14 13-4-15,2 0 13 16,9 0-19-16,13 20 20 16,24 10-20-16,15 8 9 15,23 10-18-15,30 11-52 16,35 3-57-16,19-38-77 0</inkml:trace>
  <inkml:trace contextRef="#ctx0" brushRef="#br0" timeOffset="17213.64">28532 7389 384 0,'0'0'35'0,"0"0"-22"15,0 0-7-15,0 0 37 0,-54 120 0 16,54-81-12-16,0 8-1 16,19 5-25-16,13 1 32 15,6 1-16-15,1-1 2 16,-3 3-14-16,-1-3 1 15,1 0-9-15,3-4-1 16,6-6 0-16,10-4 11 16,16-9-20-16,13-9 24 15,13-8-17-15,6-13 7 16,7 0 2-16,7-13-7 16,6-16 4-16,6-13-1 15,2-9 4-15,-11-9-11 0,-13-12 17 16,-20-8-20-1,-18-5 16-15,-22-7-1 0,-18-4-3 16,-19-3 20-16,-10 3-2 16,-3 10 8-16,-49 10 10 15,-12 8-29-15,-10 3 10 16,-14 5-19-16,-11 0 2 16,-15 8 3-16,-1 6-14 15,-16 9 6-15,5 14-1 16,-3 10-3-16,-3 13-28 15,10 0 9-15,15 21-47 16,29 21-3-16,78-13-86 16,0-2-62-16</inkml:trace>
  <inkml:trace contextRef="#ctx0" brushRef="#br0" timeOffset="21339.67">25031 13347 254 0,'0'0'53'0,"0"0"-26"16,0 0 10-16,0 0 12 16,0 0-20-16,0 0 5 15,0 0-31-15,0 0 16 16,9-2-12-16,-9 2 3 15,0 0-3-15,0 0-6 16,0 0-1-16,0 0-2 16,0 0-4-16,0 0-13 15,0 0 9-15,0 0-27 16,0 0 17-16,0 0-35 16,0 0 32-16,0 0 9 15,0 2 5-15,0 0-1 16,-3 2-5-16,-14-2 13 0,1 3 2 15,-4-1-5-15,5 2 5 16,5-6-44-16,7 3-215 16</inkml:trace>
  <inkml:trace contextRef="#ctx0" brushRef="#br0" timeOffset="22432.36">25218 13505 223 0,'0'0'123'0,"0"0"-94"16,0 0-13-16,0 0-10 15,0 0 18-15,0 0-8 16,0 0-12-16,0 0-8 0,0 0 10 15,0 0-13 1,0 0 14-16,0 0-5 0,0 0 5 16,0 0 30-16,0 0 5 15,0 0 0-15,0 0 8 16,0 0-49-16,-5 0 19 16,5 0-20-16,0-3 33 15,0 0-29-15,0-4 4 16,0-6-8-16,0-2 0 15,0-6 0-15,0-7 9 16,0-2-11-16,0-6 6 16,0-6 17-16,0-13-8 15,0-7 2-15,17-12-6 16,5-5 0-16,14-9-9 0,12-6 11 16,14-11-22-16,13-10 23 15,6 1-25-15,9 7 23 16,1 13-14-16,-4 15 8 15,-3 8 1-15,-11 16 6 16,-11 10 4-16,-16 17-4 16,-17 11-9-16,-20 8-4 15,-5 7 12-15,-1-2-14 16,-3 4 8-16,0-2-1 16,0 0-3-16,0 2-3 15,0-5 3-15,0 2-29 16,0-11-23-16,0 9-119 15,0-5-52-15</inkml:trace>
  <inkml:trace contextRef="#ctx0" brushRef="#br0" timeOffset="22935.19">25906 11702 427 0,'0'0'42'0,"0"0"-38"15,0 0-1-15,0 0 23 16,0 0 1-16,0 0-14 16,54 9 27-16,-12-9-17 15,4-4 14-15,-7-4-31 16,-4 4 23-16,-13 2-28 16,-5 2 18-16,-11-2-11 15,-6 2-5-15,0 0 17 16,0 0-6-16,0 0 3 0,0 0-8 15,0 13-3 1,0 19-3-16,0 11 37 0,0 2-31 16,0 0-6-16,0-5-1 15,0-1 2-15,-6-5-8 16,0-2 16-16,-2-4-25 16,2-3 13-16,-3-1-7 15,-4-4-22-15,4-5-4 16,-5-2-56-16,11-13-66 15,-3 0-120-15</inkml:trace>
  <inkml:trace contextRef="#ctx0" brushRef="#br0" timeOffset="23798.54">26499 11131 478 0,'0'0'75'0,"0"0"-69"15,0 0-1-15,0 0 3 16,0 0-6-16,0 0 34 16,0 0-13-16,5 2 32 15,-5-9-37-15,0-12-9 0,0-11-7 16,3-8-2-16,3-12 17 16,4-7-13-16,-1-11-2 15,5-5 8-15,-2 2-12 16,7 2 11-16,4 10-8 15,4 8 2-15,1 8-3 16,8 9 1-16,-1 8 0 16,7 2 2-16,0 2 4 15,0 9-11-15,4 3 16 16,-4 8-18-16,-11 2 12 16,-8 0-8-16,-13 0 2 15,-10 0 0-15,0 4-3 16,0 16 7-16,-7 3 6 0,-19-1-5 15,-2 1-6 1,-5-6 15-16,10-4-17 0,7-4 3 16,10-6-1-16,3-3 1 15,3 0-20-15,0 0 20 16,0 0-27-16,0 0 4 16,0 3-28-16,3 4 50 15,22 0-1-15,5 5 0 16,2 0 4-16,-2 1 1 15,-8 0-3-15,-10 2 3 16,-7 0-3-16,-5 7 7 16,0 8 16-16,-24 6-12 15,-18 1 6-15,0-6-16 16,-3-3 12-16,3-4-10 0,0-3 1 16,0-6-8-16,11-2 3 15,4-7-38-15,27-6-90 16,0 0-84-16</inkml:trace>
  <inkml:trace contextRef="#ctx0" brushRef="#br0" timeOffset="24149.68">26943 10818 443 0,'0'0'4'0,"0"0"1"15,0 0-10-15,0 0 2 16,0 0-1-16,0 0 8 16,0 0 34-16,151 99-36 15,-118-99 8-15,-7 0-2 16,-10 0 10-16,-13 0 0 15,-3 0 26-15,0-10 27 16,-19-4-64-16,-23 1 32 16,-6 7-12-16,-2 4-11 15,2 2-13-15,0 0-1 0,7 8-2 16,8 13-9 0,16 5-38-16,17-14-108 0,0-9-165 15</inkml:trace>
  <inkml:trace contextRef="#ctx0" brushRef="#br0" timeOffset="24554.59">27835 10624 546 0,'0'0'59'0,"0"0"-57"16,0 0 22-16,0 0 5 16,0 0-25-16,0 0 1 0,-45 27-8 15,45 1 5 1,0 2-2-16,0-3 3 0,0-2 3 16,0-6-12-16,0-7 12 15,0 2-16-15,0-6-52 16,0-8-36-16,0 0-93 15</inkml:trace>
  <inkml:trace contextRef="#ctx0" brushRef="#br0" timeOffset="24757.73">27670 10758 410 0,'0'0'233'0,"0"0"-218"15,0 0-11-15,0 0-2 0,0 0 16 16,0 0-13 0,181-12 4-16,-104 5-9 0,-2-4-35 15,-8 3-47-15,-9 4-42 16,-49 0-18-16,-9 1-35 16</inkml:trace>
  <inkml:trace contextRef="#ctx0" brushRef="#br0" timeOffset="25372.57">28179 10823 117 0,'0'0'56'0,"0"0"-40"0,0 0 19 15,-6 135-8-15,6-112 11 16,0-6-5-16,0-7 3 15,0-2 26-15,0-7-1 16,0-1-3-16,0 0 20 16,0 0 7-16,0 0-29 15,-3-15-9-15,0-13-44 16,3-5 9-16,0-15-6 16,0-5-12-16,6-11 6 15,30-5-23-15,9 3 5 16,6 6-48-16,5 9 37 0,-1 12-12 15,-4 9 41 1,-1 11-7-16,-13 6 5 0,-10 5 4 16,-15 5 3-16,-5 3-5 15,-7 0 2-15,0 0-2 16,0 15 0-16,0 18 60 16,0 5-33-16,0 5-9 15,0-1-15-15,0-4-3 16,0-5 0-16,0-5 0 15,0-7 5-15,0-7-4 16,0-6-2-16,0-6-3 16,0-2-8-16,0 0-71 15,26 0 30-15,2 0 34 0,5-13-13 16,-1 2 15-16,-8 7 10 16,-15 4 7-16,-9 0 3 15,0 0 24-15,0 0 5 16,0 0 60-16,-33 12-44 15,-5 6-18-15,-11-3-18 16,10 0-10-16,8-4 12 16,5 0-11-16,7-3-6 15,2 0-35-15,17-8-74 16,0 0-168-16</inkml:trace>
  <inkml:trace contextRef="#ctx0" brushRef="#br0" timeOffset="25658.19">28998 10694 117 0,'0'0'467'0,"0"0"-377"16,0 0-86-16,0 0 51 16,0 0 0-16,0 0-17 15,0 0-33-15,-20 73-7 0,4-53 3 16,2-1-2-16,8-2-6 16,6 0-90-16,0-15-52 15,0-2-87-15</inkml:trace>
  <inkml:trace contextRef="#ctx0" brushRef="#br0" timeOffset="26649.23">29062 10448 326 0,'0'0'53'16,"0"0"-39"-16,0 0 12 15,0 0 43-15,0 0-28 16,0 0 22-16,0 0-11 16,51 3 2-16,-38 5-3 15,1 0-25-15,1 3 1 16,4 4-21-16,-2 0 6 0,5 4-5 15,-2 5-12 1,2-1 16-16,5 5-12 0,2-3 1 16,2-1 0-16,-1-2-5 15,-1-7-32-15,-7-4-4 16,1-3-30-16,-4-8-6 16,-19 0-66-16,0 0-54 15</inkml:trace>
  <inkml:trace contextRef="#ctx0" brushRef="#br0" timeOffset="26842.06">29501 10438 673 0,'0'0'67'0,"0"0"-54"0,0 0-3 16,-204 47-2-16,134-5-7 15,-11 10-1-15,3 6 0 16,2-1-75-16,52-38-72 16,9-6-167-16</inkml:trace>
  <inkml:trace contextRef="#ctx0" brushRef="#br0" timeOffset="28139.76">26798 10032 273 0,'0'0'109'16,"0"0"-72"-16,0 0-11 16,0 0 27-16,0 0-18 15,0 0-4-15,0 0-30 16,3 6 11-16,-3-6-9 16,0 4 24-16,0 5-25 15,0 6 14-15,-3 7-7 16,-20 5 2-16,-4 3 2 15,9-2-12-15,-6-3 17 16,9-3-13-16,5-7-2 16,4-5 4-16,0-5-3 15,6-5 1-15,0 0-5 0,0 0 1 16,0 0 5-16,0-7 34 16,15-20-28-16,18-8-24 15,6-7 22-15,0-4-21 16,9 1 9-16,-7 7-5 15,-5 7 0-15,-10 9 7 16,-10 9-4-16,-10 8 8 16,-3 2-12-16,-3 3 16 15,0 0-16-15,0 0 6 16,0 0-8-16,3 3 20 16,8 15 4-16,5 5 20 15,4 0-32-15,-5 6 22 16,7-6-24-16,1 0 7 15,-7-3 2-15,1-5-5 16,-7-5-1-16,-7-3 0 0,0-1-3 16,0-3-7-16,0 3 3 15,0 2-22-15,5-4-16 16,7 3-51-16,-11-7-61 16,8 0-102-16</inkml:trace>
  <inkml:trace contextRef="#ctx0" brushRef="#br0" timeOffset="29039.82">28305 10197 160 0,'0'0'199'15,"0"0"-193"-15,0 0-4 0,0 0-2 16,0 0 13-16,0 0 19 16,0 0-12-16,50 0 10 15,-50 0-29-15,0 0 19 16,0 0-14-16,0 0 12 15,0 1 27-15,0 15-22 16,-3 2-2-16,-14 10-14 16,4 4 11-16,4-1-12 15,1-2-9-15,5-5 10 16,3-8-9-16,0-5 2 16,0-6 0-16,0-3 0 15,0-2 7-15,0 0-1 16,0 0 10-16,0 0 40 0,0 0-24 15,11-18-20-15,11-9-7 16,10-7-5-16,-2 4 0 16,-2 2-10-16,-1 5 5 15,-12 10 10-15,-1 3-17 16,-8 7 23-16,-3 3-22 16,1 0 19-16,-1 0-15 15,0 0 7-15,6 0 0 16,5 0-1-16,2 0 2 15,4 0 2-15,-1 0-1 16,3 6 5-16,-2 5 1 16,2 2 11-16,-2 0-18 0,-8 2 12 15,1-3-6 1,-7 1-2-16,0-3 1 0,-1 0-3 16,1-4-6-16,3 0-47 15,-9-6-35-15,7 0-147 16</inkml:trace>
  <inkml:trace contextRef="#ctx0" brushRef="#br0" timeOffset="30133.97">25993 10387 307 0,'0'0'18'0,"0"0"-9"16,0 0 26-16,0 0 1 16,0 0 0-16,0 0 4 15,-6 126-1-15,6-97 11 16,0 12-36-16,0 3 28 16,0 11-35-16,19 4 22 15,10 6-10-15,7 1-10 16,9 1 9-16,10-2-4 15,13 4 15-15,16-1-22 16,19 1 30-16,17-1-25 16,15-1 31-16,21-10-16 15,14-3-5-15,18-9-16 16,-1-11-5-16,6-8 5 0,2-11-2 16,-1-12-8-16,2-3 15 15,-4 0-13-15,-5-31 10 16,-7-5-13-16,-5-16 12 15,-7-6-7-15,-17-5 0 16,-8-6 2-16,-11-2-9 16,-2-2 12-16,-12 3-21 15,-4-1 24-15,-13 7-20 16,-14 4 13-16,-12 5-7 16,-18 3 8-16,-15 3-2 15,-20 4 0-15,-12 1 4 16,-10-4-17-16,0-5 12 15,-19-5-10-15,-26-7 5 0,-7 1 2 16,-13-1-4 0,-2-1 6-16,-14 3 1 0,-17 5-14 15,-11 5 11-15,-23 9 8 16,-21 9-21-16,-18 7 23 16,-25 9-16-16,-24 10 13 15,-26 7-3-15,-28 2 0 16,-23 6 0-16,-27 19 0 15,-5 6 0-15,9-3 1 16,10-1 7-16,19 2-3 16,23-4-2-16,16 3 0 15,29 0-3-15,42 1-13 0,46 8-31 16,135-27-97-16,0 3-145 16</inkml:trace>
  <inkml:trace contextRef="#ctx0" brushRef="#br0" timeOffset="32871.97">26191 10389 444 0,'0'0'143'0,"0"0"-107"16,0 0 27-16,0 0-9 16,0 0-7-16,0 0-38 15,0 0-1-15,-123-18-8 16,54 16 0-16,-8-2 0 0,-14 0 7 16,-5 0-8-16,-4-3 8 15,-1-7 8-15,1-2-7 16,7-10 16-16,7-5-18 15,10-8 2-15,7-9 16 16,12-9-20-16,5-7 4 16,7-9 2-16,6-5-15 15,0-2 17-15,4-2-21 16,-4 4 14-16,0 3-7 16,3 9 2-16,-6 7 0 15,3 17-6-15,-5 5 13 16,-1 9-15-16,6 7 26 15,6 4-27-15,7 4 20 0,7 3-13 16,7 3 2-16,-2-2 0 16,5 1-2-16,2 0 11 15,1-5-20-15,3-2 22 16,0-5-23-16,3-7 10 16,0-10-10-16,0-6 10 15,0-6 2-15,0 2-8 16,0 7 8-16,-5 6-2 15,-10 8 5-15,5 5-15 16,-2 6 24-16,1 4-26 16,5 0 30-16,6 4-26 15,-3 1 10-15,3 0 0 0,0-1 0 16,0 1 8-16,-7-4-10 16,4 0 12-16,-3-1-13 15,-5 3 15-15,2 4-11 16,-1-5 2-16,1 5 2 15,3 0-5-15,3 2 3 16,3 0-7-16,0 2 14 16,0 0-22-16,0 0 18 15,-5 0-20-15,5 0 7 16,0 0 6-16,-3 21-11 16,-3 12 12-16,-4 7 2 15,-5 5 1-15,4-1-6 16,2-1 13-16,9-4-22 15,-3-5 22-15,-1-2-20 16,4-8 18-16,-3-7-8 0,0-7 0 16,3-1 1-16,-3-7-7 15,3 0 15-15,0-2-18 16,0 0 26-16,0 0-23 16,0 0 6-16,0-6 0 15,3-25 1-15,22-8 0 16,8-8-1-16,-1-5 6 15,-2 9-12-15,-2 3 16 16,-5 8-19-16,-7 10 22 16,-2 9-25-16,-8 7 18 15,-3 1-12-15,4 5 5 16,5 0-4-16,14 0 0 0,10 0 10 16,16 7-19-16,5 8 28 15,15 6-19-15,6 3 12 16,-5-1-3-16,5 3-4 15,-7-3 0-15,-10-5 0 16,-8 1 9-16,-11-9-20 16,-17-1 10-16,-8-5-5 15,-11-4-63-15,-6 0-77 16,0 0-342-16</inkml:trace>
  <inkml:trace contextRef="#ctx0" brushRef="#br0" timeOffset="40966.37">4166 13286 177 0,'0'0'63'0,"0"0"-51"16,0 0-12-16,0 0-37 16,0 0-27-16</inkml:trace>
  <inkml:trace contextRef="#ctx0" brushRef="#br0" timeOffset="45367.19">3633 12873 449 0,'0'0'0'0,"0"0"-30"16,0 0-77-16,0 0 97 15,0 0 9-15,0 0-7 16,33 5 16-16,-30-3-7 16,3-2 13-16,1 0-4 15,-4 0 15-15,6 0-12 16,-1 0 13-16,-2 3-18 16,3-2 15-16,1-1-17 15,-7 0 10-15,3 5-7 16,2-5-1-16,-8 2 4 0,3 0-11 15,0-2 20 1,-3 0-18-16,3 2 18 0,-3-2-20 16,3 0 13-16,3 3-11 15,1-3 12-15,5 1-1 16,5 4-13-16,-1 2 29 16,1-6-20-16,-1 4 4 15,7-1-7-15,-4 1-10 16,10 1 10-16,-1-1-6 15,8 5-1-15,9-4 0 16,4 1 9-16,8-1-5 16,12-4 6-16,12 3-6 15,9-4 8-15,8 2-5 16,5-1-9-16,0 2 8 16,1 1-6-16,2 0 1 0,1 2 1 15,-1-3-2-15,0 3 8 16,4-2-16-16,7 1 21 15,-5-5-22-15,8 2 17 16,0-3-12-16,3 1 7 16,3-1-3-16,2 0 0 15,12 0 2-15,-5 0-7 16,1 0 14-16,4 0-13 16,5 0 11-16,6 0-7 15,8 0 7-15,1 0-1 16,-1 0-1-16,-7 0-3 15,-4-5 8-15,-6-3-4 0,1-4 3 16,-4 3-2-16,-7 1 1 16,1 2 0-16,-1 0-4 15,14 1-4-15,2 1 0 16,11 1 3-16,3 2 4 16,-5-1-14-16,5-3 14 15,0 1-18-15,-8-3 23 16,-8 1-20-16,-10 2 16 15,-13-2-8-15,-8 1 0 16,-4 2 3-16,-10 2-4 16,0 1 8-16,0 0-14 15,2 0 18-15,1-2-16 16,2-1 13-16,14-1-13 0,6 0 5 16,10-2 0-16,2-3 0 15,-4 0 7-15,-9 3-21 16,-2-3 26-16,-7 1-22 15,-5 0 16-15,-2 1-12 16,-3 2 8-16,-2 1-2 16,2-2 0-16,1 0-1 15,-4-4-5-15,-6 5 1 16,-2-3 2-16,-8-2-21 16,-9 2 12-16,-11-1 16 15,-5 3-8-15,-8-1-4 16,-5 3 8-16,-4 2-1 15,3 2 6-15,-3 0-15 0,1 0 21 16,-1 0-25-16,0 0 28 16,0 0-22-16,-3 0 10 15,3 0-2-15,2-2 0 16,1-2 1-16,2-3-5 16,12 1 12-16,-7 1-16 15,7 1 17-15,2-2-22 16,-5 0 24-16,8-4-14 15,-2 2 6-15,-4 0-1 16,0 1 0-16,-5-1 6 16,-8 4-16-16,-9 0 18 15,-6 1-21-15,-8 3 22 16,-2-2-19-16,-1 2 13 16,-2-2-6-16,-1 2 1 0,-2 0 0 15,-8 0-4-15,-6 0 11 16,-3 0-8-16,0 0 8 15,0 0-5-15,0 0 1 16,0 0 12-16,0 0 4 16,-29 0 0-16,-13 0-15 15,-16 4 4-15,-20 11-16 16,-18 7 15-16,-24 1-19 16,-19 3 24-16,-19-3-15 15,-11 1 7-15,-2-6-8 16,0 0 4-16,-3-10 0 15,2-3 5-15,-5-5-5 0,-1 0 13 16,-6 0-4-16,-4 0 7 16,-5-11-16-16,-11 1 14 15,-9 3-10-15,-19 4-4 16,-2 3 2-16,-4 0 4 16,6 0-12-16,8 0 12 15,4 0-12-15,7 6 20 16,6 2-11-16,7-2-1 15,3 0-2-15,4-1 0 16,1-1 3-16,2 1-3 16,-7-4 7-16,-3 2-17 15,3-3 18-15,5 2-23 16,5-2 27-16,10 2-25 0,2 0 22 16,15-2-9-1,7 0 0-15,15 0 0 0,4 0-7 16,12-4 14-16,3-7-15 15,5-4 16-15,-3 5-16 16,-1-1 20-16,-12 4-16 16,-11 7 4-16,-5 0 0 15,4 0 0-15,3 8 4 16,10 12-14-16,6 1 18 16,13-3-18-16,16-8 20 15,21-1-12-15,4-7 4 16,15-2 1-16,1 0-3 15,2 0 0-15,5 0-7 16,1 0 21-16,6 0-28 0,7 0 25 16,2 0-16-16,8 0 8 15,7 0-6-15,2 0 2 16,7 0 1-16,1 0-3 16,5 0 11-16,0 0-14 15,0 0 15-15,0 0-18 16,0 0 17-16,0 0-16 15,0 0 11-15,0 0-3 16,0 0 0-16,0 0 7 16,-6 0-20-16,-3 0 30 15,-10 0-34-15,-7 0 35 16,-4 0-28-16,-12 0 17 16,3 0-14-16,-3 0 9 0,11 0-2 15,8 0 0-15,7-2 4 16,13 2-13-16,3 0 4 15,0 0 4-15,0 0-27 16,0 0 16-16,0 0 6 16,0 0 6-16,15-3 0 15,21-3 0-15,12 0-8 16,13-3 19-16,11 5-25 16,12 0 28-16,6-1-22 15,13 2 14-15,14-2-9 16,12 3 4-16,17 2-1 15,18 0 0-15,24 0 4 0,19 0-7 16,19-2 12 0,17 2-18-16,11 0 14 0,9-4-10 15,-3 4 8-15,9-5-3 16,-10 3 0-16,-4-2 0 16,2-4-2-16,12 1 10 15,2 0-16-15,5 2 19 16,-10 2-20-16,-17 1 11 15,-9 2-4-15,-20 0 0 16,-20 0 2-16,-10 10 0 16,-15 8 7-16,2-3-15 15,11-2 21-15,15-7-23 16,15-6 20-16,11 0-20 0,0 0 14 16,-7-9-4-1,-8-4 0-15,-17 1 2 0,-19 1-12 16,-16-1 20-16,-21 4-19 15,-11 5 21-15,-17-2-24 16,-7 3 20-16,-9-1-9 16,1 2 1-16,1-4 0 15,12-1 0-15,1-1 0 16,5-5-8-16,-2-3 9 16,-4 0-11-16,-7 0 4 15,-12 6 6-15,3-1-13 16,-5 3 11-16,-6 5-4 0,-3-2 0 15,-17 2-1-15,-11-1 6 16,-8 2-10-16,-6 1-2 16,-8 0 12-16,2 0-25 15,6 0 14-15,3-5-6 16,9 3 9-16,1 0 9 16,-1-3-12-16,-6 5 9 15,-6 0-4-15,-13 0-3 16,-13 0 8-16,-7 0-1 15,-6 0-15-15,0 0 18 16,0 0 5-16,0 0 10 16,-19 0-12-16,-4 7 5 15,1 0-16-15,5-3 19 16,2-2-13-16,5-2 2 16,-7 0 0-16,-8 2-7 0,-14 4-13 15,-18 3-20-15,-21 2 4 16,-17-1 29-16,-23 1 14 15,-18-1-18-15,-23-1 22 16,-28 2-15-16,-26-1 6 16,-23 1-2-16,-9 0 0 15,-7-9 2-15,6 0 26 16,-3-2-1-16,-5 0 9 16,0 0-16-16,-3 0 25 15,-6 0-35-15,-11-2 4 16,-3-4-6-16,-8 1-5 15,-12 5-3-15,-4 0-3 0,-15 0 0 16,-17 0 6 0,-3 0 1-16,-10 0 3 0,14 5 19 15,12 12-15-15,10 4 1 16,25 2-12-16,8 5 2 16,12-4-2-16,13-2 7 15,12-3-13-15,11-4 17 16,13-5-9-16,12-4 7 15,14-3 0-15,25-1 3 16,12-2-11-16,12 2-2 16,8 3 10-16,-2-4-19 15,12 6 20-15,3-5-19 16,11 3 19-16,6-1-18 16,5-3 12-16,8 2-4 15,6-1 0-15,9-2 3 0,8 0-8 16,5 0 10-16,13 0-10 15,4 0 12-15,6 0-17 16,5 0 13-16,1 0-11 16,4-5 9-16,7 1-1 15,-1 0 0-15,10 4 3 16,-1-2-10-16,5 0 14 16,2 2-14-16,4-2 11 15,3 0-13-15,0-2 6 16,-6-3 3-16,-3 1-2 0,-5-3 2 15,-2 3-2-15,-1-2 7 16,-2-2-10-16,-7 0 19 16,-2 0-27-16,-11-6 18 15,-3 1-10-15,-3 2 8 16,-7-1-3-16,-2 2 0 16,-5 2 3-16,1 1-10 15,5-1 11-15,11 1-15 16,11 3 20-16,5 0-14 15,-1-1 9-15,8 1-6 16,1 1 2-16,7 1 0 16,5 4-3-16,3-1 8 15,-1 1-10-15,1 0 2 16,3 0-1-16,0 0-23 16,0 0 23-16,16 0-12 0,37 0 16 15,14 10-1-15,17 0 5 16,14 1-16-16,11 0 24 15,17-3-24-15,16 5 21 16,23 0-18-16,15 2 16 16,21 3-7-16,6-7 0 15,2 4 0-15,12-2-2 16,-2-4 9-16,10 2-5 16,20-3 4-16,7-1-12 15,15-1 17-15,6-1-21 16,-8-3 11-16,-7-2-1 15,-7 0 0-15,-13 0 9 0,-6 0-19 16,4 0 25-16,8-2-26 16,4-9 23-16,9 1-21 15,4 0 9-15,-6 0-1 16,-10-3-1-16,-11 2 2 16,-11 1-2-16,-11 0 11 15,-10-4-19-15,-2 4 23 16,-3-3-22-16,6 2 18 15,-3-4-12-15,-5 0 3 16,-1 0 0-16,-11-9-2 16,3 5 5-16,-2-2-10 15,-7-1 16-15,-7 1-22 16,-6-1 26-16,0-2-26 0,-9 6 19 16,-5 2-8-1,-1 4 3-15,-11-1-1 0,-1 3 0 16,-5 3 3-16,-10-4-14 15,-9 3 20-15,-13 2-23 16,2-3 26-16,3 0-19 16,5 0 7-16,2-1-2 15,1-3-2-15,-8 2 6 16,-9 1-10-16,-7 1 15 16,-4 0-22-16,-16 3 28 15,-1-2-24-15,-7-1 16 16,-1 1-8-16,-3 0 3 0,4-6 0 15,-4 4-2 1,-2-3 10-16,-8 2-17 0,-2 0 21 16,-14 3-24-16,-13 5 11 15,-22 3-96-15,0 0-148 16</inkml:trace>
  <inkml:trace contextRef="#ctx0" brushRef="#br0" timeOffset="52802.12">6165 7204 242 0,'0'0'58'15,"0"0"-46"-15,0 0 12 16,0 0-13-16,0 0 3 15,0 0-10-15,0 0 6 16,0 0-9-16,0 0 7 16,-8-63-2-16,8 63-4 15,0 0 17-15,0 0-1 16,0-1 11-16,0 1-21 16,0-2 15-16,0-1-10 15,0-3 13-15,0-1-5 0,0 1-8 16,0 4 4-16,0 2-16 15,0 0 19-15,0 0-16 16,0 0-4-16,0 13-7 16,0 16-5-16,3 10 18 15,22 6-6-15,8 0 1 16,12 2 1-16,10-1-2 16,13-7 12-16,13 2-24 15,19-2 28-15,16-1-22 16,29-1 14-16,20-3-3 15,19-6-5-15,20-7 1 16,12-6 12-16,7-11-8 16,9-4 18-16,5 0-21 0,12-23 9 15,12-11-11 1,4-3 15-16,-3-2-6 0,-18 4-9 16,-29-2 0-16,-35 0 0 15,-35 6 0-15,-31 0 5 16,-27 8-10-16,-26 2 17 15,-19 3-22-15,-12 2 19 16,-12 3-10-16,-7 4 2 16,-5 0 25-16,-3 3 13 15,1 2-26-15,-1 2 1 16,3-3-7-16,-3 3-6 16,-3 0 7-16,3 0-15 15,0 0 13-15,5 0-6 16,4-7 0-16,10-3 0 0,8-7-5 15,9-6 16-15,3 0-20 16,0 1 21-16,-6-2-23 16,-8 7 22-16,-8 7-14 15,-8 3 3-15,-12 7 0 16,0 2 6-16,0 0-6 16,0 0 4-16,0 0 4 15,0 0-16-15,0 0-16 16,0 0-106-16,0 0-262 15</inkml:trace>
  <inkml:trace contextRef="#ctx0" brushRef="#br0" timeOffset="86469.71">25867 5747 255 0,'0'0'4'0,"0"0"-4"16,0 0 2-16,0 0-1 15,0 0 3-15,0 0 31 16,0 0-34-16,0 0 21 15,-65-116 7-15,65 79-18 16,0-4 2-16,0-6-9 16,0-1 27-16,12 2-30 15,15-7 0-15,12-6-1 16,12-7-3-16,5-9-19 16,5-6 13-16,4-9-3 15,-7-2 12-15,-1-2-6 16,2 2 12-16,-1 2 4 15,3 4-2-15,1 11 17 16,2 7-8-16,7 8 18 0,1 8-28 16,6 10 2-16,-2 8-7 15,5 8 1-15,-9 11 4 16,-18 9 4-16,-5 6-17 16,-17 0 15-16,-13 0-18 15,-13 26 12-15,-6 10-3 16,-3 11 5-16,-48 13 9 15,-13 3 12-15,-14 4-25 16,8-7 13-16,4-9-7 16,12-12-11-16,15-9 11 15,9-9-3-15,12-8-1 16,7-7-3-16,8-2 0 16,3-4 8-16,0 0-19 0,0 0 25 15,0 0-22-15,0 0 16 16,23 0-16-16,5 0 13 15,2 0-5-15,-7 0 0 16,-10 0 0-16,-7 0-4 16,-6 15 13-16,0 7-10 15,0 10 3-15,-6 7 53 16,-24-1-31-16,2-2 5 16,1-8-27-16,-2-2 1 15,7-7 1-15,-11-2 2 0,-5 1-5 16,-8-4 8-1,-2-1-18-15,0-3-8 0,-5 0-13 16,6-6-57-16,30-4-13 16,4 0-76-16</inkml:trace>
  <inkml:trace contextRef="#ctx0" brushRef="#br0" timeOffset="87001.14">26890 5052 241 0,'0'0'147'16,"0"0"-124"-16,0 0-23 16,0 0 0-16,0 0-5 15,0 0-10-15,8 55 11 16,4-37 8-16,7-1 8 0,7-3 0 15,4-1 6 1,1-4-13-16,16-7 3 0,10-2 0 16,4 0 6-16,11 0 6 15,-1-15-16-15,1-8 5 16,-5-7-5-16,-3-4 17 16,-8 0-19-16,-14-1 34 15,-17 5-16-15,-11 10 15 16,-14 0-16-16,0 4-13 15,-36 8-6-15,-39 4-24 16,-15 4 21-16,-19 0-25 16,-5 8 18-16,10 12-17 15,14 1 11-15,21 1-50 16,63-14-38-16,6-2-120 16</inkml:trace>
  <inkml:trace contextRef="#ctx0" brushRef="#br0" timeOffset="87558.1">28352 5125 347 0,'0'0'52'16,"0"0"-47"-16,0 0 35 15,0 0-19-15,0 0-15 16,0 0 4-16,0 0-5 16,9 0-5-16,30 0 13 15,6 0-14-15,0 0 7 16,-9 0 2-16,-8 0-7 16,-4 0-1-16,-9 0 0 15,12 0-1-15,4 0-5 16,14 0-20-16,-28-4-40 15,-1-3-99-15</inkml:trace>
  <inkml:trace contextRef="#ctx0" brushRef="#br0" timeOffset="87812.08">28128 4872 403 0,'0'0'5'0,"0"0"-5"16,0 0-8-16,0 0 1 0,0 0 14 15,204-6-14-15,-127 1 11 16,-5 3-8-16,-53 2-48 15,-7-1-68-15</inkml:trace>
  <inkml:trace contextRef="#ctx0" brushRef="#br0" timeOffset="89410.46">29546 4543 222 0,'0'0'14'16,"0"0"4"-16,0 0 5 15,0 0 28-15,0 0-21 0,0 0-13 16,0 0-5 0,33 0-11-16,-7 8 43 0,4 13-40 15,7 8 20-15,5 2-17 16,13 5-2-16,7 3 0 15,5 7 2-15,11-3-2 16,-3-1-4-16,-1 1 7 16,-2-5-1-16,-8-1-14 15,-10-5 24-15,-12-4-30 16,-6-3 13-16,-8-3-6 16,-8-6-39-16,4-1-6 15,-24-15-6-15,0 0-62 16</inkml:trace>
  <inkml:trace contextRef="#ctx0" brushRef="#br0" timeOffset="89717.68">30571 4609 353 0,'0'0'34'15,"0"0"9"-15,0 0 10 16,0 0-3-16,0 0 18 16,0 0-59-16,-58-64-9 15,35 68-6-15,-19 29 6 16,-19 13-1-16,-17 5 3 0,-9 7 2 16,0-4 1-1,-4-5-10-15,1-4 11 0,9-9-12 16,10-8-27-16,16-8 3 15,16-10-20-15,11-6 3 16,17-4-16-16,11 0-39 16,0 0-182-16</inkml:trace>
  <inkml:trace contextRef="#ctx0" brushRef="#br0" timeOffset="90010.48">29450 4087 372 0,'0'0'92'16,"0"0"-92"-16,0 0-31 16,0 0 31-16,0 0 19 15,258 111-4-15,-110-97-14 16,20-2-2-16,-93-10-19 16,-10-2-153-16</inkml:trace>
  <inkml:trace contextRef="#ctx0" brushRef="#br0" timeOffset="90378.26">30387 4937 408 0,'0'0'78'15,"0"0"-76"-15,0 0-2 16,0 0 6-16,0 0 1 16,171 8-6-16,-51-8 9 15,6 0-9-15,-14 0-2 16,-79 0-90-16,-17 0-299 0</inkml:trace>
  <inkml:trace contextRef="#ctx0" brushRef="#br0" timeOffset="92486.35">29252 4532 279 0,'0'0'16'0,"0"0"-15"16,0 0 40-16,0 0 1 15,0 0-13-15,0 0-27 16,0 0 2-16,-25-35-8 15,25 35 8-15,3 0-2 16,13 3-2-16,1 10 27 0,2 2-10 16,-1 4 6-16,6 4-11 15,2 5-5-15,10 5 15 16,9 4-13-16,6-3 9 16,13-1-17-16,8 0 25 15,15-10-22-15,3-4 10 16,13-8-14-16,1-7 2 15,-13-4 2-15,-10 0 10 16,-21 0-28-16,-14-7 14 16,-7-12-11-16,-13-4 2 15,-7-3 5-15,-10 1-9 0,-3 3 13 16,-6 5-4 0,0 4 8-16,0 5-4 0,0 6 0 15,0-1 32-15,0 3-29 16,0 0 0-16,0 0-1 15,0 0-4-15,0 0-10 16,0 18 8-16,-12 11 4 16,-18 8 6-16,-7 7 26 15,-16 8-27-15,-8 4 6 16,-20 7-3-16,-19 4 1 16,-13 8-7-16,-7 2 6 15,5 3-8-15,12-6 2 16,22-10-6-16,25-8 12 15,20-14-15-15,17-14 21 0,10-15-28 16,6-8 21-16,3-5-15 16,-3 0 1-16,3-18-2 15,0-16-213-15</inkml:trace>
  <inkml:trace contextRef="#ctx0" brushRef="#br0" timeOffset="94021.83">31379 5790 257 0,'0'0'0'16,"0"0"-27"-16,64-178 27 16,-41 95-17-16,-4-2 14 15,1 0 6-15,-8-4 0 16,1 3-3-16,4-1 10 15,2 3 4-15,4 12-13 16,5 5 20-16,5 8-16 0,6 7 21 16,3 10-24-16,3 5 24 15,-6 13 24-15,-1 5-17 16,-5 9 9-16,3 3-37 16,-2 3 11-16,-4 2-8 15,-8 2-16-15,-13 0 18 16,-1 0-11-16,-5 0 5 15,0 0 0-15,3 14 4 16,1 12-4-16,-1 7 11 16,8 3-14-16,5 6 5 15,7 1 5-15,13-2-20 16,9-2 21-16,7-5-15 16,-1-7 4-16,-4-8-1 0,-16-6 0 15,-17-4 5 1,-17-9-5-16,0 0 13 0,-14 0 96 15,-43 0-59-15,-37 0-42 16,-10 4 2-16,1 7-13 16,22 2 3-16,30 2-8 15,21 2-1-15,15 2-53 16,11 2 31-16,4-1-66 16,0-15 5-16,0-5-129 15</inkml:trace>
  <inkml:trace contextRef="#ctx0" brushRef="#br0" timeOffset="94876.58">32235 4089 365 0,'0'0'17'0,"0"0"-10"15,0 0-4-15,0 0 8 16,0 0-7-16,0 0-4 16,0 0 5-16,-140 3-2 15,121-1 1-15,10-2 9 16,-2 2-12-16,11-2 13 16,0 0-8-16,0 0 10 15,-3 0-9-15,-3 0 3 16,3 0-3-16,-7 0-1 15,7-2 25-15,0-8-28 16,-3-2 16-16,6-1-15 0,-5 3 9 16,2-1-13-16,3 3 31 15,0 3-28-15,0 1 9 16,0 1-7-16,0 3 1 16,0 0-12-16,-3 0 13 15,0 0-23-15,0 0 10 16,-4 0 5-16,-5 0-9 15,-5 12 10-15,-5 9 3 16,-1 2 5-16,-2 3 8 16,-8-5-16-16,8-1 3 15,-1-5 14-15,7-7-29 16,2 0 24-16,1-3-12 16,10 0 1-16,6-5 2 15,0 1-3-15,0-1 0 16,0 0-4-16,0 0 20 0,0 0-13 15,12 0 6-15,15-14-12 16,7-12 11-16,2 1-10 16,0 1 2-16,-8 4 0 15,-2 8-1-15,-7 5 7 16,-5 5-14-16,-8 0 11 16,-3 2-14-16,4 0 7 15,2 2 0-15,11 22 8 16,2 3-2-16,1 8-1 15,4-2 1-15,4 1-2 0,5 4 11 16,3-3-21 0,0-1 24-16,-4-3-28 0,-2-3-16 15,9 2-35-15,-29-26-31 16,-1-1-89-16</inkml:trace>
  <inkml:trace contextRef="#ctx0" brushRef="#br0" timeOffset="95342.48">32370 5052 407 0,'0'0'14'16,"0"0"28"-16,0 0-13 0,0 0 27 16,0 0-34-16,0 0 27 15,0 0-37-15,-3-32 0 16,3 32-12-16,0 0-4 16,7 11-5-16,8 10 18 15,2 5-25-15,-11 3 28 16,1 4-24-16,-4-1 2 15,0-2 3-15,11-1-26 16,-2-1-18-16,-5-24 7 16,5-1-100-16</inkml:trace>
  <inkml:trace contextRef="#ctx0" brushRef="#br0" timeOffset="96877.49">25663 5328 246 0,'0'0'5'15,"0"0"-1"-15,0 0 3 16,193 135 14-16,-118-97 13 16,12 5-4-16,14 7 10 15,5 0-19-15,11 9 7 16,9-3-28-16,6 1 17 16,10-4-14-16,9 5 10 0,14-1-3 15,20-3-9 1,18 1 9-16,18-1-7 0,14-7 14 15,5 3-14-15,-8-7 20 16,-13-1-21-16,-15-3 9 16,-17-3-9-16,-12-4 3 15,-4-7-5-15,0-4 1 16,14-5 4-16,8-6 1 16,2-3-1-16,-5-6 7 15,-3-1-13-15,-2 0 9 16,5 0-8-16,0 0 0 15,-2-5 2-15,-4-14-6 16,-10-7 16-16,-9-11-17 16,-6-8 15-16,5-12-14 0,4-12 15 15,6-7-11 1,7-6 0-16,-5-1 0 0,-22-2 1 16,-9 0 1-16,-19 0 14 15,-19-3 1-15,-4 1 5 16,-19 6-11-16,-12 3-18 15,-21 6 15-15,-15 0-9 16,-20 0 1-16,-16 2 0 16,0-3 13-16,-19 2-7 15,-42-1-7-15,-23-1 12 16,-17 0-9-16,-8 0 7 16,-11 1-2-16,-6 1 0 15,-10 4-6-15,-10 4-1 0,-11 7 0 16,-15 3-8-1,1 3 5-15,0 3-5 0,0 1 8 16,-7-6-12-16,-7 1 17 16,-14-3-13-16,-12 1 8 15,-5 8 0-15,-7 2-1 16,7 8 10-16,15 2-21 16,17 5 22-16,13 4-28 15,12 7 29-15,14 1-22 16,10 6 9-16,18 4 2 15,1 2-2-15,-3 4 4 16,-1 0-7-16,-12 0 16 0,-2 0-27 16,-1 10 25-1,-10 12-25-15,0 1 12 0,-1 7 1 16,-2 6 1-16,3 3 2 16,5 6-10-16,-2 2 18 15,-9 5-16-15,-8 3 16 16,-3-2-20-16,16 6 21 15,15-2-18-15,18 6 6 16,5 3-1-16,5 6-18 16,7 7-10-16,1 3-5 15,9 3-31-15,8-6 17 16,69-60-60-16,6-4-15 16</inkml:trace>
  <inkml:trace contextRef="#ctx0" brushRef="#br0" timeOffset="98396.12">26697 5441 315 0,'0'0'32'0,"0"0"-1"16,0 0-21-16,0 0 31 15,0 0-5-15,0 0-10 16,0 0-5-16,-13-15-16 16,13 15-10-16,0 0 18 15,0 0-27-15,0 0 16 16,22 0-6-16,37 0 4 0,28 0 0 15,20 0 1-15,15 0 4 16,11 0-5 0,-7 0 13-16,-14 0-25 0,-20 0 28 15,-28 5-22-15,-25-1 11 16,-22-2-7-16,-17 0 2 16,0-2 0-16,-11 0 62 15,-53 0-8-15,-26 0-54 16,-27 0-9-16,-19 0-1 15,4 0 17-15,6 0-14 16,9 0 7-16,21 0 0 16,8 0 0-16,28 0 12 15,16 0-25-15,22 0 15 16,19 0-6-16,3 0-55 16,0 0-42-16,7 0 57 0,31 0 44 15,17 0 0-15,10 0 1 16,2 0 15-16,-1 0-14 15,-12 0 26-15,-12 2-23 16,-20 1-7-16,-11-2 8 16,-11-1-12-16,0 0 12 15,-11 0 25-15,-34 0-27 16,-19 0-4-16,-6 2-19 16,37 1-47-16,4-1-67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6T14:13:26.7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10993 4732 211 0,'0'0'62'16,"0"0"-57"-16,0 0 5 16,0 0 0-16,0 0 40 15,0 0-32-15,0 0 19 16,0 0-10-16,0 0-3 15,0 0 3-15,-17-1-26 16,8-1 34-16,-4-2-35 16,4 1 21-16,1 2-17 15,5 1 10-15,0 0-10 16,3 0-8-16,0 0 4 16,0 0-22-16,14 0 11 0,34 0 11 15,13 0-13-15,23 0 26 16,13 0-27-16,19 0 25 15,10 0-18-15,10 0 7 16,7 0 0-16,2 1-1 16,0 2 6-16,7-3-16 15,-1 0 16-15,-6 0-18 16,-8 0 21-16,-17 0-17 16,-24 0 16-16,-22 0-9 15,-23 0 2-15,-24 0 0 16,-15 0-4-16,-12 0 12 15,0 0 18-15,0 0 19 0,-45 0-19 16,-16 0-13 0,-12 0-14-16,-16 0 6 0,-4 0-1 15,-13 0 13-15,-8 0-12 16,-4 0 21-16,-13 0-18 16,-11 0-13-16,-7 0 20 15,-2 0-12-15,9 0 2 16,16 0 3-16,25 0 2 15,17 0-4-15,23 0-1 16,16 0 8-16,17 4-21 16,11-2 20-16,11-2-13 15,6 1 1-15,0 7-3 0,9 0-55 16,50 3 56-16,27-1-6 16,27-5 16-16,26-3-18 15,20 0 23-15,9-2-26 16,6 0 26-16,4 0-26 15,-7 0 19-15,-9 0-12 16,-20 0 6-16,-32 0-9 16,-35 9-20-16,-31 3-42 15,-24-4 57-15,-17 0-5 16,-3-5 19-16,-30 2 32 16,-43 0-1-16,-28-2-20 15,-25 0 3-15,-13-3 4 16,-12 0 2-16,-8 0 15 15,1 0-28-15,-4-13 20 16,7-1-17-16,14 3-3 0,15-5-3 16,18 4-1-16,18 0-3 15,15 4 3-15,24 2-6 16,15 1 16-16,20 5-27 16,13 0 19-16,3 0-10 15,0 0-56-15,45 0 59 16,21 3-8-16,20 5 10 15,21-3 0-15,22-3 11 16,19-2-23-16,5 0 25 16,4 0-28-16,-14 0 34 15,-20 0-31-15,-26 0 12 16,-30 0 0-16,-28 0 0 0,-22 1-9 16,-14-1 9-16,-3 3 0 15,-26 1 45 1,-40 1-40-16,-29 1-2 0,-22-4 6 15,-12 0-11-15,-17-2 6 16,4 0 9-16,0 0-4 16,13-2-4-16,12-9 13 15,7 2-13-15,7 1 1 16,0 2 5-16,5 4-15 16,5 2 8-16,9 0-6 15,17 0 2-15,18 0 0 16,23 0 0-16,23 0-8 15,3 2-1-15,20 12-58 0,47 4 61 16,30-4-16-16,26-5 21 16,12-4 1-16,18-5 0 15,4 0 0-15,5 2 4 16,0 0-16-16,-14 2 26 16,-19 3-28-16,-25-3 31 15,-29 3-26-15,-27-5 12 16,-20 2-4-16,-17-4 1 15,-8 0 0-15,-3 2 4 16,-3-2-1-16,-53 4 15 16,-25 2-4-16,-15-1-28 15,-18-1 28-15,-1-1-16 0,4-3 4 16,8 0-2 0,13 0 21-16,15 0-11 0,18 0 2 15,7 0 0-15,19 0-20 16,12 0 23-16,11 0-26 15,8 0 11-15,0 0-14 16,13 0-53-16,46 0 63 16,34 5-5-16,33 0 18 15,33-5-20-15,11 0 22 16,12 0-27-16,5 0 27 16,-3 0-12-16,-5 0 2 15,-25 0 0-15,-31 0-1 16,-39 6-6-16,-26 7 2 15,-26-3-25-15,-22-3 19 16,-10-3-9-16,0 3 19 0,-30-1 11 16,-31 1 3-16,-12-1-3 15,-14-6-9-15,-8 0 14 16,-5 0-8-16,-7 0 4 16,-2 0-5-16,0-8-2 15,-2-2 4-15,-5 2-10 16,-4 4 4-16,-8 0-2 15,2 1-1-15,3 2 1 16,16 1-13-16,16 0 27 16,20 0-31-16,19 0 32 15,27 0-25-15,11 0 9 16,14 0-8-16,5 8-53 16,56 3 35-16,32-7 23 0,39-4 6 15,30 0-16-15,22 0 29 16,3-4-27-16,-5-7 21 15,-14 4-17-15,-23 3 7 16,-22 4 0-16,-30 0 0 16,-32 0 4-16,-25 0-10 15,-22 0 22-15,-14 0-27 16,0 0 23-16,0 0 28 16,-17 0-4-16,-31 0-31 15,-24 0-5-15,-12 0 0 16,-16 3-3-16,-7 4 10 15,-2-3-16-15,3-3 18 0,-5-1-16 16,4 0 15 0,-2 0-15-16,0 0 12 0,-2 0-5 15,7 0 0-15,8-1 3 16,5 1-13-16,14 0 20 16,9 0-24-16,17 0 27 15,12 0-26-15,19 6 8 16,7-4-7-16,13-1-18 15,0 4-43-15,0 2 34 16,10-1 21-16,19-1 10 16,1-1 10-16,-2-2-10 15,-5 0 12-15,-10 2-5 0,-1 1 1 16,-4 1 0-16,-3-2-1 16,1 0 5-16,-6 1-14 15,5-3 21-15,-2-2-21 16,-3 0 20-16,0 0-10 15,0 0 12-15,0 0 13 16,0 0-5-16,0 0-10 16,0 0 17-16,0 0-21 15,0 0 13-15,0 0-14 16,3 0-3-16,-3 0 5 16,0 0-13-16,0 0 6 15,0 0 0-15,0 0 0 16,0 0 4-16,0 0-9 15,0 0 15-15,0 0-16 16,0 0 18-16,0 0-8 0,0 0 2 16,0 0-6-16,0 0 0 15,0 0 2-15,0 0-10 16,0 0 18-16,0 0-20 16,0 0 19-16,0 0-20 15,0 0 21-15,0 0-17 16,0 0 7-16,0 0 0 15,0 0 0-15,0 0 9 16,0 0-20-16,0 0 23 16,0 0-19-16,0 0 16 15,3 0-15-15,-3 0 13 16,0 0-7-16,0 0 0 0,0 0 2 16,0 0 1-16,0 0 14 15,0 0-34-15,0 0 34 16,0 0-34-16,0 0-10 15,6 5-53-15,10 1-4 16,-5-1-24-16,1-5-211 16</inkml:trace>
  <inkml:trace contextRef="#ctx0" brushRef="#br0" timeOffset="2489.98">19370 4941 176 0,'0'0'223'0,"0"0"-212"15,0 0 23-15,0 0-31 0,0 0 38 16,0 0-31 0,0 0-1-16,-16 10-9 0,16-1-1 15,3 6-3-15,22 4 8 16,14 9-4-16,11 6 6 16,11 7 21-16,9 4-15 15,11 1 27-15,9 4-36 16,5 1 13-16,8 1-9 15,10 1-5-15,3 0 7 16,7-2-6-16,3 1-3 16,-3-3 16-16,6-8-17 15,0-4 6-15,7-11 45 16,7-14-34-16,-5-8-12 0,4-4 3 16,-6 0-1-16,-4-8-6 15,-3-18 18-15,0-10-25 16,1-7 16-16,-17-7-8 15,-4-3 1-15,-14-5-2 16,-6-8 2-16,0-6-1 16,1-14-2-16,-3-4 16 15,-12-9-30-15,-11-3 32 16,-16-5-27-16,-9-4 19 16,-6-7-12-16,-11-4 4 15,-7 3-1-15,-10 3 0 16,-5 2 7-16,0 3-20 0,-5-2 32 15,-23 2-37-15,-8 8 32 16,-12 9-26-16,-10 6 16 16,-13 7-6-16,-10 4 2 15,-6 6 0-15,-7 3 2 16,-7 6 7-16,-2 4-15 16,0 0 22-16,4 5-30 15,1-2 28-15,4 1-22 16,1 0 9-16,6 10-1 15,-1 3 0-15,4 11 9 16,0 8-16-16,-3 9 22 16,0 10-24-16,-3 3 25 15,2 0-27-15,7 0 20 16,4 14-9-16,5 7 0 0,5 7 0 16,-4 5-8-16,0 9 21 15,-7 5-30-15,-6 5 34 16,-3 5-34-16,-6 1 27 15,-2 0-16-15,6 0 7 16,2-2-1-16,3 2 0 16,6 8 6-16,10-2-19 15,10 2 30-15,5 3-35 16,11-1 32-16,-3 4-25 16,6 5 15-16,1 3-5 15,6 1 1-15,5-2 0 16,12-1-5-16,8 2 18 15,4-3-34-15,3-2 33 16,0-2-25-16,0-2 20 0,0-4-14 16,0-2 7-16,10-1 0 15,13 2-4-15,8-1 8 16,2 1-16-16,9-2 25 16,0 1-26-16,0-1 20 15,3 1-20-15,0-6 10 16,4-2 3-16,2-1-3 15,8-3-9-15,5 3 9 16,4 2-11-16,4 0 8 16,1 2 9-16,-1-5-19 15,-5 3 18-15,-2-4-8 0,-1-4 6 16,1-7 0-16,7-6-6 16,-2-5 3-16,11-7-8 15,3-7 22-15,7-5-26 16,5-9 30-16,5-4-23 15,5 0 18-15,3 0-11 16,-1-11 1-16,-4-11 0 16,-1-3-5-16,7-9 20 15,-1-5-21-15,8-7 14 16,-2-14 12-16,-1-11-9 16,-1-8 0-16,-7-9 0 15,2 0-10-15,-5-5-1 16,-7-9 10-16,-4-4-20 15,-13-7 27-15,-10-7-32 16,-11-3 27-16,-10-2-24 0,-12-3 4 16,-10 8 8-16,-14 4 0 15,-8 5 2-15,-4 1-8 16,0 4 22-16,0 0-32 16,-22 8 33-16,-25 7-36 15,-17 5 23-15,-20 2-9 16,-22 2 3-16,-20 2 2 15,-11 3-3-15,-11 2 7 16,-6 3-14-16,-8-2 27 16,3 2-23-16,10 3 21 15,12 5-12-15,3 7-1 16,-1 5 12-16,-1 7-14 0,-3 7 3 16,7 8 1-16,6 6 9 15,3 9-26-15,6 9 30 16,2 6-29-16,8 0 21 15,10 13-17-15,7 19 8 16,9 8 0-16,3 12 0 16,0 10 8-16,-3 11-22 15,0 10 32-15,-3 7-36 16,-3 4 30-16,3-1-23 16,-2 5 20-16,5-5-11 15,3 1 2-15,7-4 0 16,4 2-7-16,5 9 19 15,1 6-27-15,11 7 29 0,9 2-29 16,12 0 23 0,13 4-11-16,13 2 3 0,3 2 0 15,0-2 0-15,36-7 1 16,14-8-13-16,12-8 17 16,5-10-15-16,5-9 3 15,-4-10 0-15,-4-8-21 16,-2-6-5-16,-7-7-16 15,-1-5-58-15,-40-43 21 16,-4-1-168-16</inkml:trace>
  <inkml:trace contextRef="#ctx0" brushRef="#br0" timeOffset="6834.4">11603 4993 296 0,'0'0'31'16,"0"0"-17"-16,0 0 8 15,0 0-16-15,0 0-3 16,0 0 0-16,0 0-1 15,-3 0 3-15,3 0 2 16,0 0 45-16,0 0-36 16,0 0 31-16,0 0-23 15,0 0 38-15,-3 0-56 16,0 0 12-16,3 0-14 0,0 0 2 16,-3 0 22-16,0 0-25 15,-2 0 16-15,-1 0-11 16,-3 0-6-16,-4 1 11 15,-7 1-18-15,-8 7 8 16,-5-1-3-16,-6 5 0 16,-3 5 3-16,0 1-14 15,-3-1 27-15,3 7-26 16,3-2 24-16,3 2-21 16,5 1 15-16,-2 1-3 15,-2 6-5-15,-1 1 2 16,-3 3-5-16,3 3 14 15,-3 5-22-15,2 9 24 0,-2 8-8 16,0 4 0-16,0 7 1 16,0-1-5-16,-3 1 5 15,0 2-6-15,3 0 5 16,0 2 1-16,5 3 1 16,1 0 1-16,-3 6 3 15,1-4-12-15,-1 5 9 16,0 1-6-16,-3-2 1 15,8-5 0-15,1-1 4 16,7 0 3-16,11-1-14 16,5-4 16-16,7 0-21 15,0-1 23-15,0 8-15 16,0 6 2-16,0 3-1 0,0 6 0 16,0-1 9-16,0 7-13 15,0 1 14-15,-3 6-18 16,-3-3 23-16,3-5-22 15,3-3 17-15,0-5-12 16,3-5 4-16,22-1-1 16,5-3-1-16,-1-1 8 15,-1 0-19-15,-1 1 26 16,-4 7-26-16,-8 7 27 16,1 1-21-16,1 1 11 15,-1-3-4-15,1 3-2 16,-2-1 4-16,-2 1 1 0,1-5 4 15,-5-2-12 1,1-7 12-16,-1-5-14 0,0-5 12 16,-1-8-9-16,1-2 2 15,4-4 0-15,1-7 0 16,1-1 12-16,-2-5-23 16,7-2 23-16,-4-1-19 15,-1-6 20-15,1-1-9 16,-2-5-3-16,-2-3-1 15,-5 0 0-15,2 0 2 16,2 3-9-16,-5-6 20 16,0 1-25-16,1 2 28 15,-1 4-28-15,0 4 22 16,5-5-14-16,-2-3 4 0,1-1 0 16,-1-6-3-16,5 1 13 15,-8-7-20-15,4 0 23 16,-4-3-26-16,-3-4 27 15,0 3-21-15,0-2 10 16,-3 5-3-16,3 1 0 16,-3 2 1-16,0 2-8 15,5 0 16-15,-5-4-18 16,0-5 21-16,0-1-23 16,3-2 17-16,-3-3-8 15,0-1 2-15,0-5 0 16,0 0-6-16,0 0 14 15,0-2-23-15,0 2 25 16,0 0-24-16,0 1 17 16,0 3-5-16,0 3 4 0,0 4-2 15,0-3 0-15,0 1 0 16,0-6-7-16,0 3 17 16,0-6-20-16,0-2 7 15,0 0-4-15,0 0 5 16,0 0-1-16,0 0 3 15,0 0 0-15,0 2-6 16,0-2 14-16,0 0-19 16,0 0 22-16,0 0-27 15,0 0 17-15,0 0-2 0,-14-15-17 16,-8-8 3 0,-1-5-6-16,1-3 3 0,-1 2 10 15,4 1 16-15,2 2-17 16,1 0 20-16,-1-1-19 15,8-8 14-15,-4 3-8 16,4-3 2-16,3 4 0 16,-5 8-2-16,9 3 12 15,-1 12-18-15,3 2 17 16,0 4-1-16,0 2 1 16,0-3-12-16,0 3 3 15,0 0-4-15,0 0 2 16,0 0 0-16,0 0-8 0,0 15 19 15,8 4-22 1,12 7 26-16,5 4-22 0,2 4 15 16,2 0-6-16,-4 0 0 15,2-4 3-15,-4-4-9 16,-1-2 17-16,1-3-25 16,-7-4 28-16,-4-2-28 15,2 0 25-15,-5-2-16 16,-2-1 6-16,-1 0-1 15,0-4 0-15,-3-3 4 16,5-4-12-16,-2-1 20 16,-3 0-26-16,0 0 30 15,1 0-23-15,5 0 15 16,5-1 1-16,-2-21 9 0,4-8-8 16,1-6-10-16,-5-5 12 15,-2-4-22-15,-1-2 20 16,2-5-20-16,-5 1 17 15,4 0-8-15,-1-1 1 16,-3 4 0-16,5 0-1 16,-5 12 4-16,-3 8-16 15,4 9 26-15,-1 4-27 16,-3 4-1-16,3 3 3 16,2 4-29-16,-2-7-11 15,10-2-42-15,-13 8-83 16,3-3-144-16</inkml:trace>
  <inkml:trace contextRef="#ctx0" brushRef="#br0" timeOffset="10029.95">8874 14609 160 0,'329'3'5'15,"-125"-13"1"-15,-2-36-6 16,-4-2 4-16,-13-8-8 16,-12-1-3-16,-14-3 3 15,-13 4-25-15,-121 39-16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6T14:13:44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14051 4644 107 0,'0'0'29'16,"0"0"-17"-16,0 0-4 16,0 0-2-16,0 0 1 15,0 0 9-15,0 0 15 16,0 0-24-16,-42 2 30 15,39-2-26-15,3 0 7 16,0 0 9-16,0 0-18 16,0 0-3-16,-3 0 4 15,1 0-8-15,2 0-1 0,0 0 36 16,0 0-7-16,0 0-10 16,-3 0 2-16,3 0-13 15,-3 0 17-15,3 0-25 16,0 0 26-16,0 0-27 15,0 0 28-15,0 0-24 16,0 0 4-16,0 0-8 16,0 0 1-16,-5 0-5 15,5 0 10-15,-6 3-18 16,0 6 22-16,0 2-24 16,-7-2 24-16,7 1-14 15,-2-4 4-15,5 3 0 16,0-2 0-16,0-1 6 0,0 3-8 15,0 1 12-15,3 1-12 16,-4 2 12-16,4 0-6 16,0-3 6-16,0 5-9 15,0-2 0-15,0 2 15 16,0 0 6-16,0 0-21 16,0-2 3-16,0 3 7 15,0 0-12-15,0 0 11 16,0 5-6-16,10-2-1 15,-7-3-1-15,6 5-2 0,-1-8 3 16,1 3-8 0,4-1 19-16,-1 0-22 0,1-2 23 15,1 0-22-15,-2-1 18 16,7 1-11-16,-2 0 0 16,5 0 2-16,1-2 4 15,-4-3-1-15,7 0-9 16,1 4 18-16,1-4-24 15,5 3 26-15,-1-2-23 16,4 1 14-16,6-1-4 16,3-3-3-16,0 3 2 15,0-1-5-15,4-5 15 16,-4 5-21-16,0-6 26 16,-3 5-28-16,-6-2 20 15,-5 2-12-15,2 0 3 16,-4-3 0-16,1 0-3 0,6 3 11 15,-2-3-20-15,8 0 29 16,0 0-30-16,3 0 25 16,5-1-15-16,-5-1 4 15,5 1-1-15,0 0 0 16,1 1 8-16,-2-1-14 16,-1-1 20-16,-3-2-28 15,0 0 33-15,2 0-35 16,-5 2 26-16,3-2-10 15,0 0 2-15,2 2 0 16,-2-2-2-16,-3 0 11 16,5 0-23-16,-5 2 24 15,-3-2-23-15,-5 3 28 0,-1-1-22 16,-4 0 7-16,-4 2-2 16,5-4 0-16,-1 0 3 15,1 0-12-15,1 0 22 16,2 0-32-16,2 0 39 15,0 0-37-15,4 0 31 16,0 0-16-16,6 0 4 16,0 0-2-16,-3 0 0 15,3 0 12-15,-1 0-28 16,-2 0 34-16,0 0-34 16,0 0 30-16,0 0-23 15,3 0 12-15,5 0-3 16,3 4 0-16,-5 3 1 0,4-3-7 15,-7 5 23 1,0-1-34-16,3 0 28 0,2 3-24 16,-2-2 22-16,0-1-12 15,7 1 3-15,1 0 0 16,5 1-2-16,6 1 9 16,1 5-18-16,4 0 30 15,-8 3-36-15,-10 5 26 16,-9 2-14-16,-9 5 6 15,-6 3-2-15,-10 3 1 16,-5 0 0-16,1-1-4 16,-2 0 15-16,-6 1-30 15,9 1 33-15,-8-2-27 0,4-1 24 16,-4-5-13-16,2-2 2 16,-2-2 0-16,1-8-4 15,-4-2 13-15,-6-8-21 16,3-3 26-16,-3 1-30 15,0-4 30-15,0 0-26 16,0-2 20-16,0 0-8 16,0 0 0-16,0 0-1 15,5 0-7-15,-2 0-13 16,-3 0 17-16,6 0-10 16,0 0 5-16,13-2 1 15,4-11 4-15,7-2 4 16,4 1 0-16,2-2-3 15,6-1 11-15,8 2-19 0,-5 0 22 16,3 2-24-16,0 4 23 16,1-1-18-16,2 1 8 15,4 0 0-15,4 2-2 16,-2-2 7-16,1 2-12 16,4-1 19-16,-4 1-29 15,4 1 28-15,-1 0-22 16,6-3 22-16,5 0-9 15,9 0 2-15,3 4 1 16,0-2 5-16,6 0-2 16,-3 0 4-16,-6 4-4 15,0-2-10-15,-3 5 16 0,-2 0-19 16,5 0 5-16,0 0 0 16,-3 0-1-16,3 0 2 15,-3 5-8-15,-5-3 23 16,-1 2-28-16,2 3 27 15,4-3-28-15,0-2 26 16,-2 3-10-16,2-1-2 16,0-3 2-16,0 2 0 15,-5-3 8-15,5 0-16 16,0 0 21-16,-1-3-27 16,-3-9 26-16,-6-2-24 0,-10 2 12 15,-5 2-3 1,-2-3 0-16,1-1 2 0,-1 0-8 15,8-3 18-15,-1-2-26 16,7-3 32-16,5-7-34 16,5-5 32-16,-2-4-21 15,2-9 5-15,-7 4 0 16,-7-1-1-16,-8-1 9 16,-5 4-15-16,-6 0 21 15,-7 5-28-15,-9 2 28 16,-7 3-25-16,-2 8 16 15,-8 4-7-15,4 0 2 16,-1 2-18-16,2 0 2 16,2-1-73-16,-13 12-51 0,-3 2-179 15</inkml:trace>
  <inkml:trace contextRef="#ctx0" brushRef="#br0" timeOffset="1387.87">17842 6074 325 0,'0'0'91'16,"0"0"-73"-16,0 0 41 15,0 0-28-15,0 0-3 16,0 0-7-16,0 0-18 16,6-75 25-16,-6 70-23 15,0 2 30-15,0 0-16 16,0 3 26-16,-6 0-41 15,0 0 3-15,-8 0-5 16,2 0 0-16,-4 0 18 16,-10 0-13-16,-4 0-14 0,-12 6 21 15,-9 15-33-15,-10 4 31 16,-4 9-12-16,-7 5 0 16,-1 4 1-16,1 4-1 15,-1 0 2-15,-5 1-8 16,0 5 23-16,-6 3-29 15,0 3 27-15,0 1-18 16,3-3 13-16,3-1-10 16,5-1 0-16,4 1 3 15,1 0-3-15,-2 1 15 16,-5 3-16-16,-9 5 12 16,-3 3-12-16,-7 3 13 15,7 1-15-15,6 6 7 16,4-1-3-16,2 4-1 15,5-2 5-15,1 4-11 0,-1-1 22 16,2-1-23-16,-1-2 23 16,5-1-28-16,-1 0 25 15,4-1-14-15,-6-2 1 16,-1 0 0-16,-1-3-5 16,2-1 16-16,-1-2-19 15,4-3 20-15,2-2-21 16,4-2 20-16,-4 0-19 15,1 0 9-15,3-2-1 16,-1 0 0-16,5 4 11 0,2 0-23 16,4 4 29-1,3 1-34-15,9-2 34 0,-3 1-31 16,3-4 23-16,4-1-16 16,-1-2 7-16,2-5 0 15,4-3-3-15,2-4 18 16,2-4-32-16,7-2 34 15,-7-2-34-15,1-5 27 16,-1 0-16-16,-2-3 7 16,-1-1-1-16,-4-2 0 15,2 4 2-15,-2 2-8 16,1 0 9-16,1 1-13 16,1-3-5-16,1 0 9 15,4-2-27-15,-1-2 33 16,1-1-11-16,2-8 11 0,1-2-8 15,-1-4 22-15,1-1-28 16,-3 4 30-16,-4-2-31 16,-7 8 15-16,-3 2-14 15,21-19-122-15,-4-1-206 16</inkml:trace>
  <inkml:trace contextRef="#ctx0" brushRef="#br0" timeOffset="3802.49">9632 11768 279 0,'0'0'18'0,"0"0"-16"15,0 0 25-15,0 0-7 16,0 0-19-16,0 0 3 16,0 0 1-16,24-107 7 0,1 78-9 15,-2-1 23-15,-1 2 7 16,-2 4 1-16,-4 2-21 16,-1 3 15-16,2 4-9 15,-1 0-15-15,4 0 16 16,2-1-19-16,7-6 24 15,7-3-16-15,0-3 25 16,6 0-32-16,0 1 8 16,0 2-3-16,-4 4-5 15,-3 0-2-15,1-3 8 16,3 3 1-16,-3 2-8 16,-2 1 31-16,2 1-17 15,-3 1-8-15,2 0-4 16,1 0 16-16,0 0-16 15,6 1 2-15,-3 0 9 0,6 0-14 16,-1 4 5-16,4 1 3 16,8-1-3-16,-4 2 1 15,5 1 12-15,2-3-5 16,5 1-8-16,1 1 12 16,-4-2-7-16,1 5-20 15,-4 1 26-15,-3 2-32 16,-1 3 31-16,-4-3-22 15,-2 3 8-15,-3 0-1 16,4-2 0-16,2 0 0 16,8 0-2-16,2-5 12 15,4 1-24-15,2-4 28 0,-3 1-24 16,8 0 21-16,-4 0-15 16,4 1 4-16,-5-5 0 15,1 2 0-15,-1-1 2 16,5-3-9-16,-5 2 18 15,1-4-20-15,1 0 22 16,-8 1-21-16,-7-1 10 16,-4 2-2-16,-8 5 0 15,-11-1 0-15,-1 3-2 16,-4-1 13-16,-4-1-24 16,3-4 26-16,1-5-23 15,7-2 23-15,3-5-16 16,-2-2 3-16,2 3 0 0,-10 3-5 15,-4 6 13-15,-8 2-20 16,-8 6 27-16,-3 6-32 16,-3-1 33-16,0 3-27 15,0-2 19-15,0 2-15 16,0 0 7-16,0 0 0 16,0 0-4-16,0 0 16 15,0 0-20-15,0 0 19 16,0 0-17-16,0 0 14 15,0 0-13-15,0 0 5 16,0 0-2-16,4 0-5 16,-1 0 13-16,9 0-20 0,2 11 28 15,2 4-24-15,4 2 24 16,-1 3-25-16,1-1 19 16,2 0-8-16,1 3 0 15,5-1 1-15,8 2-3 16,3-1 10-16,3-1-21 15,0-2 27-15,3 0-23 16,0 1 20-16,4-1-19 16,2-2 12-16,5 0-4 15,1-5 0-15,1 2 5 16,11-3-16-16,2-5 26 16,3 0-31-16,3 0 30 15,1-3-24-15,0 1 17 0,3 0-10 16,-8 1 3-1,2-1 0-15,-8 2-6 0,1-1 22 16,4 1-33-16,-2-1 31 16,2-5-26-16,2 2 24 15,-2-2-21-15,4 0 10 16,-1 0-1-16,6 0 0 16,-3 0 7-16,-2-9-16 15,-4 3 22-15,-4 1-25 16,-10 1 29-16,-4 0-30 15,1 1 19-15,-2 0-6 16,-2-4 0-16,7 4 2 16,4-7-1-16,2 2 7 15,1-1-1-15,-4-2-2 0,7 1 8 16,-4-1-8-16,8 0 2 16,-5 3-7-16,1-3 0 15,1 4-1-15,-5 1 6 16,4 2-12-16,-4-3 23 15,8-1-32-15,1 0 28 16,-1-1-24-16,-1 2 23 16,-7 2-12-16,-5 2 1 15,-4-1 0-15,2 4-12 16,-1 0 28-16,2 0-31 16,-4 0 30-16,-2 0-30 15,-7 0 31-15,0 0-27 16,2 7 13-16,-2 1-2 0,-3 3 0 15,-3-1 6-15,-5 5-15 16,-1 2 23-16,-1 0-27 16,1 4 29-16,0-1-28 15,-2 1 20-15,-3 5-8 16,-1-5 2-16,-4-1-2 16,-7-5 0-16,-4 0 7 15,5-1-24-15,-4 1 35 16,-4 3-33-16,5-2 30 15,-5 6-23-15,1 3 10 16,2-1-2-16,-1 0 0 16,-2-7 4-16,1-2-9 0,-4-5 17 15,0-3-24 1,-3-3 11-16,2-4-1 0,-5 0-37 16,0 0-14-16,0 0-86 15,0 0-121-15</inkml:trace>
  <inkml:trace contextRef="#ctx0" brushRef="#br0" timeOffset="9832.09">8108 12966 438 0,'0'0'5'15,"0"0"9"-15,0 0-5 16,0 0 0-16,0 0 6 15,0 0 29-15,0 0-25 16,0 0 12-16,-95-29-24 16,95 29 6-16,0 0 3 0,0-1-15 15,0-1 1 1,0 2 7-16,0 0-18 0,0 0 6 16,30-2-5-16,12-3 16 15,12-4-8-15,5 2 6 16,-4-5-5-16,-7 4 5 15,-3 6 3-15,-9-3-11 16,-11 4 15-16,-5 1-23 16,-7-3 17-16,-7 3-13 15,-6 0 12-15,0 0-2 16,0 0 29-16,0 0-8 16,0 0 21-16,0 0-39 15,0-2 34-15,0 0-41 16,-28-4 6-16,-8-3-3 15,-6 5-3-15,0-2 0 0,3 1 2 16,-3 3-8-16,3 2 21 16,11 0-27-16,5-2 26 15,7 2-9-15,10 0 10 16,3-2-7-16,-2 2-8 16,5 0-1-16,0 0-1 15,0-3-11-15,0 3 11 16,0 0-3-16,8 0-8 15,20 0 26-15,11 0-28 16,-3 0 26-16,3 0-17 0,-1 0 6 16,-5-1 0-1,-5-2-3-15,-4 1 14 0,-12 2-24 16,-6 0 27-16,-1 0-28 16,-5 0 28-16,0 0-14 15,0 0 5-15,0 0 4 16,0 0 9-16,-5 0-7 15,-13 0 3-15,-12 0 0 16,-6 0-26-16,-1 0 26 16,1 0-23-16,3 0 16 15,7 0-10-15,7 0 3 16,10-2 0-16,1 0-4 0,8 0 15 16,0 2-23-1,0 0 4-15,0 0 5 0,14 0-11 16,22 0 9-16,12 0 9 15,3 0-4-15,-2 4 0 16,-1 7 1-16,-3-2-12 16,-3-1 27-16,0 0-27 15,0 1 22-15,0 0-20 16,0-1 16-16,-3 0-10 16,-3 0 3-16,-14-3 0 15,-5 0-9-15,-17-4 24 16,0-1-25-16,0 0 20 15,-26 0 14-15,-35-3-18 16,-23-19-5-16,-14-1 6 16,-2-7-7-16,-3 0 0 0,2 2 0 15,11 7 3 1,15 2 4-16,27 8 7 0,29 3-8 16,19 3-12-16,0 0 5 15,16-7-51-15,46-12-10 16,25-18-1-16,-39 16-100 15,-6-4-259-15</inkml:trace>
  <inkml:trace contextRef="#ctx0" brushRef="#br0" timeOffset="11670.69">6059 6620 365 0,'0'0'20'0,"0"0"24"0,0 0-13 15,0 0 1-15,0 0-28 16,0 0 6-16,0 0 2 16,-96-60-24-16,96 60 8 15,0 0-1-15,0 0-10 16,0 0 3-16,0 0 7 15,0 0 0-15,0 0-6 16,0 0 22-16,0 0-20 16,0 2 18-16,0 2-7 15,0-2 0-15,0 0 5 16,0 0 4-16,0 1-10 16,0 0 7-16,0 1 6 15,0-3-24-15,0 4 22 0,6-2-22 16,-3 2 20-1,0 0-8-15,3 1-2 0,-1 3 0 16,1 1-2-16,7 5 6 16,-1 4 21-16,5 5-24 15,5-1 33-15,7 2-33 16,4-1 12-16,6-2-13 16,11 2 0-16,6-5 1 15,5-2 1-15,7-6 16 16,-1-5-15-16,-1-6 30 15,5 0-23-15,-4-4 30 16,5-26-33-16,-2-15 14 16,5-12-12-16,-4-17-5 15,-4-12 1-15,2-18 6 0,-4-19-22 16,5-18 24-16,5-14-26 16,-2-16-4-16,-1-1 16 15,-4 6-35-15,-13 9 18 16,-10 17-1-16,-6 7 0 15,-13 5 14-15,-4-5 6 16,1-1-11-16,-4-6 20 16,4-5-15-16,7-7 11 15,4-5-6-15,8 2 5 16,10 7 0-16,-7 15 4 16,-3 20-4-16,-16 19-1 15,-13 6 12-15,-7 7-17 0,-6 0 8 16,0 1-2-16,0-3-2 15,0-3-3-15,0-6 10 16,0-2-5-16,0-2 4 16,0 2-1-16,0 1-8 15,0 7 16-15,0-4-28 16,0-2 21-16,0 6-9 16,-6 5 0-16,-10 11 0 15,-1 7 7-15,-5 3-5 16,-1 0 2-16,-5 4-4 15,-5 3-9-15,-2 6 9 16,-6 6 9-16,-6 7-7 16,5 4 0-16,3 3-2 0,2 2 2 15,1 4-5-15,0-2 13 16,4 4-20-16,-1-3 25 16,5 3-29-16,-2 2 29 15,-2 0-19-15,-4 4 4 16,-9 2-5-16,-7 5 1 15,-9 2-32-15,-1 2 33 16,-2 2-9-16,2 0-1 16,-2 0 14-16,2 0-10 15,-2 6 14-15,-4 11-10 16,1 2 4-16,-5 9 1 16,-1 9-6-16,-5 7 2 15,0 5-8-15,4 9 17 0,8 7-20 16,5 2 19-16,7 7-5 15,9 0 1-15,-1 8 0 16,4 10-5-16,-3 17 15 16,-9 20-20-16,-8 18 24 15,-13 17-18-15,-3 10 14 16,5 6-3-16,4-4-4 16,21-8-2-16,12-10-1 15,17 2 0-15,13 10-1 16,3 5 11-16,3 18-26 15,-6 7 30-15,-2 0-29 16,5-5 30-16,0-11-25 16,3-13 16-16,0-11-6 15,0 9 0-15,0 9-16 0,11 6 6 16,1 3-65-16,-6-14-1 16,-2-139-77-16,-4-8-115 15</inkml:trace>
  <inkml:trace contextRef="#ctx0" brushRef="#br0" timeOffset="14293.68">9620 13407 365 0,'0'0'28'0,"0"0"-14"0,0 0 17 15,0 0 24-15,0 0-7 16,0 0 4-16,0 0-41 16,-65 4-2-16,65-4-9 15,0 0 30-15,0 0-12 16,0 0-7-16,0 3-11 15,0-2-5-15,32 7 1 16,26 2 8-16,20 0-14 16,15-2 24-16,21-1-28 15,9-3 20-15,6-4-6 16,0 0 0-16,0 0 1 16,-12 0-5-16,-8 2 17 0,-12 9-23 15,-16 0 25-15,-13 2-26 16,-13-3 21-1,-13-3-18-15,-13-2 11 0,-13-2-5 16,-10-3 2-16,-6 0 0 16,0 0 18-16,0 0 10 15,-3 0 29-15,-39-8-43 16,-13-16-28-16,-16-4 13 16,-13-8-11-16,-13-3 12 15,-6-1 0-15,-4 2-4 16,1 1 13-16,5 12-6 15,8 5 6-15,15 9 7 16,20 4-15-16,19 7 19 0,20-2-17 16,16 2-4-1,3 0 1-15,0 0-21 0,33 0-20 16,28 0 36-16,20 0-8 16,12 0 22-16,7-14-18 15,7-1 13-15,-1 0-4 16,-6 6 0-16,-16 7 2 15,-9 2-8-15,-21 0 15 16,-12 0-18-16,-6 0 18 16,-7 2-19-16,-10 3 20 15,-5-5-17-15,-11 3 11 16,-3-2-4-16,0-1 2 0,0 2 42 16,0 0-18-1,-9 0-6-15,-33 2-17 0,-17-2 13 16,-16-2-25-16,-15 0 16 15,-13 0-9-15,-11 0 2 16,2 0 0-16,5-6 15 16,10 4-14-16,16 0 20 15,33 2-14-15,23 0 5 16,17 0-4-16,8 0-16 16,14 0-5-16,47 0-18 15,36 7 30-15,26 3 2 16,18-4-12-16,15-1 25 15,-2-2-25-15,8-3 22 16,-9 0-22-16,-8 1 19 16,-16 6-12-16,-33 4 4 0,-18-3-1 15,-33-2-3 1,-25-1 8-16,-13-5-14 0,-7 0 25 16,0 1 3-16,-46-1-12 15,-25 3 1-15,-26-3-5 16,-16 0-2-16,-4 0 0 15,-5 0 4-15,3-17-14 16,-7-3 20-16,-4-1-24 16,4-3 30-16,3 8-27 15,8 0 22-15,4 8-15 16,7 3 4-16,12 5 0 16,14 0-1-16,22 0 7 0,28 0-14 15,19 0 18-15,9 0-20 16,0 0 0-16,12 0 8 15,43 11-18-15,32 4 20 16,22-2-2-16,28-7 3 16,8-6-11-16,17 0 20 15,-5 0-25-15,-7 0 31 16,-9 0-28-16,-24 0 14 16,-27 0-4-16,-26 0-8 15,-28 0-6-15,-19 6 13 16,-17-6 6-16,0 1 19 15,-11 1 1-15,-40 5 0 16,-16 1-6-16,-17 3-25 0,-10-5 13 16,-7-4-5-1,-8-2 0-15,-14 0 1 0,-9 0-8 16,-7-2 14-16,2-13-21 16,5 0 28-16,10 4-28 15,15 1 22-15,26 6-8 16,23-1 0-16,26 5 0 15,22 0 0-15,10 0-8 16,0 0 7-16,58 0-47 16,32 0 39-16,38 0 6 15,20 0-5-15,17 0 13 16,6-8-5-16,-1 1 0 16,-5 7 0-16,-16 0-8 15,-16 0 22-15,-24 11-28 0,-19-2 21 16,-31-1-17-16,-26-2 14 15,-21 0-5-15,-12-6 1 16,0 1 0-16,0-1 44 16,-35 0-33-16,-23 0-11 15,-17 0 13-15,-3 0-27 16,-9 0 24-16,0 0-18 16,-6 0 12-16,-7 0-5 15,2 0 1-15,9 0 0 16,11 0-6-16,22 2 18 15,14-2-25-15,20 0 27 16,10 0-27-16,7 0 22 16,5 0-18-16,0 0 5 0,0 0-20 15,0 0-3-15,0 0-58 16,0 0-20-16,27 0-18 16,-7 0-35-16,-1 0-78 15</inkml:trace>
  <inkml:trace contextRef="#ctx0" brushRef="#br0" timeOffset="22221.74">10201 10496 470 0,'0'0'0'0,"0"0"-6"16,0 0 6-16,0 0-1 16,0 0 10-16,0 0-18 0,0 0-7 15,-81-131 7 1,81 107-2-16,3 6 7 0,0 1 4 16,-3 3 0-16,0 4 7 15,0 3-6-15,0 3 35 16,0 4-15-16,0 0 14 15,0 0-35-15,0 0 11 16,0 0-2-16,0 0-4 16,0 21 9-16,0 10-4 15,0 5 1-15,0-4-5 16,0-9-5-16,11-1 10 16,14-10-6-16,-2-1 3 15,2-9 23-15,2-2-26 16,2 0-2-16,7-13 7 15,3-22-9-15,3-13 15 0,-5-10-14 16,-7-6 12 0,-10-5-7-16,-14-1-14 0,-6 4 4 15,0 12 3-15,0 16-10 16,-36 17 10-16,1 9 4 16,-4 12-1-16,-6 0 0 15,6 18 3-15,0 27-12 16,9 17-5-16,18 13 0 15,12 4-48-15,0-47-44 16,6-13-126-16</inkml:trace>
  <inkml:trace contextRef="#ctx0" brushRef="#br0" timeOffset="22476.55">10715 10480 251 0,'0'0'213'16,"0"0"-194"-16,0 0 3 16,0 0-9-16,0 0 56 15,0 0-14-15,29-6-7 16,-29 6-30-16,0 0-9 0,0 0-9 15,0 0-24 1,0-2-62-16,0-3-129 0</inkml:trace>
  <inkml:trace contextRef="#ctx0" brushRef="#br0" timeOffset="22933.5">10954 9856 220 0,'0'0'217'16,"0"0"-201"-16,0 0 6 15,0 0 4-15,0 0 44 16,0 0-69-16,-120 43-1 16,114-19-1-16,6 5 1 15,0 6-7-15,0 1 12 16,3-4-13-16,22-4 13 16,11-5-13-16,0-2 13 15,3-1-12-15,3-3 11 16,3 0-4-16,-6 0 0 15,-3 2 3-15,-10-1-8 0,-14-2 20 16,-5 0-2-16,-7-1-12 16,0 7 62-16,-10 5-15 15,-25 1-12-15,-1-3-12 16,-3-3-23-16,6-3 1 16,8 4-2-16,2 5-28 15,20-19-120-15,0-3-103 16</inkml:trace>
  <inkml:trace contextRef="#ctx0" brushRef="#br0" timeOffset="26630.11">13064 13381 387 0,'0'0'17'0,"0"0"25"16,0 0 11-16,0 0-28 15,0 0-21-15,0 0 26 16,0 0-30-16,-23 0 1 16,23 0-1-16,-3 0 3 15,3 0-5-15,0 0 10 16,-4 4-15-16,4 15 14 16,0 5-14-16,0 2 12 15,0-1-6-15,0 1 1 16,0 0 0-16,13-1-2 0,7 1 8 15,-1 0-11-15,1-3 11 16,5 1-2-16,-2-3-2 16,2 2 8-16,2 2-8 15,-1-2-4-15,-1 0 3 16,8-1-1-16,-1-2 1 16,4 1 8-16,3-5-17 15,0 1 18-15,2-1-10 16,4-4 32-16,6-4-21 15,2-2-11-15,2-6 0 16,2 0-4-16,5 0 16 16,2-14-24-16,2-1 27 0,-1 0-24 15,-1 0 17-15,-6 2-14 16,-1-1 9-16,-1-1-3 16,-8 1 0-16,1 4 1 15,-7 1-4-15,0 3 16 16,3 2-24-16,0 4 24 15,3 0-23-15,4 0 16 16,-4 4-11-16,2 15 7 16,-2 5-2-16,0 6 0 15,-3 0 5-15,-3-3-4 16,-3-1 9-16,-6-4-18 16,-5-7 22-16,-1-2-19 0,-4-5 8 15,-8 0-3-15,1 0 0 16,-2-5 1-1,-5-1-6-15,-2 1 11 0,-4-3-14 16,0 2 21-16,0-2-22 16,-3 0 18-16,0 0-10 15,0 0 1-15,0 0 0 16,3 0-1-16,8 0 8 16,-3 0-19-16,15 0 24 15,10 0-25-15,9 0 25 16,9 0-18-16,10-9 6 15,11 0-2-15,15-1 1 16,11-3 2-16,11-4-3 16,17 2 10-16,13 0-17 15,2 0 24-15,15 4-18 0,9 1 9 16,12 3 7-16,12 3-9 16,-2 2-3-16,-7 2-2 15,-8 0 8-15,-9 0-13 16,-10 0 17-16,-15 0-20 15,-18 0 16-15,-20 0-11 16,-16-3 8-16,-12-7-5 16,-15-3 1-16,-15-4 0 15,-6-7-4-15,-13-7 21 16,-7-8-24-16,-2-11 19 16,-8 2-21-16,-6 5 19 15,0 2-10-15,0 7 7 16,0 2-7-16,0 8 0 0,0 11 6 15,0 7-12-15,0 4 5 16,0 2-2-16,0 0-55 16,0 0-40-16,3 0-14 15,6 0-57-15</inkml:trace>
  <inkml:trace contextRef="#ctx0" brushRef="#br0" timeOffset="31773.37">18562 11711 121 0,'0'0'121'16,"-39"109"-103"-16,30-46 6 15,-4 8-8-15,2 7-3 16,3-2-12-16,-6 1 6 16,2 2-2-16,-4 1 4 15,-1 7-4-15,-5 0-10 16,-1 2 5-16,1-10 0 15,-1-9 0-15,-2-3 1 0,1-6 11 16,-5 8 5 0,-4 8 17-16,-9 6-23 0,-9 3 12 15,-10 1-9-15,-4-3 4 16,-10-5-13-16,-1-4 11 16,-8-4 1-16,-10-3-8 15,-10 1 5-15,-8-1-10 16,-14 5 7-16,-16 1-4 15,-17 4-10-15,-23 1 9 16,-14 4-7-16,-8 5 2 16,-5-4-1-16,-4-6 17 15,-14-4-15-15,-18-12 19 16,-15-5-13-16,-17-10 18 16,-8-4-24-16,-14-9 21 0,0-5-3 15,9-4 11-15,12-2 16 16,21-4-42-16,8-10 20 15,9-3-25-15,5-6 12 16,2 0 2-16,0-8-21 16,-3-18 15-16,-9-12-14 15,-1-8 6-15,5-7 0 16,4-11-6-16,13-5 7 16,9-6-11-16,8-5 14 15,14 0-15-15,8 0 13 16,17 8-4-16,9 2 2 15,8-5-5-15,3-4-1 16,-5-13-18-16,-1-8 23 0,-8-9-14 16,7-5 6-1,10 1 9-15,6-1-6 0,10 4 8 16,9 1-4-16,13-3 2 16,16 0 0-16,15-5-8 15,7-4 10-15,7 6-6 16,8 6-10-16,-1 11 4 15,4 2 9-15,4-2-3 16,10-5 2-16,4-3 2 16,4-4-2-16,2-6 11 15,2-4-18-15,-1 5 18 16,4 1-20-16,6 8 23 16,7 3-22-16,9 1 12 15,0 3-2-15,0 5 0 0,3 6 1 16,25 11-5-16,8 7 12 15,6 5-20-15,3 9 20 16,3 5-21-16,4 4 16 16,13-2-3-16,10-2 3 15,9-4 3-15,8 1 8 16,6 5-9-16,-2 5-1 16,4 13 13-16,1 5-30 15,2 7 26-15,11 7-18 16,18 6 10-16,19 6-5 15,25 0 0-15,11 0 0 16,12 3-5-16,22 5 11 16,8 0-13-16,11 2 18 0,-5 2-4 15,-15 10-2-15,-18 8 9 16,-17 10-12-16,-10 3-2 16,5 5 0-16,7-2 5 15,14-1-10-15,6-2 16 16,6-5-21-16,4-4 18 15,5-4-13-15,1 1 8 16,-10-4-3-16,-12 5 0 16,-11 5 0-16,-8 5-4 15,-9 10 17-15,0 6-24 16,-2 1 24-16,2 3-26 16,9-4 23-16,-4-7-14 0,-1-8 4 15,4-4-1 1,-4-9 0-16,4-2 2 0,-10-3-7 15,-9 1 22-15,-17 2-31 16,-11 6 30 0,-16 4-22-16,-10 5 11 0,-9-1-5 15,-4 2 1-15,-3-2 0 16,6-1-9-16,2 0 24 16,10-1-30-16,7-3 31 15,5-2-29-15,4 0 19 16,6-3-7-16,8-2 1 15,2 2 0-15,3 1-1 16,-7 0 6-16,-12 6-19 0,-15 2 28 16,-8 2-28-1,-10-1 18-15,-9 1-12 0,0 5 5 16,-3-4 2-16,-6 3-5 16,6-4 2-16,-5 0 1 15,2 0-1-15,3 0-6 16,0-1 20-16,-3 5-19 15,-4 4 14-15,-10 8-10 16,-12 6-3-16,-13 8-8 16,-13 9 7-16,-16 1-23 15,-10 14 11-15,0 12-51 16,-10-73-46-16,-16 2-71 0</inkml:trace>
  <inkml:trace contextRef="#ctx0" brushRef="#br0" timeOffset="36538.56">15606 12006 326 0,'0'0'36'16,"0"0"-36"-16,0 0 9 15,0 0-15-15,0 0 7 0,0 0-2 16,0 0-42 0,0 0-57-16,-32-11-14 0</inkml:trace>
  <inkml:trace contextRef="#ctx0" brushRef="#br0" timeOffset="36761.69">15538 12227 341 0,'0'0'169'16,"0"0"-85"-16,0 0-33 15,0 0 17-15,0 0-31 0,0 0 9 16,14 12-40-16,-14-12-12 16,3 0-14-16,6 4-69 15,-6-2-97-15,4 2-29 16</inkml:trace>
  <inkml:trace contextRef="#ctx0" brushRef="#br0" timeOffset="39088.01">16150 12176 450 0,'0'0'62'0,"0"0"-13"16,0 0-16-16,-189-78-14 15,177 58 6-15,6-3-25 16,6-9-8-16,0-4 3 16,34-5 0-16,16 7-4 15,1 5 8-15,1 10-5 16,-1 11 7-16,-3 6-1 0,4 2 34 16,-7 6-29-16,-3 33 27 15,-6 20-31-15,-10 23 48 16,-7 12-30-16,-13 11 21 15,-3-5-36-15,-3-3 7 16,0-7-11-16,0-16 0 16,0-10-2-16,-18-15-1 15,-12-12-8-15,-1-13 22 16,-5-14-11-16,-6-10 3 16,-11 0-2-16,-3-36 1 15,-16-35-3-15,4-27 1 16,4-20-36-16,14-15 36 0,19-6-34 15,20-1 34 1,11 7-15-16,0 19 10 0,36 25-4 16,20 20 9-16,14 20-1 15,11 10 7-15,9 14-12 16,1 17 13-16,-7 8-18 16,3 13 26-16,-12 41-24 15,-18 21 22-15,-10 20-7 16,-25 14-4-16,-10 6 11 15,-12 5 9-15,0-4-18 16,-9 3 9-16,-36 1-6 16,-13-6-6-16,-10-14 10 15,-10-17-18-15,-3-18 11 0,-3-19-6 16,-13-9 4 0,-12-15-2-16,-8-21 3 0,-12-1 5 15,-3-34-16-15,6-36 11 16,9-27-17-16,24-22 9 15,27-18-4-15,41-15-28 16,25-6 20-16,19-4 17 16,59-1-10-16,26 8 1 15,16 19 14-15,17 22-15 16,9 20 15-16,13 15-10 16,15 14 10-16,13 17-1 15,5 24 2-15,-9 24 2 16,-25 43-2-16,-35 51-3 0,-36 41 5 15,-34 29 1-15,-25 19 4 16,-22 4-13-16,-6 2 18 16,0 3-16-16,-42 3 6 15,-22 4-8-15,-17-2 3 16,-18-13-2-16,-12-24 10 16,-12-32-22-16,0-31 25 15,8-29-25-15,-2-21 22 16,2-20-2-16,-2-15 5 15,-9-12-10-15,-8-20-1 16,2-48 7-16,7-45-20 16,18-44-27-16,23-38-8 15,26-27 10-15,35-10 19 16,23 2-5-16,6 7 21 0,63 27 0 16,27 23 0-16,30 21 0 15,27 24 7-15,21 23 11 16,30 16-17-16,31 30 27 15,17 27-23-15,4 32 14 16,-18 38-8-16,-40 67-2 16,-53 50-7-16,-49 28 7 15,-49 18-18-15,-44 2 21 16,-3 5-17-16,-47-7 16 16,-23-4-12-16,-14-11 2 15,-13-19-1-15,-13-27 0 16,-13-21 1-16,-16-32 2 0,-18-25 10 15,-14-25 0-15,-5-22-11 16,2-15 14-16,-4-32-14 16,-6-45-4-16,-7-43 1 15,1-32-21-15,12-37 20 16,23-26-31-16,30-10 26 16,38-7-37-16,40 0 44 15,47 10-13-15,11 5 13 16,86 16 0-16,41 16 4 15,37 20-8-15,22 28 8 16,15 23-2-16,15 33 6 16,21 25 12-16,21 33-19 15,10 23 23-15,1 57-11 0,-31 63 9 16,-43 54-15 0,-47 46-1-16,-46 26-9 0,-35 15 15 15,-28-5-24-15,-23-3 29 16,-15-5-35-16,-12-13 19 15,0-12-7-15,-34-30-6 16,-24-36-4-16,-17-33 12 16,-18-29 4-16,-14-23 8 15,-16-20-2-15,-10-14 15 16,-12-20-18-16,-10-18 14 16,-13 0-12-16,-7-18-10 15,18-18 5-15,11-2 0 16,32 3-9-16,25 6 21 15,14 5-24-15,21 7 24 0,15 8-23 16,13 3 23-16,10 4-17 16,5 2 5-16,11 0 0 15,0 0 0-15,0 0-41 16,0-2 9-16,0 2-35 16,0 0 44-16,0 0-5 15,11 0-1-15,-2 0-51 16,4 0 3-16,-7 0-54 15,-6 0 26-15,0 0-56 16</inkml:trace>
  <inkml:trace contextRef="#ctx0" brushRef="#br0" timeOffset="39388.66">16069 13307 477 0,'0'0'8'15,"0"0"-3"-15,0 0-5 16,0 0 4-16,0 0-8 0,0 0-3 15,0 0-44-15,-42-14 0 16,51 14 48-16,10 0-28 16,4-2 15-16,-4-5-8 15,-13 6-19-15,2-4-43 16</inkml:trace>
  <inkml:trace contextRef="#ctx0" brushRef="#br0" timeOffset="42156">4748 12921 325 0,'0'0'43'0,"0"0"-26"16,0 0 19-16,0 0-17 15,0 0 18-15,0 0-9 16,0 0-3-16,19-28-13 16,-5 9-4-16,4 2-11 15,6 0 11-15,7 2-16 16,8-2 16-16,9-1-12 16,5-1 4-16,5 4-1 15,-4 5 1-15,-5 1 0 0,-11 5-7 16,-8-1 15-16,-18 3-16 15,-5 0 22-15,-7 2-14 16,0-1 106-16,-19-9 8 16,-29-2-99-16,-18-3-13 15,-7 0-1-15,-8 8 8 16,-3 3 5-16,6 2-14 16,7 2 13-16,16 0-1 15,19 0-5-15,21 0-2 16,15 0 0-16,0 0-5 15,0 0-26-15,31 0 16 16,28 0 6-16,16 2-7 16,9 1 22-16,0-3-24 15,-11 0 21-15,-9 0-14 16,-11 0 6-16,-22 0-2 0,-11 0 1 16,-13 0-1-16,-7 1-11 15,0-1 26-15,-10 5-2 16,-35 1-9-16,-14 1 4 15,-8 1 0-15,0-1-6 16,-2-5 20-16,1-2-20 16,10 0 2-16,10 0 11 15,19 0-12-15,16 0 1 16,13 0-1-16,0 0-1 16,9 0-2-16,46 0-19 0,26 0 21 15,23 0-7 1,13 0 11-16,-5-13-12 0,0-6 9 15,-11 3-9 1,-17 4 5-16,-20 8-6 0,-28 2 9 16,-16 2 0-16,-20-3 0 15,0-4 3-15,-42 7 34 16,-29-3-35-16,-17 3 5 16,-16 0 5-16,-8 0-6 15,-5 0-3-15,-6 0 9 16,14 0-9-16,8 2 1 15,20 3 2-15,30-2 2 16,23 2-15-16,17-5 21 16,11 0-28-16,3 4 2 0,47 2-9 15,20 3 15 1,20 0 3-16,5-8-3 16,-2 4 4-16,-9-3-11 0,-13 6 26 15,-20-1-29-15,-18-1 28 16,-16-1-23-16,-17-5 20 15,0 0-9-15,-20 0 32 16,-38 0-7-16,-23 2-25 16,-16 0 13-16,-7-2-11 15,-2 0 10-15,5 0-15 16,14 0 11-16,20 0-13 16,28 0 9-16,23 0-4 15,16 0 0-15,0 0-23 0,45 1-14 16,29 9 30-1,30 4-7-15,2 2 26 0,1-4-24 16,-7 5 2-16,-16-4 6 16,-12-4-9-16,-21-1 13 15,-21-6-7-15,-18 1 13 16,-12-3-18-16,0 0 24 16,-26 0 20-16,-35 0-25 15,-9-8-8-15,-11 0 9 16,3 5-8-16,10 0 0 15,16 3 8-15,20-2-17 16,16 2 24-16,13 0-30 16,3 0 8-16,0 0-49 0,28 0-35 15,20 17 68-15,14 5-68 16,2-6-31-16,-37-9-15 16</inkml:trace>
  <inkml:trace contextRef="#ctx0" brushRef="#br0" timeOffset="44385.1">23886 12508 12 0,'0'0'75'0,"0"0"-75"16</inkml:trace>
  <inkml:trace contextRef="#ctx0" brushRef="#br0" timeOffset="45456.77">24571 12410 222 0,'0'0'103'0,"0"0"-55"15,0 0 15-15,0 0-21 16,0 0 4-16,0 0-15 16,0 0-1-16,0 0 3 15,0 0-18-15,0 0 40 16,0 0-37-16,0 1 40 16,0-1-44-16,0 0 21 15,0 0-33-15,0 0 15 16,0 0-17-16,0 0 2 15,0 0-6-15,0 0 19 16,0 0-35-16,0 0 40 16,0 0-34-16,0 0 24 0,0 0-17 15,0 0 7-15,0 0-2 16,10 0-4-16,10 0 0 16,8 0-3-16,14 5 18 15,3-5-27-15,1 0 31 16,-7 2-22-16,-7-2 10 15,-10 0-2-15,-11 0 1 16,-5 0 0-16,-6 0-5 16,0 0 19-16,0 0-24 15,0 0 28-15,0 0-27 16,0 0 17-16,0 0-15 16,0 0 7-16,0 0-2 15,0 0-1-15,0 0 6 0,0 0-11 16,0 0 23-1,0 0-9-15,0 0-6 0,-20 0 13 16,-8 0-8-16,-2 0-1 16,1-2 7-16,-4-4-9 15,2-1 6-15,-5 3 4 16,0 0-7-16,-3 2 4 16,2 2 1-16,-2 0-5 15,6 0-3-15,10 0-2 16,10 0 0-16,4 0-8 15,9 0 11-15,0 0-14 16,0 0-41-16,6 0 42 0,36 0 3 16,13 0-5-16,10 6 14 15,-1-2-2-15,-9 1 0 16,-13-2 0-16,-16 0-9 16,-13-1 6-16,-4 0-5 15,-6 1-66-15,5 1 3 16,4 4-79-16,-12-4 35 15,0-4-97-15</inkml:trace>
  <inkml:trace contextRef="#ctx0" brushRef="#br0" timeOffset="46312.32">23770 12239 375 0,'0'0'68'0,"0"0"4"16,0 0-49-16,0 0 23 16,0 0-39-16,0 0 4 15,0 0 2-15,-148 109-17 16,131-64 9-16,1-1-5 16,4-1 0-16,-2-5 5 0,4-5-5 15,1-8 10-15,3-5-15 16,-2-7 15-16,5-6-12 15,0-3 13-15,3-4-11 16,0 0 0-16,0 0 2 16,0 0 13-16,0 0-2 15,0-18 10-15,0-29-23 16,0-17-18-16,23-16-27 16,-1 4 39-16,1 8-7 15,-4 12 8-15,-5 15-2 16,-5 13 7-16,-2 13 0 15,-4 11 5-15,-3 2 17 16,0 2-21-16,0 0 16 16,0 0-12-16,3 0 0 15,6 0-5-15,5 0 0 0,2 19 0 16,4 5 1-16,-1 5 20 16,1 4-19-16,-5 5 30 15,-2 5-19-15,1 8 21 16,-5 9-30-16,-3 2 31 15,4 0-22-15,-1-6-10 16,2-8-3-16,1-4 15 16,-2-10-31-16,-1-4 29 15,2-13-26-15,-8-4 26 16,0-9-26-16,-3-2 1 16,0-2-31-16,0 0-3 15,0 0 2-15,0-3-93 0,-12-10-228 16</inkml:trace>
  <inkml:trace contextRef="#ctx0" brushRef="#br0" timeOffset="46566.72">23492 12507 515 0,'0'0'143'0,"0"0"-126"16,0 0 0-16,0 0-13 0,0 0 15 15,0 0-19-15,32-16-1 16,24 5-7-16,5-2 16 16,4 1-16-16,-1-1-26 15,-8 0-59-15,-44 11-62 16,-6 2-99-16</inkml:trace>
  <inkml:trace contextRef="#ctx0" brushRef="#br0" timeOffset="49694.22">24601 14114 228 0,'0'0'58'16,"0"0"-49"-16,0 0 25 16,0 0-27-16,0 0 25 15,0 0-28-15,0 0-4 16,-20-6-9-16,20 4-20 15,0-2 25-15,17 1 8 16,-1 3-9-16,-7-1 11 16,5 1-12-16,-3 0 12 0,3 0-6 15,5 0 13-15,7-3 20 16,-1 3 7-16,11-2-19 16,12-5 13-16,11 1-11 15,8-4 16-15,17-1-16 16,5-2-8-16,0 3-3 15,-2 3-7-15,-6 1-5 16,-13 6 6-16,-7-2-9 16,-8 2 14-16,-8 0-22 15,-12 0 22-15,-5 0-17 16,1 0 10-16,-2 0-4 16,4 0 0-16,5 0 0 0,3 0-4 15,0 0 12 1,-5 0-20-16,2 0-5 0,-10 0 16 15,-10 0-31-15,-10 0 20 16,-6 0 1-16,0 0 11 16,0 0 52-16,-28 0-49 15,-20 0-2-15,-8 0 10 16,-5 0 18-16,-6 0-28 16,-8 0 2-16,-3 0 3 15,-9 0-11-15,0 0 5 16,0 0 0-16,3 0 1 15,9 0 6-15,5 0-14 16,8 0 20-16,7 0-22 0,10 0 17 16,16 0-13-1,13 0 10-15,8 0-3 0,8 0-2 16,0 0-39-16,17 0 16 16,38 0 15-16,26 0-2 15,15 0 20-15,15 0-19 16,1 0 12-16,-1 0-6 15,-12 0-5-15,-10 0 4 16,-22-3-14-16,-22 2-31 16,-20 1 47-16,-17-3 2 15,-8-2 1-15,0 2 61 16,-39-2-11-16,-25 2-49 16,-25 3 2-16,-10 0 7 15,-12 0-8-15,-4 0 10 0,9 0 22 16,2 0-11-16,16 0-15 15,14 0-1-15,16 5-1 16,10 0-12-16,9-1 5 16,9-2 0-16,18-2 0 15,4 3 8-15,8-3-19 16,0 1-17-16,0 4-50 16,42-1 56-16,20 0 18 15,19-4 8-15,6 0-3 16,7 0-1-16,4 0 5 15,-6 0-3-15,6-4 6 16,2-5-6-16,1-1 5 16,1 1 1-16,-2 3-1 15,-12 0 15-15,-17 3-19 16,-20 1-2-16,-18 2-1 0,-20 0-21 16,-10 0 19-16,-3 0 2 15,0 0 26-15,-30-2 4 16,-31-1-8-16,-13 1-14 15,-12 1 8-15,-15-2 8 16,-13 1 4-16,-4 2-14 16,-13 0-6-16,3 0-14 15,18 0 18-15,23 0-22 16,35 5 16-16,26 1-12 16,20 2-12-16,6 5-97 0,0 0 18 15,32-4-17 1,-2-7 57-16,1-2-81 0</inkml:trace>
  <inkml:trace contextRef="#ctx0" brushRef="#br0" timeOffset="50700.18">26622 13617 468 0,'0'0'61'0,"0"0"-43"0,0 0 20 15,0 0-8-15,0 0 11 16,0 0-27-16,0 0 13 16,-22 4-1-16,16-4-12 15,0 0 15-15,-8-3-28 16,1-6 12-16,1-1-5 16,-5-2-3-16,4-1 1 15,-2-3-5-15,4 2-1 16,5-6 0-16,6-5 0 15,0-10 1-15,0-14-7 16,9-11 7-16,21-4-8 16,9-9 9-16,6 3-6 15,9 8-1-15,-1 13 3 0,-5 12 2 16,-6 16 0-16,-9 3-7 16,-5 6-3-16,-6 3-10 15,1-1-51-15,-1 1 14 16,-17 9-57-16,-2 0-69 15</inkml:trace>
  <inkml:trace contextRef="#ctx0" brushRef="#br0" timeOffset="51456.32">26795 12827 234 0,'0'0'83'15,"0"0"-25"-15,0 0-5 16,0 0-32-16,0 0 13 16,0 0-1-16,-30 0-20 0,30 4 22 15,0 1-34-15,0-1 5 16,0-2 2-16,0-2-7 15,0 2 6-15,0-2 19 16,0 2-26-16,0-2 0 16,7 0-1-16,19 0 8 15,8 0-9-15,5-10 11 16,10-8-6-16,-7 3 4 16,-3 10-14-16,-10 2 14 15,-7 3-11-15,-2 0 4 16,-7 0 0-16,-4 0 3 15,-6 0 5-15,5 4 4 16,-5 3-3-16,0 4-1 16,6-3-5-16,-9 0 15 15,7 3-13-15,-7 2-3 0,0 6 2 16,0 12-1-16,0 2 5 16,0 8-2-16,0-2-12 15,0-5-12-15,0-4-13 16,6-13-76-16,11-17-12 15,2 0-79-15</inkml:trace>
  <inkml:trace contextRef="#ctx0" brushRef="#br0" timeOffset="51973.65">27628 12363 264 0,'0'0'178'0,"0"0"-112"0,0 0-4 15,0 0 7-15,0 0-20 16,0 0-4-16,-87-11-42 16,70 20 5-16,1 12 5 15,-1 8-23-15,11 6 22 16,3 5 1-16,3 8-7 15,0-1 13-15,0 5-8 16,0-1-9-16,12-4 0 16,5-2 13-16,-4-3-24 15,-4-1 24-15,-1-7-18 16,-8-1 8-16,0-1-3 16,0-5-2-16,0 4 0 0,3-4-9 15,-3-3 5 1,3-7-5-16,-3-4-74 0,0-3 31 15,0-5-44-15,0-5-36 16,-6 0-157-16</inkml:trace>
  <inkml:trace contextRef="#ctx0" brushRef="#br0" timeOffset="52170.5">27265 12799 499 0,'0'0'78'16,"0"0"-70"-16,0 0-16 16,0 0 7-16,0 0 1 15,168-68 3-15,-77 49-2 0,-7-1-1 16,-13 3-21-16,-13 2-14 16,-52 11-89-16,-6 4-1 15</inkml:trace>
  <inkml:trace contextRef="#ctx0" brushRef="#br0" timeOffset="52981.79">27793 12849 161 0,'0'0'275'0,"0"0"-194"16,0 0-45-16,0 0 10 16,0 0-12-16,0 0-34 0,9-26-21 15,30 14 14 1,3 4-5-16,0 3 12 0,-9 2-5 15,-11-2 4-15,-10 5 1 16,-4 0 3-16,-8 0 3 16,0 0 59-16,0 0-18 15,0 0-32-15,0 0-2 16,0 8-23-16,-3 15 28 16,-11 2-24-16,1 5 10 15,4-8-4-15,3-5 0 16,1-6 0-16,5-7-5 15,0-4 18-15,0 0-27 16,0 4 26-16,0-1-24 16,0 5 12-16,0 0-7 0,23-3-4 15,9-2 8-15,1 0-2 16,-7-3-4-16,-7 0-5 16,-10 0 19-16,-6 0-12 15,-3 0 14-15,0 0 0 16,0 0-5-16,0 0 0 15,0 0-2-15,0 0-42 16,0 0-41-16,0 0-109 16</inkml:trace>
  <inkml:trace contextRef="#ctx0" brushRef="#br0" timeOffset="53865.48">25861 11950 385 0,'0'0'149'0,"0"0"-134"16,0 0 27-16,0 0-17 15,0 0 11-15,0 0-24 16,0 0 0-16,-56-133-12 16,62 92 0-16,24-8-9 15,2-2 19-15,1-2-20 0,9-1 23 16,3-2-27-16,13 3 24 15,1 7-18-15,-8 8 8 16,-12 15-23-16,-36 23-65 16,-3 0-117-16</inkml:trace>
  <inkml:trace contextRef="#ctx0" brushRef="#br0" timeOffset="54291.94">26006 11236 264 0,'0'0'0'16,"0"0"0"-16,0 0-5 15,0 0 10-15,0 0-2 16,0 0 6-16,161-38 19 16,-137 35 12-16,-15 3-29 0,-6 0 21 15,-3 0-1-15,0 0 64 16,0 0-93-16,0 19 17 15,0 18-10-15,-9 13 22 16,-5 4-21-16,8 2-10 16,3-7 0-16,3-2 13 15,0-8-25-15,0-6 12 16,12-13-2-16,18-11-72 16,-18-9-47-16,2 0-83 15</inkml:trace>
  <inkml:trace contextRef="#ctx0" brushRef="#br0" timeOffset="54839.96">26691 10717 394 0,'0'0'74'0,"0"0"-74"15,0 0 37-15,0 0-16 16,0 0-3-16,0 0-4 16,-19-8-12-16,11 8 4 15,-1 0 3-15,-4 19-10 16,-2 10 11-16,-2 6-4 16,1 9 21-16,2 0-5 15,5 6 2-15,3 3-15 16,6 3 3-16,0 2-3 15,0 3 10-15,0 2-14 16,0-1 12-16,0-4-13 16,6-3 2-16,3-8-3 0,-6-1 0 15,-3-9-3-15,0 0 4 16,0-2-7-16,-3-8 5 16,-9-1-4-16,-7-7-28 15,5-6 13-15,5-7-41 16,-4-6 9-16,7 0-14 15,3 0-56-15,-2-13-148 16</inkml:trace>
  <inkml:trace contextRef="#ctx0" brushRef="#br0" timeOffset="55026.47">26378 11280 384 0,'0'0'69'0,"0"0"-69"15,0 0-1-15,0 0-6 16,0 0 7-16,0 0 15 16,141-26-4-16,-77 14 0 15,-5-3-22-15,-4-2-10 16,-46 9-32-16,-4 1-157 16</inkml:trace>
  <inkml:trace contextRef="#ctx0" brushRef="#br0" timeOffset="55641.49">26762 11358 115 0,'0'0'261'0,"0"0"-184"16,0 0-10-16,0 0-27 16,0 0-2-16,0 0-26 15,3-22 9-15,-3 7-19 16,0-2 5-16,0 2-7 0,0 0 3 16,0 5-6-1,0 3 13-15,0 5-18 0,0 2 20 16,0 0 7-16,0 0-11 15,0 0 23-15,0 0-27 16,0 0-2-16,0 0-4 16,0 0-10-16,0 4 3 15,0 15 18-15,3 2-18 16,7 1 15-16,2 2-10 16,-1-3 7-16,-5 1-4 15,1-3 1-15,-4-2 0 16,0 0-2-16,0-4 12 15,-3-3-14-15,0-1 15 16,0-5 2-16,0-2-7 16,0 2 24-16,0-1-2 0,0 0 3 15,-3 0-22 1,-10-1 5-16,7 1-22 0,3-3 26 16,0 2-36-16,3 0 34 15,0-1-28-15,0 2 12 16,0-1-8-16,0 0-4 15,0 5 6-15,0-3-3 16,12 2 18-16,4-1-25 16,-2-1 29-16,1-3-27 15,4-1-50-15,-19 0-83 16,5 0-199-16</inkml:trace>
  <inkml:trace contextRef="#ctx0" brushRef="#br0" timeOffset="56153.09">26041 13092 110 0,'0'0'0'15,"0"0"3"-15,0 0-3 16,0 0-2-16,0 0 2 16,0 0 2-16,0 52 56 15,-3-52-18-15,-3 0-40 16,3 0-10-16,0-5-55 16</inkml:trace>
  <inkml:trace contextRef="#ctx0" brushRef="#br0" timeOffset="57366.43">25967 12627 347 0,'0'0'103'0,"0"0"-47"16,0 0-30-16,0 0 15 15,0 0-15-15,0 0-6 16,0-7-6-16,0 7-11 16,0 0 19-16,0 0-21 15,0 0 23-15,0 0-24 16,0 0 30-16,0 0-14 16,0 0 1-16,0 0-16 15,0 0 0-15,0 15 4 16,3 10 3-16,17 4 25 15,2 5-22-15,1 4 21 16,-1 2-25-16,1 8 12 0,-1 2-14 16,5 4 10-1,-9 0 6-15,2 3-17 0,-4-3 8 16,-5-5-6-16,1-5 0 16,-2 2 2-16,-1-5-8 15,8-3 10-15,-8 0-10 16,4-3 0-16,1-1 0 15,-5-6 2-15,4-5 11 16,-4-8-26-16,-1-4 26 16,-5-5-26-16,-3-4 24 15,0 1-15-15,0-3 8 16,0 0-4-16,0 0 0 16,0 0 9-16,0 0-19 15,0 0 26-15,0 0-27 0,0 0 27 16,0 0-29-16,0 0 20 15,0 0-7-15,0 0 0 16,0 0 3-16,0 0-10 16,0 0 24-16,0 0-29 15,0-7 27-15,-8-15-30 16,-17-12 9-16,-4-11-3 16,-4-12-30-16,8-14 8 15,-1-10 18-15,-1-9-18 16,-1-7 27-16,-4 2-18 15,2 3 19-15,2 8-9 16,1 12 2-16,9 15 16 16,1 13-6-16,4 12 0 0,1 8 3 15,1 8-10-15,5 4 19 16,3 8-24-16,3 4 24 16,0 0-20-16,0 0 15 15,0 0-14-15,0 0 5 16,0 17 2-16,12 16 3 15,11 5 6-15,7 14-9 16,-5 10 6-16,1 6 19 16,-1 7-18-16,-1 2 11 15,2-5-16-15,-1-1 5 16,1-7-7-16,-4-4 0 16,1-7-1-16,1-6 11 0,-12-5-17 15,1-13 21 1,-1-5-23-16,-4-10 21 0,-5-5-15 15,-3-4 6-15,0-5-2 16,0 0 2-16,0 0 0 16,0 0 21-16,0-7-20 15,-3-23-8-15,-27-14 0 16,-2-15-17-16,2-5-25 16,5 0 29-16,5 4-4 15,1 11 8-15,-1 11 2 16,5 10 19-16,2 11-22 15,7 6 13-15,1 7-8 0,5-1-76 16,0 5-36-16,0 0-103 16,0 0-10-1</inkml:trace>
  <inkml:trace contextRef="#ctx0" brushRef="#br0" timeOffset="58004.24">26099 13326 329 0,'0'0'47'16,"0"0"6"-16,0 0 23 15,0 0-23-15,0 0 4 16,0 0-32-16,0 0 1 16,0-27-21-16,0 27-3 15,0 0 9-15,0 0-22 16,0 0 19-16,0 0-8 16,0 0 5-16,0 0 9 15,0 0 34-15,0 0-21 16,0 0 6-16,0 3-17 15,6 12 24-15,14 5-38 16,7 4 23-16,1 7-13 0,5 0 9 16,-1 0-21-16,4-1 3 15,0-2 2-15,-5-5 8 16,2-4-26-16,-11 1 26 16,1-4-25-16,-7-3 26 15,-4 1-21-15,2-6 9 16,-5-2-2-16,-2-1 0 15,-1-4 3-15,-6-1-12 16,0 0 23-16,0 0-16 16,0 0 9-16,0-4 20 15,0-30-10-15,0-18-17 16,0-18-15-16,0-14-9 16,0-10 7-16,0-7-35 0,3 2 23 15,11 9-9-15,-11 21 37 16,-3 24 1-16,0 17 1 15,0 16 18-15,0 8 1 16,0 2-7-16,0 2-13 16,0 0-4-16,0 0-145 15,0 0-297-15</inkml:trace>
  <inkml:trace contextRef="#ctx0" brushRef="#br0" timeOffset="61436.48">22348 13759 123 0,'0'0'3'16,"0"0"-1"-16,0 0 6 15,0 0 15-15,0 0-23 0,0 0 0 16,0 0 7-16,-6-33-9 16,9 28 4-16,8 1-4 15,-11 4-15-15,3 0-43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6T14:14:51.0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10940 7292 228 0,'0'0'0'0,"0"0"-4"15,0 0 0-15,0 0 8 16,0 0-3-16,0 0 6 16,-25-20 0-16,25 20 15 15,0 0-3-15,0 0 16 16,0 0-25-16,0 0 15 15,0 0-25-15,0 0 15 16,0 0-13-16,0 0 12 16,0 0 6-16,0 0 5 15,-3 0 7-15,3 0-28 16,0 0-4-16,0 0 9 0,0 0-13 16,0 0 8-16,0 0 7 15,0 0-4-15,0 0 3 16,0 0 6-16,0 0-13 15,0 0 26-15,0 0-27 16,0 0 26-16,-3 0-25 16,3 0 33-16,0 0-31 15,0 0 9-15,0 0-14 16,0 0 0-16,0 0-3 16,0 0 9-16,0 17-20 15,0 7 22-15,0 8-16 16,16 17 16-16,7 7-1 15,8 11-2-15,11 7-1 0,8 1 0 16,8 0 2 0,10-3-10-16,12-3 18 0,16-3-25 15,18-4 24-15,9-8-5 16,15-5 1-16,7-8 11 16,11-6-10-16,12-7 0 15,0-10 0-15,3-10 3 16,-9-8-19-16,-11 0 20 15,-6-26-22-15,-8-16 22 16,-8-11-15-16,-6-12 3 16,-17-5 6-16,-15-8-8 15,-14-2-2-15,-13-11-7 16,-8-5-22-16,-14-13 22 0,-9-11-7 16,-8-1 9-16,-5-8 3 15,-7 1 2-15,-7-1-2 16,-6 3 4-16,0 4-4 15,0 9 17-15,-36 12-28 16,-12 8 31-16,-13 15-32 16,-11 10 25-16,-18 12-12 15,-17 7 6-15,-15 6 3 16,-10 4 6-16,-8 1-8 16,-2 2 16-16,-6 2-16 15,-8 8 2-15,1 7 1 16,-7 19-2-16,-2 0 1 15,-7 33 5-15,-11 37-11 16,3 21 1-16,6 20-4 0,19 17 7 16,25 12-14-16,12 10 20 15,14 6-23-15,16 3-7 16,22-2-26-16,23 1-57 16,42-117-60-16</inkml:trace>
  <inkml:trace contextRef="#ctx0" brushRef="#br0" timeOffset="1440.01">12253 8406 45 0,'0'0'144'0,"0"0"-73"16,0 0-9 0,0 0-13-16,0 0 22 0,0 0-20 15,0 0 12-15,-10 7-5 16,7-7-29-16,-3 0-6 15,-5 0-13-15,2 0-19 16,-4 0 24-16,-4 0-29 16,2 0 26-16,5-5-16 15,-2 0 8-15,-5 1 2 16,7 2 29-16,-2 0-22 16,4 1 18-16,2 1-30 15,3 0 21-15,-3 0-15 16,-4 0 7-16,-10 0-11 15,-5 19-4-15,-17 16 1 16,-11 17 0-16,-4 12-6 0,-7 11 18 16,-8 13-27-16,2 14 26 15,-8 20-22-15,3 21 16 16,7 20-11-16,4 19 10 16,-1 11-4-16,4-1 0 15,0-8 3-15,8-16-14 16,5-21 27-16,12-15-31 15,5-8 32-15,5-11-26 16,10-13 15-16,2-16-9 16,8-19 3-16,3-21 0 15,-7-13-9-15,1-10 21 16,-2-8-22-16,5-7 21 0,0-2-16 16,-4-1 17-16,-2-3-20 15,-2 0 8-15,-2 0-19 16,-1 0-12-16,8 0 29 15,-4 0-11-15,1 0-15 16,1 0 12-16,-1 0-16 16,-1 0 18-16,-1 0-13 15,2 0 22-15,-1 0 4 16,4-3 2-16,1 1-9 16,2 2 21-16,6-2-22 15,0 0 21-15,0 2-11 16,0 0 6-16,0-3-1 15,-3 2 0-15,0-4-3 0,0 1 5 16,3 2-4 0,0 0 3-16,0 2 0 0,0 0 6 15,0 0-5-15,0 0-4 16,0 0 0-16,-4 0 11 16,4 0 3-16,-3 0-4 15,3 0 4-15,0 0-13 16,0 0-10-16,0 21 17 15,0 18-24-15,-3 12 21 16,3 4-11-16,0 1 2 16,0-4 0-16,0-3-3 15,0-7 10-15,16-5-16 0,1-12 22 16,-5-7-26 0,1-6 26-16,-7-4-25 0,-3-3 18 15,2-5-8-15,-2 0 2 16,-3 0 0-16,0 0 15 15,9 0-13-15,16-43 28 16,14-23-22-16,17-19-5 16,5-7 6-16,-2 6-9 15,-5 5 0-15,-5 15 2 16,-14 14-6-16,-8 17 8 16,-13 17-9-16,0 7 17 15,-5 6-24-15,1 2 23 16,4-4-24-16,-2-2 13 0,13-6-15 15,11-8-18 1,-22 12-96-16,-2-4-157 0</inkml:trace>
  <inkml:trace contextRef="#ctx0" brushRef="#br0" timeOffset="3840.11">16058 7315 318 0,'0'0'37'15,"0"0"15"-15,0 0-38 16,0 0 37-16,0 0-26 16,0 0 3-16,0 0-19 15,-9-23-1-15,9 23-7 16,0 0 4-16,0 0-10 16,0 0 8-16,0 0-15 15,0 19 16-15,3 17-4 16,17 13 6-16,5 13 13 15,1 7 5-15,7 3-9 0,3 8 2 16,9-2-8 0,5 4-5-16,15-5 7 0,16-6-16 15,19-5 16-15,20-11-4 16,20-8 0-16,14-5 19 16,0-10-7-16,5-5-19 15,0-1 5-15,-8-7 11 16,-8 0-28-16,-11-8 27 15,-10-7-19-15,-8-4 12 16,-10 0-8-16,-5-6 2 16,-5-25 1-16,-1-11 5 15,4-13 3-15,1-16-8 16,2-11 8-16,-7-9-9 16,2-6 5-16,-3-3-9 0,0-3 2 15,-5 0 0-15,-14-4 0 16,-11 2 0-16,-17 1-1 15,-15 1-25-15,-11 0 20 16,-7 3-11-16,-12-3 9 16,0 5 5-16,0 4 0 15,-45 11 3-15,-13 6 0 16,-16 7-3-16,-16 9 12 16,-13 5-18-16,-14 3 24 15,-12 4-28-15,-13 2 22 16,-10 2-12-16,-6 0 6 15,-7 4-1-15,-3 3 4 16,-3 6-2-16,-16 13 11 0,-5 17-14 16,-7 2 14-16,-16 37-6 15,5 32 12-15,1 27-17 16,18 20 2-16,26 12-6 16,23 3 0-16,16 2-3 15,14-1 13-15,8 0-24 16,7 6 30-16,13 7-31 15,9 2 23-15,18 8-16 16,15-2-26-16,18-6-27 16,24-18-33-16,0-105-43 15,11-14-52-15</inkml:trace>
  <inkml:trace contextRef="#ctx0" brushRef="#br0" timeOffset="6389.99">22681 6671 336 0,'0'0'0'15,"0"0"18"1,0 0-24-16,0 0 12 0,0 0-6 16,0 0 0-16,0 0-2 15,-74-15-2-15,74 15 5 16,0 0-1-16,-7 0 28 15,-5 17 74-15,-5 16-37 16,-2 5-7-16,-1 13-44 16,11 9 12-16,9 7-20 15,0 12 14-15,0 8 1 16,29 14-19-16,16 3 24 16,16 1-25-16,17 3 48 15,17-7-40-15,8 5 26 16,3-3-11-16,7-5 10 15,-7-5-27-15,5-7-6 0,-1-6 10 16,-1-5-3-16,5-6-10 16,1-4 18-16,2-3-10 15,6-6-2-15,9-5 0 16,13-5 7-16,20-4-11 16,9-8 5-16,1-1 10 15,-4-4-30-15,-6-1 31 16,-3 0-32-16,0-3 30 15,-2-1-21-15,-4-3 7 16,-2-4 0-16,-1-2-1 16,5-7 7-16,-3-1-12 15,0-2 25-15,-7-3-30 0,2-2 25 16,1 0-16 0,4 0 11-16,-10 0-9 0,-6-4 0 15,4-18 0-15,5-3-9 16,17-10 20-16,13-2-21 15,-4-1 28-15,-3-4-33 16,-3-1 31-16,-3-4-20 16,-3 0 10-16,-17-1-10 15,-12 6 4-15,-14-1-4 16,-5 3-8-16,-2-5 21 16,8-3-22-16,3-7 25 15,-3-10-24-15,3-7 9 16,-2-11 2-16,-1-11-25 15,0-7 5-15,-14-6 7 16,-11 0-32-16,-25-11 40 0,-22 5-36 16,-21 1 41-16,-18 10-4 15,-9 9 0-15,0-3 10 16,-6 5-5-16,-30 1 7 16,-9 0-5-16,-10 5 3 15,-7-3 7-15,-11 0-21 16,-16-3 26-16,-17-6-32 15,-17 4 28-15,-18-6-19 16,-21 2 6-16,-6 3 0 16,-7-6-5-16,10-3 23 15,-3 2-30-15,-2 5 29 16,-4 9-23-16,-5 7 21 0,-2 8-15 16,-3 5 0-16,-16 7 0 15,0 11 0-15,-10 11 10 16,-6 9-22-16,18 11 27 15,11 5-28-15,19 4 24 16,17 7-22-16,8 2 19 16,-5 0-12-16,-8 2 4 15,-6 25 0-15,-3 4-9 16,-6 16 18-16,-2 14-23 16,-15 11 28-16,-10 11-33 15,-5 7 32-15,-10 14-17 16,0 14 7-16,-4 13-3 15,10 10 0-15,20 6-1 16,16 3-12-16,22-4 26 0,23-11-27 16,20-18 31-16,12-12-33 15,4-11 16-15,-5-6-12 16,2-9-30-16,-1-10-44 16,13-12-10-16,72-57-70 15,9 0-184-15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6T14:15:00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15884 7479 499 0,'0'0'18'0,"0"0"-18"16,0 0-10-16,0 0-2 16,0 0 3-16,59 136 16 15,-37-85-7-15,1 6 5 16,-1 5 5-16,7 3 1 15,4-1-11-15,-2 0 16 16,2-4-14-16,3 3 20 0,2 0-21 16,17-1 26-16,12 2-9 15,11-4 0-15,17-2-7 16,14-5-11-16,11-6 2 16,9-6 11-16,0-7-16 15,4-6 17-15,2-10-2 16,7-6 12-16,1-5-9 15,-1-7-12-15,-7 0-2 16,-6 0-1-16,-6-11 7 16,0-10-7-16,3-7 11 0,4-5-16 15,2-5 19 1,7-5-16-16,10-5 4 0,19-2-2 16,16-4 0-16,9 3 1 15,-11 15 1-15,-25 17 13 16,-27 10-30-16,-29 9 28 15,-22 0-27-15,-13 0 18 16,-18 15-14-16,-12 11 7 16,-5 8 3-16,5 6-2 15,-4 7 5-15,4 0-8 16,6 3 18-16,0-5-20 16,0-7 20-16,-3-8-18 15,-6-6 6-15,-11-11-1 16,-7-7 0-16,-7-4 5 15,-5-2-10-15,0 0 16 0,0 0-12 16,7 0 9 0,16-4 5-16,29-31-6 0,26-12 2 15,21-3-9-15,12 6 0 16,12 6-2-16,10 8 10 16,21 2-22-16,34 0 28 15,38 2-14-15,27 3 6 16,25 4 3-16,17 4-9 15,-7 4 0-15,2 5 0 16,-13 2 4-16,-4 4-9 16,4 0 19-16,5 0-28 15,12 10 32-15,10 12-24 0,3 3 12 16,-10 0 0 0,-12 2-6-16,-23-1 0 0,-25-1-6 15,-24-4 21-15,-9-4-28 16,-1-8 32-16,4-9-32 15,-6 0 25-15,-11 0-22 16,-14-32 20-16,-11-13-9 16,-1-22-1-16,-5-21 0 15,-7-18 0-15,-16-7-1 16,-19-5-8-16,-27 15-11 16,-26 21 18-16,-25 20 4 15,-22 28 4-15,-16 20-5 16,-4 11-1-16,0 3 0 15,-39 31-136-15,-3 0-41 0,-10 6-247 16</inkml:trace>
  <inkml:trace contextRef="#ctx0" brushRef="#br0" timeOffset="1154.17">18708 8692 169 0,'0'0'21'0,"0"0"-7"16,0 0-2-16,0 0 16 16,0 0-11-16,0 0-12 15,0 0 0-15,81 0-1 16,-59 0-1-16,1 0 6 16,-7 0-14-16,-4 0 13 15,2 0-11-15,-5 0 3 16,4 0 0-16,1 0 12 0,-2 0 0 15,1 0 27 1,4 0 0-16,-5 0 28 0,-2 0-35 16,7 0 6-16,-5 9-13 15,-2 7 13-15,-4 13-10 16,-6 9 17-16,0 14-6 16,0 8-5-16,-28 8-3 15,-8 9-24-15,-9-1 8 16,-8 6-13-16,-8-5 18 15,-13-2-18-15,-4-6 2 16,-9-3 5-16,-4-6 5 16,-5 2-8-16,-18 0 8 15,-9-5-16-15,-12-1 10 16,-13-7-11-16,-14-2 7 0,-13-3-7 16,-8-4 3-16,-9-6 0 15,2-6-4-15,-6-5 15 16,8-7-24-16,10-6 21 15,7 1-18-15,3-5 11 16,-4 2-7-16,1 6 6 16,-3-1-9-16,-4 6 2 15,-4 4-9-15,9 3 10 16,8 4 12-16,13 4-20 16,10 7 25-16,13 8-19 15,3 5 8-15,20 5-3 16,14 1-2-16,28 0 5 15,22 2-10-15,9 2 0 0,15 3-11 16,-1-4-66-16,-4-1 5 16,23-48-25-16,-4-6-93 15</inkml:trace>
  <inkml:trace contextRef="#ctx0" brushRef="#br0" timeOffset="2557.71">9752 11988 352 0,'0'0'0'15,"0"0"-28"-15,123-130 14 0,-62 76 9 16,7-1 10-16,10-3-3 16,-1 7-1-16,4 1 8 15,0 8 20-15,6 1 27 16,0 1 25-16,11-1-43 16,8 3 5-16,0-1-42 15,11 8 25-15,2 4-24 16,11 3 27-16,11 11-10 15,18 1-10-15,9 6 7 16,2 3-15-16,15 2 19 16,10-2-13-16,7-3-7 15,9-1 13-15,-8-3-7 0,-9-1-6 16,-9-4 0 0,-22 0 9-16,-4-2-6 0,-17-5-6 15,-2 0 16-15,-8-7-18 16,-13-3 16-16,-15-3-17 15,-20 0 15-15,-26-2-7 16,-10 0 4-16,-22-5-3 16,-10-4-1-16,-7 0 8 15,-4-2-20-15,4 6 21 16,4 8-23-16,-4 13 20 16,5 8-16-16,-8 8 8 15,-6 4-1-15,6 1-1 16,-2-3 2-16,-1 3-10 15,3 0 11-15,8 0-13 0,8 0 23 16,13 0-23-16,14 10 22 16,5 2-18-16,15 5 8 15,18-3 0-15,10 6 0 16,16 1 7-16,7 0-6 16,5-6 4-16,7 1 7 15,5-3-9-15,-2-3 20 16,4-1-19-16,-3-6-3 15,-4-3 12-15,5 0-10 16,-6 0-2-16,-2-12 11 16,5 3-20-16,-8 5 20 0,-8 4-23 15,5 0 16 1,-6 0-9-16,9 0 4 0,3 0 0 16,-4 15 0-16,-8 8 8 15,-16 6-25-15,-20 7 34 16,-20 0-34-16,-16 5 32 15,-10 8-22-15,-5 0 11 16,-5 5-4-16,-3-1 0 16,-2-4 3-16,-1-4-10 15,-2-6 4-15,-5-3 1 16,-8-2-89-16,-4-29-87 16</inkml:trace>
  <inkml:trace contextRef="#ctx0" brushRef="#br0" timeOffset="5781.43">7884 12932 282 0,'0'0'83'15,"0"0"-80"-15,0 0 1 0,0 0 3 16,0 0 2-16,0 0-6 16,0 0 1-16,-12-14-8 15,12 13 10-15,0 1 10 16,0 0 21-16,0 0 30 16,0 0-22-16,0 0 17 15,0 0-38-15,0 0-15 16,3 0-9-16,45 0 0 15,27-5-4-15,21-3 14 16,21-10-17-16,9 2 14 16,10 1-12-16,-1 2 10 0,-9 11-9 15,-19 2 4 1,-32 0 0-16,-36 0-3 0,-20 0 5 16,-19 0-5-16,0 0 6 15,-33 0 106-15,-40 0-96 16,-28-3-1-16,-16-5-7 15,-6 2 22-15,-5-7-23 16,2 2-1-16,9-1-6 16,21 1 14-16,30 2-3 15,28 6-8-15,25 0 10 16,13 0-10-16,0 3 0 16,28 0-39-16,41 0 34 15,24 0-1-15,21-4 12 16,9-4-18-16,-8 1 27 0,2 3-30 15,-13 4 14-15,-17 0 1 16,-23 0-16-16,-28 0 11 16,-19 0-6-16,-17 0 11 15,-5 0 22-15,-56 0 19 16,-23 0-41-16,-20 0 22 16,-8 0-24-16,-2 0 4 15,5 0 12-15,13 0-8 16,21 0 1-16,27 0-7 15,21 0 6-15,27 0-16 16,0 0-22-16,46 0-47 16,38 0 37-16,-33 0-62 15,5 0-126-15</inkml:trace>
  <inkml:trace contextRef="#ctx0" brushRef="#br0" timeOffset="7192.51">9888 13022 576 0,'0'0'45'16,"0"0"-39"-16,0 0 6 16,0 0-7-16,0 0-5 15,0 0-19-15,0 0 19 0,143 15-7 16,-12-13 17-16,18-2-18 16,13 0 17-16,11 0-4 15,9 0 2-15,11 0-8 16,14 0 9-16,0 0-10 15,-3 0 2-15,-23 0 0 16,-36 0 0-16,-38 0 11 16,-40 0-25-16,-31 0 28 15,-27 2-25-15,-9-2 22 16,-15 0 55-16,-46 0-47 16,-34 0-11-16,-17-6-4 15,-30-2 5-15,-26 1 1 16,-11-2-2-16,-5-2 29 15,-3-1-33-15,2 1 25 0,2 2-24 16,-1 5 8-16,9 4 14 16,23 0-11-16,30 0 23 15,41 0-37-15,39 0-4 16,33 0 19-16,9 2-34 16,48 6-16-16,52 3 32 15,39-4-8-15,32-7 9 16,23 0-2-16,6-18-3 15,0-9 0-15,1-2 10 16,-17 6-20-16,-22 8 15 16,-44 8-22-16,-49 1-26 0,-40 4 38 15,-29-2 10 1,-23 4 16-16,-61-2 18 0,-36 2-24 16,-22 0-20-16,-15 0 29 15,-5 0-25-15,-6-2 17 16,3-3-5-16,6-1 0 15,14-3 0-15,22 3 13 16,33 0-14-16,34 4-3 16,37 0 12-16,19 2-28 15,30 0-12-15,57 0 0 16,39 0 18-16,33 0 7 16,8 0 1-16,4 0 0 15,-9 0-3-15,-27 0-7 16,-24 15 4-16,-35 1-33 0,-32-3 38 15,-29-2-8-15,-15-7 9 16,0-1 26-16,-26 3 25 16,-25 3-46-16,-18 1 3 15,8 3-16-15,7-2 1 16,8-6-5-16,37-5-115 16,6 0-108-16</inkml:trace>
  <inkml:trace contextRef="#ctx0" brushRef="#br0" timeOffset="9630.01">14453 13492 358 0,'0'0'18'15,"0"0"29"-15,0 0-32 16,-168-62 55-16,152 58-36 16,2 0 18-16,8 4-40 15,3-2 22-15,-4 2-25 16,4 0 25-16,3 0-4 16,-3 0 4-16,3 0 16 15,-3 0-21-15,0 0 6 0,0 0-28 16,0 0-3-1,3 0 6-15,0 0-20 0,0 0 7 16,0 0 1-16,0 2 2 16,0 17-3-16,12 13-6 15,27 7 18-15,16 7-24 16,16-1 32-16,16 1-31 16,16-2 20-16,20-3-6 15,19-2 0-15,14-3 0 16,4-6-7-16,5-7 16 15,-3-6-18-15,-3-6 27 16,-5-9-34-16,-5-2 32 16,-10 0-20-16,-2 0 4 15,0-17 0-15,6-7 0 16,5-5 7-16,0-4-13 0,-2-3 18 16,-7 0-24-16,4-3 27 15,-1-2-29-15,-3 2 16 16,-4-7-2-16,-6-1 0 15,-15-4 0-15,-5-5-5 16,-8-6 14-16,-11-7-23 16,-6-5 29-16,-12-7-30 15,-14-8 18-15,-13-7-8 16,-11-13-7-16,-7-17 2 16,-12-2-7-16,-7 0 15 15,-8 12-9-15,0 13 22 16,-3 4-12-16,-27 8 11 0,-1 0-9 15,-11 6 7-15,-8 2-2 16,-8 4-6-16,-7-2 0 16,-11-2-2-16,-13 1 11 15,-4 1-22-15,-10-1 30 16,0 5-24-16,-4 7 14 16,-7 1-6-16,-1 3 5 15,-11 7-6-15,-7 0 0 16,-19 15 2-16,-19 7-7 15,-10 12 16-15,-12 9-27 16,1 6 30-16,2 1-28 16,5 5 23-16,8 0-9 15,10 4 0-15,14 0 1 0,21 4-2 16,15 22 12 0,14 5-26-16,4 21 33 0,-2 21-34 15,-2 24 28-15,-1 9-16 16,7 16 4-16,10 4 0 15,12 5-3-15,14 2 11 16,10 1-20-16,12 2 26 16,6-1-30-16,10 4 28 15,14 3-27-15,6 5 21 16,3 2-6-16,0-5 0 16,20 0 1-16,19-3-10 15,15-9 23-15,18-8-28 16,18-14 23-16,19-18-19 15,17-13 12-15,10-13-5 0,10-10 3 16,5-13 0-16,5-14 0 16,-5-11 1-16,8-17-10 15,9-1 19-15,0-16-24 16,13-27 30-16,6-11-25 16,13-8 17-16,7-2-10 15,-7-1 2-15,-9-2 0 16,-13 0-3-16,-18-2 17 15,-10-3-29-15,-12-9 30 16,-12-11-29-16,-12-12 27 16,-8-19-25-16,-13-16 12 15,-4-13-21-15,-16-13-8 16,-4-1-36-16,-12-3 13 0,-15 2 7 16,-9 6 43-16,-24 16-1 15,-9 17 3-15,-3 17 7 16,-48 10 14-16,-21 9-2 15,-12 1-8-15,-16 5 18 16,-13-1-28-16,-16 7 24 16,-16 11-20-16,-14 14 6 15,-6 7-10-15,-8 12 16 16,-6 6-17-16,-8 11 0 16,-9 6 0-16,-5 7 7 15,-6 6-16-15,-3 0 18 16,-7 9-18-16,-8 31 15 0,-12 15-12 15,5 16 9-15,9 10-3 16,23 5 0-16,22 1 1 16,19 6-8-16,21 3 18 15,5 24-22-15,7 23 18 16,14 20-19-16,11 21 11 16,23 2-4-16,27-7 5 15,18 3 0-15,27-3 0 16,6-8 3-16,0-6-15 15,39-13 22-15,20-10-20 16,11-6 19-16,23-5-22 16,18-13 21-16,15-14-12 15,6-16 4-15,-3-11 0 0,1-15-6 16,5-9 12 0,7-15-15-16,7-15 18 0,12-15-18 15,1-8 9-15,9-11 0 16,0-32-4-16,-3-16-10 15,-9-8-4-15,-131 38-65 16,-11 2-189-16</inkml:trace>
  <inkml:trace contextRef="#ctx0" brushRef="#br0" timeOffset="11677.95">6751 13836 322 0,'0'0'37'16,"0"0"-8"-16,0 0-25 16,0 0 11-16,0 0 27 15,0 0-19-15,0 0-5 16,-4-6-12-16,4 9 3 15,0 20-6-15,0 10 11 16,30-1-8-16,9 8 0 16,12-3-4-16,10-2 1 15,11-5-3-15,12-1 5 0,6-7-13 16,3-6 19 0,7-4-20-16,1-9 16 0,2-3-11 15,4 0 8-15,7-15-3 16,4-16 6-16,15-3 10 15,10-8 2-15,14-10-17 16,18-1 21-16,22-1-20 16,13 2 0-16,-1 8 5 15,3 10-12-15,-16 8 6 16,-15 13-2-16,-13 11 0 16,-22 2 3-16,-24 5-14 15,-18 27 14-15,-14 8-6 0,-9 10 1 16,-14-2-3-16,-2 2 7 15,-4-3-2-15,-6-4 0 16,-2-2 1-16,-8-4-5 16,-6 1 13-16,-5-7-16 15,-1-1 15-15,-10-6-16 16,-4-7 15-16,-2-7-14 16,-8-3 9-16,1-7-2 15,-4 2 0-15,8-2-30 16,1 0 19-16,7-12 3 15,14-25-1-15,9-4 15 16,14-3-10-16,15 1 6 16,13 4-3-16,23-3 1 15,16-6 0-15,16-2-6 16,14-6 15-16,18-3 6 0,19 9 8 16,8 6 15-16,3 16-34 15,-11 13 10-15,-9 15-14 16,-5 0 0-16,-16 0 0 15,6 14 10-15,8-4-4 16,24-6 5-16,22-4 4 16,22 0-10-16,26-2 6 15,5-24-10-15,-2-2 3 16,-3-1 7-16,-22-1-9 16,-20 0 1-16,-16-4 10 15,-12-3-23-15,-14-5 22 16,-16-4-18-16,-12-7 18 0,-24-9-12 15,-24-7 4 1,-21-1 1-16,-23-2-5 0,-17 10-7 16,-25 15 1-16,-8 10-15 15,-17 21 13-15,0 16-24 16,-3 0-127-16</inkml:trace>
  <inkml:trace contextRef="#ctx0" brushRef="#br0" timeOffset="14339.97">3532 12457 379 0,'0'0'5'0,"0"0"-5"16,0 0-18-16,0 0-20 15,0 0 5-15,0 0 13 16,0 0 20-16,27 16-3 16,-7-30 2-16,-5 1-42 15,-11 7-9-15,-1-1-63 16</inkml:trace>
  <inkml:trace contextRef="#ctx0" brushRef="#br0" timeOffset="14811.29">3882 12382 425 0,'0'0'34'0,"0"0"-22"16,0 0-1-16,0 0-9 16,22 154 4-16,8-83 13 15,15 8-12-15,10-1-4 16,16 0 0-16,16-2 7 16,13-5-17-16,20-9 15 15,9-14-9-15,10-14 7 16,7-19-1-16,-8-15 0 0,-5 0 3 15,-7-36 0 1,-17-16-6-16,-14-15 16 0,-14-8-16 16,-24-10 5-16,-11-15 1 15,-21-11-7-15,-19-12 4 16,-6-5-5-16,0-4 0 16,0 0 5-16,-22 4-11 15,-20 7 17-15,-10 27-15 16,-13 29 10-16,-5 30 17 15,-5 26-11-15,-9 9 19 16,-6 33-30-16,-5 30-1 16,-8 25-2-16,-3 15-14 15,2 12-10-15,11 1-44 0,26-6 6 16,62-75-60 0,5-9-71-16</inkml:trace>
  <inkml:trace contextRef="#ctx0" brushRef="#br0" timeOffset="16712.22">16207 11579 587 0,'0'0'41'15,"0"0"0"-15,0 0-41 16,0 0 13-16,0 0 5 0,0 0-8 15,-110 5 17-15,91 6-23 16,2 8-8-16,-2 9 15 16,4 13-23-16,-2 12 14 15,1 18-5-15,2 12 6 16,8 15 13-16,3 5-4 16,3-1-6-16,3-5-10 15,42-5 24-15,17-11-29 16,19-12 24-16,16-18-30 15,15-20 18-15,22-23-3 0,4-8 0 16,7-26 0 0,-9-30 0-16,-20-14 13 0,-22-10-29 15,-26-5 15-15,-32-6-2 16,-23-11-12-16,-13-2 12 16,-13-3-4-16,-46 8 7 15,-28 15 0-15,-22 17 1 16,-17 18 43-16,-16 12-26 15,-11 18 15-15,4 19-24 16,-2 0 11-16,0 34-18 16,-5 28-4-16,4 19 1 15,7 13 1-15,16 14-1 16,21 7 14-16,32 11-23 16,31 2 26-16,34 3-30 0,11-3 21 15,39-14-14-15,39-17 1 16,15-24-27-16,8-19 8 15,8-24 10-15,5-21 15 16,9-9-14-16,3-23 8 16,0-40-9-16,-11-14 10 15,-12-17-11-15,-25-5 11 16,-28 1-7-16,-38-2-4 16,-12-3 5-16,-6-9 16 15,-47-5-16-15,-8-1 21 16,-20 12-10-16,-12 12 3 15,-16 19 28-15,-17 19 11 16,-14 22-20-16,-8 23-8 0,-5 11-13 16,2 19 16-1,-1 33-9-15,13 18-14 0,16 15 21 16,20 21-21-16,22 15 11 16,33 15-5-16,25 8 0 15,23 9 0-15,0-6-8 16,32-2 20-16,29-6-27 15,14-13 20-15,9-10-11 16,0-16-16-16,6-18 16 16,7-22-13-16,7-22 4 15,5-27 14-15,8-11-14 16,12-30 7-16,4-47 9 16,-1-26-10-16,-9-14 17 15,-14-9-16-15,-14-3-21 16,-22 1 6-16,-17-1 8 0,-25 10 9 15,-23 8-1-15,-8 7 14 16,-11 4-16-16,-43 2 20 16,-18 8 5-16,-15 5-2 15,-19 10 11-15,-20 9 26 16,-16 12-31-16,-10 18-13 16,-6 15 4-16,3 18-16 15,2 3 16-15,15 17-15 16,8 28 19-16,18 28-21 15,17 32 10-15,28 27-4 16,35 20 0-16,32 15 0 16,26 2-9-16,67-11 18 0,33-8-20 15,24-19 14 1,10-27-16-16,8-20-14 0,7-31-2 16,6-31 2-16,-4-22 3 15,-1-35 19-15,-9-37 5 16,-9-21-12-16,-22-11-18 15,-32-14-6-15,-37-5-53 16,-45-7 55-16,-22 7 29 16,-2 6 5-16,-60 13 14 15,-8 17 21-15,-14 14 35 16,-8 24-26-16,5 21-16 16,6 24-28-16,6 4-21 15,61 22-112-15,-3 9-131 0</inkml:trace>
  <inkml:trace contextRef="#ctx0" brushRef="#br0" timeOffset="18580.41">26882 14880 576 0,'0'0'43'0,"0"0"34"16,0 0-54-16,0 0 6 16,0 0-4-16,0 0 1 15,0 0-4-15,-11-34-18 16,11 34 8-16,-3 0-2 16,3-2-20-16,0-2-51 15,-6 0-77-15</inkml:trace>
  <inkml:trace contextRef="#ctx0" brushRef="#br0" timeOffset="19831.8">25838 12290 209 0,'0'0'135'16,"0"0"-7"-16,0 0-71 15,0 0 33-15,0 0-41 16,0 0 6-16,0 0-26 16,6-11 2-16,-6 9-7 15,0 2-9-15,0 0 27 16,0 0-41-16,0 0 23 16,0-2-12-16,0 0-7 15,0-4 1-15,6-10-2 0,11-9-4 16,11-12-6-1,5-7 2-15,9-2-3 0,-3 2-1 16,-4 3-24-16,1 7 19 16,-3 6-42-16,-2 7 14 15,5 2-25-15,12-3-16 16,5 1-1-16,8-5 6 16,3 0 0-16,-47 20-29 15,-5-3 9-15</inkml:trace>
  <inkml:trace contextRef="#ctx0" brushRef="#br0" timeOffset="20222.18">26496 11599 283 0,'0'0'69'16,"0"0"-42"-16,0 0 58 15,0 0-1-15,0 0 21 16,0 0-52-16,0 0 16 16,0 0-34-16,0 0-18 15,0 0-2-15,0 0-8 16,0 0-14-16,0 0-1 16,14 0 4-16,8 0-27 15,4 0 22-15,7 0 11 16,-8 0-2-16,-5 0 0 0,-7 3 1 15,-4 3-12-15,-6-3 19 16,-3 2-18-16,0 0 20 16,0 1-1-16,0 7-8 15,0 4 19-15,0 2-9 16,0 4-10-16,-6 1-2 16,0 0-2-16,2-1-14 15,1 3-105-15,3-21-55 16,0-5-201-16</inkml:trace>
  <inkml:trace contextRef="#ctx0" brushRef="#br0" timeOffset="20634.66">27159 11071 515 0,'0'0'53'16,"0"0"-31"-1,0 0-22-15,0 0 1 0,0 0-12 16,-71 121 22-16,71-65-17 16,0 0 17-16,0 4-11 15,0-4 2-15,0-5-2 16,0-2 19-16,3-4-18 16,3-7 4-16,2-4 4 15,-2-4-13-15,-3-8 17 16,-3-4-26-16,0-7-15 15,0 1-16-15,0-6-37 16,0-6-50-16,-6 0-12 16</inkml:trace>
  <inkml:trace contextRef="#ctx0" brushRef="#br0" timeOffset="20822.39">26913 11616 405 0,'0'0'143'16,"0"0"-133"-16,0 0 19 15,0 0-6-15,0 0 7 16,0 0-24-16,42-42-2 16,19 24-2-16,4-2-2 15,1 4-5-15,-5 3-67 16,1 0 29-16,-2 8-63 16,-44 5 22-16,-5 0-49 15</inkml:trace>
  <inkml:trace contextRef="#ctx0" brushRef="#br0" timeOffset="21001.31">27475 11489 317 0,'0'0'109'15,"0"0"-29"-15,0 0-22 16,0 0 5-16,0 0-1 16,0 0-36-16,4 1 16 15,-4 6-41-15,0 8-2 16,0 8 17-16,0 7-33 15,0 4-47-15,0-22-96 16,0-2-162-16</inkml:trace>
  <inkml:trace contextRef="#ctx0" brushRef="#br0" timeOffset="21751.11">26200 13793 530 0,'0'0'55'0,"0"0"-9"15,0 0-7 1,0 0 1-16,0 0-14 0,0 0-25 15,0 0-1-15,-17 0 10 16,17 0-21-16,0 0 17 16,0 0-16-16,0 0 8 15,0-10 2-15,0-12 0 16,8-9 0-16,14-10-7 16,4-8 0-16,13-9 3 15,8-6-48-15,6 2 12 16,-5 8-21-16,-6 10 45 15,-14 10-18-15,-28 34-87 16,0 0-57-16</inkml:trace>
  <inkml:trace contextRef="#ctx0" brushRef="#br0" timeOffset="22254.56">26616 13107 259 0,'0'0'346'0,"0"0"-271"16,0 0-60-16,0 0 41 15,0 0-19-15,0 0-27 16,-3-13-10-16,3 9-36 16,17 0 35-16,5 0 2 15,-10 4-14-15,-1 0 21 16,-5 0-18-16,0 0 19 15,-2 0-17-15,-1 0 8 16,0 0 0-16,0 0 24 16,0 0-17-16,5 10 9 15,-5 5-2-15,3 6-16 0,-3-1 9 16,0-1 2-16,1-4-9 16,-1-7 0-16,0 0-2 15,0-5-11-15,0 4-8 16,3-4-59-16,2 7 13 15,1-6-51-15,-6-4-16 16,-3 0-129-16</inkml:trace>
  <inkml:trace contextRef="#ctx0" brushRef="#br0" timeOffset="22711.49">27259 12411 559 0,'0'0'68'15,"0"0"-48"-15,0 0 45 16,0 0-5-16,0 0-31 16,0 0-7-16,-165-10-13 0,156 38-18 15,-1 10 21-15,7 10-16 16,3-2 12-16,0 7-6 16,0-4-1-16,0 0 0 15,0 3-2-15,0-2 14 16,6 3-24-16,1-3 28 15,-1-3-28-15,8-4 22 16,-2-7-17-16,1-4 7 16,-1-6-2-16,-4-9-6 15,-2-7-21-15,-6-5 8 16,0-5-48-16,0 0 54 16,0 0-28-16,0 0-35 15,-9-9-105-15,-2-2-7 16</inkml:trace>
  <inkml:trace contextRef="#ctx0" brushRef="#br0" timeOffset="22884.54">27004 13000 156 0,'0'0'165'0,"0"0"-46"15,0 0-60-15,0 0-22 16,0 0 31-16,0 0-5 16,-16-26 8-16,16 26-45 15,0-1 5-15,0-4-21 16,3-5-20-16,36-3 9 15,16-2-39-15,7-3-82 16,-37 14-104-16,1 4-83 16</inkml:trace>
  <inkml:trace contextRef="#ctx0" brushRef="#br0" timeOffset="23213.44">27485 12876 304 0,'0'0'173'16,"0"0"-135"-16,0 0-19 15,0 0-4-15,0 0-14 16,0 0-2-16,26-3-7 16,10 3 1-16,-5 0 9 15,-7 0-2-15,-15 0 0 16,-6 0 2-16,-3 3 5 0,0 10 32 15,-3 10 18 1,-33 10-15-16,-3 7-3 0,11-3-39 16,11-3 7-16,14-1-2 15,3-9-7-15,0-2 2 16,14-5-1-16,14-8-4 16,11-9-37-16,9 0-14 15,-25 0-35-15,-4-11-248 16</inkml:trace>
  <inkml:trace contextRef="#ctx0" brushRef="#br0" timeOffset="24083.8">26454 14955 169 0,'0'0'109'0,"0"0"-45"15,0 0-6-15,0 0-20 16,0 0-21-16,0 0-1 0,3 0-14 15,2-6 3-15,-5 2 0 16,6-4-10-16,-3 1 12 16,3-2-4-16,4 0 0 15,-4 0-3-15,5 1 0 16,-2-3 0-16,-3 1-5 16,4-5 13-16,-4 0-17 15,8-4 20-15,-5-3-9 16,4 2 2-16,-4-4 16 15,5 2 3-15,2 1-6 16,1-5-8-16,5 0-2 16,1-2-6-16,5 1 9 0,5-1-20 15,6 0 8-15,9 2 2 16,14-6-25-16,5-2 7 16,0 4-8-16,-47 22-83 15,-17 8-99-15</inkml:trace>
  <inkml:trace contextRef="#ctx0" brushRef="#br0" timeOffset="24834.12">27536 13836 447 0,'0'0'114'0,"0"0"-47"16,0 0 15-16,0 0-64 15,0 0 28-15,0 0-14 16,0 0-24-16,-118-36-2 16,99 59 3-16,-8 14-18 15,4 5 26-15,8 2-32 16,5 0 25-16,10 3-10 15,0 0 1-15,0 1-1 16,0-3 1-16,0 0 8 16,10-1-15-16,-7 3 19 0,0-1-23 15,0-2 10 1,0-7-1-16,-3-3-59 0,8-10-18 16,-2-5-58-16,-6-19-52 15,0 0-125-15</inkml:trace>
  <inkml:trace contextRef="#ctx0" brushRef="#br0" timeOffset="24993.23">27343 14260 426 0,'0'0'97'0,"0"0"-45"16,0 0-51-16,0 0 43 15,0 0-40-15,0 0 2 0,90-83-6 16,-38 72-5-1,-35 6-48-15,-8 3-165 0</inkml:trace>
  <inkml:trace contextRef="#ctx0" brushRef="#br0" timeOffset="25742.34">27634 14083 451 0,'0'0'113'0,"0"0"-79"16,0 0 39-16,0 0-29 16,0 0 4-16,0 0-44 15,-23-7-4-15,23 7-16 16,0 0-14-16,0 0 7 16,0 0 11-16,17 0 0 15,-1 0 24-15,-10 0-24 16,3 0 21-16,-1 0-9 15,-5 2 4-15,0 9 12 0,-3-1-3 16,0 5-10 0,0-2 7-16,0 2-5 0,-23-2 8 15,1-4-10-15,-1 0 12 16,7-5-9-16,2 0-4 16,11-4-2-16,3 0 1 15,0 0-4-15,0 2-24 16,0 2-3-16,0 5-32 15,20 2 51-15,13-1 16 16,-2 1-8-16,-1 0 4 16,-4-4-1-16,-10 3 2 15,-7-2 0-15,-6-4 26 16,-3 1 10-16,0-3 43 16,0 7-38-16,-22 4 24 15,-23 6-58-15,-3 0 2 0,9 0-11 16,22 1-9-1,17-17-86-15,0 0-255 0</inkml:trace>
  <inkml:trace contextRef="#ctx0" brushRef="#br0" timeOffset="26716.54">26138 13261 367 0,'0'0'40'16,"0"0"-34"-16,0 0-6 16,0 0-10-16,0 0-68 15,0 0-5-15,0 0-48 16</inkml:trace>
  <inkml:trace contextRef="#ctx0" brushRef="#br0" timeOffset="26896.15">26155 13637 120 0,'0'0'25'16,"0"0"41"-16,0 0-17 15,0 0-5-15,0 0-17 16,0 0 2-16,25 108 4 0,-25-100-24 15,0 5 7-15,0 4-16 16,3 2-1-16,0-12-102 16,2-4-54-16</inkml:trace>
  <inkml:trace contextRef="#ctx0" brushRef="#br0" timeOffset="27062.35">26309 14021 275 0,'0'0'86'16,"0"0"-21"-16,0 0-19 16,0 0 8-16,0 0-47 0,0 0-7 15,16 23-1-15,-5-8-18 16,-11-6-75-16,3 1-42 16</inkml:trace>
  <inkml:trace contextRef="#ctx0" brushRef="#br0" timeOffset="27392.22">26555 14375 517 0,'0'0'43'0,"0"0"-32"16,0 0-3-16,0 0-16 15,0 0 7-15,0 0-104 16,39 42-12-16,-23-36 81 15,4 2 1-15,-1 3 2 0,-4 2 2 16,-1 0 18-16,-5-1 12 16,-5 1 2-16,-1-3 8 15,0 1 1-15,0-1 28 16,0-4-11-16,0 0-6 16,2-2 10-16,-2 1-7 15,0-3 18-15,0 2-16 16,0 0 9-16,0 5-32 15,13 1 3-15,-2 5-6 16,8 0-34-16,-13-8-56 16,-1-3-83-16</inkml:trace>
  <inkml:trace contextRef="#ctx0" brushRef="#br0" timeOffset="27640.77">27007 14968 111 0,'0'0'24'0,"0"0"-24"0,0 0-9 16</inkml:trace>
  <inkml:trace contextRef="#ctx0" brushRef="#br0" timeOffset="27871.59">27007 14968 108 0,'155'41'0'0,"-155"-41"-1"16</inkml:trace>
  <inkml:trace contextRef="#ctx0" brushRef="#br0" timeOffset="28092.09">27330 15128 97 0,'0'0'4'0,"0"0"10"16,0 0-14-16,0 0 9 15,0 0-19-15,0 0-56 16</inkml:trace>
  <inkml:trace contextRef="#ctx0" brushRef="#br0" timeOffset="28185.8">27330 15128 88 0,'88'47'28'15,"-85"-47"-10"-15,6 2-4 0,-1 1-13 16,-5-3-2-16,-3 0-121 16</inkml:trace>
  <inkml:trace contextRef="#ctx0" brushRef="#br0" timeOffset="29500.73">27737 15271 159 0,'0'0'77'0,"0"0"-25"15,0 0-2-15,0 0-13 16,0 0 13-16,0 0-32 16,0-1 14-16,0 1-28 0,0 0 25 15,0 0 1 1,0 0 17-16,0 0 3 0,0 0-16 15,0 0 3-15,0 0-17 16,0 0 38-16,0 0-42 16,0 0 29-16,0 0-29 15,0 0 22-15,0 0-12 16,-3 0-5-16,3 0 9 16,0 0-30-16,0 0 16 15,-3 0-6-15,3 0-13 16,0 0 18-16,0 0-29 15,0 0 19-15,0 0-7 16,0 0 2-16,0 0 0 16,0 0-7-16,0 0 18 0,0 0-27 15,0 0 26-15,0 6-22 16,0 11 23-16,20 7-11 16,-1-4 3-16,1 4-3 15,-1-2 1-15,4-1 10 16,-1 1-19-16,-2-1 24 15,5 3-27-15,-2-3 27 16,-1 0-23-16,-2-1 12 16,-7-6-5-16,-1 4 0 15,-1-8 0-15,0 3-6 16,0-7 15-16,-5 1-22 16,0 0 32-16,-2-7-32 0,-1 0 15 15,-3 0-4-15,0 0-28 16,0 0-18-16,6 0-35 15,-3 0-105-15,0 0-127 16</inkml:trace>
  <inkml:trace contextRef="#ctx0" brushRef="#br0" timeOffset="30159.76">28038 15209 347 0,'0'0'147'16,"0"0"-85"-16,0 0 20 16,0 0-24-16,0 0 10 15,0 0-31-15,-19 12 22 16,11-11-34-16,-3 8 16 15,-6 0-40-15,-2 1 13 16,-4 10-9-16,-10 3 2 16,-6 10 8-16,-6 2-4 0,-3 4 2 15,-4 2-6-15,7-7 7 16,-3 9-5-16,-8 0-4 16,8-5-5-16,3 3 1 15,1-10-1-15,14-7 11 16,7-5-23-16,10-6 14 15,7-4-5-15,6-9-33 16,0 0 13-16,0 0-43 16,0 0-23-16,0 0-109 15,0 0-226-15</inkml:trace>
  <inkml:trace contextRef="#ctx0" brushRef="#br0" timeOffset="30931.98">28112 14985 77 0,'0'0'161'15,"0"0"-84"-15,0 0-13 16,0 0 12-16,0 0-13 16,0 0 9-16,-12 0-30 0,12-2 18 15,0 0-16-15,0 0 24 16,0 2-41-16,0-9 2 16,0-6-17-16,0-10-5 15,0-12-7-15,9-10 3 16,16-9-16-16,17-6 4 15,14-8 7-15,8-7-38 16,11-5 16-16,2-3-39 16,4-9 25-16,10 4-36 15,-7 15-1-15,-8 18 54 16,-59 54-78-16,-17 3-5 16</inkml:trace>
  <inkml:trace contextRef="#ctx0" brushRef="#br0" timeOffset="31395.45">28738 14065 390 0,'0'0'120'0,"0"0"-67"15,0 0-24-15,0 0 37 0,0 0-65 16,0 0 4-16,-15 3-5 16,15-3-29-16,0 0-19 15,3-3 38-15,23-5 3 16,-7 2 14-16,-2 4-14 15,-2-1 15-15,-8 1-17 16,-1 2 11-16,-3 0-2 16,-3 0 3-16,3 0 10 15,2 0 30-15,1 0-13 16,0 8 15-16,-3 3-32 16,4 2 7-16,-4 4-9 0,0-2 5 15,-3 1-12 1,0-3 6-16,0 3-10 0,0 5-7 15,0 4 7-15,3 6-74 16,14 1-18-16,-8-26-80 16,4-3-155-16</inkml:trace>
  <inkml:trace contextRef="#ctx0" brushRef="#br0" timeOffset="31921.34">29010 13407 503 0,'0'0'45'0,"0"0"4"0,0 0-32 16,0 0 10-16,0 0 2 15,0 0-26-15,-54-9-3 16,46 46 9-16,2 12 1 16,3 4-4-16,3-3 40 15,0-1-24-15,0-1 6 16,0 0-22-16,0 5 0 16,14-3 0-16,-2-3 7 15,1-9-21-15,-4-6 23 16,-1-4-22-16,-5-7 19 15,0-4-22-15,-3-6 10 16,0-4-25-16,0-3-19 16,0 0-18-16,0 4 18 15,0-5-76-15,-17-3-63 0,5 0-166 16</inkml:trace>
  <inkml:trace contextRef="#ctx0" brushRef="#br0" timeOffset="32080.7">28872 13942 438 0,'0'0'134'16,"0"0"-51"-16,0 0 3 16,0 0-21-16,0 0-40 15,0 0-24-15,-11-40 6 16,14 30-14-16,39-5-57 16,14-4 0-16,-26 12-128 15,-12 1-181-15</inkml:trace>
  <inkml:trace contextRef="#ctx0" brushRef="#br0" timeOffset="35753.44">29266 12831 221 0,'0'0'179'0,"0"0"-111"16,0 0-64-16,0 0 37 15,0 0-1-15,0 0-10 16,0-23-30-16,0 44 4 16,0 20 3-16,0 10 25 15,9 5 22-15,4-6-37 16,4-2 17-16,-8-10-30 15,1-7 24-15,-1-8-19 16,-3-8-2-16,2-4 13 16,-5-9-19-16,0-2 19 15,0 0-11-15,0 0 10 0,10 0-10 16,19-47 7-16,37-37-12 16,24-38-8-16,24-30 0 15,11-12-22-15,15-10 25 16,22-1-78-16,22 2 43 15,3 11-30-15,-128 119-24 16,-23 11-135-16</inkml:trace>
  <inkml:trace contextRef="#ctx0" brushRef="#br0" timeOffset="39516.31">27346 15670 221 0,'0'0'12'15,"0"0"-10"-15,0 0-1 16,0 0 1-16,0 0 4 16,0 0 0-16,-96-20-4 15,72 20 33-15,-4-4 8 16,-1 0-14-16,7 2 19 15,-1 2-1-15,10 0 11 0,-1 0-55 16,-2 0-1-16,4 0 9 16,1 17-22-16,2 6 18 15,9 5-12-15,0 0 6 16,0 4-2-16,29 0 1 16,10-2-4-16,3 0 1 15,7-3 6-15,2-3 3 16,8 0-4-16,5-3 5 15,11-6 0-15,4-8-6 16,10-7 2-16,10 0-3 16,1-22 0-16,1-13 1 15,-7-2-7-15,-7-6 6 16,-9-4-2-16,-14-2-25 0,-10 2 12 16,-15 4-11-16,-16 0 12 15,-16 2 14-15,-7 3 37 16,0-8-18-16,-13 4-16 15,-29-3 21-15,-6 0 4 16,-14 4 22-16,-2 7-6 16,-2 6 6-16,1 10-31 15,4 6-3-15,-6 4-16 16,-7 3 4-16,-11 5-8 16,-2 0-15-16,0 0 14 15,12 18-3-15,11 14 1 16,10 17 3-16,9 11-15 15,9 15-43-15,6 3 5 16,18-3-44-16,12-50-30 0,0-12-125 16</inkml:trace>
  <inkml:trace contextRef="#ctx0" brushRef="#br0" timeOffset="41121.08">29362 13742 48 0,'0'0'11'0,"0"0"2"16,0 0-9-16,0 0-2 15,0 0 10-15,0 0 6 16,0 0 0-16,42 80-15 15,-42-80-6-15,0 0-7 16</inkml:trace>
  <inkml:trace contextRef="#ctx0" brushRef="#br0" timeOffset="42028.22">29026 13971 264 0,'0'0'102'0,"0"0"-16"15,0 0-49-15,0 0 4 0,0 0-12 16,0 0 9-16,-19 3-32 16,19-3 12-16,0 0-12 15,0 0-9-15,0-7 3 16,0-8-18-16,0-4 1 16,22-2-19-16,5-1 33 15,-7 9 5-15,-5 4-17 16,-2 7 20-16,1 0-14 15,-3 2 5-15,9 0 4 16,-4 0 0-16,-2 0-1 16,-2 0-7-16,-2 4 16 15,-1 10-6-15,5 2 3 0,-5 2 10 16,1 1-6-16,-4-4-2 16,-3-4 2-16,0-5-1 15,-3-4 5-15,3-2-13 16,-3 0 19-16,0 0-17 15,5 0 13-15,-5 0-8 16,0 0-3-16,0 0-1 16,0 0-3-16,3-5-8 15,6-26-28-15,7-12-20 16,10-2 5-16,4 2 39 16,-2 9 0-16,-5 11 11 15,-4 12-3-15,1 7 0 16,2 4-5-16,7 0 7 0,7 0-3 15,-3 0 10 1,-2 0 2-16,-11 12-2 0,-7-1 4 16,1 4 0-16,-5 0 13 15,4 0-21-15,-1-1 8 16,-4-3 2-16,-2-6-1 16,-3 0-16-16,-3-5 15 15,0 0-14-15,2 0 14 16,1 0-18-16,-3 0 13 15,8 0-6-15,14-13 2 16,10-18-3-16,20-3-22 16,-4 6-27-16,-12 12 49 15,-16 9-14-15,-8 7 13 16,1 0 8-16,-7 14 13 0,-3 19 24 16,-3 3 0-16,0 0-18 15,0 1-19-15,0-7-2 16,0-7 4-16,0-3-11 15,0-11 17-15,8-4-24 16,-5-2 4-16,-3-1-37 16,0-2-66-16,0 0-137 15</inkml:trace>
  <inkml:trace contextRef="#ctx0" brushRef="#br0" timeOffset="43219.92">29683 13633 287 0,'0'0'84'0,"0"0"9"16,0 0-46-16,0 0-22 15,0 0-1-15,0 0-23 16,0 0 26-16,-48-58-14 0,34 35-22 16,1-5 21-16,-4-6-16 15,-1-10 4-15,-9-2 0 16,2-14 0-16,2-10 7 16,4-12 5-16,5-7-2 15,8-6-20-15,6-1 24 16,0-4-22-16,23-3 15 15,38-6-14-15,17 4 5 16,9 2-7-16,-3-2 5 16,-3 10 5-16,-11 0-12 15,-1 5 22-15,-1 7-24 16,-4 2 7-16,4 4 2 0,-4 4-12 16,-12 5 5-16,-7 3 10 15,0 1-20-15,2-2 16 16,7 0 4-16,1-1-15 15,-1 7 24-15,-1 3-17 16,-11 4 4-16,-3-1 5 16,-11 5-1-16,-3 3 4 15,-8 6-8-15,-4 2 13 16,1 3-15-16,-5 1 18 16,-3 9-21-16,1 3 15 15,-4 5-5-15,-3 6 4 16,0 7-2-16,0 2 13 15,0 2-1-15,0 0 16 0,0 0-26 16,0 0-1-16,-7 0-3 16,-16 0-1-16,-2 0-13 15,2 0 13-15,10 0 0 16,4 0 2-16,3 0-9 16,2 0 21-16,4 0-27 15,0 0 20-15,0 0-13 16,0 0-26-16,0 0 20 15,0 0-11-15,0 2 9 16,0 0 12-16,0 2-29 16,10 0 24-16,7-1 16 15,5-1-18-15,9 0 20 0,11 0 3 16,5-2-9 0,-10 2 1-16,-4 3 0 0,-4-5-3 15,-13 2-1-15,-2 1 10 16,-8-3-16-16,-3 1 14 15,-3 1-17-15,0 0 11 16,0 9-3-16,0 4 28 16,0 11 5-16,0 5-20 15,-6 1-6-15,-20 1-7 16,-4 1 9-16,2-11-17 16,2 5 11-16,-1-2-6 15,12 0-41-15,5-3-35 16,10-18-71-16</inkml:trace>
  <inkml:trace contextRef="#ctx0" brushRef="#br0" timeOffset="44195.68">31288 10078 229 0,'0'0'67'16,"0"0"-40"-16,0 0 21 15,0 0-12-15,0 0-13 16,0 0-15-16,0 0-7 15,-29-65 61-15,29 54-60 16,0-4 12-16,0 4-14 0,0-4 2 16,32 2-2-16,14 0-3 15,18 3-3-15,4 5-1 16,-7 5 1-16,1 0 10 16,-14 0-13-16,-15 0 14 15,-14 0-13-15,-13 8 4 16,-6 0 4-16,0 8 31 15,0 12-14-15,-25 17-5 16,-34 13 5-16,-2 10 3 16,2 5-15-16,14 2-8 15,23-3 9-15,11-1-12 16,11-5-28-16,0-6-43 0,0-52-42 16,0-3-94-16</inkml:trace>
  <inkml:trace contextRef="#ctx0" brushRef="#br0" timeOffset="44539.84">31237 10994 367 0,'0'0'40'16,"0"0"-20"-16,0 0 8 15,-45 110-19-15,45-86 7 0,0 0-7 16,6-5-7 0,25-2 4-16,5-6 34 0,3-7-24 15,6-4-1-15,-3 0 2 16,3-5-15-16,-6-26 16 16,-9-5-12-16,-15-5 10 15,-15-4-12-15,0 7 7 16,-3 4-9-16,-39 3 15 15,-12 19 11-15,-15 12-26 16,-7 0-2-16,-8 43-5 16,9 19-9-16,19 10-55 15,50-43-61-15,6-2-179 0</inkml:trace>
  <inkml:trace contextRef="#ctx0" brushRef="#br0" timeOffset="45448.39">30180 12431 220 0,'0'0'243'15,"0"0"-213"-15,0 0-30 16,0 0-26-16,0 0 21 16,100-126 5-16,-32 84-6 15,2-1 19-15,2 4-5 16,-10 11 8-16,-17 11 3 0,-14 11 3 16,-7 6-20-16,-9 0-4 15,2 0 12-15,-7 17-7 16,-7 12 19-16,0 9 35 15,-3 2-39-15,0-2 5 16,0-2-21-16,0-1-2 16,0-8 0-16,0-7 8 15,0-9-17-15,0-7 23 16,0-4-23-16,0 0 18 16,0 0-7-16,0 0-2 15,6 0-6-15,20-32 5 16,20-13-9-16,11-14-4 15,9 0-8-15,-9 10 22 0,-8 17-33 16,-14 15 29 0,-8 17-11-16,-12 0 10 0,4 0 2 15,-2 19 3-15,-4 9 28 16,-1 4-3-16,-1 3 17 16,-2 5-39-16,4-6 2 15,-7-4 3-15,5-9-9 16,-5-8 4-16,-6-4-1 15,3-9-2-15,-3 0 0 16,3 0 7-16,-3 0 0 16,3 0 1-16,10-22-8 15,13-21 0-15,13-14-42 0,16-7 16 16,3 4-18 0,4 12 3-16,-11 19 19 0,-12 16-7 15,-11 13 26-15,-8 0 6 16,-1 17 6-16,1 16 22 15,-1 7 13-15,1 5 15 16,-1 6-30-16,4 3-20 16,-1-1-5-16,4-2-6 15,7-3 15-15,0-6-26 16,1-10 3-16,-1-6-46 16,-30-26-85-16,0 0-198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6T14:06:46.5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23091 12951 338 0,'-9'-4'72'16,"2"-1"-32"-16,1 3 3 15,3 2-29-15,3 0 3 16,0-3-15-16,0 3 0 16,0-1 2-16,0 1-8 15,0 0-1-15,0-2 5 0,0 2-1 16,0 0 3-16,0 0-9 16,0 0 7-16,0 0-7 15,0 0 9-15,3 0-6 16,16 6 6-16,7 5-2 15,-1-1 0-15,5 3 1 16,-1 2-6-16,4-2 11 16,-8 2-8-16,5-2 8 15,-1 2-12-15,-4 0 13 16,8-2-5-16,-1 0-2 16,-2 0 0-16,4-3 2 15,-1 1 2-15,3-5 6 0,-2-1-7 16,2-5 6-1,6 0-6-15,3 0-1 0,-3 0 1 16,0-5 5-16,-3-8-6 16,-3 1-1-16,-4-3 3 15,-2 0 4-15,-8 0 2 16,-2-4-8-16,-4-4 23 16,-1-3-7-16,2-9 6 15,2 0-24-15,1 0 0 16,-1-8 9-16,1 2 0 15,2-2-17-15,-6 0 18 16,4-1 6-16,-1 1-14 16,-4-4 5-16,2 2-4 15,-1 2 13-15,-2 4-9 16,-5 1-6-16,1 6 5 0,-4 2 8 16,-3 1-19-16,-3 3 15 15,0-2-10-15,0 2 7 16,0 0-8-16,0 1 2 15,-16-3 0-15,-7-2 16 16,-2-2-15-16,-1 3 4 16,-4-4 2-16,-1 3-11 15,1 4 20-15,-1 3-21 16,1 1 4-16,1 1 0 16,-7 2 0-16,2-1 1 15,-2 1-2-15,-3 2 8 16,-3 4-14-16,0-1 16 0,0-1-19 15,-3 2 15-15,0-1-16 16,-2 4 11-16,5 1 0 16,1 1-1-16,-1 3 13 15,3 2-24-15,-9 3 26 16,3 0-30-16,-8 0 27 16,2 0-22-16,-7 0 15 15,-7 3-6-15,4 15 2 16,-4-2 0-16,1 6-8 15,6 0 19-15,2 7-28 16,5 4 30-16,3 3-26 16,6 11 19-16,3 6-18 15,0 12 12-15,3 3-19 0,11 3-3 16,5 1-50 0,10 3 19-16,10 5-49 0,0-59-47 15,0-5-159-15</inkml:trace>
  <inkml:trace contextRef="#ctx0" brushRef="#br0" timeOffset="158216.23">10853 7845 60 0,'0'0'94'0,"0"0"-36"16,0 0-56-16,0 0-2 15,0 0-32-15,0 0 8 16</inkml:trace>
  <inkml:trace contextRef="#ctx0" brushRef="#br0" timeOffset="159108.31">11074 8013 488 0,'-14'10'48'0,"-5"-10"-48"15,13 0-5 1,3 0 0-16,3 0-13 0,0 0 2 15,6 6-42-15,49 3 53 16,29-3 10-16,31-2-7 16,35-4 2-16,30 0 0 15,21 0-1-15,19 0 4 16,10 0-6-16,-9 9 12 16,-14 13-19-16,-34 5 7 15,-33 9 0-15,-32 1-56 16,-31-5 55-16,-25-6-42 15,-26-13 42-15,-23-7 0 0,-3-6 4 16,-26 0 138-16,-38 0-112 16,-31-8 18-16,-17-9-44 15,-24-6 20-15,-22 0 11 16,-26-2 0-16,-9-1-13 16,-11-2-8-16,-11 1 18 15,13-1-6-15,10-2 17 16,27 3-28-16,33 5 37 15,32 4-43-15,24 8 7 16,26 6-12-16,25 2 0 16,22 2 0-16,3 0-52 15,25 0 16-15,46 12 31 0,32 7-8 16,36-6 22-16,43-6-16 16,25-7 10-1,19 0-3-15,3 0 0 0,-22 0 4 16,-27 0-10-16,-38 5-20 15,-41 14-14-15,-40-6-17 16,-31-1 50-16,-24-8-5 16,-6-4 12-16,-45 0 57 15,-46 0-20-15,-41 0-19 16,-33 0-14-16,-22 0 30 16,-20 0-31-16,-9-11 25 15,5-2-14-15,20 1 6 16,40-3-7-16,51 2 9 15,38 4-18-15,37 5-4 16,25 4-1-16,28 0-80 0,70 3 62 16,66 9 19-16,49-1-13 15,46-5 23-15,28-4-18 16,-3 1 8-16,-12 2-12 16,-33 2 8-16,-42 2-25 15,-38 2 16-15,-42 2-33 16,-41-5 35-16,-37-4-12 15,-29-2 19-15,-10-2 4 16,-13 0 67-16,-40-13-40 16,-14-4-22-16,-3 7-10 15,8 10-8-15,7 0-7 16,13 13-116-16,36 4-63 16,0 2-72-16</inkml:trace>
  <inkml:trace contextRef="#ctx0" brushRef="#br0" timeOffset="160299.7">15009 12455 252 0,'0'0'17'0,"0"0"7"15,0 0 0-15,0 0 15 16,0 0-8-16,0 0-12 16,0 0-18-16,-97 2 9 15,97 39 5-15,0 14 12 16,0 12 7-16,0 7-24 15,0 6 13-15,0 7 6 16,0 10 4-16,12 8 13 16,15 1-33-16,15 5 20 15,12-6-27-15,18-6 5 16,11-6-6-16,7-9-2 16,11-8-2-16,-1-11 8 0,-2-7-9 15,0-9 4 1,0-11-8-16,-4-8 15 0,-1-9-22 15,-9-11 29-15,0-9-23 16,-3-1 12-16,0-6-6 16,9-30 12-16,10-15-2 15,4-11 6-15,-4-7-16 16,-10-1 2-16,-15 1 12 16,-8 5-19-16,-14-2 16 15,-5-4-19-15,-6 3 14 16,-6-10-7-16,-2-11 0 15,-4-13 3-15,-1-24-9 0,-7-26-26 16,-5-22 10-16,-7-17-24 16,-10-11 32-16,0-2-16 15,-39 8 30-15,-25 5 12 16,-17 18-9-16,-23 23 16 16,-13 22-4-16,-11 16 16 15,-1 17-25-15,3 13 1 16,6 6-4-16,3 17 11 15,-3 11-14-15,-1 12 4 16,-13 16-4-16,-11 11 10 16,-12 8-10-16,-16 0 14 15,-4 35-25-15,-7 20 31 16,0 22-35-16,2 26 24 16,12 19-14-16,24 21 5 0,37 17-6 15,50 12 1-15,56-1-27 16,23-2 4-16,86-12-71 15,29-13-14-15,-51-112-13 16,-6-8-83-16</inkml:trace>
  <inkml:trace contextRef="#ctx0" brushRef="#br0" timeOffset="162145.61">3968 12998 372 0,'0'0'44'15,"0"0"-44"-15,0 0 9 16,0 0 4-16,0 0-6 15,0 0-14-15,0 0 10 16,14-30-5-16,14 28 2 16,8 2 0-16,9-2-7 15,14 2 16-15,13-3-20 16,12 3 22-16,12-3-24 16,4 0 26-16,6 1-17 15,1-2 6-15,-10 0-2 16,-13-4 0-16,-22 3 3 15,-26-1 14-15,-24 4-16 16,-12-4 61-16,0-1 84 0,-38 0-80 16,-14-8-55-1,-16 2-5-15,-4-2-4 0,2 3 4 16,-5-1-6-16,7 4 8 16,4 3-12-16,9 3 15 15,4 3-17-15,9 0 20 16,16 0-18-16,10 0 4 15,13 0-1-15,3 0-8 16,0 0-63-16,22 0 7 16,37 5 55-16,20 1 1 15,18-6 18-15,4 0-18 16,-4 0 15-16,-7 0-6 16,-9-4 0-16,-13 4 0 0,-4 0-1 15,-3 30-96 1,-47-12-73-16,2 0-118 0</inkml:trace>
  <inkml:trace contextRef="#ctx0" brushRef="#br0" timeOffset="164949.87">26717 15208 315 0,'0'0'11'16,"0"0"22"-16,0 0 0 15,0 0-10-15,0 0 19 16,0 0-40-16,187 49 17 16,-151-49-17-16,6 0 3 15,-11 2-2-15,-1-2-3 16,-7 0 0-16,2 0 7 0,1 0-10 15,7 0 8 1,9-4 0-16,-3-15-2 0,6-9 3 16,3-9-5-16,-3-6-2 15,-3-1-6-15,-7-7-5 16,-6-3 11-16,-5-4-9 16,-15-2-2-16,-6-2 24 15,-3 0-9-15,0 4 3 16,-12 7 7-16,-15 4-4 15,-1 11 13-15,-1 10 15 16,-4 10 1-16,5 8 11 16,-8 5-32-16,0 3 13 15,-6 0-20-15,-9 0-18 16,-11 6 8-16,-13 23-1 16,-3 8-3-16,5 3 4 0,12 1-6 15,5 4 15-15,14 7-18 16,6-1 18-16,14 2-14 15,10-1 12-15,9-5-7 16,3-3 0-16,0 0 0 16,3-9-8-16,22 0 20 15,8-12-25-15,2-2 28 16,1-3-26-16,0-6 22 16,-5-5-14-16,5-3 5 15,6-4-2-15,6 0 0 16,4 0 6-16,7-21-18 15,-5-7 20-15,-2-8-24 0,-1-7 17 16,-6-6-12-16,-9-3-4 16,-10-1 2-16,-10-3-18 15,-13 2-25-15,-3 4 46 16,0-2-15-16,-28 7 17 16,-25 8 16-16,-4 8 0 15,-9 5 12-15,-10 7 58 16,-5 9-44-16,-3 1-14 15,3 6 1-15,14 1-2 16,5 0 5-16,7 8-10 16,7 24-25-16,1 11 23 15,10 10-24-15,10 6 20 0,7 8-9 16,17 0 1 0,3-3 0-16,0-4-3 0,0-9 15 15,23-6-28-15,13-11 26 16,3-8-24-16,0-11 13 15,6-9 0-15,3-6-2 16,7 0 3-16,7-9-5 16,5-25 14-16,5-11-18 15,-8-11 17-15,-10-5-21 16,-7-6-8-16,-19 0 4 16,-19 6-47-16,-9 13 44 15,0 11 20-15,-37 12 6 16,-29 12 56-16,-18 8-48 15,-9 5-4-15,-4 5-1 16,10 30-18-16,12 23-2 0,18 22-2 16,52-40-79-1,5-2-135-15</inkml:trace>
  <inkml:trace contextRef="#ctx0" brushRef="#br0" timeOffset="182613.29">26087 12504 449 0,'0'0'43'0,"0"0"-20"16,0 0 13-16,0 0-16 15,0 0 22-15,0 0-34 16,0 0 24-16,0 0-27 16,0 0-3-16,0 0-1 15,0 0-1-15,0 0 0 16,-46-53 9-16,46 51-7 16,0-1 4-16,0-3 9 15,-3-1-12-15,-3-3-2 16,0 1 2-16,-2 1-3 0,5 3 22 15,0-1-22-15,3 4 31 16,0-1-30-16,0 3 13 16,0 0-6-16,0-2 0 15,0 2-3-15,0 0 6 16,0 0-4-16,0 0-5 16,0 0-4-16,0 13 17 15,0 13-27-15,23 10 24 16,5 12 1-16,8 7-5 15,-3 6 1-15,2 9-5 16,4-2 2-16,-3 3 2 16,3-3-3-16,0-2 1 15,-8 1-1-15,2-5-9 0,-8-7 20 16,-2-6-22 0,-7-10 21-16,-7-11-17 0,-1-9 2 15,-8-6 0-15,3-8-1 16,-3-4 10-16,0-1-18 15,3 0 19-15,-3 0-3 16,0 0-2-16,0 0 20 16,0-6-20-16,0-26 6 15,0-15-11-15,-17-9-3 16,8-10-4-16,-1-5 8 16,4-1-11-16,0 0 9 15,-2 9-11-15,-1 9 22 0,-4 9-15 16,4 15 6-1,3 13-1-15,-2 11 0 0,8 6 6 16,-3 0-13-16,3 0 23 16,0 0-32-16,0 19 23 15,0 26-14-15,0 13 10 16,0 10-3-16,17-5 0 16,-1-8 2-16,-1-7-8 15,2-8 20-15,-4-6-29 16,-4-7 33-16,2-1-29 15,-11-9 19-15,0-1-13 16,0-10 5-16,0-1-9 16,0-4 0-16,0-1-32 15,0 0 21-15,0 0-76 16,0 0 0-16,0-1-32 0,0-22-14 16,0 9-65-16</inkml:trace>
  <inkml:trace contextRef="#ctx0" brushRef="#br0" timeOffset="183431.83">26339 13068 101 0,'0'0'97'16,"0"0"-44"-16,0 0-9 16,0 0 9-16,0 0-2 15,0 0 3-15,-153-25-1 16,144 19-6-16,-1-1 11 16,1 0-30-16,-2 1 8 15,5 0-16-15,6 2 27 16,0 1-17-16,0 3-7 0,0 0 4 15,0 0-20-15,0 0 15 16,0 0-17-16,0 0-5 16,0 0 12-16,0 0-23 15,0 0 18-15,0 0-7 16,0 0 0-16,0 0 1 16,0 0-8-16,0 0 16 15,0 0-21-15,0 16 18 16,0 5-16-16,14 2 20 15,5 2-18-15,1-5 17 16,-1 2-9-16,7-1 0 16,-4 1 3-16,4-1-2 15,-4-2 9-15,0-2-11 0,-2-2 12 16,-4-6-19 0,1-1 17-16,-11-4-10 0,0-4 1 15,-2 0 0-15,-4 0 8 16,0 0-4-16,0 0 18 15,0 0-20-15,0 0 28 16,0 0-28-16,0-18 7 16,-22-6-5-16,-5-3-4 15,1-4 0-15,1 6 0 16,3 1-4-16,2 0 11 16,1 5-22-16,2 0 30 15,-2-2-29-15,-1 0 23 0,1-4-13 16,-1 0 4-16,5 3-1 15,-1 1-3-15,5 4 8 16,2 2-16-16,3 2 28 16,6 7-26-16,-4 3 18 15,4 3-16-15,0 0 7 16,0 0 0-16,0 0-5 16,0 0-2-16,0 9 3 15,30 17 10-15,12 6-22 16,3 2 34-16,0 0-25 15,-6-1 12-15,-3-5-4 16,-5-2 0-16,2-2 1 16,-5-4-7-16,-5-1 15 15,-4-4-20-15,-8-11 24 16,-5 0-24-16,-6-2 21 0,0-2-10 16,0 0 0-16,0 0 11 15,0 0-11-15,-3-16 3 16,-27-6-9-16,4 1-8 15,7 4 8-15,4 5-66 16,10 9-29-16,5 1-178 16</inkml:trace>
  <inkml:trace contextRef="#ctx0" brushRef="#br0" timeOffset="191495.33">26558 13898 115 0,'0'0'157'0,"0"0"-96"15,0 0-5-15,0 0-30 16,0 0 23-16,0 0-24 15,0 0 24-15,0 0-9 16,-26-1 5-16,26 1-22 16,-3-3-6-16,3 1 2 15,0 0-17-15,0 2 1 16,0-1 7-16,0 1-11 16,0 0 8-16,0 0-7 15,0 0 2-15,0 0 4 16,0 0 1-16,0 0-4 0,0 0 1 15,0 0 8-15,0 0-8 16,0 0-1-16,0 0 13 16,0 0-16-16,0 0 7 15,0 0-2-15,0 8-5 16,0 11 19-16,6 4-13 16,8 5 15-16,2 3-19 15,2-2 13-15,-1 5-7 16,2 7-7-16,4-1 1 15,-4 5 13-15,4-6-15 16,-4-1 3-16,-2-4 1 16,-4-4 3-16,2-2-8 0,-4-4 11 15,-2-5-15-15,1-4 9 16,-4-2-4-16,5-3 0 16,-8-1 6-16,0-3-4 15,-3-1 6-15,0-3-3 16,3 0 7-16,-3 0-8 15,3 0 5-15,-3 3-5 16,3-1-4-16,-3 0 0 16,4 1 0-16,-1-4 5 15,-3 4-11-15,0-5 17 16,0 0-22-16,0 0 25 16,0 0-28-16,0 0 14 15,0 0-8-15,0 0-11 16,0 0-10-16,0 0 15 15,0 0-39-15,0 0 12 0,-10-9-22 16,-7-1 30-16,5-5-19 16,-1 0 17-16,1-4 2 15,-2-1 27-15,-2 1 1 16,-1-2 10-16,2 2-10 16,-1-3 14-16,2 4 7 15,5 2-13-15,-1 1 31 16,1 4-11-16,-5-3-11 15,2 7 13-15,2-4-7 16,4 6 32-16,3-1-17 0,-2 4 21 16,5 2-46-1,0-3 13-15,0 3-15 0,0 0 0 16,0 0-6-16,0 0 0 16,0 0-1-16,0 0 8 15,0 8-17-15,14 11 20 16,8 0-17-16,1 7 23 15,-1-1-16-15,1 1 2 16,-4 0 0-16,1 1 2 16,-4-3-1-16,7 1 4 15,-4-1 4-15,4-2-15 16,-1-2 19-16,1-2-21 16,-4-3 12-16,-6-4-6 15,-4-7 0-15,-1 0 1 0,-5-4-2 16,-3 0 9-16,0 0-18 15,0 0 23-15,0 0-12 16,0-4 13-16,0-20-28 16,0-8 14-16,0-2 0 15,-3 2-1-15,-5 2 5 16,2 0-13-16,1-4 20 16,-1-3-25-16,-2-7 31 15,5-1-33-15,-3 4 22 16,3-1-12-16,-1 2 2 15,4 9-11-15,0-1 11 16,0 10 3-16,0 8-16 16,0 1 19-16,0 6-11 0,0 4 2 15,0 0 3-15,0 3-28 16,0 0-18-16,0 0-60 16,0 0-98-16,0 0-160 15</inkml:trace>
  <inkml:trace contextRef="#ctx0" brushRef="#br0" timeOffset="-214262.59">14243 13909 188 0,'3'3'44'0,"-3"-3"-36"16,0 0-8-16,3 0-3 15,-3 0 0-15,3 0-3 16,-3 0 1-16,6 0 10 15,-6 0-1-15,0 0 2 16,0 0 0-16,0 0 12 16,0 0-7-16,5 0 11 15,-5 0-19-15,0 0 3 16,0 0-2-16,3 0 0 16,3 0 0-16,10 0-4 0,7 0 11 15,5 1-5 1,14-1 14-16,11 0-10 0,8 0 15 15,23 0-19-15,19 0 25 16,20 0-5-16,26-5 3 16,10-5-7-16,8 4-15 15,10 3 22-15,2-2-25 16,0-4 6-16,0 2-1 16,2-1-7-16,3-1 5 15,7 1-1-15,-1 1-5 16,-3 6-1-16,-5 1 0 15,-11 0 8-15,-10 0-21 0,-18 0 4 16,-17 0-15 0,-30 8-36-16,-27 9 22 0,-30 5-49 15,-28-6 12-15,-11 2 16 16,-5-1 25-16,-51 0 20 16,-25 0 14-16,-19 0-3 15,-19-2 8-15,-14-2 11 16,-12-2-9-16,-13-5 6 15,-23 1 21-15,-6-3-30 16,-7-4 8-16,2 0 19 16,5 0-13-16,4 0-12 15,-1 0 7-15,-3-11-4 16,5 0 23-16,7 2-25 0,7 1 35 16,17 6-5-1,19 2 0-15,21 0-9 0,34 0-25 16,25 0 4-16,27 0 2 15,19 0-18-15,6 0-9 16,8 7-28-16,48-5 33 16,31-2 13-16,22 0 16 15,25 0-14-15,7-13 22 16,11-8-17-16,-6 1 11 16,-4 3-14-16,-1 8 7 15,-8 1-9-15,-7 4 3 16,-13 4-5-16,-16 0 0 15,-13 0-1-15,-23 2-8 16,-13 11 2-16,-18-2-28 16,-13-1 27-16,-17-1-4 0,0 1 12 15,-30 1 12-15,-35 2-12 16,-18 1 4-16,-18-2 3 16,-14-4-8-16,-16-4 10 15,-4-4 2-15,-4 0-10 16,-3 0 17-16,4-15-13 15,4 0 6-15,22 0 21 16,18 7 15-16,32 2-23 16,28 3-18-16,26 3-6 15,8 0-4-15,23 0-38 16,46 3-6-16,30 7 47 16,26-1 1-16,21-9 0 0,10 0 9 15,9 0-7-15,5 0 27 16,6-11-25-16,1-2 37 15,13 5-38-15,14 1 18 16,6 7-20-16,-7 0 0 16,-18 0-1-16,-23 20-17 15,-28 5-18-15,-20 3-32 16,-30-6 51-16,-25-3-8 16,-25-9 20-16,-17-4 0 15,-17-1 4-15,0-5 15 16,-42 0 51-16,-42 0-50 15,-42 0-16-15,-30 0-19 0,-31 0-23 16,-26 0 12 0,-3 0 17-16,-4 0 13 0,13 0 8 15,17 0 33-15,19 0 3 16,18-3-10-16,41 1 15 16,37 1-39-16,36 1 5 15,36 0-13-15,3 0-4 16,55 0-113-16,48 0 104 15,43 0 8-15,28 0 3 16,40-7 3-16,41-20 2 16,33-8-10-16,28 1 15 15,10 0-20-15,-12 0 8 16,-21 6-5-16,-221 23-65 16,-27 3-125-16</inkml:trace>
  <inkml:trace contextRef="#ctx0" brushRef="#br0" timeOffset="-212877.68">22910 12200 291 0,'0'0'13'0,"0"0"-4"15,0 0-18-15,0 0 18 16,0 0-4-16,0 0-2 0,0 0 11 16,-148 64 9-16,142-29 9 15,3 5 11-15,-5 3-6 16,5 12 21-16,3 7-12 16,0 9 30-16,0 8-63 15,0-4 26-15,33-1-38 16,9-2 15-16,17-2 1 15,5-1-5-15,14-7-2 16,6-9-4-16,6-8-2 16,7-13 11-16,2-10-21 15,-1-14 17-15,-4-8-10 16,-10 0-1-16,-14-8-4 16,-11-17 1-16,-11-8 4 0,-9-11-13 15,-6-10 19-15,-8-13-18 16,-2-9 19-16,2-8-21 15,-8-6 8-15,-4-4 2 16,-4-2-6-16,-9 1 9 16,0 6-2-16,0 2-4 15,-22 5-5-15,-17 1 16 16,-12 1-14-16,-8 8 18 16,-13-1-4-16,-1 7 1 15,-11 5 1-15,0 10 19 16,-7 11-11-16,-2 12 13 15,-5 17-23-15,-8 11 0 16,-7 17 5-16,-17 45-20 0,-8 29 3 16,-4 21 4-16,10 16 3 15,21 1-16-15,30 0 7 16,36-8-77-16,36-5 9 16,9-11-81-16,15-84 29 15</inkml:trace>
  <inkml:trace contextRef="#ctx0" brushRef="#br0" timeOffset="-135301.49">16592 15289 536 0,'0'0'16'15,"0"113"2"-15,0-68-3 16,9-2 41 0,1-5-15-16,7-1-7 0,-8-12-23 15,4-1 11-15,-4-4 10 16,2 1-15-16,-5 0 15 16,3 5-22-16,-2 4 17 15,-1 2-21-15,0 4 5 16,2 0-6-16,-2-1-1 15,-3-3-4-15,0-4 0 16,-3-3 2-16,0-8 0 16,0-2-4-16,0-10 9 15,0-5-11-15,0 0 6 0,0 0-4 16,0 0-4 0,0-3 5-16,-12-16-6 0,-27-2-32 15,0-5 31-15,-3 0 8 16,0 3-6-16,-3 4 16 15,-2 4-6-15,-1 4-4 16,-7 11 18-16,1 0-6 16,-5 0-7-16,4 26 13 15,1 10-14-15,2 7 16 16,7 6-16-16,6 3-4 16,19-5 9-16,14-3-14 15,6-1 5-15,0-11 0 16,17-6 0-16,14-11-6 15,11-11 3-15,-6-2 4 16,9-2-9-16,-3 0 16 0,-3 0-16 16,0 0 14-16,-11-6-6 15,-5-1 0-15,-4 7 3 16,1-5-9-16,2 5 15 16,-2 0-15-16,7 0 12 15,1 0-12-15,-2 0 15 16,7 0-8-16,6 0 0 15,0 0-1-15,6 0 0 16,0 0 0-16,3-12-10 16,-6-3-11-16,-9 5 19 15,-11 1 2-15,-6 5-10 16,-7 0 14-16,2 4-9 0,1 0 5 16,1 0-2-16,7 0-5 15,-1 4 14-15,4 9-9 16,5 0 13-16,8-1-18 15,3 0 15-15,6-7-15 16,3-5 7-16,-3 0-3 16,-6-5 2-16,-3-18-13 15,-3-7 6-15,-13-8-9 16,-11-5 10-16,-9-2 12 16,0 1-9-16,-6 1 8 15,-36-1 6-15,-11 7 4 16,-5 13-4-16,-10 9 14 0,4 15-5 15,2 0 18-15,7 4-21 16,7 26-1-16,12 9-11 16,16 4-4-16,20 4-5 15,0-9 0-15,53-6-21 16,14-11-1-16,8-12 15 16,3-5-14-16,-7-4 13 15,-10 0 3-15,-5 0 3 16,-11 0 9-16,0-4-2 15,-1 4 16-15,4 0-16 16,5-6 0-16,8-1-1 16,-41 5-97-16,-4-11-309 15</inkml:trace>
  <inkml:trace contextRef="#ctx0" brushRef="#br0" timeOffset="-133884.7">18242 15732 509 0,'0'0'88'0,"0"0"-67"15,0 0 14-15,0 0 12 16,0 0 18-16,10 120-20 15,-4-88-5-15,5 5-9 16,-2 3 0-16,4-2-10 16,7 0-18-16,-5-5-2 15,9-8 13-15,1-6-26 16,-2-6 12-16,2-8-1 16,-2-5-16-16,7-5 10 15,-2-29-8-15,-3-13 15 16,-2-9 0-16,-10-1 8 15,-10-1-8-15,-3 6 8 0,0 14-16 16,-3 14 18-16,-19 14-1 16,-4 10 3-16,-4 0 6 15,2 4-11-15,-8 24-6 16,5 12-2-16,7 5 0 16,12 0-3-16,12-4 0 15,0-7 1-15,0-13-16 16,19-3-6-16,10-11 0 15,7-7 20-15,-5 0 1 16,5-3 8-16,6-20-8 16,-3-1 13-16,3 1-6 15,-6 8 1-15,-5 10-4 16,-1 1 0-16,-1 4 0 0,1 0-7 16,-2 9 7-16,-2 10 12 15,-4 4-8-15,1-2-8 16,-7 4 8-16,1-9-10 15,-4-1-4-15,-10-10-2 16,3-5 4-16,-6 0-3 16,0 0 9-16,0 0 2 15,0-15-12-15,0-6 18 16,-19-10-9-16,2 6 6 16,8-1-1-16,-1 2-2 15,10 7 7-15,0-4-7 16,0 2 6-16,10 4-14 15,16-5 17-15,10 6-6 0,3 1 1 16,11 3 3-16,12-6 0 16,10 3-5-16,1 4-2 15,2 3 1-15,-7 2-2 16,-4 4-25-16,-50 0-78 16,-8 0-233-16</inkml:trace>
  <inkml:trace contextRef="#ctx0" brushRef="#br0" timeOffset="-132963.06">20419 15988 340 0,'0'0'391'0,"-25"133"-362"15,22-67-27-15,3 3 7 16,0-14 45-16,0-5-29 16,0-8-10-16,6-9-14 15,1-8 17-15,-1-6-17 16,0-6 14-16,2-9-11 16,-5-2-6-16,0-2 2 15,-3 0-21-15,0-2 1 16,0-24-18-16,-20-9-13 0,-16-15-18 15,-3-5 38-15,0-1 16 16,-3 0 15-16,11 11 2 16,-2 3 5-16,13 3 12 15,12 7-1-15,8 5 1 16,0 1-15-16,5 2 17 16,37 1-3-16,17-3 23 15,8 9-31-15,5 2 18 16,-7 10-22-16,-10 5 4 15,-17 0 0-15,-16 0-10 16,-8 5 25-16,-11 13-17 16,-3 8 21-16,0 7-20 15,-9-5 17-15,-27 4-25 16,-3-7 8-16,3-12-9 16,10-2-8-16,7-11-14 0,13 0-24 15,6 0 0-15,0-6-74 16,22-22-9-16,1 7 1 15,7 4-97-15</inkml:trace>
  <inkml:trace contextRef="#ctx0" brushRef="#br0" timeOffset="-131665">20785 15898 591 0,'0'0'107'15,"0"0"-82"-15,0 0-2 16,0 0 32-16,0 0-38 15,0 0 6-15,45 96-21 0,-23-81 11 16,4-7-13-16,13-8 0 16,0 0-13-16,6-14-16 15,-6-20 15-15,0-7-13 16,-6-6 2-16,-18 2-18 16,-11 3 21-16,-4 7 6 15,0 12 16-15,-27 6 19 16,-4 12 36-16,-5 5 9 15,-3 0-28-15,0 23-15 16,1 10-15-16,8 6-11 16,8-1 12-16,13-1-14 15,9-3 6-15,0-11-9 16,15-3-25-16,24-12-2 0,3-8 10 16,0 0-4-16,0 0 30 15,-6-19 1-15,-8-3-3 16,-1 3 6-16,-15 2 4 15,2 4 1-15,-8 0 19 16,1 7-6-16,5-9-6 16,8 0-8-16,5-3-2 15,2 5-6-15,-4-8 7 16,-1 2-10-16,-3-3 5 16,1-3-1-16,-5-3 1 15,-5-1 2-15,-1 2-5 16,-6 7 8-16,-3 11-9 0,0 6 10 15,0 3-7 1,0 0 0-16,8 0-5 0,11 5-17 16,7 16 3-16,13 3 15 15,0 4-5-15,3 0-1 16,0 2-19-16,0-1 15 16,-8 4-22-16,-4-4 36 15,-10 8-2-15,-11-10 2 16,-9 4 5-16,0-8 11 15,0-10-5-15,0-2 0 16,-9-7 23-16,-14-4-15 16,-4 0 24-16,-4-4-34 15,-2-15 3-15,7 0-6 16,10-3-5-16,10-2-1 0,6 3 5 16,0-9-13-16,6 0 10 15,27 4-6-15,3-3-6 16,-2 3 6-16,5 6-35 15,-9 10 15-15,-1 5 2 16,-7 5 9-16,-2 0-11 16,2 9 24-16,-3 10 4 15,7 5-1-15,1-5-6 16,-2 3 12-16,1 0-10 16,-1-4 1-16,-2-4 0 15,-7 0 0-15,1 1 3 16,-8-1 2-16,-2-1 1 15,-7 3 42-15,0-1-14 0,0 2 12 16,-7 2-32-16,-8-4 2 16,-5 0-14-16,10-11 0 15,7-4-4-15,3 0 1 16,0 0-16-16,0 0-28 16,22-10 18-16,14-16 10 15,3-2 13-15,-7 7-3 16,-5 5 5-16,-9 8 0 15,-8 8 4-15,-1 0-9 16,2-4 9-16,-2 4-2 16,4 0 3-16,4 0 13 15,2 0-16-15,7 0 2 16,2 0-2-16,5 0-2 0,3 0-12 16,-2 0-21-16,2-15 10 15,0-9-39-15,-7-5 27 16,-10-1 2-16,-8-2 22 15,-11 1 13-15,0 0 36 16,0 5 24-16,-30 6-10 16,-12 11 38-16,-9 9-32 15,-7 0-6-15,-10 14-34 16,-4 20 6-16,11 7-16 16,7 3-1-16,18-3-5 15,22-2-7-15,14-9 5 16,0-9-68-16,45-5 24 0,14-13-16 15,5-3 10-15,1 0-45 16,-4-19 24-16,0-5-34 16,-11 1 38-16,-11 1 42 15,-36 16-45-15</inkml:trace>
  <inkml:trace contextRef="#ctx0" brushRef="#br0" timeOffset="-130667.17">23052 15460 374 0,'0'0'151'16,"0"0"-129"-16,0 0-12 15,65 133 31-15,-46-105-10 16,4-7-28-16,-4-4-2 16,4-5 2-16,-7-5-6 15,-5-2 6-15,-8-5-6 16,-3 0 6-16,0 0 11 16,0 0 42-16,0 0-6 15,0-7 7-15,-3 5-39 0,-8 2-9 16,2 0-6-16,-4 0-6 15,-4 0 6-15,-8 9-8 16,-7 16 0-16,-7 3 5 16,-6 6 8-16,-4 8-7 15,1-2 37-15,6 6-19 16,6-3 6-16,14-9-25 16,13-6 9-16,9-9-4 15,0-5-10-15,0-4 3 16,25-10-13-16,20 0 12 15,3 0-19-15,1-6 19 16,-7-12-12-16,-3-1 12 16,-10 4-16-16,-4 2 17 15,-5 5-4-15,-4 2 6 16,-2-3-1-16,-8 3 2 0,3 1-2 16,1 5 4-16,-4-4-6 15,5 2 6-15,-5 2-6 16,3 0 4-16,4 0-1 15,1 0 0-15,1 0 4 16,-2 0-1-16,4 2-1 16,-5 2 1-16,4 1 5 15,1-4-13-15,-1 2 11 16,10-1-9-16,-1-2 3 16,11 0 0-16,6 0 0 15,3 0 1-15,3-6-2 16,-2-13-17-16,-7-5 1 0,-4 0-21 15,1-6 29 1,-5 0-23-16,-1-2-18 0,-7 0-12 16,-10-6 48-16,-13-3 13 15,0 1 2-15,0 0 1 16,-36 11 64-16,-12 9 3 16,-10 19 20-16,-11 1-10 15,-2 4-50-15,-3 34-10 16,3 2 5-16,10 6-20 15,19 1 8-15,19-13-6 16,20-2-12-16,3-7-8 16,3-7 2-16,45-1-16 15,11-12 13-15,8-5 0 0,-3 0-4 16,-2 0 9 0,-10-9 3-16,-13 2 2 0,-7-3 7 15,-2 6-12-15,-5-1 17 16,4 5-8-16,4 0 1 15,9 0 0-15,6 0-3 16,7-5-14-16,4 0-87 16,-9-2-46-16,-36 6-25 15,-8 1-88-15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6T14:19:01.8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10252 12784 292 0,'0'0'0'0,"0"0"-29"0,0 0-24 15,0 0-4-15,0 0 30 16,0 0-37-16</inkml:trace>
  <inkml:trace contextRef="#ctx0" brushRef="#br0" timeOffset="9376.69">9487 12160 177 0,'0'0'110'0,"0"0"-82"16,0 0-10-16,0 0-15 16,0 0 3-16,0 0 4 15,0 0-8-15,-20 4 0 16,20-4 0-16,0 0 26 15,0 0 5-15,0 0 23 16,-6 2-18-16,0 2-4 16,0 2-15-16,-4 6-15 15,4 2-2-15,3 8 3 16,3 3-10-16,0 9 11 0,0 6-12 16,0 0 13-1,0 0-7-15,9-1 0 0,13-1 3 16,11-3-11-16,1-1 16 15,16 0-10-15,4-3 4 16,15 0 0-16,7-3-2 16,8 0 12-16,5 2-12 15,-2-5 0-15,-4-1 0 16,1-5 6-16,-3-4-8 16,-3-8 6-16,3-7-6 15,-7 0 7-15,-7 0 3 16,-6-13-8-16,-5-11 8 15,-11-4-1-15,-6-4-5 16,-3-6-2-16,-2-11-4 0,-1-12 2 16,-4-3-17-16,-2-2 17 15,-12 2-2-15,-5 2 2 16,-10 2 2-16,0 0 0 16,0 7-5-16,-19-1 11 15,-20 3-6-15,-3-1 1 16,-6 1 13-16,-5 1-13 15,-5 0 9-15,1 4-7 16,-1 6 6-16,-1 5-1 16,-2 8 8-16,-4 1 24 15,-2 7-22-15,-2 5 5 16,1 3-10-16,-2 4 10 16,-2 7-13-16,2 0 7 0,2 2-8 15,-1 31 1 1,8 11-10-16,-1 18 0 0,8 15 1 15,5 11 0-15,4 2-1 16,10-1-1-16,8-3-1 16,8-11-21-16,7-4-27 15,-1-4-21-15,4-4-37 16,9-51-64-16,0-7-87 16</inkml:trace>
  <inkml:trace contextRef="#ctx0" brushRef="#br0" timeOffset="12881.94">12617 12646 558 0,'0'0'28'16,"0"0"-21"-16,0 0-6 16,0 0 7-16,0 0-1 15,0 0-1-15,0 0-4 16,-126 3 7-16,120-3 3 15,-4 0-2-15,-2 0-2 16,-5 0-3-16,-5 0 10 16,-4 0 0-16,-1 0 0 15,5 2-4-15,7 1 2 16,2-3-5-16,7 0 3 0,6 0-11 16,0 0 0-16,0 0-3 15,11 0-6-15,39 0 7 16,11 0 4-16,10-9-2 15,-4 5 0-15,-5-2 0 16,-10 4-12-16,-7-4 3 16,-9 2-4-16,-13 4 5 15,-11 0 3-15,-9 0 3 16,-3 0 2-16,0 0 7 16,0 0 19-16,-9 0-11 15,-24 0-15-15,-5 0 2 16,-4 0 2-16,-10 0-4 15,-7 3 1-15,1 8 0 0,1-5-1 16,7 0 0-16,22-1 3 16,8-3 12-16,17 0-14 15,3 0-1-15,0 2-14 16,39 1 11-16,15-1 2 16,11-2 1-16,1-2 3 15,-12 0-2-15,-12 0 0 16,-12 0 5-16,-18 0-3 15,-12-2 1-15,0 0 22 16,0-2 29-16,-32-3-26 16,-23 5-29-16,-13 2-3 15,-4 0-6-15,8 0-19 16,13 2-34-16,43 2-42 16,8-1-160-16</inkml:trace>
  <inkml:trace contextRef="#ctx0" brushRef="#br0" timeOffset="14230.93">13332 13644 293 0,'0'0'162'15,"0"0"-141"-15,0 0-17 16,0 0 46-16,0 0-2 16,0 0-15-16,0 0-20 15,0 71 5-15,0-39 13 0,0 2-11 16,20 0-8 0,5 2 0-16,4-1-8 0,7-1-3 15,2-8 9-15,4-5-9 16,0-4 6-16,3-6-6 15,0-3 3-15,-6-3 3 16,0-4-6-16,0-1 7 16,-7 0-8-16,4 0 1 15,6-3 3-15,0-13-2 16,13-5 2-16,6-1-2 16,4 1-2-16,2 3 0 15,1 2 0-15,-10 8-1 16,1 6 0-16,-7 2-2 0,-7 2-8 15,0 23 5-15,-3 5 6 16,-3 0 19-16,0 4-5 16,-5-1-5-16,5 5-5 15,-3 0-1-15,3 1-2 16,0 3 2-16,0 1-3 16,-1 0 0-16,1 4 0 15,-3-8 0-15,-3-3 0 16,-8-8-5-16,-8-13 0 15,-5-4 0-15,-9-7 0 16,4-4 1-16,-7 0 1 16,3 0 6-16,6 0-3 0,11-9 1 15,10-24 10 1,11-13-7-16,10-4 8 0,11 0-8 16,16 1-3-16,12 1 5 15,13 4-6-15,11 3 19 16,-2 4-17-16,5 10 6 15,-4 8-8-15,-7 11 0 16,1 5-1-16,-4 3 2 16,5 0-1-16,-2 0 1 15,1 4-2-15,-4 5 0 16,-16-3 1-16,-9-3 1 16,-8-2-1-16,-5-1-2 15,-1 0 2-15,-2-6 2 16,-4-19 0-16,-5-6 5 0,-11-4 1 15,-8 3-6-15,-10 3 2 16,-9 8-8-16,-5 4-4 16,2 6-43-16,-12 11-42 15,0 0-104-15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6T14:19:25.8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4049 15475 179 0,'0'0'41'16,"0"0"-32"-16,0 0-2 15,0 0-5-15,0 0 7 16,0 0-6-16,0 0 8 15,0 0-9-15,0 0 6 16,0 0-4-16,0 0 7 16,0 0-1-16,0 0-6 15,0 0 3-15,0 0-7 16,0 0 9-16,0 0 9 16,0 0 7-16,0 0 3 15,0 0 16-15,0 0-7 0,0 0-16 16,0 0-11-16,0 0 1 15,0 0 13-15,0 0-13 16,0 0 18-16,0 0-16 16,0 0 9-16,0 0-18 15,0 0 1-15,0 0-5 16,0 0 2-16,0 0-5 16,0 0 3-16,0 0-2 15,0 0 4-15,0 0-1 16,0 0 8-16,0 0 8 15,0 0-4-15,0 0-11 16,0 0-2-16,0 0 7 16,0-1-14-16,0-11 14 0,17-3-10 15,-1 4 8-15,1 1-6 16,-2 1 1-16,4-4 0 16,-2-2 0-16,5 0 2 15,1-3-4-15,4 5 7 16,-2-3-8-16,-2 1 7 15,2-2-7-15,5 0 3 16,-4 2 0-16,-1 2 0 16,-2-3 4-16,-1 4-9 15,-5-1 10-15,2 0-8 16,1 1 8-16,-1-3-9 16,-3 2 8-16,4 3-5 15,-2-3 1-15,1 1 0 16,-2 0 0-16,-4 1 5 0,-4 7-11 15,-1-3 13 1,-5 6-14-16,0-1 13 0,3-3-9 16,4 1 3-16,-1-3 0 15,8-1 0-15,2-3 3 16,-2 3-6-16,-5-3 7 16,-2 4-8-16,-7 3 9 15,0 4-9-15,-3 0 8 16,0 0-4-16,0 0 3 15,0 0-2-15,0 0 10 16,0 0-10-16,0 0 8 16,0 0-2-16,0 0 13 0,0 0-17 15,0 0 10 1,0 0-11-16,0 0-2 0,0 0-11 16,-16 11-74-16,-7 8-46 15,-2 3-14-15,5-6 73 16,7-5 3-16,1-6-12 15,12-5 49-15,0 0 30 16</inkml:trace>
  <inkml:trace contextRef="#ctx0" brushRef="#br0" timeOffset="5940.72">4133 15518 299 0,'0'0'112'16,"0"0"-67"-16,0 0-28 15,0 0 13-15,0 0-10 16,0 0 0-16,0 0-19 0,0 0 17 15,0 0 3-15,0 0-8 16,0 0 11-16,0 0-11 16,0 0-8-16,0 0-3 15,0 0-4-15,0-20 4 16,20-4 1-16,10-5 10 16,-2 1-10-16,5-4-3 15,2 3 2-15,4 5 0 16,6-6 2-16,4-1-8 15,2-4 11-15,7-5-11 16,4-4 6-16,8-5-3 16,5-9 2-16,3 0 2 0,0 3-3 15,-1 3 0 1,-2 3 4-16,-8 2-2 0,-6 9-1 16,-2 8 2-16,-11 6-4 15,-6 0 2-15,0 5 4 16,-3-2-5-16,6-3 0 15,7-1 2-15,7-9-2 16,5-5 0-16,3-2 1 16,4-3-3-16,7-2 5 15,3 2-2-15,6-1-1 16,7 5 0-16,-7 3 0 16,3 5 1-16,-6 0-2 15,-3 1 3-15,0 1-4 0,0 1 7 16,3-1-12-1,-1 0 8-15,7 2-1 0,2-2 1 16,5 2 1-16,-4 1 0 16,2 1-2-16,-6-2 0 15,-5 2 1-15,-3-2-4 16,-3 1 6-16,-1-2-3 16,-2 2 0-16,3-3 1 15,-8 2 0-15,2 1 0 16,-2 1-1-16,-5-2 2 15,-4 2-4-15,1 1 2 16,-7 3 0-16,-4-1 0 16,5 0-2-16,-6-1 2 15,12-2 1-15,-1 3-1 0,4-3 2 16,-1 0-5-16,2 1 6 16,-1 1-3-16,-4-2 0 15,1-1-2-15,-3-2 2 16,7-6 1-16,2 0 0 15,-4 1-1-15,-2 4 4 16,-11 4-4-16,-9 5 0 16,-12 4 0-16,-8 4 1 15,-2 5-1-15,-11 3 2 16,-2 1-2-16,-1 4 1 16,-3 0-1-16,0 0 0 15,0 0 0-15,5 0 0 16,4-4-1-16,1-1 1 0,7 1-1 15,-1 0 0-15,-7 2 1 16,-1-1 0-16,-9 3 0 16,-2 0-6-16,3 0-6 15,0-1 2-15,5-1-3 16,4-4 13-16,4 0-1 16,1 1 1-16,-1-3 0 15,-10 2 1-15,0 4-2 16,-3 2 1-16,-3-2-1 15,5 2 1-15,-5 0-3 16,0 0 3-16,3 0 0 16,-3 0 0-16,3 0-2 0,-3-3 1 15,0 0-6 1,6-2 2-16,-3 0 5 0,1 5-1 16,-1 0 1-16,-3 0 0 15,0 0 0-15,0 0-8 16,-3 0 1-16,-21 1 0 15,2 11 7-15,-10 4 0 16,-1 0 0-16,-1 3 2 16,-5 4-2-16,3-4 3 15,0 0-3-15,5-1 0 16,1-4 2-16,4-1-2 16,13-7 0-16,1-4 1 15,6-2 1-15,1 0-4 16,5 0 2-16,0 0 0 15,0 0 0-15,0 0-4 0,0 0 4 16,0-16 1-16,23-5 0 16,7-4 2-16,1 0-6 15,5 3 8-15,-3 4-7 16,-7 1 4-16,-1 5-2 16,-8 6 0-16,-8 1 0 15,-2 4 1-15,-1 1 0 16,-3 0-2-16,-3 0 2 15,6 0-2-15,-6 0 3 16,5-3-4-16,-2 1 2 0,-3 2 0 16,0 0 0-1,0 0 1-15,0 0-2 0,0 0 3 16,0 0-2-16,0 0 1 16,0 0 1-16,0 0-1 15,0 0 3-15,0 0-3 16,0 0-1-16,0 0 0 15,0 0-1-15,0 0-2 16,0 0 6-16,0-2-7 16,0 2 8-16,0 0 0 15,0 0-4-15,0 0 0 16,0-2 0-16,3 1-3 16,5-5-2-16,6 2 4 15,2-2-3-15,-4 0 6 16,2-1-3-16,-4 3 2 0,-4 1-2 15,-6 2 2-15,0 1 5 16,0 0-4-16,0 0 9 16,0 0-4-16,0 0-2 15,0 1-10-15,0 13 4 16,0-4-1-16,0 2 1 16,0-1-2-16,-3 7 3 15,-16 4-3-15,-17 7 5 16,-9 6-2-16,-3 3 3 15,-4 7-2-15,4-4-1 16,6-3-1-16,12-11 0 16,15-9 1-16,10-7-4 0,5-8-44 15,0-1 10 1,0-2-13-16,0 0-24 0,8 0-60 16</inkml:trace>
  <inkml:trace contextRef="#ctx0" brushRef="#br0" timeOffset="8768.01">6411 15436 282 0,'0'0'49'0,"0"0"-32"16,0 0 9-16,0 0 15 15,0 0 7-15,0 0-26 16,0 0-11-16,0 0 3 16,78-100 14-16,-72 88-15 15,-3 0 1-15,2-1-6 16,1 1-2-16,0-5 1 0,7-3-7 15,7-3 0 1,5-8 6-16,11 2-8 0,9-5 5 16,6-9-6-16,13-6 6 15,20-7 1-15,8-3 17 16,5 3-15-16,-4 7-3 16,-3 8 2-16,-6 7-10 15,-6 1 17-15,3 4-17 16,-3-6 7-16,3-5-4 15,3-5 4-15,6-5 0 16,13-9-2-16,11-8 2 16,7-1 18-16,10 2-19 0,-2 8 2 15,-7 11 5-15,4 9-11 16,-9 7 7-16,-4 2-7 16,-7-1 3-16,-6 2 0 15,1-4-1-15,2-3 5 16,4-2-8-16,5-7 11 15,5 3 0-15,3 1-7 16,-8 6 6-16,-8 6-5 16,-10 2 1-16,-7 5-2 15,-6 2 4-15,3 4-9 16,-3-3 12-16,0 2-14 16,3-2 14-16,3-5-9 0,2-3 3 15,9-4-1-15,2 0 1 16,-4 0-1-1,-1 7 2-15,-9 3 1 0,-2 6-5 16,-6 5 9-16,0 0-14 16,-7 3 14-16,-1-1-11 15,5-3 6-15,3-5-2 16,6-3 0-16,0-1 1 16,3-2-3-16,0 6 8 15,1 0-9-15,-8 4 7 16,-3 2-8-16,1 1 8 15,-4 5-5-15,-2-5 2 16,1 0-1-16,-1 0 2 0,-1-5-2 16,1-2 0-16,4-5 0 15,-1 1 0-15,-5 2 3 16,2 0-6-16,-10 7 6 16,-11 3-3-16,-2 0 0 15,-7 4-2-15,-3 3 0 16,-1 0 2-16,0-1 1 15,4-3 3-15,5 0-8 16,-2-6 3-16,0 0 1 16,-6 2 2-16,-5-1-1 15,-1 1-2-15,-10 1 1 16,-7 1 0-16,4 0-8 16,-4 1-1-16,-1-3-11 15,8 1 18-15,4-1-21 0,-5-1-4 16,1 0-12-16,-4 3 7 15,-10 0-32-15,-1 2-48 16,-8 4-6-16,0 0-60 16</inkml:trace>
  <inkml:trace contextRef="#ctx0" brushRef="#br0" timeOffset="9158.4">13794 12932 338 0,'0'0'48'0,"0"0"-8"0,0 0 20 15,0 0-1 1,0 0-22-16,0 0-6 0,-59 10-25 16,59-10-1-16,0 0-3 15,0 0-2-15,0 0 0 16,0 0-3-16,0 0 3 15,0 0 3-15,23 0 0 16,7 0 14-16,4 0-14 16,5 0 0-16,-3 0-3 15,0 7 1-15,3-1-1 16,-8 5 1-16,2-3 0 16,-10 3-1-16,-11 0 0 15,1 0-6-15,-10 4 6 16,-3 0 0-16,0-3 4 0,0 7 0 15,-31 5-4-15,-16 4-8 16,0 4-25-16,-1 3-12 16,25-27-96-16,7 3-126 15</inkml:trace>
  <inkml:trace contextRef="#ctx0" brushRef="#br0" timeOffset="15304.12">13103 13571 66 0,'0'0'288'0,"0"0"-267"15,0 0-21-15,0 0 1 16,0 0 12-16,0 0-4 15,0 0 13-15,9 4-15 16,-6-4-2-16,-3 0 4 16,0 0-5-16,3 0 7 15,-3 0-9-15,0 2-4 16,7 8 9-16,2 1-5 16,5 2 0-16,8 5 6 15,1 2-3-15,5 4-1 16,8-4 5-16,6 2-8 15,6-1 20-15,2-2 8 16,0 3-10-16,3-3-17 0,1 2 3 16,4 3-1-16,1-3 5 15,2-1-9-15,4-4 4 16,-1-6-7-16,5-6 7 16,2-4-6-16,-4 0 4 15,-3 0 7-15,-5-11-1 16,-4-13 12-16,-7-4-11 15,-3 2-7-15,0-1-2 16,-6 5 9-16,-3 3-16 16,3 1 10-16,-3 2-5 15,6 3 4-15,0 0 0 16,6 2-2-16,7 3-1 0,2 2 0 16,9 4 1-16,8-3-5 15,7 5 13-15,3 0-16 16,-1 0 17-16,1 0-15 15,-12 5 6-15,-7 18-4 16,-11 10 3-16,-8 4 1 16,-8 4 1-16,-5 2 4 15,0 1-3-15,-5-7 1 16,1-2-3-16,-7-6 2 16,-3 2-1-16,-2-1-1 15,-7 2 0-15,-1-3-1 16,2-1-11-16,1-4 6 15,4-7 0-15,7-5 3 16,5-6-42-16,-1-6 33 0,5 0 1 16,4-3 1-16,0-23 4 15,-2-4 6-15,2-4 2 16,-6 2 5-16,-1 7-7 16,-1 1 0-16,5-2 0 15,3 2 0-15,9-4 7 16,9 1-1-16,15 1 13 15,4 0-9-15,14 4 1 16,11 2-11-16,11 5 7 16,5 4-6-16,6 0 6 15,-5 7-13-15,8 2 12 0,0 0-6 16,-3 2 1 0,-8 0-1-16,-1 0 0 0,-12 0 4 15,2 0-6-15,-7-2 7 16,-1-13-10-16,-9-7 12 15,-3-2-7-15,-9-3 0 16,-11-3 1-16,-16 2-1 16,-13 1-22-16,-16 1-30 15,-10-4-34-15,-6 0-12 16,0 19-52-16</inkml:trace>
  <inkml:trace contextRef="#ctx0" brushRef="#br0" timeOffset="18205.79">14999 11272 250 0,'0'0'34'16,"0"0"-29"-16,0 0-1 15,0 0-7-15,0 0 4 16,0 0-1-16,0 0 1 15,6-30 0-15,-6 25 9 16,4 4-9-16,-4-2 22 16,0 3 2-16,0-1 1 15,0-4-18-15,0 3-6 16,0 2 17-16,0 0-3 0,0 0 10 16,0 0-13-16,0 0 11 15,0 0-18-15,0 0 10 16,0 0-4-16,0 0-2 15,0-2 1-15,0 0 1 16,0-1 14-16,0 1-8 16,0-3 11-16,-13-3-28 15,-10-3 6-15,1 1-2 16,-8-3-5-16,-5 0 2 16,-1-2 6-16,-3-3-7 15,0-6 5-15,0-2-1 16,5 1-2-16,1-6 5 15,-6 2-4-15,-3-6-3 16,-6 0 3-16,-10 5-4 16,-10 3 0-16,-16 2 1 0,-13 3-3 15,-10 0 4-15,1 4-1 16,0 2 5-16,5 2-2 16,7 1 1-16,4-1 9 15,6 2-10-15,0 6 5 16,6 1-7-16,3 3-1 15,2 2-2-15,5 0 7 16,-7 0-10-16,-3 0 10 16,-3 0-12-16,-5 9 6 15,-1 6-1-15,-3 4 2 0,-2 0 1 16,2 6-2-16,-4-1 7 16,-2 5-16-16,-1 4 16 15,-1 1-14-15,8 3 13 16,-3 0-7-16,2 1 1 15,-2 2 0-15,-7 3-3 16,2 2 3-16,1 0-1 16,7 0 4-16,9-2-7 15,8 2 1-15,1 6 2 16,10 3-13-16,-2 1 10 16,2-1-6-16,4-3-2 15,7-6 8-15,3-5-11 16,6-3 15-16,9-9-12 15,7-9 5-15,7-6 9 16,5-7-5-16,9-6 3 0,5 0-3 16,0 0-21-16,0 0-3 15,0 0 25-15,0 0-6 16,0 0 6-16,0 0 0 16,0 0-1-16,0-2 6 15,0-4-3-15,0-1 0 16,0-3-6-16,0-1-9 15,0-6-5-15,3-2 16 16,10-3-5-16,-1 1 8 16,4 2 0-16,-2 1-2 15,-2 3 3-15,-2 7 0 16,-4 1-1-16,0 3 0 0,2 0-5 16,-2 0 11-16,0-1-12 15,4 1 11-15,-4-5-8 16,8 1 7-16,-5 0-3 15,1 1 0-15,-4 3-2 16,0 1 2-16,-6 1 1 16,0 2 3-16,0 0 2 15,0 0 26-15,0 0-12 16,0 0 14-16,0 0-27 16,-16 16-6-16,-2 0-2 15,-6 8 2-15,6 2-9 16,-6-2 17-16,4 1-10 15,5 1 2-15,-1-2-2 16,2-4 2-16,9 0-4 16,-1-7 5-16,3-3-3 0,3-1 1 15,0-3-2-15,0 1-1 16,0-3 1-16,0-2 0 16,0 1-4-16,0-3 5 15,6 0 2-15,19 0 0 16,11 0 18-16,9-16 0 15,6-5-2-15,1-2-16 16,-4 0 4-16,-6 4 1 16,-9 9-9-16,-7 1 3 15,-10 3-7-15,1 2-23 0,-2 1 7 16,-2 0 2 0,7 0-28-16,-17 3-15 0,0-2-202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6T14:22:51.3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25777 11296 182 0,'0'0'59'0,"0"0"-14"16,0 0-21-16,0 0-9 15,0 0-6-15,0 0-1 16,0 0-2-16,-5 0 1 15,5 0-3-15,0 0 2 16,0 0 20-16,0 0 0 16,0 0 10-16,-3 0-13 15,3 0-8-15,0 0-1 16,0 0-9-16,0 0-3 0,0 5 4 16,0 7-6-16,0 9 0 15,8 3 26-15,11 3-19 16,-4 4 4-16,8-4 5 15,4 1 3-15,4-2 7 16,8 2 6-16,0-5-1 16,6-6-24-16,8 0 17 15,1-4-11-15,7-2 15 16,4-6-17-16,4-2-1 16,-2-3-10-16,3 0 5 15,-1 0-10-15,5-4-5 16,-2-14 7-16,1-3-20 15,-8 0 15-15,-1-3-2 16,-3 0 2-16,-11 4-4 0,-16-2 9 16,-7-3 1-16,-12-2 2 15,-4-5-9-15,-11-5 18 16,0-4 14-16,0-6-12 16,-36-6 19-16,-6-4-22 15,-9-2 9-15,-7 1 2 16,-10 0-19-16,-4 7 15 15,-6 8-11-15,-3 8 7 16,-3 12 2-16,-3 8-11 16,6 11 3-16,5 4-5 15,-2 0 0-15,-6 45-11 16,-10 23-9-16,-13 22-71 16,-2 11-31-16,73-64-80 0,11-8-126 15</inkml:trace>
  <inkml:trace contextRef="#ctx0" brushRef="#br0" timeOffset="14326.68">4474 12627 490 0,'0'0'34'15,"0"0"-33"-15,0 0 4 16,0 0-5-16,0 0 3 16,0 0 17-16,0 0-8 15,70 16 13-15,-64-16-17 16,-2 0 1-16,2 2-5 16,8 4-8-16,8 14 8 15,7 8-4-15,13 1 9 16,6 4-6-16,10-6 0 15,4-4 3-15,5-3-12 16,8-9 14-16,9-11-10 16,6 0 5-16,10-2 12 15,1-35-8-15,2-16-5 0,-5-18 5 16,-12-10-3 0,-15-5-8-16,-13-5 0 0,-8-12 0 15,-13-8-1-15,-10-13 5 16,-21-9-4-16,-6 3 3 15,0 12-2-15,-39 18 6 16,-19 23 1-16,-13 23-2 16,-20 18 30-16,-8 18-23 15,-18 18 10-15,-9 0-18 16,-6 39-1-16,-7 28 1 16,-6 21 3-16,2 14-8 15,7 5 8-15,24-1-11 0,28-3 14 16,28 2-14-1,34 6 4-15,22 18-20 16,0 15-16-16,36 11-22 0,31 3-11 16,-28-115-90-16,0-9-167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6T14:24:35.3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16410 7261 179 0,'0'0'40'0,"0"0"-39"16,0 0-2-1,0 0 3-15,0 0-1 0,0 0-1 16,0 0 0-16,-9 0 2 15,9 0 0-15,0 0 10 16,-3 2-1-16,3-2 22 16,0 0-19-16,-4 0 20 15,4 0-10-15,0 0-1 16,0 0 1-16,0 0-9 16,0 0 9-16,0 0-14 15,-3 0 9-15,3 3-19 16,0-3 8-16,0 6-5 15,0 1-3-15,0 3 0 16,0 7 3-16,0-1 3 16,0 3-3-16,0-3 8 0,0 2-11 15,0-2 27-15,0 2-26 16,3-1 16-16,7 0-13 16,2-2 5-16,8 0 5 15,-1-1-13-15,4-7 9 16,7 5-10-16,1-4 13 15,2 0-11-15,-1 1 12 16,1-2-12-16,-5-4 7 16,2 0-7-16,-4-1 6 15,2-2-2-15,-1 0-6 16,-4 0 2-16,2 0 2 16,0 0 5-16,5 0-7 0,2-5 9 15,4-9-9 1,0-4 4-16,-5-3 0 0,2-1-4 15,-4 1 1-15,-7 5 4 16,-2-2-10-16,-1 1 11 16,-2 1-8-16,-4-2 4 15,2 0-1-15,-4-1-3 16,1 4 0-16,-5-1 0 16,-1 1 8-16,0 1-10 15,-1 4 9-15,-2-1-5 16,-3-2 2-16,0-1 6 15,0-4-3-15,0-1-8 16,0 2 1-16,0-4 0 0,0 1-3 16,0 1 9-1,0 0-9-15,0 2 7 0,0-1-8 16,0 3 7-16,0 3-3 16,0-4 0-16,0 3 1 15,-8 1-5-15,-7-1 10 16,2 3-13-16,-7-4 21 15,4 2-25-15,-1 1 17 16,2 0-6-16,-1 3 0 16,-4 0 0-16,4 1-1 15,-4-1 5-15,4 1-10 16,1 3 14-16,-2-3-10 16,4 3 10-16,1 0-5 15,1-3-1-15,-1 3 3 0,-1 0-1 16,4-1 0-16,-5 0 6 15,-2 2-7-15,2 1 8 16,-1-2-11-16,-1 2 4 16,-4-3 3-16,-5 2-4 15,-8 0-3-15,2 1 0 16,-5 2-1-16,3 0 5 16,4 0-9-16,4 0 10 15,-2 0-16-15,4 0 22 16,-2 0-22-16,-1 10 11 15,1 3 0-15,-2 0 0 16,4 0 1-16,4-1-6 16,-1 7 8-16,-2 7-6 0,-4 7 6 15,-5 4-14-15,1-2 18 16,1 2-11-16,7 3 4 16,0 3 0-16,5 2-3 15,4 3-14-15,10 5-18 16,3-4-40-16,0-2 17 15,0-5-58-15,0-33-22 16,3-4-21-16</inkml:trace>
  <inkml:trace contextRef="#ctx0" brushRef="#br0" timeOffset="2438.92">16908 6175 139 0,'0'0'48'0,"0"0"-25"0,0 0-22 15,0 0 12-15,0 0 12 16,0 0 8-16,0 0-19 16,0-45-11-16,0 36 11 15,0 3-7-15,0 2-2 16,0-3 1-16,0 3-12 15,0 0 12-15,0 0-6 16,0 1 2-16,0 1-1 16,0 0 2-16,0 2-1 15,0-3 9-15,0 2-10 16,0 1 13-16,0 0-14 16,0-4 11-16,0 1-11 0,0-3 5 15,0 4-5 1,0-1 3-16,0 3-3 0,0 0 4 15,0 0 3-15,0 0-1 16,0 0 30-16,0 0-19 16,0 0-9-16,0 0-8 15,0 0 1-15,0 0-2 16,0 7 2-16,-14 10 7 16,-8 4-6-16,-4 5 15 15,-2 2-16-15,-2-1 9 16,-1 0-8-16,1-2 3 15,1 3-5-15,1 1 1 16,-5 5-3-16,4-5 6 16,7-3-7-16,5-7 7 0,10-4-8 15,4-5 8-15,0-3-4 16,3-3 0-16,0-4-4 16,0 0 2-16,0 0 2 15,0 0 5-15,0 0 3 16,0 0 2-16,0 0-9 15,0 0 11-15,0 0-10 16,0 0 2-16,0 0-3 16,0 0-1-16,0 0 0 15,0-13-7-15,0-6 4 16,13-2-14-16,-4 0 15 16,2-1-11-16,-2 7 4 15,-6 5 3-15,4-1 6 0,-4 4-3 16,0 1 11-16,-3 2-16 15,0-1 16-15,3 4-17 16,0-5 15-16,0 3-10 16,2 0 4-16,-5 1 0 15,0 2 4-15,0 0-1 16,0 0 12-16,0 0-9 16,0 0 8-16,0 0-13 15,0 0 7-15,0 0-7 16,0 0-2-16,0 0 1 15,0 0 0-15,0 0-2 16,0 0 5-16,0 0-6 16,-11 0 7-16,11 0-5 0,-9 0 5 15,-1 0-8 1,-2 8 3-16,-2 5 1 0,4 0 1 16,1 2 2-16,0 1-6 15,-2 0 6-15,2 2-9 16,-1-6 15-16,7-1-13 15,0-2 5-15,3-7-2 16,0 2-2-16,0-2-4 16,0-2 7-16,0 3 2 15,0-3-2-15,3 0 7 16,13 0-12-16,1 0 10 16,8 0-2-16,-2 0 4 15,-1 0 0-15,-2 0-4 16,-4 0 3-16,-4-3-7 0,-1 1 4 15,-8-1-3-15,0 3 4 16,-3-1-4-16,0 1 2 16,0 0-2-16,6 0-2 15,1-2 2-15,8 0-1 16,2-3-4-16,-10 3-42 16,-7-2-195-16</inkml:trace>
  <inkml:trace contextRef="#ctx0" brushRef="#br0" timeOffset="6406.14">18675 7460 199 0,'0'0'56'0,"0"0"-29"15,0 0 5-15,0 0 1 16,0 0 8-16,0 0-24 0,0 0-2 16,0 0-10-1,0 0-3-15,0 3-2 0,0-3 1 16,0 0-5-16,0 0 7 16,0 0-7-16,0 0 8 15,0 1-8-15,0-1 1 16,0 0 1-16,0 0 1 15,0 0 1-15,0 2-3 16,0 3 7-16,0 3 1 16,0 1-3-16,0 0 13 15,10 1-10-15,2 0 13 16,5 2-10-16,2-1-2 16,1-1-5-16,-1 3 2 15,4-3 0-15,-1 1 1 0,1 0-3 16,-4-3 4-16,4 4-2 15,-4-6-1-15,-8-2 1 16,1-3-2-16,-2-1 2 16,-7 0 2-16,3 0 1 15,-6 0 14-15,3 0-5 16,2 0 19-16,1 0-24 16,10 0 8-16,10-3-6 15,2-13-3-15,8 3-4 16,-3-3-3-16,1 1-2 15,-1 2 4-15,-4 1-6 16,4 1 4-16,-2 0-2 16,-1 2 0-16,-4 3 0 0,-1 2-3 15,-8-1 3-15,2 3-1 16,-5 2 8-16,-5 0-16 16,4 0 4-16,-1 0 3 15,5 8-4-15,5 14 4 16,1 4 4-16,2 6 4 15,2 0 4-15,-4 2-8 16,2-1 3-16,-3-7 0 16,-2-1-10-16,-4-8 12 15,-10-2-7-15,-3-7 2 16,0-3-4-16,-3 0 2 16,0-4 0-16,0 1 12 15,0-2-9-15,0 0 24 16,0 0-6-16,0 0-13 0,0 0-5 15,0 0-6-15,0 0 0 16,0-6-4-16,0-3 5 16,0-3-10-16,0-4 11 15,8-3-12-15,14-7 6 16,7 3 13-16,7 4-11 16,3-6 5-16,3 9 0 15,3 1-1-15,0 2 1 16,10 4-3-16,4 1 6 15,-2 2-13-15,9 1 18 16,-5 5-17-16,0 0 14 16,-7 0-6-16,8 0 1 0,-4 0 0 15,4 0 7-15,2 0-6 16,-2 0 7-16,-4 0-1 16,-4-10-2-16,-5-1-2 15,-10-2 1-15,-7-1-2 16,-7-2-2-16,-8 1 4 15,-7 3-3-15,-1 3 3 16,-9 0 2-16,0 3-12 16,0 2 5-16,0 1-36 15,0 3-140-15</inkml:trace>
  <inkml:trace contextRef="#ctx0" brushRef="#br0" timeOffset="15468.11">24170 5879 75 0,'0'0'269'16,"0"0"-235"-16,0 0-27 15,0 0 1-15,0 0-7 0,0 0 26 16,0 0-15-16,0 0 4 16,0 0 16-16,20-16 9 15,-20 9-13-15,0-2-17 16,0 3 5-16,0-3-8 15,0 1 13-15,0 1-11 16,0-1 7-16,0 0-6 16,0-5 1-16,0-5-12 15,0-1 0-15,0 0-1 16,0-7 13-16,6-3-23 16,-2-4 21-16,-1 1-16 15,0 2 12-15,0 7-5 16,-3 1 4-16,0 12-2 15,0 2 10-15,0 3-6 16,0 5 3-16,0-2-2 0,0 2-9 16,0-2 5-16,0-1-8 15,0 3-4-15,0 0 1 16,0 0 3-16,0 18-3 16,0 16 2-16,0 4 10 15,0 6-8-15,0 4 10 16,0 1-10-16,0 1 8 15,0-1-5-15,0-5 4 16,-3-3-4-16,3-7 0 16,-3-6 2-16,0-6-5 15,3-3 10-15,-10-4-14 16,1-2 4-16,-8-3 3 0,-8 4-2 16,-8-2 0-16,-12 2 1 15,-10-2-9-15,1-1-15 16,-5-3-13-16,10-1 17 15,11-6 11-15,14 2 5 16,15-3 5-16,9 0 0 16,0 0-46-16,45 0 15 15,17 0 31-15,10 0 0 16,1 0 3-16,-6 0 4 16,-8 0-9-16,-17 0 4 15,-12 0-4-15,-30 0-68 16,0 0-148-16</inkml:trace>
  <inkml:trace contextRef="#ctx0" brushRef="#br0" timeOffset="16113.05">25408 5692 310 0,'0'0'25'15,"0"0"-1"-15,0 0 8 16,210-52 26-16,-151 33-22 0,-5 2 4 16,-2 1-16-16,-10 4 14 15,-11 4-9-15,-11 3-13 16,-13 3-16-16,-7 2 3 16,0 0-8-16,0 0 0 15,0 21 0-15,-39 25 5 16,-13 11 16-16,-5 7-14 15,2-4 6-15,13-9-8 16,16-8 1-16,13-4-3 16,10-7 6-16,3-4-11 15,0-7 4-15,19-6-1 16,16-2-2-16,17-7 6 0,10-6 0 16,8 0 3-1,-1 0-2-15,-8 0 0 0,-13 0-2 16,-12 0-54-16,-36-2-43 15,0 0-120-15</inkml:trace>
  <inkml:trace contextRef="#ctx0" brushRef="#br0" timeOffset="16631.45">27001 5982 443 0,'0'0'16'15,"0"0"-16"-15,0 0-117 16,0 0 51-16,0 0-79 0</inkml:trace>
  <inkml:trace contextRef="#ctx0" brushRef="#br0" timeOffset="16832.25">27547 6004 381 0,'0'0'171'15,"0"0"-150"-15,0 0-9 16,0 0-6-16,0 0 6 0,0 0-12 16,36 26-66-16,-30-25-35 15,7 2-100-15</inkml:trace>
  <inkml:trace contextRef="#ctx0" brushRef="#br0" timeOffset="16993.82">27886 6115 551 0,'0'0'48'16,"0"0"-48"-16,0 0-67 15,0 0-73-15,0 0-7 0</inkml:trace>
  <inkml:trace contextRef="#ctx0" brushRef="#br0" timeOffset="17928.66">28797 5728 225 0,'0'0'102'0,"0"0"-41"16,0 0-34-16,0 0-22 15,0 0 0-15,0 0-5 16,117-28 6-16,-83 24 1 15,-1 1 37-15,-4 3-7 16,1 0-7-16,-2 0-17 0,-2 0 10 16,4 3-5-16,-11 20 3 15,0 12-21-15,-13 7 0 16,0 9 19-16,-6 3-18 16,0-2 26-16,0-8-24 15,0-5 7-15,0-9-9 16,0-11 12-16,0-6-6 15,0-7-5-15,0-6 10 16,0 0-9-16,5 0 19 16,1 0-17-16,6-17 10 15,12-17-15-15,10-7-7 16,5-3-10-16,6 1-8 0,-9 11-5 16,-10 8 16-16,-10 13 9 15,-2 9-1-15,-2 2 2 16,-5 0-9-16,5 4 10 15,-1 15-3-15,-2 3 6 16,1-2 4-16,-4 1-4 16,0-4 11-16,-3-2-10 15,2-5 2-15,-2 0 5 16,0-7-5-16,0-3 1 16,-3 0 6-16,3 0-3 15,0 0 12-15,19 0-2 16,20-19-12-16,14-17 4 15,15-9-1-15,-6-7-16 16,2 3 6-16,-5 4-9 16,-7 10 2-16,-7 19 6 0,-12 9 0 15,-10 7 1-15,-1 0-1 16,4 23 6-16,1 10 4 16,-2 9-6-16,2 6 17 15,-2 3-15-15,-2-3 12 16,-10-8-10-16,1-8 0 15,-8-6-5-15,-2-5 7 16,-1 1-14-16,-3-3 16 16,0-1-18-16,-3 0 2 15,0-7-49-15,0-5-44 16,0-6-67-16,0 0-167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6T14:25:33.6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7281 10923 241 0,'0'0'51'16,"0"0"-28"-16,0 0-21 15,0 0 5-15,0 0-5 16,0 0 7-16,0 0-9 15,0 0 6-15,0-10 0 0,0 8 5 16,0 2 10 0,-3 0-3-16,3 0 9 0,-3 0-19 15,3 0 5-15,-3 0-11 16,-2 0 4-16,2 0-5 16,0 0 5-16,3 0 5 15,-3 0-11-15,3 0 9 16,0 0-1-16,0 0 5 15,0 0-8-15,0 0 2 16,0 0-7-16,0 0-9 16,0 0 3-16,0 0 4 15,0 15-4-15,0 4 12 0,0 2 3 16,6 2-6-16,8 2 1 16,5 2-3-16,0 3 4 15,7 4 1-15,-1 5 4 16,5-3 9-16,5 2-14 15,1-2 8-15,0-5-11 16,3-5 8-16,0-3-9 16,-2-6 2-16,5-4 9 15,5-1 5-15,-5-5-8 16,3-5-9-16,-6 1 14 16,2-3-12-16,-6 0 0 15,1 0 0-15,6 0-4 16,0 0 4-16,10 0-1 15,2-7-1-15,5-6 0 16,8 0 0-16,-1 3 0 0,5-1-2 16,6 4 2-16,-3 1 13 15,1 2-7-15,-8 4-1 16,1 0-5-16,-10 0-4 16,-2 17 4-16,-5 2 2 15,-10 7-2-15,-5-1 1 16,3 6-8-16,0 1 18 15,3 0-8-15,3 4 10 16,0-6-4-16,-3-5-8 16,0 1 0-16,-6-5-1 15,-4-4 6-15,-13-7-9 16,-2-4 6-16,-7-2-6 0,-7-4 3 16,0 0-2-16,-3 0 3 15,3 0-1-15,-3 0 0 16,0 0 5-16,3 0-13 15,-3 0 16-15,0 0-15 16,3 0 7-16,-3 0-2 16,5 0-18-16,1 0 14 15,3 0-4-15,7-4 3 16,14-11 2-16,12-4 10 16,9-1-10-16,7-4 4 15,4 3-2-15,8-2-3 16,8 1 4-16,6-3 4 15,11 1 2-15,3 1-4 16,6-4 10-16,4 7 11 16,-2-4-18-16,4 5 17 0,-4 2-18 15,-6 6-3-15,-10 5 9 16,-3 6-9-16,-9 0 2 16,-3 0-1-16,6 0 0 15,6 0 8-15,6 0-10 16,18 2 5-16,12-2-5 15,6 0 4-15,2 0 1 16,-2-14-2-16,-6-6 2 16,-6-2 1-16,-13 3-3 15,-12 4-2-15,-14 0 6 16,-13 2-8-16,-7 2 9 16,-13 0-6-16,-3 1 0 15,-6-1 0-15,-3 3 0 0,-7-3 1 16,-4-2-4-16,4-1 7 15,-1-4-8-15,2-1 9 16,-8 6-9-16,-7 7 7 16,-4 4-5-16,-5 2 2 15,-3 0-5-15,0 0 4 16,0 0 0-16,0 0-4 16,0 0 5-16,0 0-4 15,0 0-9-15,0 0-21 16,0 0-21-16,0 0-37 15,0 0-72-15,0 0-134 16</inkml:trace>
  <inkml:trace contextRef="#ctx0" brushRef="#br0" timeOffset="2127.21">7336 10880 286 0,'0'0'29'15,"0"0"-8"-15,0 0-20 0,0 0 13 16,0 0 10 0,0 0 1-16,0 0-17 0,0 0 5 15,0 0 17-15,0 0 0 16,0 0 4-16,0 0-21 15,0 0-13-15,3 0-4 16,39 0 4-16,16-6 0 16,13-3 2-16,7 1-2 15,0 5 0-15,-8-5 0 16,-8 6 5-16,-20 0-8 16,-17 2 7-16,-15 0-7 15,-10 0 7-15,0 0-4 16,0 0 49-16,-19 0-1 15,-26 0-16-15,-7 0-31 16,-7 0 2-16,-2 2 0 0,-1-2 13 16,5 2-13-16,5-2 5 15,7 0-5-15,12 2-3 16,18-2 17-16,7 0-15 16,8 0-2-16,0 0-3 15,0 0-4-15,0 0-10 16,14 0 14-16,11 0 6 15,11 0-3-15,-7 0 1 16,1 0-1-16,-8 0 0 16,-5 0 7-16,-8 0-11 15,-3 0 4-15,-6 3-2 16,0 1 0-16,0 2 1 0,0-3 2 16,0 3 3-16,-26-4 15 15,-16 2-18-15,-9 0 2 16,-7-1 1-16,-1 2 6 15,4-5-10-15,7 0 3 16,9 0-2-16,11 0 0 16,17 0 4-16,11 0-5 15,0 0 0-15,11 0-17 16,34-3 10-16,16-4 14 16,9 3-14-16,5 0 10 15,3-1-3-15,-7 5 4 16,-7 0-3-16,-11 0-2 15,-16 0-2-15,-7 0 3 0,-13 0-5 16,-11 0 2 0,-6 0-5-16,0 0 8 0,0 2-7 15,0 1 7-15,0-3 11 16,0 0-4-16,-11 0-3 16,2 0-4-16,6 0 6 15,0 0-4-15,3 0-3 16,0 0 1-16,0 0-5 15,0 0-3-15,0 0-4 16,0 0 6-16,0 0-14 16,0 0 6-16,0 0-3 15,0 0 12-15,0 0-12 16,0 0 12-16,0 0 0 16,0 2-8-16,0 0-4 0,0 0-10 15,0 7 7-15,0-1-49 16,0 6 21-16,-10-3-23 15,7-8-55-15,3-1-31 16</inkml:trace>
  <inkml:trace contextRef="#ctx0" brushRef="#br0" timeOffset="6575.66">2725 11048 301 0,'0'0'6'16,"0"0"3"-16,0 0 2 15,0 0 24-15,0 0 1 16,0 0 16-16,0 0-32 16,0 0 2-16,181-54-21 15,-142 54 10-15,6 0-7 16,13 0 11-16,13 4-15 16,7 2 7-16,22-2 9 15,17-4-2-15,25 0 0 16,16 0-4-16,10 0 4 15,-4 0-13-15,-2 0 4 0,-3 6-5 16,-5-3 0-16,-2 2 2 16,-7-5-2-16,-8 0 0 15,-12 4 3-15,-15 5-8 16,-10 4 5-16,-10 3-7 16,-9-1-10-16,-3 0 10 15,-11-4 4-15,-5 0-4 16,-13-1-15-16,-7-1-35 15,-16 2 22-15,-10-3-39 16,-7-1-23-16,-9-1 32 16,0-4 40-16,0 3 25 15,0-3 3-15,0-2 19 0,0 3-8 16,0-3-11-16,-6 0-3 16,0 0-57-16</inkml:trace>
  <inkml:trace contextRef="#ctx0" brushRef="#br0" timeOffset="14493.54">7778 11182 200 0,'0'0'63'0,"0"0"-29"16,0 0 0-16,0 0-22 15,0 0-2-15,0 0 9 16,0 0-14-16,0 0 4 16,3-11-9-16,-3 9 0 15,0 0-7-15,0 0 7 16,0 2 2-16,0-2 4 15,0 2 5-15,0 0-6 16,0 0 8-16,0 0-12 16,0 0-1-16,0 0-2 0,0 0-6 15,20 0 5 1,13 0 3-16,1-2 2 0,8 2-1 16,4 0 0-16,5 0 6 15,5 0 6-15,2 0-11 16,13 0 2-16,7 0 1 15,6 0 12-15,11 0-2 16,13 0 5-16,11 0-3 16,14 0-6-16,13 0 2 15,5 0-7-15,-3 0 27 16,-8 0-24-16,-9 0 24 16,-11 0-28-16,-10 0 2 15,-13 6-7-15,-13 1 1 16,-13-1-2-16,-10 2 5 15,-9-4-9-15,-13 2 9 0,-13-1-4 16,-10-2 0 0,-7 1-12-16,-9-3 9 0,0 2-14 15,0-3 7-15,0 2-1 16,0 0 8-16,0 3 3 16,0-3-4-16,0 6-31 15,-19 3 4-15,-13 0-29 16,-13 6-77-16,-13 0 55 15,28-13 24-15</inkml:trace>
  <inkml:trace contextRef="#ctx0" brushRef="#br0" timeOffset="17305.34">8944 11308 264 0,'-216'0'27'0,"83"0"5"15,1 0-32-15,0 3-16 16,-1-3 16-16,7 0 15 15,13 0 32-15,10 0-4 16,16 0-28-16,15 0-14 16,17 2 9-16,13 0-10 15,16 1 0-15,14-3 0 16,8 0-41-16,4 0 32 16,0 0-61-16,24 0 22 15,24 0 48-15,19 0 17 16,14-7 8-16,13-3 28 15,5 2-33-15,12-2 18 0,5 1-15 16,4-4-1-16,5 3 3 16,-5 1-25-16,-4 3 23 15,-5 6-17-15,-15 0-3 16,-16 0-3-16,-24 0-2 16,-28 10-30-16,-14-1 9 15,-14-5-5-15,0 1 28 16,-14-4 69-16,-34 4-55 15,-19-1-14-15,-11 0-1 16,-3-4-1-16,-9 0 2 16,-4 0-7-16,-16 0 7 15,-9 0-28-15,-13 0-19 16,-5 0 8-16,5 0 39 0,7 0 16 16,15 0 24-1,13 0 24-15,22 0-39 0,27 0-24 16,25 0 4-16,23 0-5 15,0 0-22-15,48 0-55 16,27 0 70-16,26-4 7 16,14-9 3-16,14-6 15 15,10-2-2-15,4-8 9 16,5 2-1-16,-6 1-3 16,-10 10 4-16,-18 5-15 15,-27 11-7-15,-22 0-3 16,-29 0-12-16,-20 13-50 15,-16-5 26-15,0 0 36 16,-16 5 10-16,-43 4 4 16,-16 2-10-16,-12-1-2 0,-3-3 2 15,-7-6 0-15,-10-8-2 16,-8 2-2-16,-5-3 5 16,-3 0-7-16,6 0 2 15,11 0 0-15,9-3 1 16,17-1 4-16,11 0 0 15,21 4-2-15,20 0-6 16,20 0 1-16,8 0-3 16,3 0-43-16,47 8-9 15,17 7 41-15,14-4-38 0,17-3 53 16,0-3 1 0,13-5 8-16,5 0 11 0,4 0-1 15,-3 0 14-15,-5-11 0 16,-12 1 2-16,-16 3-8 15,-19 7-14-15,-26 0-8 16,-23 0-8-16,-16 0-15 16,0 0 19-16,-27 0 24 15,-27 10-4-15,-21 0-20 16,-9 0 1-16,-9 1-2 16,-7-3 1-16,-3-3-1 15,2-4 2-15,14-1-2 16,23 0 8-16,14 0-7 15,31 0 2-15,19 0-4 16,10 0-49-16,61 0-8 0,35 0 59 16,28 0 1-16,20 8 0 15,24 0 8-15,19-2-13 16,9 5 4-16,4-2 0 16,-3 1 6-16,-6 3-3 15,-11-3-3-15,-8 1 3 16,-18 0-4-16,-15-3 3 15,-20-1 12-15,-18 2-3 16,-19-2 7-16,-17 1-9 16,-21-4 3-16,-15-2-11 15,-12 0 7-15,-9-2-7 16,-7 0 1-16,-8 0 1 0,0 0 2 16,-3 0 2-16,0 0 2 15,0 0 21-15,0 0-14 16,0 0-5-16,0 0-8 15,0 0-3-15,0 0-1 16,7 0-12-16,5 0 11 16,5 0 0-16,2 0-2 15,7 0-2-15,4 0 6 16,4 0-3-16,11 0-2 16,8-4 3-16,11 2-2 15,6-5-2-15,11 1 6 16,8-2 0-16,-5-1-7 0,-8 3 4 15,-23 3 1-15,-28 3-38 16,-19 0-42-16,-6 0-31 16,-9 3 104-16,-43 3 9 15,-13-2 20-15,-11 1-19 16,-13-4 10-16,-4-1-9 16,-1 0 14-16,-6 0 8 15,-7-19-19-15,-8-3 27 16,-14-1-21-16,-13 0-4 15,-14 0-7-15,-12 5-12 16,-9 7 12-16,-15 5 6 16,-1 6-5-16,3 0 1 15,2 0 6-15,20 0-1 0,23 0 16 16,28 0-13-16,36 6 17 16,36 1-26-16,32-4-1 15,13-2-5-15,27 1-69 16,57-2 47-16,41 0 27 15,40 0 19-15,26 0-3 16,24-17 6-16,12-2-17 16,2 4 16-16,0 4-8 15,-11 3-9-15,-15 5 6 16,-15 3-8-16,-20 0 0 16,-14 0 2-16,-18 0-3 15,-13 0 2-15,-27 0-1 16,-24 0 1-16,-33 0-5 15,-30 0 2-15,-9 0 0 16,-25 0 15-16,-47 0 12 0,-24 5-21 16,-18 4-4-16,-18 1-4 15,-10 2 9-15,-13-5-10 16,-17 2 3-16,-12-5 0 16,-10 0-3-16,-2-4-24 15,-5 0 27-15,14 0 1 16,11 0 2-16,31 0 0 15,30 2 16-15,37 3-19 16,33 1 4-16,42 2-4 16,3 8-22-16,58 1-45 15,46 2 58-15,30-2 1 16,34-9 16-16,23-3-4 0,15-5 2 16,9 0 3-16,-5 0 12 15,-11 0-13-15,-12 0 3 16,-11 0-5-16,-15-7-6 15,-9 3 5-15,-16 0-6 16,-23 2 6-16,-29 2-7 16,-32 0 2-16,-24 0-9 15,-19 0-7-15,-9 0 16 16,0 0 1-16,-34-2 20 16,-27-2-17-16,-31-1 3 15,-14 3-14-15,-23 2-6 16,-17 0-14-16,-18 0-20 0,-21 0 10 15,-19 0 26-15,-17-4 11 16,-13-9 30 0,-10-6-11-16,1-3 17 0,6 3 4 15,12 0-10-15,18 1-14 16,23 4-3-16,25 2-11 16,30 11 3-16,20 1-5 15,20 0 3-15,22 0-13 16,22 0 18-16,17 0-15 15,14 0 7-15,14 0-2 16,0 0-50-16,39 0-12 16,48 0 62-16,39 0 2 15,55 0 9-15,46-8-4 0,47-4 19 16,30 9-24-16,15 3 3 16,-3 0 1-16,-11 0-2 15,-28 8-2-15,-34 8 0 16,-27 2-2-16,-35-3-14 15,-30-5 14-15,-31-9-18 16,-52 1 20-16,-32-2-1 16,-36 0 1-16,-23 0 22 15,-64-3-22-15,-39-18-3 16,-33-2 3-16,-28 0 6 16,-26-1 0-16,-30 5-12 15,-28 6 3-15,-29 7 2 0,-13 4-11 16,-7-3 12-1,6 5 12-15,30 0 21 0,29 0 5 16,42 0-21-16,38 0 9 16,40 0-7-16,43 0-11 15,44 0-2-15,35 0-12 16,13 0 1-16,42 0-86 16,55 5 73-16,40 5 18 15,34-4 9-15,32-6-9 16,43 2 13-16,22-2-6 15,29 3 16-15,10 1-12 16,-13 2-11-16,-14 3 6 16,-28 2-4-16,-29 2-2 15,-28-1 0-15,-30 0-1 16,-30 4 1-16,-29-3 0 0,-25 1-3 16,-25-7 2-1,-28-3-1-15,-17-2 2 0,-11 1 4 16,0-3 14-16,-23 0 25 15,-26 0-41-15,-19 0-4 16,-7 0-48-16,5-5 1 16,-2 1-19-16,12 2 6 15,8 2 20-15,35 0-17 16,8 0-25-16</inkml:trace>
  <inkml:trace contextRef="#ctx0" brushRef="#br0" timeOffset="24174.09">11742 13633 87 0,'0'0'176'15,"0"0"-125"-15,0 0-16 0,0 0-29 16,0 0 8-16,0 0-12 15,0 0 4-15,0 0-6 16,0 0 7-16,0 0 7 16,0 0-5-16,0 0 4 15,0 0-5-15,-3 0 15 16,3 0-9-16,-3 0 16 16,-4 0-14-16,1 0-10 15,0 0-6-15,-5 0 0 16,5 0 3-16,-7 0-2 15,1 0-2-15,-2 0 3 16,5 0-4-16,-1 0 6 16,-2 0 29-16,-2 0-14 0,1 0 8 15,-2 0-4-15,1 0-19 16,-2 0-2-16,4 0 2 16,-5 0-8-16,4 0 8 15,-4 0-9-15,-2 0 10 16,-4 0-3-16,1 0 9 15,-10 9-6-15,-4 1-4 16,-9 6 10-16,-3 2-8 16,-4 7 0-16,-3 4 0 15,1 4 0-15,4 5-6 16,5 2 4-16,6 1-3 16,5 0 4-16,4 1-1 0,7 0-1 15,4-2 1 1,2 9-5-16,11 6 7 0,0 14-8 15,6 9 8-15,0-2-5 16,0 1 2-16,0-4 0 16,0 2-1-16,0 2 5 15,0 6-8-15,0 7 8 16,0 6-7-16,0-6 11 16,0 4-14-16,6-2 7 15,11-11-1-15,-1-4 1 16,4-4 0-16,2-8-2 15,4-4 4-15,7-3-3 16,-2-9 8-16,8-4 20 0,-3 0 13 16,3-4-31-1,6-3-6-15,9 3 3 0,10 0-7 16,11-3 4-16,9 0 9 16,6-1-8-16,2-3-8 15,1 0 6-15,4-10-3 16,6-1 4-16,17-3-4 15,9-2 3-15,17-8-3 16,2-4 0-16,3-6 2 16,5 0-4-16,-11 0 4 15,1-2-5-15,-11-12 3 16,-12 1 0-16,-12 3 5 16,-22 2-2-16,-14 4-2 15,-10 1-1-15,-7 3 2 0,-7-4 5 16,2 4-13-16,1-9 10 15,7 3-8-15,0-4 1 16,7 1 1-16,7-3 2 16,-5 0 0-16,-1-1 7 15,-4 3-4-15,-14-3-2 16,-2 7 6-16,-4-7-14 16,-3 2 13-16,6-1-12 15,0 0 5-15,1-2 1 16,5-1 1-16,8-3 0 15,-4-1-2-15,7 0 2 16,-7 0-5-16,-5-1 8 16,-8 1-7-16,-9 0 6 0,-5 4-6 15,2-2 6 1,-5 1-3-16,5-2 0 0,2-10 3 16,1 2-6-16,3-2 9 15,0-1-8-15,0 3 7 16,-8 3 3-16,-1 3 9 15,-7 2 3-15,-14 10-11 16,1 4-5-16,-7-5-3 16,-3 7 2-16,3-2-6 15,-3 2 10-15,6 0-7 16,-6-2 0-16,8 2 5 16,1-3 12-16,4 3-3 0,2 0-7 15,5-1-3 1,-1 3-8-16,11 0 8 0,4 0-10 15,25 0 1-15,13 0 5 16,12 0-5-16,6 0 4 16,7 0-7-16,-4 0 7 15,1 0-5-15,-4 0-11 16,0 9 4-16,-4 6-8 16,-2-2 18-16,3 2 4 15,0 3-1-15,5-1 0 16,12 4 1-16,4 2 8 15,-5-2-9-15,4 1 12 16,-1-3-7-16,6 5-2 16,11-3-1-16,6 3-2 15,-1 3 0-15,-3-1 3 0,-2 6-3 16,-7 2 3-16,1 3-6 16,-5-6 6-16,5 1-6 15,-5-1 4-15,2-1-2 16,5-5 2-16,-3 4 2 15,10 2-3-15,11-3 0 16,8 1 0-16,3 2 0 16,7 1 0-16,1-5 4 15,6-2-10-15,5 0 9 16,1 3-4-16,0 0 1 16,-9-5 0-16,-8 7-2 15,-8-1 5-15,-5-2-7 0,-2 3 1 16,-1-2-7-16,-2 1 18 15,2 0-8-15,7-6 1 16,11 0-1-16,-1-3 0 16,-1-1-5-16,-3-4 4 15,2 4 0-15,2-2-3 16,2 3 8-16,2 1-6 16,-5 0 8-16,-2 3-11 15,3-1 5-15,-6-3 0 16,5 1 0-16,1-3 6 15,3 0-12-15,13-3 13 16,3-4-14-16,10 1 14 16,10 4-18-16,-7-8 20 0,6 3-14 15,-2-2 5-15,-4-1-6 16,-3 3-1-16,-10-7-7 16,-3 2 4-16,-6-1 4 15,-8-1 4-15,-5 0 0 16,-7-4 4-16,0 5-5 15,4-5 3-15,10 0 0 16,-5 0 0-16,0 0 0 16,-11-13 0-16,-11-6-6 15,10-7 4-15,0 0 1 16,-4 1 1-16,2 1-2 16,-19 5 4-16,-7 0-1 0,-18-1-1 15,-12 1 5 1,-17 2-8-16,-5-7 10 0,-4-1-8 15,-4-9 2-15,5-9 3 16,-2-9 3-16,4-8-1 16,6-4-6-16,-2-7 2 15,-4 10-5-15,-5-1 6 16,-5 0-5-16,-9 10 4 16,-11 4 0-16,-5 0-1 15,-7-3 1-15,1-9-3 16,-1-5 2-16,-4-5-1 15,5-7 0-15,2-2 0 16,-5 0-10-16,-2-2 10 16,-2 1 4-16,-10 6-2 15,0 5-2-15,0 3 7 0,-22 2-4 16,-20 3 3-16,-8 4-6 16,-1-1 6-16,-1 5 11 15,-7 0-5-15,2-1-2 16,-1 3-8-16,2 0 6 15,-8-2-6-15,3 2-1 16,-7 0-2-16,-10 6 0 16,5 1-4-16,-19 1 2 15,-4 2 0-15,-20 1 2 16,-13 0-2-16,-17 2 6 16,-10-2-2-16,2-5-1 15,1 4 9-15,2-2-4 0,2 2-2 16,-6 6 5-16,0-2-8 15,4 0 1-15,6 6 1 16,2-2-2-16,-2-1-3 16,-11 4 3-16,-4 0-1 15,-13 2 0-15,-4-2-2 16,-13 3 6-16,-11-1-6 16,0 0 2-16,-2 1 1 15,-7-1 0-15,-9 0 0 16,2 4 0-16,-2-1 3 15,2 3-7-15,4 0 7 16,-8 3-9-16,3 5 12 16,-3-2-10-16,6 4 5 0,5-2-1 15,3 2 1-15,-3 1 5 16,-1 0-12-16,1 3 10 16,-6-3-9-16,-7 3 9 15,-9 6-9-15,-14-1 5 16,-9 3-3-16,-1 0 3 15,-2 0 1-15,0 0 2 16,2 0 0-16,7 0-4 16,8 0 5-16,15 0-8 15,8 5 5-15,11-1-2 16,8 2 1-16,4-1 0 16,11-1 0-16,4 0 4 0,5 3-6 15,4-1 13 1,0 3-22-16,0-1 16 0,6 3-5 15,1-3 0-15,14 0 0 16,15-1-3-16,3-2 3 16,4-1-2-16,0 1 5 15,-4-3-10-15,6 0 12 16,-8-1-5-16,6 4 2 16,-4-3-1-16,-11 5-1 15,-2-1 0-15,0 2 0 16,-4-1 6-16,7 1-13 15,2-5 15-15,-2 2-19 16,1-5 20-16,5 0-14 16,4 0 5-16,9 0-4 15,6 0 3-15,5 0 1 0,4 0-1 16,6 0 3-16,2 0-6 16,5 0 12-16,5-3-12 15,-1 1 5-15,7-1-2 16,4 1-2-16,3 1 3 15,12-2 0-15,4 1 7 16,8 0-12-16,5-1 9 16,9 1-8-16,3 2 4 15,8-1-3-15,5-2 5 16,7 3-2-16,2 0 0 16,8 0-3-16,-7 0-1 15,1 0 4-15,-11 0-11 0,-4 0-16 16,-1 0 26-16,-1 0-8 15,2 4 8-15,-1 5-1 16,6 5 4-16,-4-1-4 16,-1 5-22-16,12 5-71 15,12-14-58-15,3 0-114 16</inkml:trace>
  <inkml:trace contextRef="#ctx0" brushRef="#br0" timeOffset="25613.92">11594 13768 610 0,'0'0'37'16,"0"0"-37"-16,0 0-8 15,0 0-21-15,0 0 22 16,0 0 7-16,0 0 0 0,0 0 0 16,-56-34 0-1,89 24 3-15,6-6 27 0,9 3-9 16,5 1-14-16,3 2 4 16,6 0-10-16,16 2 0 15,16-1 10-15,13 0-4 16,22 1-5-16,5-3-2 15,12 1 5-15,-1 0-1 16,-5 0-3-16,-15 2 5 16,-14-1-5-16,-21 5-1 15,-16 2 2-15,-22 2-2 16,-10 0-6-16,-16 0-22 16,-7 0-13-16,-5 0 5 15,-5 9 3-15,1-3-6 0,-4 4-8 16,-6-5-34-1,0-1-82-15</inkml:trace>
  <inkml:trace contextRef="#ctx0" brushRef="#br0" timeOffset="38180.24">8385 11060 398 0,'0'0'41'0,"-168"0"-33"15,117 0-8-15,6-2-2 0,6 2 2 16,6 0 2-16,11 0-2 16,2 0-1-16,4 0 1 15,-4 0 0-15,-2 0 0 16,-7 0-1-16,-7 0 1 15,-3 0 0-15,-5 2 1 16,-4 7 0-16,-2-3-1 16,-1 1 9-16,3-1 8 15,2-2 2-15,4-2 10 16,10 1 3-16,10-3 8 16,5 0-14-16,11 0 9 15,6 0-19-15,0 0-16 16,0 0-3-16,23 0-23 0,31 4 26 15,24 2 2 1,19-1-2-16,23-4 2 0,18-1-1 16,30 0 8-16,16 0 4 15,20-6 2-15,28-7-2 16,14 1 1-16,9 3-13 16,1 5 3-16,-15 4-3 15,-11 0-2-15,-13 0 3 16,-16 0-2-16,-18 0 0 15,-8 0 1-15,-13 0-1 16,-14 0 1-16,-13 0-1 16,-9 0 0-16,-12-6-3 0,-21-1-6 15,-21 5 5-15,-27 2-25 16,-26 0-18-16,-19 0-1 16,0 0 21-16,-55 0 27 15,-26 0 0-15,-18 2 0 16,-21 11 4-16,-9 6-2 15,-10-3 2-15,-13-7 20 16,-10 1 9-16,-10-5-16 16,-11-2 6-16,-15-3-19 15,-11 0 9-15,-1 2-2 16,-3 1 4-16,2 5 3 16,11 4-6-16,16 3-3 15,22 2-8-15,33 5 8 0,26 1-3 16,22-1-5-1,30-5-1-15,18-6 0 0,20-6-2 16,13-4-5-16,0 3-36 16,30 2 21-16,34 2 22 15,23-2 4-15,30-4 4 16,31-2 1-16,36 0 8 16,23 0 4-16,15-16 2 15,12 2-12-15,-8 1-1 16,-4 6-7-16,-12 7 7 15,-15 0-10-15,-28 0 0 16,-21 13 0-16,-20 7-4 16,-26-1-7-16,-19-4-8 15,-19 0 13-15,-18-4-1 0,-8-7 7 16,-18 2 0-16,-4-1 0 16,-11-5 0-16,-3 1 0 15,0-1 11-15,-39 0-11 16,-31 0-3-16,-31 0-58 15,-25 9 7-15,-25 6-3 16,-17 1 30-16,-16-4 25 16,-14-3 4-16,-15-3 25 15,-7-6 11-15,-10 0 1 16,1 0-14-16,10 0 0 16,16 0-3-16,27 0 13 15,38 0-19-15,38 0-4 16,38-2 0-16,34 0-4 0,20 2-8 15,8 0-13 1,23 0-37-16,52 0 45 0,45-2 5 16,40-11 6-16,44-7 1 15,30-6 1-15,13 3 6 16,15 2-8-16,1 7-1 16,-6 13 3-16,-8 1-6 15,-9 0-2-15,-8 0 0 16,-3 0 4-16,1 1-1 15,-10 7-5-15,-18-4 2 16,-26 0 0-16,-37 3-6 16,-26-3-13-16,-33 0 4 0,-32-2 3 15,-22 0 1 1,-19-2 0-16,-7 0 8 0,-13 0 3 16,-55 0 0-16,-29 0 0 15,-32 0-12-15,-22 0 7 16,-25 0 5-16,-14 0 0 15,-11 0 5-15,-1-8-1 16,-2-5 12-16,-6-1-13 16,-10 7 8-16,-3 0-5 15,1 4 4-15,-4 3 12 16,11 0-8-16,16 0-7 16,24 14-3-16,37 1-2 15,37-6 5-15,43-1-7 16,35-4 2-16,23 5-2 15,23 5-34-15,55 4 17 0,37 1 15 16,35-6 0-16,27-10 4 16,30-3-2-16,22 0 4 15,11-1-1-15,-2-17 7 16,-9 4-6-16,-8 3 2 16,-11 1-4-16,-10 5-2 15,-17 1 3-15,-18 4-3 16,-32 0 0-16,-40-2-13 15,-31 2-19-15,-37 0 5 16,-17-2 12-16,-8 2 11 16,-33 0 4-16,-48 0 0 15,-48 0-2-15,-36 0-28 0,-22 4 15 16,-20 5 9-16,-9-8 6 16,-13-1 10-16,-11 0 1 15,-15-4 12-15,-7-13-9 16,1 0 17-16,-1 2-9 15,7 5-2-15,32 3-9 16,36 4 4-16,47 3-11 16,56 0-4-16,39 0 0 15,36 0-3-15,9 10-1 16,35 11-76-16,56 7 80 16,47-5 3-16,40-10-3 15,29-13 1-15,36 0 2 16,18-7 2-16,18-14-3 0,7-2 15 15,-4 1-8-15,-14 6-6 16,-25 7 3-16,-28 9-5 16,-30 0-1-16,-40 3-18 15,-38 19-13-15,-33-3 0 16,-36-6 10-16,-22-4 5 16,-13-5 9-16,-3-4 7 15,0 0 21-15,-22 0 12 16,-20 0-18-16,-12 0-5 15,-7-2 3-15,-8-6 2 16,1-1-12-16,4 2-3 16,2 4 1-16,14 3-1 0,3 0 0 15,12 0 0-15,14 0 3 16,5 0-3-16,11 0-3 16,3 0 1-16,0 0-3 15,0 0-3-15,0 0 2 16,0 0 2-16,0 0 3 15,0 0-9-15,0 0-6 16,-6 0-14-16,-4 0-8 16,-5 8 6-16,-7 9-22 15,-1-2-23-15,10-13-45 16,7-2-100-16</inkml:trace>
  <inkml:trace contextRef="#ctx0" brushRef="#br0" timeOffset="40085.54">12796 10664 274 0,'0'0'53'0,"0"0"-25"16,0 0-27-16,0 0 1 15,0 0-2-15,0 0 1 16,0 0 0-16,0 0 14 16,3 3-5-16,-3-3-8 15,0 4-1-15,3 4 3 16,-3 7 10-16,0 4 14 15,3 4-3-15,0 4-8 16,7-3-3-16,10-1-3 16,2-1-4-16,11-3-3 0,4 2 8 15,10-2 9 1,1-3-4-16,3 0-5 0,1-3-4 16,-1 0 1-16,-1 2-6 15,-2-5 3-15,-6-1-2 16,-3-4-3-16,-3-5 3 15,-2 0-3-15,2 0 8 16,0-12 0-16,3-9 1 16,3-4-1-16,-3-7-7 15,6-7 10-15,-3 1-12 16,-3-1 6-16,-5 5-3 16,-4 2 3-16,-4 2-6 15,-1-2 4-15,2-2-4 16,-9 2 0-16,-1-1 0 15,-4 1 1-15,-7-2-1 0,-6-4 0 16,0-5 0-16,0-4 1 16,0-1-1-16,-3 4 3 15,-13 1-3-15,-7 11 3 16,1 6-3-16,2 5 10 16,-2 6-9-16,-1 0 1 15,-2 2-1-15,2 0-1 16,-4 0 5-16,2 1-4 15,-4 1 3-15,-10 4 0 16,-3 1-5-16,-3 4 2 16,-7 2-1-16,1 0 1 15,-4 0 2-15,2 0-2 0,2 0 5 16,6 0-4-16,3 0-2 16,0 0 0-16,0 0 0 15,0 8 0-15,0 3 6 16,3 0-8-16,-3 4 2 15,3 1-1-15,-2 6 1 16,2 6-3-16,-6 9 2 16,0 5-2-16,0 7 3 15,-2 3-7-15,13-1-10 16,4-4-17-16,4-2-26 16,10-2-16-16,-1-5-31 15,17-29-32-15</inkml:trace>
  <inkml:trace contextRef="#ctx0" brushRef="#br0" timeOffset="45955.63">14369 11389 329 0,'0'0'62'15,"0"0"-51"-15,0 0-11 16,0 0 0-16,0 0 0 16,0 0 5-16,0 0-2 0,-13 5-3 15,13-5 17 1,0 0 5-16,0 0 4 0,-3 0-10 16,-3 0-12-16,-2 0-4 15,5 0-2-15,0 2 2 16,3-2 0-16,0 0 0 15,0 0 0-15,0 0-2 16,-3 0 0-16,3 0 1 16,0 0-3-16,0 0 2 15,0 0 1-15,0 0 0 16,0 0 1-16,0 2-7 16,0-2 5-16,3 3 4 0,6-2 18 15,2 4-4 1,-5-4-13-16,1 2 6 0,-1 0-5 15,0 0 2-15,5 2-5 16,-5-1 6-16,-3-3-7 16,7 4 2-16,-1-2-2 15,5 1 7-15,1 0 2 16,4 2-2-16,8 1 4 16,2 0-6-16,-1-1 5 15,8-2-9-15,-3 2 4 16,-5 1-1-16,2-3-3 15,-4 3 0-15,-4-5 0 16,1 1-1-16,-1 0 0 16,-2-1 1-16,5-2 2 15,8 2-3-15,2-2 0 0,7 3 10 16,7-2-3-16,5-1-2 16,5 0-2-16,2 0-1 15,3 0 0-15,-2 0 1 16,-4 0 0-16,-5 3-3 15,-2 1 0-15,1 1 0 16,-1-2 1-16,2 4-4 16,1 0 6-16,4-1-3 15,3 0 1-15,4 1-1 16,7-1 1-16,1 1-2 16,5-1 2-16,6 1-1 15,-3-2 2-15,3 1-3 16,0 2 1-16,0-3 0 0,-6 5 1 15,-2-4-1 1,-1 0 6-16,-4 1-6 0,-3-1-1 16,-3-1 1-16,-1-1-2 15,-2-2 0-15,2-2 2 16,4 0 4-16,1 2-3 16,-5-2-1-16,-2 2 1 15,-6-2 0-15,-3 0 10 16,-5 0-8-16,-3 0 4 15,-6 0-3-15,-3 0 3 16,0 0 4-16,3 0-3 16,-2 0-1-16,5-6-4 0,8 0-1 15,-2-1 5 1,7-2-3-16,-4 3 0 0,-6-3-2 16,-3 2-1-16,-3 4-1 15,-9-2 1-15,-8 4-1 16,1-2 0-16,-1-1 1 15,-2 1-2-15,-1 1 2 16,1 2-1-16,-8 0 0 16,1 0 0-16,1 0-1 15,-2 0 0-15,4 0 1 16,4 0 1-16,-1 0-1 16,7 0 0-16,-1 0-1 15,5 0 2-15,1 0-1 16,5 0 0-16,3 0 0 15,6 0-1-15,8 0 1 0,4 0-1 16,4 0 2-16,8 9-1 16,5 0 0-16,10 1 0 15,-1 4 0-15,9-2 0 16,4 5 1-16,4-2-1 16,4 2-1-16,2-3 1 15,0-3 1-15,5 1 0 16,-4-1-2-16,5-1 0 15,-1 3 1-15,-5 2 0 16,-2 2 0-16,-11 4-7 16,-5 3 7-16,-14-1 4 15,-10-1-4-15,-8-3 2 0,-12-4-1 16,-8-2-2-16,-13-2 2 16,-7-3-1-16,-4-2 0 15,-4 3-2-15,-2 0-1 16,-3-1 3-16,0 3 0 15,-3 0 0-15,3-1 0 16,0 1 0-16,4-1 2 16,-4-1-2-16,0-1 3 15,0-7-2-15,-3-1-1 16,0 0 1-16,0 0 1 16,0 0-2-16,0 0 0 15,0 0 3-15,0 0 0 16,0 0-2-16,0 0 1 0,0 0 1 15,0 0-3-15,0 0 1 16,3 0-1-16,-3 0-1 16,5 0-3-16,-2 0-4 15,-3 0 4-15,6 0 1 16,4 0-2-16,8 0 5 16,9-6 1-16,8-10 5 15,1-1-4-15,3 2-2 16,6 1 1-16,-3 1 2 15,7 2-6-15,-1-2 6 16,0 2-6-16,4 3 6 16,-4 0-1-16,0 1-2 0,2-2-6 15,4 1 6-15,10-1 6 16,11-2-5-16,12 1-2 16,10 1 1-16,4 0-3 15,-1 3 6-15,-4 0-6 16,-4-1 6-16,-8 1-5 15,-1 0 4-15,4-3-4 16,3 0 1-16,11-1 1 16,16-3 0-16,9 2 3 15,11 1-2-15,9 3 0 16,7 5 10-16,-5 2 6 16,0 0-14-16,-5 0 3 0,-7 0-6 15,-4 0 0-15,0 0-1 16,10 0 1-16,10 0 4 15,9 2-4-15,1-2-2 16,-3 0 2-16,-1 2-2 16,-3 0 6-16,0 1-8 15,-2 1 1-15,-5 2 3 16,-3 0 1-16,-7 1 2 16,-1-3-3-16,-6 0 0 15,3 0 0-15,-8-4 5 16,-3 0-4-16,-5 0-1 15,-1 0 0-15,6 0 3 16,6 0-3-16,-6-1 0 16,-3-8 1-16,-11 0-1 15,-9 1 0-15,-2 0 0 0,2-3 0 16,-4 0 0-16,7-2 0 16,-2 1 0-16,-4-4 5 15,4-1-4-15,-8-2 1 16,-3-3-2-16,-10 1 0 15,-5-3 0-15,-10-3 7 16,-4-2-2-16,-2-5 0 16,-8-1 1-16,1-2-6 15,2-5 9-15,8-5 1 16,2 2-10-16,2 3 0 16,1 6-1-16,-5 8-1 15,-11 9 1-15,-6 2 0 16,-15 9 1-16,-14 1-2 0,-7 4 4 15,-9 3-2-15,0 0 0 16,3 0 0-16,11-1-12 16,8-6-31-16,17-3-6 15,12-3-8-15,5 0 5 16,2 0 13-16,-7-2 17 16,-41 9-17-16,-7 2-101 15</inkml:trace>
  <inkml:trace contextRef="#ctx0" brushRef="#br0" timeOffset="48263.77">18372 10553 238 0,'0'0'28'15,"0"0"-28"-15,0 0 0 0,0 0 5 16,0 0-3-16,0 0 5 15,0 0-1-15,-10 54 12 16,10-45 1-16,0-1 1 16,0 0-14-16,0 5-1 15,0 2 0-15,0 3 0 16,0 1-2-16,0 1-1 16,3 4 5-16,4 2 3 15,-1-1 5-15,3 8 14 16,-1-1 14-16,4 4-13 15,1 5 13-15,1 1-25 16,5 4-10-16,-1 3 5 16,9 0-8-16,1 2 6 0,8-1 4 15,6 3 17-15,9-1-21 16,11-2-4-16,-1 0-7 16,11-3 2-16,2-4-1 15,10-3 1-15,13-4 4 16,9-3 7-16,17-4-8 15,6-5-5-15,2-3 1 16,0 1 3-16,1-4-4 16,8-4 6-16,-1-1-5 15,3-3 5-15,-7 2-2 16,-6-7-4-16,-9 4 0 16,-6-2-1-16,-8-5 1 15,1-2 0-15,-1 0-1 16,1 0 3-16,-4 0-1 0,-3 0 0 15,-2-13-2-15,-2 0 2 16,-2-4-1-16,2 0 6 16,1-4-6-16,-7-2 1 15,2-4-1-15,-8 1 1 16,-3-10-1-16,-8 0 6 16,5-4 6-16,-3-5-10 15,6-4 16-15,3-10-10 16,3-4 6-16,6-8-13 15,1-5 3-15,-7-6-4 16,-9-7-16-16,-14-4 1 16,-8-1 10-16,-19 4-1 15,-10 10 6-15,-18 12-2 0,-9 11 1 16,0 1-2-16,0 2 3 16,-28-1 0-16,-2 1 0 15,-5-2 0-15,-4 3 0 16,-3-3 0-16,-3 2 7 15,-10-1-2-15,-6 1-3 16,-7 0 4-16,-10 7-2 16,-9-1 1-16,-13 3 0 15,-14 5-2-15,-15-1 6 16,-13 3-9-16,-1 4 3 16,8-1-1-16,10 7 7 15,2 5 0-15,0 4-8 16,0 6 1-16,-6 8-2 0,0 3 4 15,-4 2-4-15,-5 0 0 16,-8 5-2-16,-9 16-2 16,-10 13 3-16,-6 9 2 15,-7 8 2-15,-10 14-3 16,-5 6-2-16,-5 3 1 16,11-1 1-16,13-3-1 15,12 4-1-15,14 0 1 16,-1 9 1-16,7 0-1 15,13 3-36-15,15-4-32 0,102-65-63 16,9-3-60 0</inkml:trace>
  <inkml:trace contextRef="#ctx0" brushRef="#br0" timeOffset="50328.49">24684 10678 166 0,'0'0'119'0,"0"0"-107"16,-19 125 16-16,19-88-9 15,0-3 3-15,0-1-3 16,6-4 9-16,13 3 2 0,4-2-4 15,4-1 6-15,-2 7-7 16,7-5 2-16,-2 8-18 16,9 2 6-16,3 1 15 15,3 7-22-15,3 3 0 16,4 1 2-16,2 3-2 16,8-3-1-16,9-1-2 15,10-1 2-15,9-6-1 16,11-2-2-16,8-2 7 15,8-5-7-15,1 0 7 16,-1-2-10-16,-3-2 9 16,-7 1-1-16,-8-3-3 15,1-6 0-15,-3 1-6 0,-7-6 0 16,2-4 5-16,-2-2-5 16,-3-5 1-16,7-1-4 15,-1-5 7-15,1-2 6 16,10 0-8-16,-8 0 9 15,-2 0-2-15,-4 0 14 16,-6-2-21-16,-9-10-2 16,3-7 4-16,-2-2-2 15,2-8 8-15,3-8 9 16,3-8-14-16,-6-6 5 0,0-5-3 16,-5-6-4-1,5 4-3-15,-7-1 0 0,1 1 0 16,-5 0 9-16,-3 1-9 15,-2-2 0-15,-4 5-6 16,-7-2 12-16,2-2-6 16,-2 4 5-16,1-3 1 15,-1 1-3-15,-9-2 0 16,0 0-3-16,-9 3 0 16,0-1 0-16,-8 1 1 15,1 1-1-15,-4 0 0 16,-2 3 2-16,-7-2-2 15,-1-5 3-15,-4 0 2 16,-5-3-2-16,-3 0 2 16,0 2-5-16,-8-2 2 0,-23-1 1 15,-11 1-1-15,-11-2 6 16,0 6-7-16,-9 1 1 16,1 4 9-16,-1 3-7 15,-2 0 4-15,2 2-8 16,-10 2 0-16,2 7 0 15,-8 1 0-15,-3 4 1 16,-9 0 2-16,-7 3-3 16,-7 0 0-16,-5 2-4 15,3 5 5-15,2 0-1 16,10 3 0-16,7 5 3 16,6 2-2-16,0 2 3 0,0 3-4 15,5-3 0-15,-8 3-2 16,-8 1 1-16,2 5 0 15,-10-2 0-15,2 4 1 16,3-2-10-16,0 2 10 16,-5 0-2-16,1 0-1 15,-5 0 3-15,1 0 0 16,6 0 0-16,7 6-4 16,1 3 4-16,13 2 0 15,4 3-1-15,-2 7 1 16,-3 6-4-16,-4 1 4 15,-3 6 0-15,-3 2 4 16,-5 0-4-16,2 5-1 16,0 2 0-16,-1 4 2 15,7 0-1-15,0-2 0 0,3 2 0 16,5-1 0 0,1 4-2-16,-3 6 3 0,-3 8-2 15,5 6-3-15,4 5 1 16,4 4-1-16,10 1 3 15,-1 3 1-15,11-2 0 16,6-4 0-16,14-6 0 16,14-6-1-16,14 2-17 15,0-4-2-15,3-6 3 16,23-4-9-16,-4-9-71 16,-11-42-48-16,-8-2-67 15</inkml:trace>
  <inkml:trace contextRef="#ctx0" brushRef="#br0" timeOffset="60499.76">12081 13835 32 0,'0'0'66'0,"0"0"-28"16,0 0-38-16,0 0 1 16,0 0-1-16,0 0 44 15,0 0-27-15,0-33 38 16,0 29-46-16,0-2 15 15,0-3-19-15,-3 0-5 16,0-1-33-16,0-1-46 16,3 5 79-16,0 1 8 15,0 5 5-15,0-2-7 16,0 2 8-16,0 0 15 16,0 0 6-16,0 0 4 15,0 0-14-15,0 0 1 0,0 0-2 16,0 0-10-16,0 0 4 15,0 0 3-15,0 0 21 16,0 0 12-16,0 0-4 16,0 0-17-16,0 0-16 15,0 0-8-15,0 0-3 16,0 0-4-16,0 0 1 16,0 0-3-16,0 0 1 15,0-3-1-15,0 3 0 16,0 0 8-16,0 0 1 15,0 0 4-15,0-3-5 16,0-4-2-16,-6-2-6 16,3 2-6-16,-2-5 1 0,2-3 5 15,0-6-1-15,0-5-14 16,-3-2-8-16,2 3 23 16,-2 5 4-16,-3-2-4 15,4 0 1-15,5 1-4 16,0-3 7-16,0-2-4 15,0-1 1-15,0-2-2 16,5-3 2-16,10 3-1 16,1-1 0-16,4-5 0 15,-4 5 0-15,1-1 0 16,-2-1 4-16,-2 4-4 16,1-5 0-16,2 4 0 0,-1-6-2 15,5 3 6 1,-4 3-5-16,4 1 3 0,-7 5-2 15,-1 3 0-15,-1 2 0 16,-5 5 0-16,0-3 0 16,4-2 0-16,2-1 0 15,4 3 0-15,1-3 0 16,5-3 0-16,4-2-1 16,10-4 3-16,0-2 3 15,3 0 0-15,-5 1 0 16,-4 3-2-16,-7 6 2 15,-11 5-5-15,-2 7 0 16,-4 2 3-16,-3-3-3 16,5 3 1-16,-5-7-1 15,6-1 0-15,-2 3 2 0,-1-5-3 16,0 5 2-16,-6 4 0 16,0-1 0-16,0 4-1 15,0-6 0-15,0 1-15 16,-9-2-12-16,-10-2 19 15,-1 1 8-15,1-4 1 16,2 0-1-16,-2-2 0 16,-1 1 1-16,1 3-1 15,-4-2 0-15,1 4 7 16,2 1-5-16,-5 0-2 16,2 0 0-16,1 3 0 15,2-3 5-15,4 3-8 0,2 1 6 16,11 3-6-16,-2 0 3 15,2-1 0-15,3 2 0 16,0 0 0-16,0 3 0 16,0 0 0-16,0-2-1 15,0 0-6-15,0-3 2 16,0-4 1-16,8-3 2 16,15-3 0-16,10-2 4 15,3 0-1-15,6-4 0 16,3 1 2-16,6-4-2 15,7-1 5-15,4-1-1 16,5-2 3-16,2 1-3 16,1-1 6-16,2-3-6 0,2 0 2 15,4-3 3-15,0 1-9 16,-2-1 1-16,-1 5-1 16,-7 1-1-16,-4 4 2 15,-9 5-2-15,-7-2 7 16,2 1-7-16,-8 1 0 15,0-1-2-15,0 4 4 16,3-2-4-16,0 1 1 16,-3 1 1-16,3-2 1 15,-6-1 0-15,5 0-2 16,1 0 2-16,5-3-1 16,-5 4 0-16,-6 2 0 15,-8 3 3-15,-8 4-3 16,-10 3 0-16,-7 6-2 0,-6 0 2 15,0 0 2-15,0 0 5 16,0 0 2-16,0 0-3 16,0 0 4-16,0 0-7 15,0 0-3-15,0 0 2 16,0 0-3-16,0 0 2 16,0 0-1-16,0 0 0 15,-9 0 0-15,-19 0-5 16,-8 0 2-16,-9 6 0 15,-2 0-5-15,-1-1-2 16,1-1 5-16,5-1 0 16,3-3 5-16,10 0 1 15,13 0 0-15,8 0-1 16,5 0 0-16,3 0 0 0,0 0-2 16,0 0-23-16,0 0-11 15,3 0 26-15,21 0 10 16,8 0 0-16,4-5 2 15,3-5 9-15,5-1-4 16,-2 0-2-16,0 2 6 16,-6 3-7-16,-7 4-2 15,-7 0-2-15,-2 2 0 16,-7 0 4-16,-4 0-2 16,2 0-1-16,-2 0 0 15,1 0-1-15,-7 0-2 0,3 0 2 16,-6 2 1-16,0 3-1 15,0 3-1-15,0 9 1 16,0 8 5-16,-16 12-2 16,-26 10 19-16,-6 3-16 15,-2-2-6-15,2-8-6 16,9-7 6-16,8-5 0 16,1-5 0-16,8-3-8 15,2-1-15-15,1-4 5 16,-1 0-25-16,5-6-41 15,12-9-76-15,-1 0-123 16</inkml:trace>
  <inkml:trace contextRef="#ctx0" brushRef="#br0" timeOffset="62261.63">13926 9450 304 0,'0'0'30'0,"0"0"-12"15,0 0-14-15,0 0 5 16,0 0 36-16,0 0-13 0,0 0-23 16,-20-24 5-16,20 24-2 15,0-6-6-15,0 2 0 16,11-8 8-16,8 2-2 16,10-1-1-16,4-4 6 15,8-2-11-15,13 0 10 16,5-2 16-16,5 2-11 15,11-3-9-15,12-1-4 16,14-4 0-16,11 1 4 16,15 0-6-16,8 5 6 15,11 0-2-15,2 2-3 16,8 2-2-16,-2 0 2 16,-1-2-4-16,1 1-1 0,-2 0 3 15,1 1-3-15,-5 0 1 16,0 2 0-16,-2 3-1 15,8-2 2-15,11 5-4 16,10-5 2-16,-1 3 1 16,5-1-1-16,-3-1-2 15,3 1 0-15,2 1 0 16,-4 0 0-16,-9 2 1 16,-6 5-1-16,-7 1 4 15,-6-1 0-15,-7 2-4 16,-1-3 2-16,4 2-1 15,8 1-1-15,5 0 0 16,14 0 1-16,11 0 1 16,12 0-2-16,8 0 3 15,0 0-3-15,-8 0 0 0,-11 0-4 16,-13 0 3-16,-3 7 1 16,2 2 0-16,3 0 1 15,4 4 5-15,7 2-6 16,9 4-4-16,8-2 4 15,0 0 5-15,-2-2-5 16,2-2-3-16,-5 0 1 16,2 0 1-16,-7 4 1 15,-7 0 0-15,-3 4 3 16,-7-3 1-16,-12 1-3 16,0-2-1-16,3 1 0 15,6-5 2-15,-1 1 5 0,-2-4-6 16,-9-1-1-16,-11 2 4 15,-2-1-1-15,-7 1-3 16,-7 1 0-16,1-1-1 16,-4 0 1-16,-6 2 0 15,-4 0 1-15,-5 2-1 16,-2-2-1-16,5 2 1 16,3 4 1-16,3 0 0 15,0 3-2-15,5-1 2 16,10-2-1-16,2 0 3 15,-4 1-3-15,-1-3 1 16,-6-2-3-16,1 0 1 0,-4-2 1 16,3-1-3-16,3-1 3 15,-6-1 1 1,4 4 0-16,-4-4-1 0,-3 3 0 16,3 2 1-16,-3-2 0 15,0 2 0-15,-8 1-1 16,-6-3 1-16,-1 1 2 15,-9-2-3-15,2 0 0 16,-1-4-1-16,3 2-1 16,-2-1 2-16,-1 0 1 15,-10 1 2-15,-9 3-3 16,-14 0-3-16,-8 2-1 16,-4-2 4-16,-7-1 0 0,-3 0 0 15,-12-4 0 1,-7 0-1-16,-10-4 1 0,-7 1 0 15,-1-5-43-15,-8 0-70 16,0 0-206-16</inkml:trace>
  <inkml:trace contextRef="#ctx0" brushRef="#br0" timeOffset="64197.56">16494 8709 393 0,'0'0'43'15,"0"0"-20"-15,0 0-23 16,0 0 0-16,0 0 13 15,0 0 39-15,0 0 15 16,20 7-34-16,-20-7-7 0,3 0-9 16,-3 0-2-1,3 0 1-15,-3 0-4 0,0 0 4 16,0 0-12-16,0-4 3 16,0-10-7-16,-3-5 6 15,-23 0-6-15,-2-6 0 16,-11 1-3-16,-3-2 8 15,-11 3-10-15,-1-1 5 16,-1-1-3-16,-9 4 3 16,-1-1-11-16,1 0 2 15,-8 3 9-15,1 0-3 16,-7 0 3-16,0-3 1 16,-2-1-1-16,3-1-1 15,-4 0 1-15,0 1 3 0,-3 0-3 16,0 2 1-16,-10-3-1 15,1 5 0-15,-4 4 0 16,-4 2 0-16,8 7 0 16,-4 1-3-16,10 3 3 15,6 2 0-15,0 0-2 16,0 0 5-16,-6 0 17 16,3 4-19-16,0 7-1 15,1 5-3-15,-1 7-1 16,-11 8 8-16,-8 8-4 15,-13 6 1-15,-7 0-2 16,4 2 2-16,-4 2-2 16,10-2 2-16,-1 0 0 0,11 3 0 15,0-3-1 1,7 3 0-16,-5 2 1 0,1 1-1 16,-1 3 0-16,9 4 2 15,0 2-2-15,8 0-2 16,6-1 2-16,-3-4 0 15,5-8 3-15,4-4 0 16,7-9-3-16,12-4-2 16,0-8 2-16,11-1 2 15,6-4-1-15,2-1-2 16,7-5-2-16,7-4-5 16,5-6-18-16,5-3-22 0,4 0 17 15,3 0-37-15,3 0-2 16,-3-15 31-16,-2 1 39 15,5 3 3-15,-3-2-3 16,3 2 0-16,0-2 0 16,0 0 0-16,0-2-1 15,0 3 2-15,0-2 0 16,0 1 2-16,0 1 2 16,0 0-4-16,0-1-1 15,3-2 7-15,11 0-2 16,2-3 10-16,4 2 0 15,2-4-11-15,4 3 12 0,-4 2-10 16,1 5 7 0,-4 1-6-16,-5 5 4 15,-8 1-6-15,-3 1-4 0,-3 2 4 16,0 0 13-16,0 0 5 16,0 0-13-16,0 0-2 15,0 0-7-15,0 2 11 16,-17 22-12-16,-11 14-3 15,-11 14 2-15,-3 7 2 16,-3 1 8-16,6-1-7 16,3-6-2-16,7-8 1 15,10-8-1-15,5-6 1 16,8-7-1-16,6-12-4 16,0-1-7-16,0-7-2 15,17-1 13-15,31-3 1 0,16 0 0 16,20-19 19-16,11-14-14 15,2-1 21-15,-4 3-12 16,-12 2 1-16,-20 10-16 16,-16 4 1-16,-22 9-1 15,-10 1 0-15,-13 5-10 16,0 0-41-16,0 0-127 16,-3 0-222-16</inkml:trace>
  <inkml:trace contextRef="#ctx0" brushRef="#br0" timeOffset="68178.34">8370 9773 516 0,'0'0'41'0,"0"0"-35"15,0 0-6-15,0 0 0 16,0 0-10-16,0 0 4 15,0 0 3-15,0 6 6 16,3-6-3-16,0 0 0 16,0 0-2-16,-3 0 0 15,3 0-2-15,0 0 4 16,11 4-5-16,2 1 5 16,3 1 4-16,4 1 3 15,-1-1-6-15,7 3 6 16,4 4 2-16,-2-1-6 15,16 5 6-15,4 7-9 0,19 3 5 16,19 3 2-16,14 4-2 16,15 7-2-16,13 2-3 15,10 1 2-15,21 4-2 16,13 1 7-16,12 3 11 16,10 5 2-16,-3 7 6 15,-6 5 2-15,-14 4-13 16,-10 3-7-16,-18 4-1 15,-20 1-7-15,-9-4 0 16,-19-8 4-16,3-14-4 16,-7-8-19-16,-4-8-47 15,-3-12-7-15,-73-27-46 16,-8 0-50-16</inkml:trace>
  <inkml:trace contextRef="#ctx0" brushRef="#br0" timeOffset="68600.38">11442 9464 486 0,'0'0'2'16,"0"0"-4"-16,0 0-20 15,0 0 5-15,-178 53 17 16,152-22 13-16,1 16 9 15,-11 15-1-15,-9 22-2 16,-16 25 8-16,-17 17-23 16,-26 15 31-16,-16 9-19 15,-14 1 3-15,-12-1-7 0,4-9-3 16,8-13-1 0,13-10-7-16,4-10-1 0,14-10-23 15,80-83-75-15,7-3-117 16</inkml:trace>
  <inkml:trace contextRef="#ctx0" brushRef="#br0" timeOffset="70607.55">15971 11783 436 0,'0'0'13'0,"0"0"-13"16,0 0-65-16,0 0 65 15,0 0 23-15,236 0 6 16,-130 0-14-16,8 0 0 16,9-7 3-16,12 4 7 15,10-2-13-15,14-1 18 16,19-1-20-16,24 1 23 15,32-1-21-15,24 4 18 0,24 3-10 16,-2 0-9-16,-15 0-4 16,-13 6-7-16,-9 9 8 15,-21-2-8-15,-8-7 7 16,-4-2 5-16,3-4 2 16,4 0-12-16,8-2 8 15,1-19-8-15,-3-3-2 16,1 1 1-16,-9-2-1 15,0 4 10-15,-5 8 6 16,-4 3 5-16,-3 10-9 16,-11 0 8-16,-13 0-7 15,0 0-7-15,-8 0-1 16,-1 0 5-16,-20 0-2 0,-34 0 0 16,-29 0-7-16,-29 0 3 15,-13 0 4-15,-15 0-5 16,-11 0-3-16,-13 0 0 15,-6 0 0-15,-3-4 3 16,-58-7 3-16,-33-2-6 16,-35-4 0-16,-33-2 0 15,-18-3-1-15,-18-1 2 16,-18 0 1-16,-20 3 7 16,-22 5-9-16,-30 7 0 15,-22 6-3-15,-12 2-3 16,-11 0 0-16,3 0-5 0,6 0 8 15,2 0 3-15,18 4 1 16,16 2 1-16,17-1-2 16,36-4 0-16,17-1-1 15,28 0 1-15,28 0 4 16,33 0-3-16,39 0 1 16,35 0 4-16,33 0-1 15,22 0-5-15,0 0-18 16,53 0-15-16,58 0 33 15,47-4 3-15,49-4 2 16,35-5-2-16,27 0 2 16,44 7-1-16,33 2-4 15,45 4 2-15,35 0 2 0,16 0-4 16,7 10-6-16,4 9 6 16,-3 0-16-16,-11 0 6 15,-6 5-7-15,-30-2 5 16,-34 4 0-16,-34-1 2 15,-18-1 3-15,-33-3-7 16,-32-1-15-16,-42-6-7 16,-62-3-13-16,-53-2 8 15,-53-5-42-15,-42-4 41 16,-36 0 42-16,-80 0 17 16,-56-3-15-16,-57-11 11 15,-49-6-3-15,-35-1 41 16,-27 2-15-16,-15-3 15 15,-17 3-2-15,-14 4-14 0,-25 7-2 16,-25 5-23-16,-33 3-10 16,-32 0-31-16,-5 0-50 15,5 5 38-15,35-3 43 16,46 0 48-16,46 0-14 16,50 5-12-16,47 1-13 15,61-4-9-15,63-2 4 16,60-2 10-16,44 0-13 15,40 0-1-15,9 0 0 16,39 0-72-16,73-14 60 16,69-12 12-16,74-6 11 15,61 0 4-15,53 2-5 16,36 4-8-16,28 7 2 0,22 4 7 16,10 8 1-16,-6 7 11 15,-1 0-10-15,-5 0-8 16,-8 3-3-16,-9 13-2 15,-37 3 0-15,-41 2-6 16,-51 2 2-16,-46 0 0 16,-47-1-2-16,-43-5-9 15,-51-6-3-15,-47-5-18 16,-47-2-29-16,-26-2-29 16,-42 0 43-16,-68 3 43 15,-41-1-14-15,-33 0-97 16,80-4-27-16,1 0-24 0</inkml:trace>
  <inkml:trace contextRef="#ctx0" brushRef="#br0" timeOffset="70744.19">23276 11563 151 0,'-453'-13'88'0,"111"2"-78"16,-4 0-10-16,0 1 0 15,18-3 27-15,21 0 40 16,8 4-15-16,13 3-52 16,7 4-21-16,22 0-48 15,20 0-25-15,41-5 45 16,37 1 49-16,159 4 36 15,0-3-36-15</inkml:trace>
  <inkml:trace contextRef="#ctx0" brushRef="#br0" timeOffset="107683.54">15069 10176 161 0,'0'0'51'0,"0"0"-17"0,0 0-23 16,0 0-4-16,0 0-6 15,0 0 10-15,0 0-11 16,0 0-11-16,0-27 9 16,0 20 2-16,0 4-2 15,0-2 6-15,0 1-2 16,0 1 1-16,0 3 26 16,-9 0-25-16,3 0 10 15,-4 0-10-15,-7 0 1 16,2 15-5-16,-12 7 3 15,2 6-6-15,-1 2 8 16,4-1-1-16,2 2-3 16,4 0 12-16,-1 2-8 0,5 0 9 15,2 4-10 1,-2 6 5-16,-2 11 7 0,1 9-2 16,1 9 3-16,-2 5-13 15,2 1 7-15,2 2-4 16,4-10 2-16,6-6 0 15,0-8-6-15,0-9 7 16,0-4-8-16,16-8 4 16,10-10-2-16,10-4 19 15,6-1-19-15,9-8 14 16,7-3-5-16,7-6-2 16,10-3-7-16,4 0 3 0,9-16 4 15,2-16-10 1,-3-6 3-16,-6-10 3 0,-9-2-9 15,-15-13 7-15,-15-5-6 16,-12-9 1-16,-14-9 0 16,-13 2 0-16,-3 1 5 15,0 6-14-15,0 9 19 16,-16 3-16-16,-10 3 13 16,-4 4-5-16,2 8 0 15,-2 3 6-15,2 7 0 16,-1 11-7-16,-4 3 11 15,5 11-10-15,-8 5-4 16,-6 5-5-16,-6 5 4 16,-21 7-1-16,-12 31-11 15,-12 23-39-15,-10 13-31 0,64-39-55 16,7-5-90-16</inkml:trace>
  <inkml:trace contextRef="#ctx0" brushRef="#br0" timeOffset="110070.89">7026 6470 400 0,'0'0'118'16,"0"0"-118"-16,0 0-68 0,0 0 37 16,0 0 27-16,0 0-3 15,0 0 7-15,73 15-20 16,-56-15 18-16,2 0 4 16,1 0 7-16,-1 0-8 15,-13 0 1-15,2 0 2 16,-8 0-4-16,0 0 0 15,0 0 6-15,0 0-11 16,0 0 11-16,0 0-10 16,0 0 14-16,0 0-8 15,0 0 6-15,0 0 7 16,0 0 9-16,3 0-13 0,-3 0 8 16,3 0-12-1,-3 0-4-15,3 0 3 0,-3 0-11 16,0 0 8-16,0 0-4 15,0 0 2-15,0 0-1 16,0 0 3-16,0 0 1 16,0 0-3-16,0 0 2 15,0 0-6-15,0 0-2 16,0 8-46-16,0-3-97 16,0 1 46-16</inkml:trace>
  <inkml:trace contextRef="#ctx0" brushRef="#br0" timeOffset="110312.28">7258 6429 557 0,'0'0'0'16,"0"0"-74"-16,0 0 3 15,0 0 41-15,0 0 13 16,0 0 13-16,-156 77-5 16,153-67 7-16,3 2-2 15,0-4 1-15,0 3-23 16,0-11-37-16,0 0-59 16</inkml:trace>
  <inkml:trace contextRef="#ctx0" brushRef="#br0" timeOffset="110431.96">6976 6562 277 0,'0'0'0'16,"0"0"0"-16,0 0-18 15,0 0-12-15,0 0-16 16,0 0-20-16</inkml:trace>
  <inkml:trace contextRef="#ctx0" brushRef="#br0" timeOffset="111931.38">15943 10823 359 0,'0'0'32'0,"0"0"-32"16,0 0-24-16,0 0 22 15,0 0 2-15,0 0 23 16,0 0-12-16,-131 70-3 0,122-45 3 16,3-1-1-16,2 0 16 15,4 4-1-15,0 2-18 16,0 4 17-16,0 5-17 15,0-3-4-15,22 2 2 16,8-1 4-16,9-1 1 16,6-4-10-16,14-1 1 15,2-6 7-15,4-6-6 16,5-8-2-16,-3-5 2 16,2-6 4-16,9 0 5 15,-1-2-11-15,7-19 4 16,-3-7 0-16,-6-4-4 0,-2-5 4 15,-15-3-4 1,1-7-13-16,-14-9 13 16,-6-6 0-16,-3-8 1 0,-11-10-1 15,1-7 1-15,-7 4 0 16,-8 1-1-16,-5 9 0 16,-6 4 6-16,0 3-3 15,0-2-2-15,-26-3 3 16,-13 1-4-16,-3-3-2 15,0 0 0-15,-10 5 4 16,4 4-1-16,0 8 2 16,-1 9-1-16,4 8 13 15,0 8-5-15,0 7-4 0,-8 7-3 16,-1 8 3 0,-18 9 4-16,-6 0-8 0,-9 0-1 15,-5 11-2-15,-6 9 2 16,-8 1 11-16,2 6-5 15,-5 14 5-15,-5 13-8 16,8 18-2-16,5 18-4 16,20 11-3-16,33 8-15 15,32-2-74-15,16-75-44 16,19-11-131-16</inkml:trace>
  <inkml:trace contextRef="#ctx0" brushRef="#br0" timeOffset="116153.76">14174 9878 188 0,'0'0'32'16,"0"0"-8"-16,0 0-18 16,0 0 11-16,0 0 2 15,0 0-15-15,0 0 4 16,-99-28-3-16,86 26-7 0,-1-1 5 15,-1-1-3-15,-4 2 5 16,0 0-3-16,-8 0 11 16,4 2-4-16,1 0 13 15,-1 0-4-15,4 0 16 16,2 0-27-16,5 0 9 16,2 0-15-16,-2 6-1 15,-2 7 5-15,-5 4-5 16,-1 6 1-16,-2 6 3 15,-1 2-2-15,1 6 2 16,-1 5 17-16,1 8-20 16,2 3 21-16,1 5-11 15,2 2 6-15,11-1-3 16,6 4-9-16,0 1 15 16,0 0-13-16,20 0 28 0,19 3-24 15,6 2-5-15,16 1-2 16,10-2-1-16,13-2 7 15,19-1-6-15,14-6 16 16,9 1-16-16,3-4 7 16,-3-1-6-16,2-1 3 15,6 2-3-15,4-3-4 16,4-2 4-16,3-4-4 16,5-6 4-16,-4-7-4 15,-1-2 9-15,-7-4-8 16,-2-6-4-16,-13-3 7 15,-10-8-10-15,-4-7 11 0,-1-4-8 16,4 0 2-16,8-1 0 16,3-24-1-16,-5-2 6 15,2-8-8-15,-6-6 11 16,-7-3-16-16,-7-6 16 16,-10-1-13-16,-6-7 5 15,-6-6-3-15,-8-7 3 16,5-12-7-16,-1-11 3 15,-2-6 4-15,-5-3-4 16,-9 4 6-16,-16 7-7 16,-10 5-1-16,-13 1-6 15,-11 5 2-15,-8 0-7 16,0 1 16-16,-36 4 1 0,-17-4-2 16,-14 1 8-16,-14-2-6 15,-12 2 3-15,-13 2 3 16,-8 4 3-16,-6 8 2 15,-1 9 0-15,-19 12-5 16,-8 6 1-16,-17 4-2 16,-10 2-4-16,-2 4 3 15,-8 7-4-15,-5 4 5 16,-8 8 11-16,-9 9-1 16,-2 0-6-16,-4 0-2 15,6 21-1-15,9 7-8 16,24 4 3-16,26 3-2 0,31 0 1 15,33 13-7-15,23 9-60 16,32 12-23-16,29-43-49 16,23-5-138-16</inkml:trace>
  <inkml:trace contextRef="#ctx0" brushRef="#br0" timeOffset="116956.4">16100 9448 568 0,'0'0'4'0,"0"0"0"0,0 0 2 16,0 0-6-16,11-121 1 16,1 83 20-16,7-5-15 15,4-6 12-15,4-9-15 16,1-8 9-16,11-9-8 16,-3-4 9-16,12-4-11 15,7-3 0-15,13-4 1 16,13-2-3-16,15 1 1 15,4 8 0-15,3 9 2 16,-8 14 1-16,-19 16-4 16,-14 13-1-16,-26 16 1 15,-23 11 2-15,-7 4-2 16,-6 0-4-16,0 0-1 0,0-2 3 16,-16-2-6-16,-13-2 6 15,-7 1-15-15,-6 1 13 16,0 0-7-16,0 4 6 15,9-3 4-15,8 3 1 16,8 0-5-16,8 0 12 16,6 0-12-16,3 0 5 15,0-2-3-15,0 0-4 16,6 0-8-16,33-4 8 16,17-5 7-16,8-3 11 15,7 0-11-15,1-1 15 16,-11 7-10-16,-16 8-1 0,-16 0-4 15,-16 0-8 1,-13 21 8-16,0 22 4 0,-22 14 8 16,-20 10 0-16,6-2-8 15,10-4-2-15,16-8-1 16,10-7-1-16,0-8-22 16,0-38-82-16,10 0-158 15</inkml:trace>
  <inkml:trace contextRef="#ctx0" brushRef="#br0" timeOffset="117840.05">17325 6911 181 0,'0'0'99'0,"0"0"-65"16,0 0-15-16,0 0 32 15,0 0 17-15,0 0-23 16,0 0-33-16,-9 4 9 0,9-4-21 15,12 0 6 1,21 0-4-16,11-7 5 0,21-3 1 16,7 1 3-16,9 2-6 15,-2 2-4-15,-4-2 7 16,-7 3 0-16,-16 4-1 16,-21 0-3-16,-11 0-4 15,-17 0 0-15,-3 23 7 16,0 11 19-16,0 15 4 15,-12 14 11-15,-7 12-26 16,5 6-4-16,5 5-6 16,9-3-2-16,0-4-2 15,0-6-2-15,0-9-2 0,0-9 3 16,3-7-3 0,-3-10-56-16,0-6-39 0,0-32-35 15,0 0-36-15</inkml:trace>
  <inkml:trace contextRef="#ctx0" brushRef="#br0" timeOffset="118020.68">17461 7492 577 0,'0'0'0'0,"0"0"-42"16,0 0-2-16,219-114 41 15,-96 70-1-15,10 3 3 16,-88 27-23-16,-9 1-199 16</inkml:trace>
  <inkml:trace contextRef="#ctx0" brushRef="#br0" timeOffset="118493.39">18326 6879 548 0,'0'0'29'0,"0"0"-13"15,0 0-13-15,0 0 0 16,0 0-1-16,0 0-1 0,94 0 9 16,-55 0-3-16,0 0 12 15,-5 14-19-15,-1 6 0 16,-7 3 2-16,-1 5 3 15,-5 2-1-15,-10 2 4 16,-10 0-3-16,0 2-1 16,0 3 16-16,-25 2-15 15,-17-1 5-15,-8-6-9 16,5-4 7-16,7-7-8 16,15-5 0-16,7-8-2 15,13-6 2-15,3 0-1 16,0-1-32-16,22 2 25 0,31 0-8 15,14 1 16-15,3 2 3 16,8 4-3-16,-6 8 3 16,-7 5 1-16,-17 5 12 15,-15 4-10-15,-21 0-5 16,-12 7 4-16,0-2 3 16,-9 7 0-16,-24 1-2 15,1-5-5-15,5-1-2 16,5-2-31-16,16-31-70 15,3-2-133-15</inkml:trace>
  <inkml:trace contextRef="#ctx0" brushRef="#br0" timeOffset="118680.4">19079 7723 725 0,'0'0'27'16,"0"0"-27"-16,0 0-9 15,0 0-17-15,0 0-45 16,0 0-143-16</inkml:trace>
  <inkml:trace contextRef="#ctx0" brushRef="#br0" timeOffset="119747.27">19273 6840 232 0,'0'0'69'16,"0"0"-31"-16,0 0-26 16,0 0 16-16,0 0 5 15,0 0-1-15,-6 0-21 16,3 0 7-16,3 0-9 16,0 0 11-16,0 0-10 15,0 0-4-15,0 0 4 16,0-2-9-16,3-5 5 0,25-1 1 15,14-3-3-15,3 3 15 16,8-2-1-16,2 0-14 16,2 4 5-16,7 4 0 15,8 2 1-15,6 0 4 16,-4 0-9-16,-2 0 13 16,-8 11-13-16,-13 6-2 15,-15 2-2-15,-13 0 2 16,-17 5 0-16,-6 2 1 15,-12 5 5-15,-47 8 2 16,-16 6-1-16,-9 2-3 16,0 2 2-16,0 4 6 15,3 9-5-15,8 0-1 0,12 5-7 16,8-5-2-16,19-8 0 16,17-3-3-16,14-9 2 15,3-3-3-15,0-9 6 16,26-13-4-16,10-6 3 15,1-9-2-15,10-2 2 16,1 0 12-16,-4-21 9 16,-2-18-5-16,-3-15 5 15,-10-16-18-15,-5-12 4 16,-15-4-7-16,-9 6-1 16,0 13-2-16,-9 18 1 15,-27 17 1-15,6 13-8 16,7 10-14-16,8 9-62 15,15 0-86-15,0 7-187 0</inkml:trace>
  <inkml:trace contextRef="#ctx0" brushRef="#br0" timeOffset="120250.19">20335 6847 634 0,'0'0'7'16,"0"0"-7"-16,0 0-7 15,0 0-9-15,176-56 16 0,-92 49 14 16,6 5-14-16,-7 2 14 16,-2 0-8-16,-6 0 19 15,-21 0-16-15,-15 0-7 16,-19 2-1-16,-14 9-1 15,-6 1 2-15,0 12 6 16,-20 8 10-16,-28 8-3 16,-13 6 13-16,-7 6-17 15,-7 3 9-15,5 3-11 16,6 0 6-16,19-1-6 16,15 3-9-16,21-7 5 15,9-1-3-15,0-7-4 16,16-11 6-16,29-9-14 0,3-6 17 15,8-9-10 1,-3-8 6-16,-6-2-3 0,-13 0 2 16,-4-20 7-16,-7-25 14 15,-7-16-13-15,-13-16 9 16,-3-5-19-16,0 7 10 16,-33 9-8-16,-6 15 4 15,5 15-3-15,4 11-2 16,13 15-2-16,14 10-25 15,3 0-128-15,0 7-327 16</inkml:trace>
  <inkml:trace contextRef="#ctx0" brushRef="#br0" timeOffset="122777.86">15525 9980 167 0,'69'119'8'15,"-21"-48"-1"-15,7-2 10 16,6 1 17-16,4 3 20 16,8 4-37-16,8 5 33 15,3 9-14-15,11 5 20 16,-6 1-7-16,-5-4-32 16,-3-9 0-16,-13-9-16 15,-16-4 1-15,-13-8 5 16,-16-2-14-16,-7-6-1 15,-4-3 1-15,-1-9-15 0,-2-5-13 16,1-9-25-16,-10-29-39 16,0 0-92-16</inkml:trace>
  <inkml:trace contextRef="#ctx0" brushRef="#br0" timeOffset="123249.33">16902 9179 72 0,'0'0'339'15,"0"0"-339"-15,-190 117 3 16,128-68-3-16,10 7 5 16,-2 7-4-16,1 12 29 15,-5 18 0-15,-10 11-3 16,-7 11-4-16,-14 13 5 16,-15 1-11-16,-8 8-14 15,-19 2 2-15,-1 11-4 16,-13 6-1-16,3 5-71 15,97-116-75-15,6-11-148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6T13:51:36.8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20382 4748 228 0,'0'0'48'0,"0"0"-44"15,0 0 1-15,0 0-3 16,0 0 1-16,0 0 30 16,0 0-33-16,0 0 16 15,0 0-11-15,-8-4 20 16,8 4-4-16,0 0 1 0,0 0-8 16,0 0-9-16,0 0 1 15,0-2 0-15,0 2-11 16,0 0 11-16,0 0-8 15,0 0 2-15,0 0-2 16,0 0 2-16,0 0 1 16,0 0-1-16,0 0 9 15,0 0 14-15,0 0-20 16,0 0 29-16,0 0-21 16,-3 0 5-16,3 0-5 15,0 0 4-15,0 0 8 16,-6 0-17-16,-1 0 14 15,1 0-13-15,0 0-6 0,-2 0 9 16,-1 0 16-16,-4 0-8 16,-2 0-12-16,-15 0-6 15,-2 0 0-15,-14 0-3 16,-8 17 8-16,-13 11-14 16,-14 6 22-16,-3 6-26 15,-5 3 24-15,-1 4-21 16,-7 5 15-16,-6 5-5 15,-1 4 3-15,-2 2 3 16,5 12 9-16,5 15-12 16,-1 19 16-16,0 17-19 15,7 11 12-15,12 2-7 0,10-4-3 16,20-11-2-16,15-15 4 16,11-16 2-16,8-20 4 15,8-18-19-15,3-15 29 16,-3-14-36-16,3-11 27 15,-1-9-15-15,1-1 6 16,0-4-2-16,0 2 11 16,0-1-7-16,3-2-7 15,-3 0 15-15,3 0-24 16,0 2-15-16,0-2-81 16,0 0-259-16</inkml:trace>
  <inkml:trace contextRef="#ctx0" brushRef="#br0" timeOffset="944.22">20514 4731 351 0,'0'0'95'0,"0"0"-58"16,0 0-11-16,0 0 39 15,0 0-13-15,0 0-23 16,0 0-29-16,-6 1 5 15,6-1-11-15,0 0-2 16,0 8-2-16,22 0 18 16,13 3-17-16,14 2 14 0,10-1-9 15,5 3 4-15,3 4 0 16,7 4-1-16,4 4 12 16,0 5-17-16,0 7 18 15,-2 4-18-15,-1 10 18 16,0 5-12-16,-11 3 1 15,-2 8 0-15,-8 4-1 16,-5 3 8-16,-1 8-5 16,-12 8 6-16,-1 7-5 15,-11 8 4-15,-9-3 5 16,-5 1-13-16,2-5 16 16,5-9-16-16,5-6 0 15,8-10-1-15,1-13 12 0,2-10-24 16,-1-11 28-16,-2-12-27 15,-8-8 21-15,-5-10-16 16,-11-5 11-16,-3-4-4 16,-3-2 2-16,0 0 4 15,0 0 6-15,0 0-2 16,0 0-16-16,3 0 22 16,0 0-22-16,-3 0 11 15,0 0-5-15,0 0 0 16,0 0 0-16,7 0 0 15,5 0-64-15,21 0-41 16,-16-8-45-16,5-3-78 16</inkml:trace>
  <inkml:trace contextRef="#ctx0" brushRef="#br0" timeOffset="6854.29">18375 6440 148 0,'0'0'46'0,"0"0"-27"16,0 0-17-16,0 0 30 15,0 0-18-15,0 0 13 16,0 0-20-16,0 0 22 16,0 0-6-16,0 0-10 15,0 0 5-15,0 0-9 16,0 0 18-16,0 0-22 15,0 0 21-15,0 0-24 16,0 0 10-16,0 0-8 16,0 0 3-16,0 0 4 15,0 0-10-15,0 0 3 16,0 0 4-16,0 0-13 16,0 0 14-16,0 0-15 0,0 0 13 15,0 0-8-15,0 0 4 16,0 0-1-16,0 0 2 15,0 0 1-15,0 0-10 16,0 0 17-16,0 0-25 16,0 0 22-16,0 0-20 15,0 4 17-15,0 5-11 16,0-1 5-16,0 3 0 16,0 2 0-16,0 0 8 15,0 0-13-15,0 2 15 16,0 1-9-16,0 2 3 15,6 0-2-15,5-2 6 16,-2 2 1-16,1-1 8 0,-1-1-15 16,0-1 8-16,-1-2-6 15,-2-2 6-15,-3-5 4 16,4-3-12-16,-7-2-1 16,3-1 3-16,-3 3-4 15,3-3 1-15,0 1 1 16,3-1 5-16,-3 3-10 15,5-1 13-15,-5-2-13 16,-1 0 12-16,1 0-4 16,0 0-1-16,2 0 5 15,-2 0 19-15,0 0-6 16,10 0-2-16,2 0-14 16,15-13 4-16,-1-6-1 15,4 0-6-15,-5 2 0 0,1-6-3 16,7-1 0-16,0-5 0 15,9-4-3-15,-3-1 14 16,-3 1-23-16,-8 10 8 16,-14 10 0-16,-10 8-52 15,-7 5-89-15,0 0-337 16</inkml:trace>
  <inkml:trace contextRef="#ctx0" brushRef="#br0" timeOffset="16043.88">17380 6772 272 0,'0'0'37'0,"0"0"-36"16,0 0 6-16,0 0 0 15,0 0 4-15,0 0 2 16,0 0-6-16,0 0-11 15,0 0 6-15,-16 0-2 16,16 0 2-16,0 0 5 16,0 0-13-16,0 0 18 15,-3 0-18-15,3 0 10 16,0 0-4-16,-3 0 0 16,3 0 2-16,0 1-2 15,-3 6 4-15,-5 4-14 16,5 2 23-16,3-2-26 15,0-1 20-15,0-1-7 0,0 1 3 16,0 1 6-16,6-3 3 16,13 1-11-16,4-2 2 15,13-6 3-15,0-1 7 16,9 0-9-16,0 0 15 16,-6 0-17-16,-3-1 23 15,-11-8-22-15,-5-2 9 16,-4-1-1-16,-4-9-1 15,5 1 11-15,-4-8-16 16,4-2 16-16,-8-2-12 16,-3 3-7-16,-2 5-2 15,-4 6 5-15,0 4 2 16,-4 5 15-16,-28 4-6 16,-17 5-16-16,-19 0-26 0,-16 15-48 15,-9 22 37-15,10 4-18 16,60-26-26-16,16-5-168 15</inkml:trace>
  <inkml:trace contextRef="#ctx0" brushRef="#br0" timeOffset="16620.06">18113 7066 490 0,'0'0'56'16,"0"0"-49"-1,0 0 29-15,0 0-5 0,0 0 18 16,0 0-41-16,-3 5-8 15,3 8-7-15,0 4 7 16,0 4-6-16,0-3 1 16,6-4-5-16,27-3 15 15,6-7-17-15,9-4 24 16,7 0-7-16,4-10 3 16,-5-16 2-16,-5-1-3 15,-20 0 4-15,-10-2-11 16,-13-4 8-16,-6 1-9 0,0 1 10 15,-3 3-15 1,-39 8 14-16,-19 7-5 0,-20 13-3 16,-9 0-15-16,-5 10 13 15,14 19-11-15,33 7 10 16,42 0-100-16,6-20-70 16</inkml:trace>
  <inkml:trace contextRef="#ctx0" brushRef="#br0" timeOffset="17102.22">18966 6916 531 0,'0'0'11'0,"0"0"-4"15,0 0-14-15,0 0-7 0,0 0 5 16,0 0 1-16,-6 20 8 16,25-20 0-16,7 0 6 15,7-8 53-15,11-17-53 16,12-12 22-16,-5-3-28 16,4-2 28-16,-7-2-18 15,-9 2 13-15,-10 9-5 16,-19 5-17-16,-10 7 31 15,-16 8-14-15,-55 11-1 16,-37 2-17-16,-18 25-21 16,-16 24-18-16,10 11-2 15,90-32-55-15,20-9-97 16</inkml:trace>
  <inkml:trace contextRef="#ctx0" brushRef="#br0" timeOffset="17702.03">18077 6549 391 0,'0'0'124'0,"0"0"-120"15,0 0-2-15,0 0-2 16,0 0-2-16,0 0-6 16,-15 26-4-16,21-10 2 0,22 5 18 15,19-9-16-15,7-1 14 16,7-9-6-16,4-2 10 15,-4 0 9-15,4-5 6 16,0-18-21-16,3-8 59 16,-4-6-45-16,-8-1 22 15,-14-4-30-15,-14 4 9 16,-14 2-10-16,-14 3 1 16,0 4-1-16,-20 10 5 15,-41 10-2-15,-17 9 0 16,-12 0-24-16,-7 32 11 15,7 11-10-15,18 6-33 0,24 0-50 16,48-30-44-16,0-10-123 16</inkml:trace>
  <inkml:trace contextRef="#ctx0" brushRef="#br0" timeOffset="18780.32">16894 6582 349 0,'0'0'2'15,"0"0"-4"-15,0 0 13 16,-131 134-9-16,131-102 3 16,0 2 7-16,0 2 9 15,33 1-2-15,11 1 37 16,10 1-28-16,5-5-2 16,5 3-16-16,11-1-2 0,6-2-3 15,6 3 13-15,14-3-1 16,8 0 0-16,14-2-3 15,6-2 6-15,1 0 2 16,-9 0-19-16,-7-7 16 16,-13-1-11-16,-14-5-13 15,-3-4 19-15,-6-7-17 16,-5-4 6-16,5-2 3 16,-3 0 5-16,1-23-6 15,2-7 4-15,6-2 2 16,-3-5-16-16,3 5 20 15,-3 5-24-15,-3-2 18 0,-11 6-9 16,-2-5 0-16,-13 3 1 16,-13-6-10-16,-7-4 18 15,-13-11-18-15,-10-9 25 16,-9-9-27-16,0-5 25 16,0-3-20-16,0 1 6 15,0 5 0-15,0 6-3 16,-12 11 12-16,-7 8-23 15,-14 7 30-15,1 6-33 16,-17 0 34-16,-13 2-20 16,-5 5 6-16,-14-2-6 15,0 1 2-15,5-2 1 16,-5 4-3-16,0-1 10 0,-6 8-14 16,-8 3 19-1,-1 6-25-15,-4 4 20 0,0 0-11 16,-1 0 4-16,1 0 0 15,4 11-2-15,-5 8 11 16,-5 11-18-16,-14 11 18 16,-3 16-22-16,-3 18 24 15,-2 13-21-15,2 10 15 16,6 7-5-16,3 2 0 16,16-6 6-16,17-3-14 15,37-4-41-15,47-72-93 16,0-10-164-16</inkml:trace>
  <inkml:trace contextRef="#ctx0" brushRef="#br0" timeOffset="20664.88">17411 4740 390 0,'0'0'2'0,"0"0"10"16,0 0-8-16,0 0 31 15,0 0-12-15,0 0 32 16,0 0-39-16,-42-27 2 0,42 27-12 15,0 0 1-15,0 0-1 16,0 0-2-16,0-1 25 16,-3 1-15-16,1 0 15 15,2 0-16-15,0 0-21 16,0 0 19-16,0 0-21 16,0 0 10-16,0 0-2 15,0 0-3-15,0 0-1 16,0 4-5-16,0 15 22 15,19 7-24-15,6 4 22 16,11 7-16-16,9 1 9 16,3 3-2-16,11-3 0 15,-4 0 0-15,1-3-8 16,-5-3 23-16,-3-7-27 16,-9-7 25-16,-9-8-24 0,-15-3 15 15,-5-7-4-15,-7 0 0 16,-3 0 0-16,0 0 14 15,11 0 0-15,6-20 30 16,16-16-37-16,3-12-14 16,6 1 19-16,0-8-17 15,-3 2 5-15,-7 4-2 16,-7 8-2-16,-14 11 8 16,-11 11-20-16,0 9 10 15,0 5-2-15,0 5-58 16,0 0-62-16,0 0-162 15</inkml:trace>
  <inkml:trace contextRef="#ctx0" brushRef="#br0" timeOffset="21368.48">17894 5238 227 0,'0'0'47'16,"0"0"-28"-16,0 0 0 0,0 0 28 16,0 0-47-16,0 0 6 15,0 0 3-15,0 0-9 16,0 0 13-16,0 0 26 16,0 0-20-16,0 0-12 15,0 0-4-15,0 0 4 16,0 0-9-16,0 0 7 15,0 0 20-15,0 0-22 16,0 0 24-16,0 0-25 16,0 0-1-16,0 0-1 15,0 0 5-15,0 0-14 16,0 0 24-16,0 13-15 16,0 8 7-16,6 7 35 0,3 6-22 15,-1 7 13-15,3 6-22 16,-3 4-4-16,-2 5 7 15,-3 3-9-15,-3-3 4 16,0-7 6-16,0-4-26 16,0-1 26-16,0-9-17 15,0-2 2-15,0-2-1 16,0-31-101-16,-14 0-108 16</inkml:trace>
  <inkml:trace contextRef="#ctx0" brushRef="#br0" timeOffset="24078.07">5668 1308 304 0,'0'0'11'0,"0"0"0"0,0 0-2 15,0 0 0 1,0 0 24-16,0 0-12 0,0 0 7 15,-62-40 3-15,62 38-15 16,0 2 22-16,0-2-25 16,0 2 27-16,0 0-39 15,0 0 8-15,0 0-9 16,8 0-8-16,23 0 8 16,14 0 0-16,8 0-7 15,11 0 17-15,11 0-20 16,2 0 20-16,11 0-16 15,8-5 9-15,7-1-3 16,8 4 0-16,-1 2 5 0,-10 0-12 16,-16 0-1-1,-16 10 7-15,-27 6-26 0,-18-6 21 16,-10-3 4-16,-10-2-3 16,-3-3 10-16,0-2 36 15,0 0 28-15,-10 0-60 16,-22 0 6-16,-4 0-8 15,-8 0-14-15,-21 0 26 16,-16 0-31-16,-9 0 13 16,-13 1-2-16,2 8 0 15,4 2 1-15,10-3-4 16,9 1 16-16,14-5-24 16,19 0 26-16,12-2-27 15,24 1 16-15,9 1-6 0,0 2-51 16,28 3 42-16,34 2 10 15,25-7-1-15,24-4 0 16,20 0 6-16,21 0-2 16,7 0 6-16,0 0-5 15,-19 0 6-15,-12 0-13 16,-22 0 5-16,-19 0 0 16,-16 4-2-16,-16 7-5 15,-10-1 5-15,-6 1-7 16,-6-4-1-16,-8 1 19 15,-8-4-13-15,-11-2 5 16,-6 1-1-16,0-3 9 16,-3 0 30-16,-50 3-19 15,-23 0-11-15,-15 4-14 16,-16-4 18-16,-2 4-20 0,2-4 14 16,7-2-8-16,13-1 1 15,18 0 0-15,27 0-2 16,20 0 14-16,19 0-27 15,3 0-18-15,22 7 3 16,50-1 5-16,21 1 24 16,30-4 2-16,22 0-2 15,20-3 1-15,13 0 0 16,2 0-4-16,-4-3 19 16,-19-5-19-16,-28 3 15 15,-29 0-17-15,-38 0 19 16,-32 5-19-16,-30 0 6 0,-3 0 0 15,-66 0 49-15,-35 0-38 16,-28 0-14-16,-16 0 15 16,-14 0-2-16,3 2-9 15,11 3 20-15,13-5-1 16,21 0-7-16,27 0 9 16,17 0-17-16,23 0 8 15,16 0-3-15,11 0-12 16,7 0 15-16,10-5-14 15,3 3 5-15,0 2-8 16,-3 0-17-16,3 0-67 16,-6 0-183-16</inkml:trace>
  <inkml:trace contextRef="#ctx0" brushRef="#br0" timeOffset="30318.95">21939 6556 194 0,'0'0'47'16,"0"0"-40"-16,0 0 0 15,0 0 0-15,0 0 0 16,0 0 4-16,0 0-11 16,0 0 3-16,19-40-7 15,-13 39 8-15,0-1-15 16,-6 0 2-16,3-1 5 15,-3 3 5-15,0 0-4 16,0 0 3-16,0 0 0 16,0 0 0-16,3-2 4 15,5 0-10-15,-2-2 14 16,4 0-17-16,-4 0 17 16,0 1-8-16,0 1 0 15,-6 0 27-15,5-1-1 0,-5 3 2 16,0 0 10-16,0 0-29 15,0 0 25-15,0 0-18 16,0 0 21-16,0 0-33 16,0 0 27-16,0 0-13 15,0 0-4-15,0 0 16 16,0 0-29-16,0 0 7 16,0 0-1-16,0 0-14 15,0 0 21-15,0 0-14 16,0 0 3-16,0 10 15 0,0 6-6 15,-20 4-6-15,-7 1 1 16,2 0 2 0,-1-2-13-16,10-1 24 0,-1-3-33 15,2 2 28-15,-4 0-17 16,0 0 2-16,5-2 0 16,5-9 0-16,9-3 15 15,0-2-31-15,0-1 32 16,-4 0-30-16,4 0 29 15,0 0-21-15,0 3 9 16,-3 2-3-16,-3-1 0 16,0 0 5-16,6-2-11 15,0 1 11-15,0-3-20 0,0 0 30 16,0 0-31 0,0 0 24-16,0 0-9 0,0 0 1 15,0 0 0-15,0 0 0 16,0 0 8-16,0 0-19 15,0 0 24-15,0 0-27 16,0 0 28-16,0 0-19 16,9 0 10-16,1 0-1 15,-4 0-4-15,3 0 6 16,-1 0-9-16,3 0 12 16,0 0-18-16,8 0 27 15,1 0-37-15,2 0 33 16,10 3-17-16,-2 2 3 15,-2-1 0-15,2-3-1 0,-4 2 12 16,-7-3-14-16,-7 0 12 16,-1 0-1-16,-11 0-5 15,3 0 29-15,6 0-11 16,4-3 0-16,1-10-21 16,-2-3 9-16,4 1-21 15,-2 0 29-15,-2 2-33 16,-2 3 35-16,-7 4-35 15,0 3 27-15,-3 1-16 16,3 2 5-16,-3 0 0 16,0 0-3-16,0 0 16 15,0 0-32-15,0 0 37 16,0 0-36-16,0 0 26 0,0 0-16 16,0 0 1-1,0 0 2-15,0 2-5 0,0 20 10 16,0 3 15-16,0 7-15 15,0 2 31-15,-6 3-24 16,0-2-6-16,2 0 13 16,1-3-11-16,0-6-1 15,3-7 2-15,0-6-2 16,-3-4 12-16,3-3-26 16,-3-4 29-16,3-2-30 15,0 0 31-15,-3 0-22 16,3 0 9-16,0 0-1 15,0 0-4-15,0 0-40 0,0 0-20 16,0 0-108 0</inkml:trace>
  <inkml:trace contextRef="#ctx0" brushRef="#br0" timeOffset="31637.82">22490 6834 198 0,'0'0'1'0,"0"0"9"16,0 0 21-16,0 0-7 15,0 0-4-15,0 0-20 16,0 0 3-16,56-28 6 16,-47 21-16-16,-6 3 11 15,1 4-8-15,-1 0 4 16,-3 0-1-16,0 0-4 15,0 0 5-15,0 0 0 0,0 0 2 16,0 0 18-16,0 0 17 16,3 0 29-16,-3 0-4 15,0 0 2-15,0 0-20 16,0 0 6-16,0 0-8 16,0 0-8-16,0 0 28 15,0 0-38-15,0 7 18 16,0 16-39-16,0 5 37 15,-10 1-36-15,1 4 4 16,0-6-8-16,1 3 0 16,2-6-2-16,3-7 11 15,3-4-21-15,0-2 12 16,0-4-14-16,0-4-65 16,0-3-24-16,0 0-87 15,12 0-35-15</inkml:trace>
  <inkml:trace contextRef="#ctx0" brushRef="#br0" timeOffset="32537.87">23415 6384 365 0,'0'0'27'16,"0"0"-17"-16,0 0 35 16,0 0 6-16,0 0-16 0,0 0-11 15,0 0 8-15,-148 93 9 16,134-89-14-16,4-3 18 15,-5 4-31-15,-5-3 38 16,-2 1-44-16,-5-2 14 16,4 2-21-16,4-3 2 15,-1 2-3-15,5 0 7 16,-1 1-18-16,-1 0 26 16,5 2-32-16,2-1 31 15,1 0-28-15,-2 3 15 0,2-1-3 16,-1 4-1-1,1 2 3-15,-2-2-5 0,5 4 17 16,-4-3-28-16,7 7 32 16,-3-3-26-16,6-2 22 15,0-3-16-15,0-3 6 16,0-1-2-16,0-1 0 16,0 0 9-16,0-2-5 15,9-3 6-15,7 0-11 16,7 0 12-16,13 0-8 15,6 0 3-15,3-8-2 16,-3-1-4-16,-3 2 1 16,-6 4-3-16,-5 3 11 15,-2 0-20-15,1 0 25 16,-2 0-32-16,1 0 25 0,-1 0-11 16,-5 6 4-1,-4 2 0-15,-5 3-3 0,-11 7 9 16,0 7-5-16,0 11 7 15,-27 11 53-15,-15 2-60 16,0-4 16-16,7-8-11 16,2-9 0-16,8-4-6 15,2-8 0-15,10-3-4 16,-4-4 17-16,-5-8-11 16,-4-1 10-16,-10 0-24 15,0 0-16-15,11-23-37 16,22 7-105-16,3-3-274 15</inkml:trace>
  <inkml:trace contextRef="#ctx0" brushRef="#br0" timeOffset="34779.96">6121 3431 166 0,'0'0'12'0,"0"0"-6"0,0 0 12 16,0 0-8-16,0 0 18 15,-42 125 11-15,39-101-32 16,0 2 30-16,3 2-26 16,0 6 17-16,0 2-12 15,0 7 13-15,0 8-25 16,0 5 19-16,0 3-21 15,9 0 14-15,7 1-10 16,4-3-2-16,-1 1 0 16,4 4 3-16,-4 2 5 15,3 9-12-15,1 3 17 16,10 2-8-16,1-1-8 16,13-8 4-16,4-3 1 0,1-4-6 15,-1-5 1-15,5-7-4 16,-5-8 16-16,1-3-16 15,-4-5 16-15,0-4-14 16,4-2 8-16,-4-7-8 16,8-3 1-16,2-8 0 15,10-6 11-15,16-4-11 16,9 0 27-16,10-10 10 16,-3-16 8-16,-8 1-44 15,-11-3 17-15,-17-2-11 16,-10-7 5-16,-4-3-11 15,-5-12 7-15,-9-5-16 0,-8-14 11 16,0-10-10-16,-5-13-16 16,-4-11 19-16,-2-4-28 15,-4-7 18-15,-7-2-12 16,-6 1 1-16,0-1-19 16,0 5-14-16,-39 12 33 15,-9 13-2-15,-10 11 26 16,-3 10 1-16,-7 0 18 15,7 3-18-15,2 0 17 16,8 3 7-16,2 3-1 16,-2 1 7-16,-2 6-25 15,-1-1 44-15,-4 6-44 16,-3 1 16-16,-4 5-19 16,1 9 22-16,-8 5-18 15,-2 7-5-15,5 4 11 0,-1 6 0 16,9 3-24-16,-4 6 26 15,7 0-22-15,2 0 22 16,-1 5-28-16,-1 18 16 16,-10 17-4-16,-10 19 2 15,-3 19 0-15,-2 17-9 16,2 10 22-16,3 8-31 16,19 0 33-16,11 0-31 15,23 1-8-15,25-82-71 16,0-2-103-16</inkml:trace>
  <inkml:trace contextRef="#ctx0" brushRef="#br0" timeOffset="39042.83">15480 8013 34 0,'0'0'42'0,"0"0"-1"16,-42 125-21-16,36-101 16 0,0-5-31 15,1-2 27 1,5 1-29-16,0 1 3 0,-3 2-6 16,3 2-19-16,0 5-4 15,0 3-29-15,0-2 12 16,0 3 18-16,0-25-30 15</inkml:trace>
  <inkml:trace contextRef="#ctx0" brushRef="#br0" timeOffset="42185.9">15445 9007 99 0,'0'0'49'0,"0"0"-3"15,0 0-13-15,0 0 15 16,0 0-19-16,0 0 8 16,0 0-23-16,0 0-2 15,0 0-12-15,0 0 8 16,0 0-5-16,0 0 3 0,0 0-3 15,0 0 5 1,0 0-13-16,-4 0 6 0,4 0-1 16,0 0 10-16,0 0-3 15,0 0 19-15,0 0-17 16,-3 0 32-16,3 0-26 16,-3 0 21-16,3 0-21 15,-3 0 21-15,3 0-7 16,0-3 3-16,0 2-8 15,0 1-23-15,0 0 1 16,0 0 9-16,0 0-22 16,0 0-1-16,0 0 12 0,3 0-16 15,22-5 16 1,11 1 0-16,0 2 3 0,9-2-7 16,3 1 15-16,-3-1-26 15,-6 4 28-15,-3-2-22 16,-11 2 16-16,-5 0-14 15,-10 0 7-15,-7 0 0 16,0 0 0-16,-3 0 4 16,0 0 4-16,3 0-8 15,-3 0 33-15,0 0-32 16,0-1 27-16,0 1-28 16,0-3 7-16,0 3-5 15,0 0-1-15,0 0-1 16,0 0-44-16,0 0-5 15,0 0-89-15,0 0-19 0,6 0 44 16</inkml:trace>
  <inkml:trace contextRef="#ctx0" brushRef="#br0" timeOffset="42904.54">16220 8787 192 0,'0'0'71'0,"0"0"-36"16,0 0-17-16,0 0 15 15,0 0 9-15,0 0-22 16,0 0 5-16,6 0-22 0,-6 0 40 15,0-5-20-15,0 3 2 16,0 0-24-16,-16 2 3 16,-2 0 13-16,-9 0-16 15,1 0-1-15,-7 0 13 16,8 4-22-16,-1 6 23 16,7 6-27-16,-4 2 20 15,4 4-7-15,-4 4 0 16,1 4 0-16,5 0 5 15,4 0 3-15,10 0-6 16,3 2 8-16,0-4-18 16,0 0 18-16,7-4-15 0,13-5 11 15,5-5-3-15,-2-5-3 16,-1-5 0-16,-2-4-5 16,-4 0 13-16,-1 0-14 15,2 0 19-15,-1-6-16 16,4-9 10-16,-4 1-7 15,-10 4 0-15,0 9 1 16,-6-1 1-16,0-3 4 16,0 0-2-16,0-1 5 15,0 0 0-15,-12 3 0 16,-7 2-11-16,-1 1 2 16,-5 0-20-16,2 19-36 15,-10 17-37-15,24-21-25 16,-4 0-105-16</inkml:trace>
  <inkml:trace contextRef="#ctx0" brushRef="#br0" timeOffset="43896.06">16368 9182 230 0,'0'0'57'16,"0"0"-43"-16,0 0 12 0,0 0-13 15,0 0 8-15,0 0-4 16,0 0 5-16,0 0 34 16,0 0-21-16,0 0 3 15,0 0-35-15,0 0 4 16,0 0 3-16,0 0-17 15,0 0 7-15,0 0-11 16,0 0-1-16,0 0-1 16,0 0 3-16,0 0 19 15,0 0-18-15,0 0 18 16,0 0-6-16,0 0 0 16,0 0 3-16,0 0-6 15,0 0 6-15,0 0-18 16,0 0 23-16,0 0-25 15,0 0 28-15,0 0-25 0,0 0 23 16,0 0-4-16,0 0 3 16,0 0 10-16,0 0 8 15,0 0-24-15,0 0-2 16,0 0 10-16,0 0-24 16,0 0 11-16,0 5 0 15,0 14-4-15,0 4 4 16,0 5 0-16,0 4 5 15,0-2-7-15,-3 2 12 16,-3 0-18-16,-4-2 21 16,4-6-18-16,0-5 12 15,1-4-9-15,-1-3 2 0,6-1-4 16,0 1-15-16,0-6-61 16,0-6 18-16,0 0-79 15,0 0 1-15</inkml:trace>
  <inkml:trace contextRef="#ctx0" brushRef="#br0" timeOffset="44263.66">16804 9060 355 0,'0'0'48'0,"0"0"-22"16,0 0 11-16,0 0 20 15,0 0-37-15,0 0 26 16,198-53-42-16,-156 47-3 16,-10 3 10-16,-2 2-13 15,-11 1 2-15,-1 0-7 16,-4 0-9-16,-1 0-56 0,-4 0 27 16,2 0-47-16,-11 0-14 15</inkml:trace>
  <inkml:trace contextRef="#ctx0" brushRef="#br0" timeOffset="45165.18">17567 8652 194 0,'0'0'55'0,"0"0"-34"16,0 0 14-16,0 0 2 16,0 0 11-16,0 0-27 15,3 0 22-15,-19 11-24 16,-7 1 23-16,1-3-24 15,5-3 2-15,-5 2-5 16,5-2-11-16,2-3 14 16,2 2-11-16,-4-1 10 15,-2 2-7-15,-1-1-16 16,-2 3 6-16,3 1 0 16,4-3-1-16,1 5 1 15,1-1-5-15,1 1 9 0,1 2-15 16,8-2 17-16,0-1-14 15,3 0 10-15,0 0-6 16,0 0 4-16,0-1 0 16,0 0-2-16,0 1 9 15,0-2-19-15,0 3 28 16,0-3-24-16,0 2 22 16,0-4-19-16,0 0 11 15,6-2-4-15,2-1 2 16,1-3-1-16,0 0 7 15,4 0-6-15,7 0 0 16,-1 0 8-16,1 0-18 16,5 0 12-16,0 0-6 15,5-3 0-15,-1 3 1 16,-4 0-2-16,5 0 6 0,-4 0-16 16,-1 0 20-1,2 0-19-15,-1 5 18 0,-4 4-15 16,-2 4 7-16,-4-1 0 15,-7 0 0-15,-3-1 4 16,-6 3 22-16,0-4-21 16,0 9 16-16,0 1-15 15,-25-3 12-15,-11 4-11 16,1-2 5-16,-1-1-9 16,3 1 2-16,5-2-5 15,8-4-43-15,4-7 12 16,16-6-101-16,0 0-80 15</inkml:trace>
  <inkml:trace contextRef="#ctx0" brushRef="#br0" timeOffset="45929.05">15074 9116 119 0,'0'0'102'0,"0"0"-91"16,0 0 28-16,-17 118-15 16,17-93 22-16,6 4-24 15,27-4 14-15,1 1-19 16,8 1 22-16,8 1-6 16,1 0 17-16,1 4-44 15,2 0-3-15,5 2 0 16,2 3 2-16,4 1 10 15,10-1-12-15,5-8 3 16,10-1 3-16,8-6-7 16,2-6 7-16,4-4-9 0,-1-9 3 15,6-3-3 1,4 0 2-16,7 0 10 0,3-3-24 16,-3-10 28-16,-5 0-26 15,-12-2 20-15,-11 2-13 16,-5 0 3-16,-9-2 0 15,3-2-2-15,-2-7 7 16,2 0-6-16,0-1 8 16,-6-1-14-16,-2-1 26 15,-1-5-27-15,-4-5 16 16,-4 3-12-16,-6-2 4 16,-5-3 0-16,-5-4-2 15,-9-10-20-15,-5-7-4 16,-4-13-46-16,-1-5 13 0,-29 47-51 15,0 3 21-15</inkml:trace>
  <inkml:trace contextRef="#ctx0" brushRef="#br0" timeOffset="46940.41">17852 8464 285 0,'0'0'49'16,"-198"-48"1"-16,117 34-13 15,-3-1 27-15,0 1-47 16,-2 4 32-16,-15 1-24 16,-11 9 3-16,-19 0-25 15,-4 0 21-15,-4 0 3 0,10 0-26 16,9 0 24 0,11 9-18-16,6 1 5 0,5 4 2 15,8 1-17-15,3 6 10 16,-4 7-9-16,-2 3 2 15,-7 6 0-15,-4 1-2 16,-2 3 11-16,2 0-21 16,10-2 27-16,13-3-33 15,24-2 25-15,11 0-15 16,14 0 8-16,10 1-3 16,5-4-2-16,11-2 9 15,3-6-13-15,-1 3 18 0,-2-1-22 16,0-6 25-16,-2 1-18 15,5-7 12-15,3-5-8 16,-3 7 2-16,3 3 0 16,0 8-7-16,0 1 13 15,0 3-18-15,14 0 23 16,8 4-23-16,4 2 24 16,7 4-11-16,1 1 3 15,8 2-4-15,7 4 0 16,10 0 0-16,11 5 26 15,11 1-21-15,9-1 11 16,5-3-7-16,0-7-15 16,-3-5 21-16,-5-4-19 0,3-10 4 15,-2-4 0-15,8-8 8 16,4-7-3-16,7-4 2 16,2 0-2-16,11 0 0 15,3 0 2-15,0-13-5 16,-6-8 0-16,-11-1 3 15,-10-3-5-15,-1-6 4 16,2-5-6-16,2-6 11 16,9-1-17-16,-2 1 22 15,-5 2-20-15,-11 5 13 16,-4 0-10-16,-14 3 3 16,-4 2 0-16,-10-4-2 15,-10-5 13-15,-3-7-22 16,-6-16 19-16,0-5-20 0,-3-6 1 15,2-2 2-15,-2 3-27 16,-3 10-1-16,-8 10 37 16,-11 7-11-16,-11 4 9 15,-3 6-9-15,0 0 8 16,-20 5 4-16,-19-2-7 16,-13 0 12-16,-8-1-6 15,-12-1 7-15,-6-2-7 16,-6 0 16-16,-12-3-15 15,-7 3 31-15,-11 2-29 16,-21 5 23-16,-14 13-16 16,-26 12-17-16,-26 4 7 15,-18 0 0-15,-7 19 0 0,-9 6 3 16,6 4-3-16,14 2 10 16,19 3-9-16,28 1 11 15,29 3-16-15,19 5 8 16,30 3-8-16,22 5-32 15,26-2-64-15,42-37-85 16,9-8-167-16</inkml:trace>
  <inkml:trace contextRef="#ctx0" brushRef="#br0" timeOffset="56720.6">15751 13370 53 0,'0'0'173'15,"0"0"-130"-15,0 0-20 16,0 0 9-16,0 0-10 15,0 0 13-15,0 0-16 16,0 0-4-16,0 0-7 16,0 0-12-16,-12-25 4 15,12 25 0-15,0 0 0 0,0 0 4 16,0 0-12-16,-3 0 17 16,-2 0 0-16,-1 0-2 15,0 0 0-15,-1 0-3 16,4 0-8-16,-3 0 4 15,6 0-15-15,-3 0-13 16,3 0-43-16,0 0 10 16,0 0 0-16,0 0 59 15,0 0-81-15</inkml:trace>
  <inkml:trace contextRef="#ctx0" brushRef="#br0" timeOffset="57380.9">15722 13171 165 0,'0'0'46'0,"0"0"-30"16,0 0 18-16,0 0 1 16,0 0-6-16,0 0 19 0,0 0-17 15,0 0 28 1,0 0-25-16,0 0 16 0,0 0-37 15,0 0 23-15,0 0-14 16,0 0 19-16,0 0-8 16,0 0-26-16,-13 30-3 15,-2 18 7-15,-1 5-19 16,8 0 22-16,5-1-24 16,3-10 21-16,0-2-16 15,0-8 7-15,0-6-2 16,0-4 0-16,0-7 5 15,3-1-12-15,2-6 21 16,-5-3-28-16,3 2 26 16,0-2-23-16,-1-1 11 15,1 2-29-15,5 1-11 0,1-3-62 16,7-4 12-16,-10 0-65 16,-3 0-26-16</inkml:trace>
  <inkml:trace contextRef="#ctx0" brushRef="#br0" timeOffset="57860.94">16111 13361 376 0,'0'0'89'0,"0"0"-66"15,0 0-22-15,0 0 9 16,0 0-20-16,0 0 17 16,0 37-7-16,0-13 2 15,9-10 5-15,-3-4-6 16,1-2 3-16,-4-8 15 15,0 0-17-15,0 0 17 16,-3 0-7-16,3 0 32 16,5 0-43-16,4-9 19 0,10-22-12 15,1-17 4 1,4-11-12-16,-8-4 12 0,-7 7-27 16,-9 12 17-16,-3 13-16 15,0 19 28-15,0 5-7 16,-20 5-4-16,-5 2 22 15,-3 0-18-15,-5 10-5 16,-2 21-4-16,-1 7-5 16,14 2 0-16,11 6-32 15,11-4-22-15,0-29-67 16,0-4-118-16</inkml:trace>
  <inkml:trace contextRef="#ctx0" brushRef="#br0" timeOffset="58264.92">16598 13460 505 0,'0'0'38'15,"0"0"62"-15,0 0-58 16,0 0 14-16,0 0-25 15,0 0-10-15,0 0-21 16,-36 64 14-16,24-27-29 16,1 0 30-16,11-8-32 15,0-4 12-15,0 3 3 16,0-9-31-16,0 0-21 16,0-1-25-16,0-18-76 15,0 0-15-15</inkml:trace>
  <inkml:trace contextRef="#ctx0" brushRef="#br0" timeOffset="58715.03">16986 13146 483 0,'0'0'46'16,"0"0"21"-16,0 0-42 15,0 0 37-15,0 0-47 16,0 0-11-16,-39 87-4 16,30-44 0-16,4 2-3 15,2-6 12-15,3-3-22 16,0-6 29-16,0-5-34 0,0-1 15 15,0-7-4-15,0 0-45 16,0-5-19-16,0-2-17 16,0-10-47-16,8 0-2 15</inkml:trace>
  <inkml:trace contextRef="#ctx0" brushRef="#br0" timeOffset="59090.79">17059 13318 258 0,'0'0'51'0,"0"0"-51"16,0 0 29-16,0 0-4 15,0 0 3-15,0 0-20 16,53 27 12-16,-40-25-19 15,-1-2 9-15,5 0 26 16,-1 0-35-16,-1 0 26 16,5-21-17-16,-1-7 19 15,-2-3-29-15,-1-3 10 16,-2-1-7-16,-8 1-6 16,-6 1 2-16,0 9 1 15,0 11-9-15,-3 8 19 0,-24 2 13 16,-5 3-7-1,-13 0-11-15,-4 13-5 0,-2 19-5 16,6 6-34-16,22 2-32 16,23-26-34-16,0-6-129 15</inkml:trace>
  <inkml:trace contextRef="#ctx0" brushRef="#br0" timeOffset="59433.89">17548 13443 477 0,'0'0'128'16,"0"0"-44"-16,0 0-45 16,0 0 21-16,0 0-50 15,0 0-1-15,-26 96-1 16,16-70-14-16,7-3 6 16,3-5 0-16,0-1-3 15,0-4-1-15,0-5-1 16,0-1-28-16,0-6 4 0,0-1-45 15,0 0-51-15,0 0-128 16</inkml:trace>
  <inkml:trace contextRef="#ctx0" brushRef="#br0" timeOffset="59786.37">17786 13203 491 0,'0'0'73'15,"0"0"-14"-15,0 0-1 16,0 0-40-16,0 0-1 16,0 0-3-16,-34 104-26 15,34-69 20-15,0-3-14 16,0-4 6-16,0-2-5 16,9-9-26-16,7-4-30 15,7-3-36-15,-1-7-9 0,-11-3-30 16,-5 0 63-16</inkml:trace>
  <inkml:trace contextRef="#ctx0" brushRef="#br0" timeOffset="60095.32">17900 13389 251 0,'0'0'110'16,"0"0"-26"-16,0 0-35 15,0 0 13-15,0 0-9 16,0 0-29-16,9 9 1 15,2 7-25-15,0-4 11 16,9-3 4-16,-1-5-23 16,8-4 18-16,2 0-13 0,-4 0 4 15,-2-6-1 1,-7-18 3-16,-5-2 3 0,-5-4-12 16,-6-2 20-16,0 2-28 15,0 4 17-15,-26 3-13 16,-7 10 20-16,-3 5-7 15,-3 8 54-15,-6 0-32 16,4 6-25-16,6 28-7 16,11 12-14-16,24-23-76 15,0-6-108-15</inkml:trace>
  <inkml:trace contextRef="#ctx0" brushRef="#br0" timeOffset="61782.71">15496 14049 426 0,'0'0'34'0,"0"0"13"16,0 0-13-16,0 0-1 16,0 0 8-16,0 0-24 15,0 0-5-15,0 3-3 0,0-3-16 16,0 0 20-1,0 0-17-15,0 0 11 0,0 0-12 16,0 0 5-16,0 0 0 16,0 0-2-16,0 0 5 15,6 0-17-15,14 0 29 16,10 0-11-16,18-3 2 16,16-9 10-16,17-4-11 15,16-4 18-15,13-4 4 16,16-6-13-16,6 1 12 15,17-3-25-15,9 0 6 16,14 6 10-16,2 0-32 16,0 5 26-16,-9 1-13 0,-3-1 2 15,-11 5 0-15,-6-4 0 16,-11 0 5-16,-22 6-15 16,-21-1 24-16,-20 6-32 15,-16 3 32-15,-20 3-20 16,-13 2 12-16,-11 1-8 15,-5 0 2-15,-3 0 0 16,-3 0-4-16,4 0 11 16,-1 0-14-16,3 0 20 15,8 0-26-15,-2 0 26 16,4 0-13-16,1 0 0 16,-1 0 1-16,-7 0-2 15,-3 0 5-15,-1 0-8 16,-5 0 19-16,0 0-30 0,0 1 32 15,0-1-18-15,0 0 6 16,0 0-5-16,0 0 0 16,0 0 1-16,0 0-4 15,0 0 8-15,0 0-12 16,0 0 20-16,0 0-30 16,0 0 5-16,0 3-6 15,0-1-75-15,0 0-56 16,0-2-186-16</inkml:trace>
  <inkml:trace contextRef="#ctx0" brushRef="#br0" timeOffset="67983.78">15390 12579 373 0,'0'0'14'15,"0"0"6"-15,0 0-20 16,0 0 3-16,0 0-9 16,0 0-4-16,0 0 9 15,0 0-10-15,-20 41 8 16,20-41-9-16,0 0 12 15,0 0 4-15,0 0 13 16,0 0-2-16,0 0 10 16,0 0 25-16,0 0-30 15,0 0 6-15,0 0-25 16,0 0 33-16,0 0 4 16,0 0 8-16,0 0-16 15,0 0-14-15,0 0 20 16,0 0-24-16,0 0 22 0,0 0-31 15,0 0 14-15,0 0-11 16,0 0 11-16,0 0-8 16,0 0 7-16,0 0-7 15,0 0-2-15,0 3-14 16,0 15 23-16,6 14-31 16,5 11 30-16,5 8-9 15,7 7 1-15,-1 0-7 16,7-1 0-16,-4-1 0 15,5-6-5-15,-4-4 13 16,-4-10-21-16,-2-10 30 16,-10-11-26-16,-7-9 16 0,0-4-8 15,-3-2 2-15,0 0 15 16,0 0 5-16,0 0-8 16,0 0 10-16,0 0-19 15,3 0-4-15,23-19 15 16,26-47-20-16,32-41 13 15,28-42 0-15,14-24-8 16,0-7-3-16,13-6 2 16,13 6-40-16,7 13 9 15,-8 18-23-15,-112 118-37 16,-20 16-209-16</inkml:trace>
  <inkml:trace contextRef="#ctx0" brushRef="#br0" timeOffset="79356.73">15896 10204 136 0,'0'0'3'0,"0"0"-3"0,0 0 0 15,0 0-6 1,0 0-5-16,0 0-35 0,0 0 44 16,0 0 0-16,0 0 2 15,0 0-7-15,0 0 1 16</inkml:trace>
  <inkml:trace contextRef="#ctx0" brushRef="#br0" timeOffset="82280.53">15823 10363 100 0,'0'0'0'15,"0"0"-3"-15,0 0 3 16,0 0 14-16,0 0 56 0,0 0-47 15,0 0-5 1,0-43 10-16,0 40-28 0,-11 3 26 16,-1-1-25-16,5-2 12 15,1 3 1-15,6-1 15 16,0 1 18-16,0-3 25 16,-3 1 36-16,-3 1-62 15,1-6 7-15,-4 0-45 16,0 1 28-16,-1-1-22 15,4 3 2-15,-2 0-4 16,5 2-7-16,3 2-5 16,0 0 13-16,0 0-27 15,0 0 27-15,0 0-27 16,0 0 28-16,0 0-23 16,0 0 9-16,0 0 0 0,0 0-1 15,0 0 10-15,0 0-21 16,0 0 27-16,0 0-30 15,0 0 30-15,0 0-23 16,0 0 8-16,0 0 0 16,0 0 0-16,0 0 1 15,0 0-7-15,0 0 14 16,0 0-20-16,0 0 26 16,0 0-28-16,0 0 24 15,0 0-15-15,0-2 5 16,0 2 0-16,0 0 0 15,0 0 7-15,0 0-19 0,0 0 19 16,0 0-21-16,0 0 26 16,0 0-26-16,0 0 13 15,0-3 1-15,-3 2 0 16,-3-2 1-16,3 1-10 16,-1 2 21-16,1-2-26 15,3 2 29-15,0 0-32 16,0 0 20-16,0 0-9 15,0-2 6-15,0 2 0 16,0 0-2-16,0 0 12 16,0 0-25-16,0 0 30 15,0-3-31-15,0 2 32 16,30 1-16-16,15 0 2 0,6-5 8 16,10 1-8-1,4 0 2-15,-4-1 4 0,1 0-5 16,-4 4-2-16,-16-1 13 15,-9 2-20-15,-13 0 14 16,-15 0-15-16,-2 0 7 16,-3 0 0-16,0 0 2 15,0 0 5-15,0 0-7 16,0 0 5-16,0 0-10 16,0 0-51-16,0 0-6 15,0 0-70-15,0 0-31 16,0 0 65-16</inkml:trace>
  <inkml:trace contextRef="#ctx0" brushRef="#br0" timeOffset="82909.98">16539 10059 233 0,'0'0'38'0,"0"0"-16"0,0 0 1 15,0 0-5-15,0 0 28 16,0 0-19-16,0 0 18 15,8-2-30-15,-5 2 30 16,-3 0-21-16,0 0 6 16,0 0 1-16,0 0 6 15,0 0-17-15,-11 0-12 16,-8 0-13-16,-1 0 17 16,2 0-21-16,2 0 16 15,-4 0-14-15,1 2 6 16,-4 6 1-16,-7 3-3 15,5 4 14-15,-1 3-24 0,4 3 26 16,5-4-28-16,11 0 18 16,6 0-10-16,0 1-9 15,0-3 10-15,29-4-1 16,13-1-9-16,3-2 14 16,10-2-25-16,1 1 14 15,-8 2 26-15,-3-1-26 16,-12 5 21-16,-11 0-13 15,-5-1 10-15,-11 3 2 16,0 1 32-16,-6 3-37 16,0 2 16-16,0 3-12 15,-17 0 15-15,-5-8-17 16,-7 2 11-16,4-6-15 16,-2-1 9-16,4-2-9 15,11-6-6-15,5 0-19 0,7-3-85 16,0 0-61-16</inkml:trace>
  <inkml:trace contextRef="#ctx0" brushRef="#br0" timeOffset="83219.36">16793 10413 374 0,'0'0'34'0,"0"0"-4"16,0 0 0-16,0 0-16 16,0 0 0-16,0 0-2 15,0 25-24-15,0-6 9 16,-17 2-2-16,4-1-4 15,-1-5 9-15,8-5 0 16,0-3-3-16,6-3 2 16,-3-4-35-16,3 0-13 15,0 0-100-15</inkml:trace>
  <inkml:trace contextRef="#ctx0" brushRef="#br0" timeOffset="84079.87">17157 10002 228 0,'0'0'62'15,"0"0"-53"-15,0 0 5 0,0 0-12 16,0 0 31-16,0 0-28 15,0 0 13-15,0 4-16 16,0-4 18-16,0 0 7 16,0 0 0-16,0 0 19 15,0 0-31-15,-3 0 30 16,0 2-39-16,-5 0 22 16,-4 4-26-16,-4 1 15 15,-4 2-14-15,-5-1 6 16,-5 0-2-16,-5 3-2 0,-7 4 9 15,0 0-10 1,0 2-2-16,3-2 17 0,9 0-31 16,13-2 15-16,6 2-6 15,8-3 2-15,3 1-6 16,0-1 5-16,6-2-6 16,30-4 2-16,6-1-7 15,6-3 3-15,1 0-7 16,2-2 7-16,-6 1 14 15,-3 2-4-15,-9 2 0 16,-10 3 3-16,-4 0-13 16,-7 5 22-16,-4 1-11 15,-2 2 7-15,-6 2 11 16,0 1-19-16,0 4 15 16,0 3-3-16,-6 0-7 0,-17 1 16 15,1-5-20-15,2-3 8 16,1-4 5-16,-1 3-28 15,1-4 28-15,-11 4-28 16,-8-2-34-16,19-14-79 16,-8-2-107-16</inkml:trace>
  <inkml:trace contextRef="#ctx0" brushRef="#br0" timeOffset="84838.15">15516 10397 282 0,'0'0'0'15,"0"0"1"-15,3 129 24 0,27-91 3 16,4 2 16-16,8 7-37 15,3 1 42-15,4 1-32 16,2-2 12-16,8-5-18 16,2-3 29-16,14-4-5 15,2-5-7-15,7-5 36 16,4-2-47-16,2-5 4 16,4-8-15-16,13-1 6 15,2-8-9-15,4-1 5 16,-3 0-8-16,-6 0 1 0,-11-20 0 15,-6-8 11 1,-3-9-19-16,-6-7 20 0,0-10-26 16,-5-8 26-16,5-11-23 15,0-4 10-15,0 0-8 16,-5 5 0-16,-11 3-6 16,-10 12 4-16,-17 7 14 15,-16 10-13-15,-8 3 4 16,-11 5 1-16,0 0-4 15,-36 0 7-15,-23-1-6 16,-14 4 7-16,-14-1 2 16,-14 2-2-16,-5 3 6 15,-11-1 6-15,-9 7-18 16,-16 6 12-16,-17 7-8 16,-9 6 2-16,-6 2 0 0,-4 32-10 15,7 11 21-15,6 10-22 16,14 7 20-16,25 0-20 15,28 1 11-15,34 1-14 16,28-2-67-16,17 2-8 16,19-47-25-16,0 0-16 15</inkml:trace>
  <inkml:trace contextRef="#ctx0" brushRef="#br0" timeOffset="87177.85">15896 10316 238 0,'0'0'25'0,"0"0"-16"15,0 0 15-15,0 0-4 16,0 0 13-16,0 0-28 15,0 0 19-15,14 25-18 16,-14-25 23-16,0 0 9 16,0 0-8-16,0 0 18 15,0 0-25-15,0 0 29 16,0-13-33-16,0-14-19 16,0-14 8-16,-3-12-19 15,3-12 2-15,0-10-13 16,0-3-1-16,3-2 1 0,16 8 9 15,-5 14 1 1,-2 20 1-16,-9 14 21 0,-3 15-18 16,0 7 16-16,0 2-4 15,0 0-4-15,0 0 3 16,0 0 15-16,0 0-15 16,0 0 0-16,0 0 9 15,0 0-20-15,0 0 20 16,0 0-17-16,0 0 7 15,0 0-2-15,0 0 0 16,0 0 3-16,0 0 1 16,0 0 6-16,0 0-20 15,0 0 17-15,0 0-15 16,0 0 8-16,0 0-4 16,0-5-18-16,0-11 9 0,0-5 9 15,0-1-1-15,-3 1-3 16,0 2 16-16,0 6-17 15,-3 4 21-15,6 5-11 16,0 1-1-16,0 3 10 16,0 0-1-16,0 0-6 15,0 0 9-15,0-2-6 16,0 2 4-16,0 0-4 16,0-2 11-16,0 2-14 15,0-2 14-15,0 0-16 16,0 0 4-16,0-2-5 15,0-5 8-15,0-2-18 0,0-3 22 16,0-4-22-16,3-1 20 16,6 2-17-16,-3 6 11 15,-2 5-4-15,-4 6 0 16,0 0 2-16,0 0-10 16,0 0 14-16,0 0-17 15,0 0 1-15,0 0 4 16,0 0 2-16,0 0 2 15,0 0 3-15,0 0-1 16,0 0 0-16,0 0 9 16,0 0-15-16,0 0 16 15,0 0 11-15,0 0-20 16,0 0 16-16,0 0-15 0,3 0 6 16,0-6-4-1,3-7-1-15,2 0-6 0,-5-1 15 16,-3 10-19-16,0 4 19 15,0-1-10-15,0 1 3 16,0 0-3-16,0 0-2 16,0 0 0-16,0 0-2 15,0 0 10-15,0 0-17 16,0 0 23-16,0 0-17 16,0 0 13-16,0 0-19 15,0 8 11-15,0 11-2 16,0 7 0-16,-11 0 2 0,-1-1-5 15,2-1 14 1,1-5-20-16,-2-4 22 0,5-9-26 16,6-4 27-16,0 1-15 15,0-3 1-15,0 0 0 16,0 0-2-16,0 0 12 16,0 0-16-16,0 0 19 15,-3-9-14-15,0-8 9 16,-1 0-15-16,1 1 7 15,3 5 0-15,0-1 0 16,0 1 0-16,0 6-4 16,0-4 12-16,0 3-17 15,0-1 25-15,0 1-29 16,0 6 21-16,0-2-10 16,0 2 2-16,0 0 0 15,0 0-4-15,0 0 12 0,0 0-19 16,0 0 17-16,0 0-20 15,0 0 6-15,0 0 8 16,0 6-12-16,0 11 12 16,7-2 0-16,2 3 1 15,2-2-9-15,-5-3 19 16,0-5-21-16,-3-1 25 16,-3-5-23-16,0-2 16 15,0 0-12-15,0 0 4 16,3 2-27-16,4-2-72 15,-4 0-99-15,0 0-48 0</inkml:trace>
  <inkml:trace contextRef="#ctx0" brushRef="#br0" timeOffset="88497.83">17341 10115 169 0,'0'0'180'0,"0"0"-179"15,0 0 1-15,0 0 4 16,0 0-10-16,0 0 10 15,0 0-1-15,0 47 19 16,0-47 29-16,0 0 28 16,0 0-11-16,0-2 26 15,0-22-87-15,0-8-9 0,0-11 2 16,0-8-5 0,14-7-4-16,5-6-17 0,6 2-1 15,1 4-5-15,-7 9 16 16,1 8 26-16,-7 9-29 15,-4 7 25-15,0 6-11 16,-1 4 3-16,-5 1 0 16,0 4-1-16,0 4 3 15,0 1-7-15,-3 3 10 16,0 0-13-16,0 0 21 16,0 0-26-16,0-1 20 15,0-2-7-15,0 2 0 16,0 1 4-16,0-1-6 15,0 3 10-15,0 0-15 0,0 0 14 16,0 0-10-16,0 0 15 16,0-1-19-16,0-1 9 15,-3-3-2-15,-3-1 0 16,0-1 1-16,-2 1-8 16,2-3 19-16,0 0-20 15,3 1 17-15,-4-3-16 16,4 1 16-16,0-3-11 15,0 1 4-15,3-4 4 16,0 1-6-16,0 0 9 16,0 5-12-16,0 1 14 15,0 7-12-15,-3 2 14 16,-2 0-12-16,5 0 1 0,-3 0-2 16,0 0 0-1,-3 0-1-15,-1 4 0 0,-5 13 2 16,-2 1-6-16,2-6 20 15,5-5-29-15,4-3 23 16,3-2-17-16,0-2 8 16,-3 0 0-16,3 0-1 15,0 0 12-15,0 0-22 16,0 0 21-16,0 0-11 16,0 0 2-16,0 0 19 15,0 0-17-15,0-9 1 16,0 0-3-16,3 4-1 0,0 3 1 15,-3-1 9 1,10 2-20-16,-1-4 17 0,11 2-15 16,2-1 16-16,-2 4-16 15,-4 0 9-15,-10 0-2 16,2 0 1-16,-5 0 0 16,0 0-7-16,-3 0 21 15,0 0-19-15,0 0 11 16,0 0 47-16,6 4-46 15,4 8-4-15,5 0-3 16,2 4 0-16,2-4 1 16,-5-3 5-16,2-1-12 15,-7-2-1-15,2 1-4 16,-8 0-54-16,-3-7-71 16,0 0-139-16</inkml:trace>
  <inkml:trace contextRef="#ctx0" brushRef="#br0" timeOffset="95683.01">18996 4588 282 0,'0'0'0'15,"0"0"-16"-15,0 0 7 16,0 0 0-16,0 0 7 15,0 0-83-15,0 0-26 16</inkml:trace>
  <inkml:trace contextRef="#ctx0" brushRef="#br0" timeOffset="96566.53">19286 4355 160 0,'0'0'303'15,"0"0"-210"-15,0 0-26 16,0 0 3-16,0 0 5 0,0 0-51 15,0 0 32-15,0 4-46 16,0-8 34-16,0-3-39 16,-3-1 25-16,-1 0-29 15,-2 7 6-15,3-3-7 16,0 4 9-16,3 0-19 16,0 0 28-16,0 0-36 15,0 0 33-15,0 0-34 16,0 0 25-16,0 0-10 15,0 0 4-15,0 0 0 0,0 0-5 16,0 0 16 0,0-2-30-16,0 2 38 0,0 0-41 15,0 0 37-15,0 0-25 16,0 0 14-16,9 0-4 16,7 0 0-16,1 0 4 15,-5-3-13-15,-5 3 23 16,-1 0-28-16,-3 0 31 15,0 0-29-15,8 0 18 16,1 0-10-16,4 0 4 16,4 0 0-16,-1 0-6 15,4 0 18-15,-7 0-31 16,-7 0 13-16,2 0 5 16,-2 0-53-16,-2 0 24 15,5 0-39-15,5 5-7 0,5 8 17 16,11 2-21-16,1-2 17 15,16-1-20-15,-5-5 28 16,-29-7-57-16</inkml:trace>
  <inkml:trace contextRef="#ctx0" brushRef="#br0" timeOffset="97293.81">20181 4102 337 0,'0'0'88'0,"0"0"-64"0,0 0-22 15,0 0 23-15,0 0-4 16,0 0 5-16,-100 0-20 16,86 0 8-16,5 0 6 15,-1 0 21-15,-2 0-12 16,-8 0-20-16,-5 2-8 16,-11 13 8-16,0 5-17 15,-3 5 17-15,4 4-17 16,5 0 16-16,8 1-3 15,2 2-5-15,4 0 0 16,10-2-1-16,0-2 15 16,6 0-28-16,0-8 29 0,0 2-26 15,9-7 22-15,13 0-11 16,5-4 11-16,2-2 4 16,-4-6-15-16,2 0 7 15,-9-3-5-15,-1 0 9 16,-10 0 0-16,-7 0-4 15,0 0 31-15,0 0-17 16,0 0 21-16,0 0-28 16,0 0-9-16,0 0-4 15,-13-3 15-15,-10 3-32 16,-2 0-3-16,-11 0 13 16,-9 24-50-16,-5 11 8 15,2 3-16-15,12 0-43 0,21-5-9 16,15-27-48-1,0-6-78-15</inkml:trace>
  <inkml:trace contextRef="#ctx0" brushRef="#br0" timeOffset="98232.62">20338 4507 229 0,'0'0'82'15,"0"0"-33"-15,0 0-32 16,0 0 32-16,0 0-32 15,0 0 6-15,0 0-21 16,-6 1-1-16,6-1 10 16,0 0-11-16,0 0 37 15,0 0-30-15,0 0 20 16,0 0-26-16,0 0 2 16,0 0 7-16,0 0-6 15,0 0 1-15,0 0-1 0,0 0 15 16,0 0-19-16,0 0 19 15,0 0-12-15,0 0 24 16,0 0-22-16,0 0 31 16,0 0-36-16,0 0 3 15,0 0-7-15,0 0 3 16,0 3-8-16,0 5 11 16,0 5-19-16,-6 2 26 15,-4 7-11-15,-2-3 5 16,-2-1-7-16,-2 4 0 15,-7 0-17-15,-2-1 10 16,2 2-19-16,10-5 23 0,10-1-50 16,3-9 0-1,16-8-111-15,10 0 97 0,4 0-162 16</inkml:trace>
  <inkml:trace contextRef="#ctx0" brushRef="#br0" timeOffset="99136.83">20998 4128 343 0,'0'0'47'0,"0"0"-44"15,0 0 8-15,0 0-4 16,0 0 13-16,0 0-8 15,0 0-21-15,19-7 18 16,-13 4 8-16,5-7 3 16,-2 2-19-16,1 2 6 15,-4 1-4-15,-3 5 34 16,-3 0-31-16,0 0 11 16,0 0-12-16,0 0 21 15,0 0-1-15,0 0-22 0,0 0-3 16,0 0 11-16,0 0-16 15,0 0 14-15,0 0-2 16,0 19-5-16,-12 5 47 16,-7 4-35-16,-1 2 8 15,-2 0-13-15,2 0-8 16,4-5 4-16,-1-3 6 16,8-7-20-16,6-6 26 15,-4-3-34-15,4-2 28 16,3 0-12-16,0 1 1 15,0 1-1-15,0 1-2 16,0 1-1-16,0 0-7 16,0 6 14-16,0-1-18 0,0 0 30 15,10-1-19-15,10-2 9 16,-8-3-2-16,4-1-2 16,-2-1 4-16,-5-1-10 15,1-2 21-15</inkml:trace>
  <inkml:trace contextRef="#ctx0" brushRef="#br0" timeOffset="99372.22">21112 4331 772 0,'0'-6'-10'0,"0"3"20"15,0 2-24-15,0 1 6 16,0 0 3-16,0 0-10 16,0 0 8-16,0 0 5 15,0 0 2-15,0 0-4 16,0 0 1-16,0 0-10 16,0 0 9-16,0 0-3 15,0 0-7-15,0 8 11 16,0 13 0-16,0 3 3 15,0 1 0-15,0-2 5 0,0-4-14 16,0 2 17 0,0-4-16-16,0-2-11 0,0-5-22 15,3-1-45-15,3-3 20 16,4-2-22-16,-10-4-39 16</inkml:trace>
  <inkml:trace contextRef="#ctx0" brushRef="#br0" timeOffset="102552.95">21761 4170 259 0,'0'0'23'16,"0"0"-22"-16,0 0 11 16,0 0 8-16,0 0 18 15,0 0-18-15,51-96-2 16,-44 94 6-16,-1 0 21 16,-3 0-3-16,-3 2 25 15,0 0-24-15,0 0-41 0,0 0-2 16,3 0-65-16,2 0-58 15,1 0-54-15</inkml:trace>
  <inkml:trace contextRef="#ctx0" brushRef="#br0" timeOffset="103880.5">19997 4828 300 0,'0'0'91'0,"0"0"-59"15,0 0-15-15,0 0 24 16,0 0-3-16,0 0-23 16,0 0-4-16,-59-44-17 15,47 42 18-15,2 2-12 16,1 0 6-16,-5 0-7 15,-5 0 1-15,-7 0 0 16,-10 0-6-16,0 15 14 16,-1 0-19-16,4-2 22 15,7 2-25-15,7-4 22 16,5-3-18-16,8 1 10 16,6 0-3-16,0-2-11 15,0 1-5-15,0 0 16 16,23 0-14-16,2-1 17 0,1-1 0 15,1-1-5-15,-5-3 9 16,-2 2-4-16,-1 1 0 16,-4-1 5-16,-1 2 3 15,-1 0 1-15,-4 3-10 16,-3 4 11-16,2 2-3 16,-2 1-1-16,-6 2 16 15,0 2-12-15,0-6-3 16,0 1 10-16,0 0 0 15,0-4 24-15,-20 0-40 16,-11 1 22-16,-11-2-17 16,-11 4 1-16,-5-4 3 0,7-1-12 15,12-5 2-15,17 1-15 16,8-3-22-16,14 0-68 16,0-2-44-16</inkml:trace>
  <inkml:trace contextRef="#ctx0" brushRef="#br0" timeOffset="104391.57">20326 5060 313 0,'0'0'78'16,"0"0"-28"-16,0 0 17 15,0 0-43-15,0 0 14 16,0 0-34-16,-19 11-4 15,8-3-1-15,-1 7 1 16,-4 5-5-16,-4 1 16 16,1 3-22-16,-1-1 25 15,4 2-27-15,-7 4 14 16,4-2-2-16,-3 6-34 16,7-6-31-16,10-20-18 15,5-5-68-15</inkml:trace>
  <inkml:trace contextRef="#ctx0" brushRef="#br0" timeOffset="104938.01">20626 4947 374 0,'0'0'65'15,"0"0"-31"-15,0 0-6 0,0 0 20 16,0 0-23-16,0 0-17 16,-42 0-8-16,42 0-32 15,17 0 16-15,8 0 16 16,11 4-10-16,3-2 22 16,0 1-13-16,0-3 8 15,-5 0-3-15,2 0-4 16,-7 0-4-16,-2 0 3 15,-5 0-68-15,-22 0-39 16,0 0-98-16</inkml:trace>
  <inkml:trace contextRef="#ctx0" brushRef="#br0" timeOffset="105566.28">21208 4787 150 0,'0'0'64'0,"0"0"-58"16,0 0 16-16,0 0-4 16,0 0-4-16,0 0-4 15,-138 68-6-15,130-55 10 16,2-2-13-16,0-1 24 16,3-2-24-16,-1 2 11 15,4-2-12-15,0 3 5 16,0 0-4-16,0-1 3 15,0 3-3-15,0-4 7 16,0-3-15-16,0 2 15 16,0-1-9-16,0 1 2 0,13-1 14 15,4-3 10-15,5 3-5 16,7-3-10-16,4 0-3 16,3 0 0-16,-5 3 3 15,-1-1-7-15,-4 3 6 16,-10-3-5-16,-7 1 7 15,1-1-7-15,-10 3 8 16,0-3-12-16,0 0 43 16,0 3-15-16,0-1 5 15,0-1-32-15,0 0 6 16,0-3 0-16,0 0-7 16,0-1 3-16,0 2 2 15,-24 2 14-15,-17 3-13 0,-10 4-12 16,-5-4-14-16,5 0 7 15,9-1-45-15,29-9-11 16,13 0-90-16</inkml:trace>
  <inkml:trace contextRef="#ctx0" brushRef="#br0" timeOffset="106751.78">21495 4740 300 0,'0'0'92'0,"0"0"-52"0,0 0 11 15,0 0-16-15,0 0 0 16,0 0-8-16,0 0-20 16,-16 0-14-16,32 0 3 15,29-11-9-15,11-5 20 16,8 0-9-16,8-3 4 15,15-5-2-15,13-2 7 16,16 3 0-16,7-5-7 16,6 2 17-16,1 1-30 15,5 2 26-15,-2-1-17 16,-1 4 5-16,-6 1-1 16,-9 1 0-16,-5 2 4 15,-2 3-12-15,-4 0 21 0,5-2-11 16,-2 0 7-16,1 2-8 15,-7-2 4-15,-8 6-4 16,-14 2-1-16,-17 0 0 16,-13 2-2-16,-12 4-1 15,-14-1-11-15,-11-1 24 16,-8 3-27-16,-6-2 31 16,0 0-20-16,0-4 6 15,-6-1-24-15,-20 4-2 16,-7 0-43-16,-6 3-2 15,-5 0 14-15,-4 0-4 16,-5-3 0-16,5-1 43 0,0 2 18 16,9-4 3-1,6 0 18-15,8 1-10 0,8 3 36 16,8 0-19-16,9 2 32 16,0 0-52-16,0 0-8 15,0 0-19-15,32 0 11 16,7 0 11-16,3 0-3 15,0 0 0-15,0 0 3 16,7 0-11-16,-1 6 19 16,-3 2-23-16,0-5 25 15,-12 1-20-15,-8 2 10 16,-2 0-3-16,-7-1 1 16,-5 0 3-16,-5-2 4 15,-6 7-7-15,0-2 35 0,0 3-6 16,0 1 31-16,0 1-26 15,0 7 3-15,0-1-35 16,-14 6 10-16,-22 4-8 16,-12 5 0-16,-10 1 4 15,-9 0-9-15,-11 5-2 16,-12 1-54-16,54-26-32 16,-3-2-85-16</inkml:trace>
  <inkml:trace contextRef="#ctx0" brushRef="#br0" timeOffset="110882.92">24965 4111 251 0,'0'0'23'16,"0"0"-17"-16,0 0 18 15,0 0 35-15,0 0-37 16,0 0 16-16,0 0-34 16,0 0 7-16,-9-19-6 15,3 14 7-15,3 3-10 16,-2 1 3-16,2-2-4 15,3 3 0-15,0-2-2 16,0 2 10-16,0-2-12 16,0-1 10-16,0 3-5 0,0-2 6 15,0 2-8 1,0 0 0-16,0 0 4 0,0 0-3 16,0 0 5-16,0 0 7 15,0 0-8-15,0 0 21 16,0 0-23-16,0 0 28 15,0 0-23-15,0 0 14 16,0 0-2-16,0 0-18 16,0 0-2-16,0 0-7 15,0 0-25-15,0 0-66 16,0 0-18-16,0 7 50 16,0-1-4-16,0-4-60 15</inkml:trace>
  <inkml:trace contextRef="#ctx0" brushRef="#br0" timeOffset="114947.95">25053 3681 151 0,'0'0'64'0,"0"0"-51"15,0 0 26-15,0 0 17 16,0 0-11-16,0 0 10 15,0 0-36-15,0 0 11 0,0 0-24 16,0 0 0-16,0 0 4 16,0 0-8-16,0 0 1 15,0 0-3-15,0 0 3 16,0 0 0-16,0 0 13 16,0 0-14-16,-3 0 30 15,3 0-29-15,0 0 4 16,0 0-2-16,0 0-5 15,0 0 0-15,0 0 2 16,0 0-2-16,0 0 11 0,0 0-20 16,0 0 24-1,0 0-20-15,0 0 14 0,0 0-14 16,0 0 5-16,0 0-8 16,38 0 2-16,20-3 6 15,6-5-4-15,1 4 13 16,-13 4-22-16,-16 0 6 15,-16 0-34-15,-14 0-70 16,-6 0 19-16,0 0-47 16</inkml:trace>
  <inkml:trace contextRef="#ctx0" brushRef="#br0" timeOffset="115472.79">25802 3531 318 0,'0'0'32'0,"0"0"-28"15,0 0 53-15,0 0-23 16,0 0 2-16,0 0-32 15,0 0 0-15,0 0-4 16,0 0 7-16,0 0-14 16,0 0 17-16,-6 0-21 0,-4 3 20 15,-12 13-18 1,-7 8 15-16,-4 4-6 0,-3 6 0 16,8-2 0-16,2 2-2 15,10 1 15-15,5-1-26 16,11-4 25-16,0 0-26 15,0-5 10-15,27-3-4 16,15-3 6-16,12-9 2 16,10-1 4-16,2-6 1 15,-1-3-4-15,-14 0 7 16,-12 0-10-16,-17 0 14 16,-16-6-9-16,-6-4 12 15,0 0 25-15,-12-8-40 16,-30 3 1-16,-13 7 5 15,-10 6 4-15,-5 2-19 0,4 0 16 16,15 23-14-16,18 6-19 16,33 3-26-16,0-3-68 15,5-18-26-15</inkml:trace>
  <inkml:trace contextRef="#ctx0" brushRef="#br0" timeOffset="115803.6">26228 3849 233 0,'0'0'143'15,"0"0"-138"-15,0 0 4 16,0 0-6-16,0 0 4 16,0 0 5-16,59 5-16 15,-15-5 7-15,3 0-3 16,-5 0 0-16,-5-2-7 0,-29 0-61 15,-5 1-143 1</inkml:trace>
  <inkml:trace contextRef="#ctx0" brushRef="#br0" timeOffset="116066.56">26555 3728 425 0,'0'0'26'0,"0"0"-2"16,0 0-7-16,0 0 20 15,0 0-33-15,0 0-8 0,10 15 0 16,-1 17 4-16,-3 6 16 16,5 1-16-16,-5 0 5 15,4-3 4-15,2-2-15 16,2-4 21-16,-2-6-30 15,-5-5-32-15,-7-19-73 16,0 0-167-16</inkml:trace>
  <inkml:trace contextRef="#ctx0" brushRef="#br0" timeOffset="116501.16">24693 3432 358 0,'0'0'0'0,"0"0"6"16,-170 105-1-16,131-64 3 15,19 11 16-15,14 10-17 16,6 8 23-16,0 5-23 16,29 1-1-16,32-2 1 15,14-6 1-15,12-8-16 16,0-11-19-16,-54-47-14 16,-8-2-147-16</inkml:trace>
  <inkml:trace contextRef="#ctx0" brushRef="#br0" timeOffset="116957.86">26661 3409 379 0,'0'0'28'15,"0"0"-23"-15,0 0-5 16,0 0 17-16,0 0 32 16,0 0-5-16,179 88-20 15,-137-51 1-15,-11 9-19 16,-4 10 19-16,-5 8-6 16,-13 5 23-16,-3 1-38 15,-6 1 31-15,0-7-29 0,0-6 7 16,0-9-13-1,-3-7-4-15,-6-9-5 0,9-10-26 16,0-4-19-16,0-19-92 16,0 0 3-16</inkml:trace>
  <inkml:trace contextRef="#ctx0" brushRef="#br0" timeOffset="117429.75">27189 3268 371 0,'0'0'36'0,"0"0"-22"16,0 0-14-16,0 0-8 15,0 0 8-15,0 0-5 16,148-9 14-16,-119 14-10 16,-10 5 12-16,-8 5 4 15,-11 0-13-15,0 4 37 16,0 3 22-16,-14-3-42 0,-8 0-6 15,5-4-4 1,8-4-15-16,9 0 19 0,0-3-26 16,0 1 16-16,9 0-10 15,24-1 14-15,9-2 10 16,12 2-11-16,1-5-2 16,4-1-2-16,-8 0 8 15,-15 1-20-15,-17-1 4 16,-16 2 3-16,-3 5-80 15,-6-5-101-15,-30 2-28 16</inkml:trace>
  <inkml:trace contextRef="#ctx0" brushRef="#br0" timeOffset="118278.86">26203 3747 139 0,'0'0'78'0,"0"0"-74"16,0 0-8-16,0 0-14 15,0 0-7-15,0 0 20 16,0 0 5-16,33 2-2 16,-30-2 7-16,0 0 7 15,-3 0-2-15,0 0 23 16,0 0-15-16,0 0 13 0,0 0-27 16,6 2-4-16,1 0-19 15,-4 1-33-15,0-3-66 16</inkml:trace>
  <inkml:trace contextRef="#ctx0" brushRef="#br0" timeOffset="118451.98">26203 3747 351 0</inkml:trace>
  <inkml:trace contextRef="#ctx0" brushRef="#br0" timeOffset="118600.71">26203 3747 351 0,'203'-2'26'0,"-203"2"-23"0,0 2 1 16,0 4 22-16,0 7 34 16,-6 15-50-16,-10 10 27 15,-1 5-32-15,8 4 6 16,5 0 4-16,4-4-18 15,0 0 7-15,0-6-4 16,0-6 0-16,0-3-2 16,0-4 0-16,0-3-63 15,0-21 0-15,0 0-83 0</inkml:trace>
  <inkml:trace contextRef="#ctx0" brushRef="#br0" timeOffset="120108.09">25118 4732 285 0,'0'0'96'16,"0"0"-36"-16,0 0-9 15,0 0-9-15,0 0-2 0,0 0-30 16,0 0 6 0,-23 0-6-16,10 0-20 0,4 0 11 15,-8 16-6-15,-2 18 3 16,-7 9 2-16,4 9 0 16,2 5 3-16,7 3-11 15,10 2 15-15,3 3-19 16,0-2 22-16,12 4-27 15,21-3 25-15,3 0-10 16,3-2 2-16,3 0 0 16,-11 0-4-16,2-6 0 15,-13 0-5-15,-20-46-79 0,0-4-60 16</inkml:trace>
  <inkml:trace contextRef="#ctx0" brushRef="#br0" timeOffset="123729.77">28785 6975 229 0,'0'0'8'16,"0"128"-1"-16,0-98 15 15,0-12 8-15,0 3-8 16,0-9 2-16,0-2-16 16,0-2 16-16,0-4-19 15,0 0 10-15,3-1-9 0,3-1 6 16,-3-2-12-1,0 0 0-15,-3 0 0 0,10-13 0 16,7-26-9-16,2-10-28 16,7-11 19-16,2-11-41 15,2-9-5-15,2-13-46 16</inkml:trace>
  <inkml:trace contextRef="#ctx0" brushRef="#br0" timeOffset="124584.11">29088 6461 94 0,'52'-140'52'15,"9"-11"11"-15,1 2-12 16,-5 1-26-16,-2 7 18 15,-2 11-28-15,-2 7 1 16,-3 16-15-16,-6 9 11 16,-6 11 16-16,-14 7 0 15,-8 4 3-15,-5 9-27 0,-6 7 30 16,-3 7-23-16,0 6 11 16,0 6-21-16,0 5 11 15,0 8-12-15,0 7 0 16,0 6-7-16,0 1 12 15,0-3-13-15,0 1 9 16,0-4-13-16,0-1 15 16,0-1-10-16,0 1 8 15,0 2-1-15,10 2 0 16,-4 2 3-16,-3 2-12 16,2 3 22-16,-2 3-20 15,0 0 17-15,-3 4 4 0,0 3-11 16,0 0 7-16,0 0-10 15,0 0 1 1,0 0-8-16,0 0 23 0,0 0-33 16,0 0 16-16,0 0-8 15,0 25 3-15,0 12 6 16,-20 11 10-16,-22 10 4 16,-10 8 2-16,-2 1-11 15,-2-2 1-15,8-2 4 16,6-3-16-16,6-11 20 15,11-2-24-15,5-8 17 16,4-11-8-16,2-9 1 16,8-9 0-16,3-5-5 0,3-5 19 15,0 0-20 1,0 0 15-16,0 0 8 0,0 0-15 16,0 0 59-16,0-17-31 15,17-20-29-15,17-16-1 16,13-8-17-16,1-5 15 15,3 1-5-15,1 2-6 16,-4 8 13-16,5 1-16 16,-5 10 22-16,-1 1-12 15,6 8 6-15,-8 8 0 16,0 7-8-16,-6 3 20 16,-6 6-29-16,-2 3 32 15,2 3-28-15,-10 5 26 16,10 0-15-16,1 0 7 15,5 9-3-15,6 20-2 0,0 10 8 16,2 8-7 0,-6 11 8-16,-2 7 1 0,-4 5-4 15,-2 7 16-15,-5 11-18 16,-8 4 7-16,-1 2-3 16,-5-2 1-16,-5-5-5 15,1-8 9-15,-4 3-26 16,-3-9 31-16,-3-6-37 15,0-8 19-15,0-15-4 16,0-4-48-16,0-13-14 16,0-27-61-16,0 0-78 15</inkml:trace>
  <inkml:trace contextRef="#ctx0" brushRef="#br0" timeOffset="126203.86">18669 3822 199 0,'0'0'34'16,"0"0"-33"-16,0 0 31 15,-84 134-19-15,84-94 8 16,0 4-5-16,0 3 14 16,0 7-9-16,0 6-12 15,13 8 13-15,13 13-19 16,10 15 16-16,9 9-15 15,9 7 14-15,10 1-18 16,14-2 11-16,14-10-11 16,17-8 0-16,20-11-1 15,22-14 3-15,11-10 12 16,16-13-12-16,19-10 34 0,20-16-29 16,15-11 29-16,7-8-22 15,-13 0 9-15,-12-14-17 16,-26-12-2-16,-28-4-8 15,-18-4 21-15,-13-11-34 16,2-14 27-16,0-10-22 16,9-13 16-16,-14-4-11 15,-14-7 2-15,-17-6 5 16,-22-4-7-16,-18-6 3 16,-19 0-2-16,-27 2-41 15,-9 7 41-15,-28 6-11 16,-44 1 15-16,-24 5 2 0,-18 7 9 15,-1 4 9-15,-16 13-10 16,-4 8 19-16,-4 12-27 16,-9 12 3-16,-14 6 11 15,-9 11-26-15,-16 2 15 16,-11 7-3-16,-4 1 0 16,-13 5 1-16,-1 0-5 15,4 0 17-15,-9 22-7 16,6 16 4-16,5 11-17 15,12 20 21-15,20 17-28 16,20 12 23-16,13 18-9 16,16 10 0-16,21 11 3 15,24 6-15-15,33-2 26 0,29-9-32 16,22-9 27-16,0-14-19 16,39-13 12-16,22-12-7 15,12-12-22-15,19-12-12 16,7-13 32-16,15-11-16 15,12-12 11-15,19-13-25 16,14-8 33-16,-102-3-75 16,-5-10-119-16</inkml:trace>
  <inkml:trace contextRef="#ctx0" brushRef="#br0" timeOffset="135808.68">20721 3506 323 0,'0'0'23'15,"0"0"10"-15,0 0-23 16,0 0 28-16,0 0-28 16,0 0 33-16,0 0-28 15,0 0 18-15,0 0-23 16,-14-38 0-16,14 38-10 15,0 0 2-15,0 0-9 16,0 0 3-16,0 7-6 0,0 24 16 16,0 5-16-1,-3 9 18-15,-13 12-11 0,-7 14 3 16,1 17 0-16,-4 15 0 16,1 9 6-16,-2 9-14 15,4 9 21-15,-5 7-26 16,-2 6 21-16,-5 7-13 15,-1-3 9-15,5-5-4 16,7-14 3-16,9-13-2 16,15-12 8-16,0-17 3 15,0-12-13-15,3-12 13 16,13-12-9-16,-7-12 2 0,-3-8-2 16,-6-7-3-1,0-7 0-15,0-3 0 0,0-7 6 16,0-1-6-16,0-4 11 15,0-1-8-15,0 3 2 16,0-2-5-16,0 2 0 16,0-1 0-16,0 0-1 15,0-2 1-15,0 0-6 16,0 0 11-16,0 0-12 16,5 2 10-16,-5-2-16 15,0 0 11-15,0 3-4 16,0-3 3-16,0 0 3 15,0 0 0-15,0 0 7 16,0 0 26-16,0 0-9 16,-5 0-1-16,-26 0-11 0,-22 0-12 15,-17 0 0-15,-20 0 0 16,-21 0-4-16,-12 12 8 16,-19 13-8-16,-13 4 13 15,-6 7-19-15,3 6 22 16,19 8-20-16,25 1 11 15,21 7-3-15,18-4 0 16,18 1 3-16,14-4-14 16,14-8 18-16,7-5-21 15,8-9 23-15,5-10-22 16,6-6 21-16,0-4-16 16,-1-8 16-16,1 2-8 0,0-3 0 15,0 0 1-15,0 0-5 16,3 0 4-16,-3 2-20 15,3-2-123-15,-8 0-168 16</inkml:trace>
  <inkml:trace contextRef="#ctx0" brushRef="#br0" timeOffset="136423.94">20688 5001 340 0,'0'0'59'0,"0"0"5"0,0 0-45 16,0 0 24-16,0 0-29 15,0 0 19-15,0 0-29 16,27-5-3-16,-13 5-1 16,13 9 0-16,11 18 1 15,17 19 1-15,17 16 17 16,12 15-6-16,15 14 2 16,15 13-7-16,12 6-5 15,6 4 4-15,7-5-7 16,1-10 0-16,-9-12 3 15,-17-11-7-15,-18-6 16 0,-24-15-24 16,-24-9 22 0,-12-12-26-16,-13-5 27 0,-11-10-15 15,1-1 6-15,1-3-2 16,-5-5 0-16,1 1 2 16,-1-4-8-16,2-3 7 15,-8 0-2-15,0-1-65 16,-3 3-7-16,0-6-64 15,0 0-95-15</inkml:trace>
  <inkml:trace contextRef="#ctx0" brushRef="#br0" timeOffset="137705.76">19018 5321 265 0,'0'0'88'0,"0"0"-5"0,0 0-42 16,0 0 6-16,0 0-34 15,0 0-6-15,0 0-7 16,-10 64-5-16,10-12-5 16,0 21 20-16,0 19-11 15,0 9 9-15,0 9 5 16,0 8-11-16,-3 4 12 15,-9 4-11-15,-5-2 17 16,1-6 8-16,2-11-24 16,2-9 10-16,-4-5-3 15,2-13-12-15,5-5 10 16,-1-13-11-16,7-10 5 0,3-14-1 16,0-10-2-16,0-9 3 15,0-10-14-15,0-3 26 16,0-4-26-16,0-2 22 15,0 0-22-15,-3 2 2 16,-17 0-54-16,8-2-109 16,-4 0-59-16</inkml:trace>
  <inkml:trace contextRef="#ctx0" brushRef="#br0" timeOffset="138104.46">18711 7004 415 0,'0'0'47'15,"0"0"-12"-15,0 0-6 16,0 0 5-16,0 0-29 16,-191 13-10-16,120 15 22 15,-10 11-21-15,-9 8 17 16,-14 16-15-16,1 9 5 15,-1 7 14-15,12 5 5 16,11 1-21-16,6 0 10 16,7 3-4-16,10 0-9 15,2 0 19-15,14-11-19 16,8-11 10-16,7-13-2 16,12-12-6-16,1-9 0 0,8-7-1 15,-4-4 15-15,7-8-29 16,-3-3 31-16,6-4-25 15,0-6 22-15,0 0-16 16,0 0 3-16,0 0-2 16,0 0-25-16,0-13-59 15,0-8-59-15,6-10-231 16</inkml:trace>
  <inkml:trace contextRef="#ctx0" brushRef="#br0" timeOffset="138525.35">18482 7116 314 0,'0'0'8'0,"0"0"-4"16,0 0 61-16,119 150-36 15,-74-78 43-15,11 19-38 16,4 5 28-16,9 4-31 0,1-3 0 16,5-6-17-1,-2-3-10-15,-4-13 5 0,-7-11 4 16,-14-12-26-16,-9-12 26 15,-11-12-18-15,-11-7 11 16,-4-8-6-16,-10-4 0 16,0-5 1-16,0 0-5 15,-3-4 18-15,0 0-28 16,0 0 12-16,0 0-9 16,3 0-47-16,-3 0 15 15,0 0-66-15,0-14-344 16</inkml:trace>
  <inkml:trace contextRef="#ctx0" brushRef="#br0" timeOffset="139678.03">20200 8771 267 0,'0'0'47'0,"0"0"-40"0,0 0 16 16,0 0-21-16,0 0-4 15,0 0-4-15,0 2 3 16,3 7-6-16,0 4 18 16,-3 2-14-16,0 0 12 15,3 4-7-15,5 3 9 16,4 5 14-16,7 6-17 15,20 1-4-15,9 4 12 16,14-1-8-16,10-3 7 16,9-6-12-16,12-8 8 15,4-6-4-15,3-7 8 16,-4-6-6-16,-9-1-2 16,-6 0-5-16,-3 0 2 0,-3-22-12 15,-5-5 20-15,-5-9-15 16,-7-10 11-16,-2-2-12 15,-14-6 1-15,0 1-27 16,-23-1-3-16,-16-1-16 16,-3 1 17-16,-22-1 26 15,-37 5 8-15,-19 6 14 16,-12 7 40-16,-13 12 22 16,-20 12 4-16,-6 13-43 15,-7 0-25-15,7 30-12 16,12 15-35-16,27 8 4 15,81-25-82-15,5-7-102 16</inkml:trace>
  <inkml:trace contextRef="#ctx0" brushRef="#br0" timeOffset="140564.26">16097 8717 456 0,'0'0'2'0,"0"0"37"16,0 0-21-16,0 0 16 15,0 0-32-15,0 0-2 16,0 0 0-16,-90 109 0 16,90-46 12-16,0 8-9 0,20 1 17 15,14 2-8-15,11-4 16 16,8-4-27-16,8-4 36 15,14-6-30-15,15-5 13 16,16-12-15-16,20-10 3 16,6-11 29-16,7-16-19 15,1-2 7-15,-8-7-11 16,-9-29-23-16,-7-13 13 16,-12-9-8-16,-17-13 0 15,-23-4 4-15,-22-8-2 16,-16-6-6-16,-16-3 7 15,-10-9-22-15,0 4 16 16,0-1-18-16,-13 10 20 0,-26 15-11 16,-15 22 15-1,-15 22-16-15,-18 16 10 0,-19 13-7 16,-23 0 28-16,-36 37-28 16,-23 26 7-16,-15 14-2 15,2 11-40-15,18-1 48 16,24-2-4-16,36-3 0 15,39-7-20-15,42-4-76 16,42-59-48-16</inkml:trace>
  <inkml:trace contextRef="#ctx0" brushRef="#br0" timeOffset="149694.03">7445 15327 244 0,'0'0'27'15,"0"0"-26"-15,0 0 20 16,0 0-19-16,0 0 17 0,0 0 10 15,0 0-1-15,0 0-11 16,-159 0 7-16,137 0-4 16,6 0-19-16,1 0 3 15,7 0 3-15,5 0-13 16,0 0 12-16,3 0-12 16,0 0-5-16,0 0-15 15,0 0 4-15,0 0 17 16,0 0-2-16,14 0 11 15,1-1-12-15,-5-1 16 16,-1-1-10-16,2-1 7 16,8 1 1-16,6 1-6 15,8-2 8-15,12-2-3 0,0-3 0 16,11 0 13-16,1 1-4 16,4 2 12-16,8-3-23 15,5-2 24-15,6 3-18 16,4-3 2-16,11-2-2 15,5 3-9-15,4-8 1 16,2 5 7-16,6 1-16 16,14-3 20-16,17 2-19 15,19-6 14-15,8-2-12 16,4-5 6-16,2-2-1 16,0-3 0-16,0 2 7 15,-8 1-15-15,-9 3 19 0,-11 6-22 16,-6 1 4-16,-4 5 0 15,-4-4 0-15,0 0 2 16,-5-4 3-16,2-1 2 16,-5 7 0-16,-1 1 7 15,-2 5-15-15,-7 8 19 16,-5 1-22-16,-15 0 19 16,-5 0-16-16,-7 0 9 15,-3 0-1-15,-5-8 0 16,2 2 1-16,-6 2-5 15,-7-7 16-15,-9 2-24 16,-6 4 24-16,-8 2-19 16,-3 3 11-16,3 0-6 0,3-5 2 15,6 3 0 1,4-4-2-16,1-1 7 0,-2 3-11 16,-12 0 13-16,-12 3-14 15,-14-2 14-15,-13 3-13 16,-3 0 6-16,0 0 0 15,0 0 10-15,0 0 21 16,0 0 9-16,-3 0-22 16,-30 0-11-16,-12 0 3 15,-16 0-20-15,-17 0 10 16,-15-7-5-16,-18-1 0 16,-15 1 5-16,-16 3-2 15,-13 4 11-15,-16 0-18 16,-7 0 18-16,-9 0-18 0,2 0 19 15,4 0-12-15,7 8 2 16,0-1 0-16,-1 2-1 16,-6-3 8-16,-7-2-15 15,-2-1 17-15,-9-3-21 16,-8 0 27-16,-7 0-22 16,-2-8 12-16,-2-10-5 15,16 3 35-15,10 0-3 16,21 4-3-16,14 7-24 15,12 1 1-15,11 3 8 16,22 0-17-16,21 0 13 16,14 13-14-16,19 0 4 15,16-4-2-15,16-3 1 0,13-4-20 16,7 3 16-16,-5-1-22 16,5-2 23-16,-7 0 6 15,-4 3-9-15,5-5 11 16,-4 0-5-16,-1 0 1 15,11 0 0-15,0 0 4 16,6 0 3-16,0 0-14 16,0 0 18-16,0 0-22 15,0 0 2-15,0 0 2 16,0 0-34-16,23 0 1 16,35 6 38-16,22 2 2 15,17 3-12-15,17-4 24 16,12-3-23-16,6 4 22 0,10-1-19 15,4-3 14-15,21-1-12 16,27-3 6-16,20 0 0 16,15-3 0-16,17-18 5 15,-5-5-14-15,2-2 21 16,-14 5-23-16,-22 4 16 16,-16 12-8-16,-24 7 3 15,-14 0-3-15,-15 0-22 16,-9 4-15-16,1 0 31 15,-1-4-22-15,-6 0 31 16,-13 0-7-16,-20-4-1 16,-18-6 10-16,-25 1-2 15,-21 8 0-15,-13 1 1 16,-10 0-4-16,-3 0 6 0,0-3 48 16,-9 0-34-16,-30-1-17 15,-13-2 3-15,-12-3-7 16,-10-4 4-16,-10 3 0 15,-13 4 0-15,-10-2 1 16,-10 8-4-16,-5 0 0 16,-13 0-5-16,-14 8 13 15,-9 8-8-15,-7 6 6 16,-3-5 3-16,0-5 10 16,0-1-6-16,-7-1 30 15,-2-2-37-15,-1-6 24 16,-7 1-17-16,-5-3 12 0,0 0-15 15,2 0 16-15,17 0-14 16,16 0-9-16,17 0 9 16,18 0-2-16,16 0-14 15,17 3 20-15,18 2-21 16,19-3 18-16,5 0-20 16,12 0 15-16,7-2-9 15,10 0 4-15,7 0 0 16,1 0-4-16,8 0 14 15,-3 0-22-15,3 0 18 16,0 0-16-16,0 0-9 16,0 0 8-16,20 2-13 15,28 11 22-15,27 4-3 0,14 4 5 16,18 5-1-16,16 0 8 16,13 2-10-16,15-3 9 15,17-3 4-15,17-1-5 16,13 1-4-16,1-3-1 15,11 0-2-15,1-3-4 16,2-2-4-16,-6-4 10 16,-14-3-18-16,-9-7 9 15,-13 0 1-15,-12 0 5 16,-17 0 3-16,-13 0-18 16,-12 0-8-16,-21-2-10 15,-8 0 21-15,-20-1-3 0,-17 1 11 16,-15 2 10-16,-23-3-9 15,-4 3 8-15,-9 0-2 16,0 0 34-16,0 0 8 16,0 0 10-16,0 0-33 15,0-1-10-15,-6 1 7 16,-16 0-30-16,-5 0 14 16,-5 0-10-16,-4 0-32 15,0-6 10-15,-9 2 6 16,0 2-20-16,-10 2 27 15,4 0-48-15,3 0-3 16,35 0 0-16,4 0 4 16</inkml:trace>
  <inkml:trace contextRef="#ctx0" brushRef="#br0" timeOffset="162703.81">2160 15946 167 0,'0'0'29'0,"0"0"-17"15,0 0-7-15,0 0-7 16,0 0 4-16,0 0-3 16,0 0 1-16,0 0 0 15,0 0 12-15,0 0-3 0,0 0 19 16,0 0-22-16,0 0 10 15,0 0-14-15,0 0 18 16,0 0-13-16,0 0-2 16,0 0-1-16,0 0 0 15,0 0 2-15,0 0-3 16,0 0 14-16,0 0-13 16,0 0 20-16,0 0 20 15,0 0 49-15,0 0-29 16,0 0-33-16,0 0-24 15,0 0 5-15,0 0-21 16,0 0 16-16,0 0-14 0,0 0-1 16,10 0 4-1,10 0 6-15,2 0-2 0,4 0 3 16,9 0-3-16,7-5 22 16,6-1-19-16,5-2 31 15,1-1-32-15,1 0 10 16,4 3-3-16,2-5-6 15,-7 6-3-15,2 2 0 16,-9-2-2-16,6 1 7 16,-8 0-11-16,3-5 14 15,-6 7-12-15,3-6 15 16,-3-1-11-16,4 2 10 16,-1-1 1-16,-6 2 5 15,6 1-16-15,-6-3 2 16,0 1 14-16,-5 5-23 0,-4 1 16 15,-1-4-16-15,1 0 14 16,-2 1-8-16,1 2 1 16,4 0 0-16,3-1-4 15,-8 3 16-15,1 0-26 16,-2 0 29-16,-12 0-30 16,-2 0 26-16,-7 0-21 15,2 0 15-15,-2 0-5 16,0 0 0-16,1 0 2 15,5 0-12-15,8-1 25 16,5 1-30-16,5-3 28 16,-1-1-26-16,-4 4 25 15,-5-2-15-15,-4 2 3 0,-5 0 0 16,-8 0-4-16,-3 0 15 16,0 0-23-16,0 0 25 15,0 0-24-15,0 0 23 16,0 0-18-16,0 0 8 15,0 0-4-15,0 0-1 16,0 0-65-16,0 2-30 16,-20 5-394-16</inkml:trace>
  <inkml:trace contextRef="#ctx0" brushRef="#br0" timeOffset="166372.53">2354 17719 96 0,'0'0'32'0,"0"0"-9"16,0 0-15-16,0 0-7 16,0 0-1-16,0 0 0 15,12 0 0-15,-1 0 2 0,1 0 9 16,1 0 5-1,1-7 17-15,-2 4-7 0,1-7-8 16,-4 6-12-16,2 2 14 16,-5 2 25-16,-6-2-1 15,3 0 27-15,3-3-47 16,7-3-15-16,13 1-4 16,10-5 2-16,9-8-3 15,7 1-2-15,7-5-1 16,8 1 1-16,3-2-4 15,5 3 11-15,3 2-15 16,-4 6 12-16,1-5-11 0,-5 4 10 16,-2-5-6-1,-7 12 2-15,3-2 2 0,5-4-3 16,-4 9 1-16,5 0-7 16,-1 0 14-16,-7 5-14 15,-8 0 16-15,-5-4-20 16,-4-3 14-16,-6 3-5 15,6 0 1-15,0 0 0 16,-3-7 4-16,-3 7 1 16,-3-1-6-16,-14 2 7 15,-10 3-12-15,-4 0 15 16,-5 0-9-16,-3 0 1 16,0 0 7-16,0 0 20 0,0 0-6 15,0-5 3 1,0 5-21-16,0 0-2 0,0 0 8 15,0 0-9-15,0 0 3 16,0 0 0-16,0 0 1 16,0 0-3-16,0 0 5 15,0 0 0-15,0 0-14 16,0 0 19-16,0 0-24 16,0 0 23-16,0 0-16 15,0 0 10-15,0 0-4 16,0 0-1-16,0 0 4 15,0 0-8-15,0 0 14 16,0 0-22-16,0 0 20 16,0 0-18-16,0 0 8 0,0 0-2 15,0 0-10-15,0 0-23 16,0 0-42-16,0 0-148 16</inkml:trace>
  <inkml:trace contextRef="#ctx0" brushRef="#br0" timeOffset="168224.19">2193 15884 379 0,'0'0'47'16,"0"0"-34"-16,0 0 6 15,0 0-7-15,0 0-1 16,0 0-11-16,0 0-3 16,-23 1-4-16,23 1-22 15,0 1 26-15,3 1 2 16,17 5-3-16,5-3 4 16,3 3 0-16,8 1 3 15,3 3 0-15,0 2 8 16,0 2-6-16,3 3-4 0,6 4 8 15,0 1-13-15,2 4 10 16,4 8-5-16,1-7 2 16,1 6 1-16,2-3-4 15,-4 1 9-15,1 4-19 16,-4-4 21-16,2 3-17 16,-2-3 12-16,-2-2-9 15,-1-2 6-15,-6-7-1 16,-3 1-2-16,-3-8 0 15,-4-8-2-15,-13 2 10 16,-5-5-13-16,-6-4 13 16,-8 4-7-16,0-3 0 0,0-2 30 15,0 0 30-15,0 0-14 16,0 3-19-16,0-3-23 16,0 0-10-16,0 3 12 15,0 7-16-15,0 19-12 16,0 14 21-16,-22 14-3 15,-3 14 3-15,-8 0-1 16,-2 5 3-16,-1-1-2 16,0 7 11-16,-3-5-15 15,0-1 14-15,-6 2-15 16,3-7 12-16,0-2-7 16,3-2 0-16,0-9 0 15,5-1-3-15,1-5 14 0,-3-5-21 16,8 3 20-16,2-8-20 15,4-8 20-15,2-6-17 16,4-4 7-16,7-5 0 16,-2 0 0-16,5-6 7 15,3-2-18-15,-1 2 22 16,4-11-22-16,-3 2 20 16,3-4-18-16,0 0-12 15,0 0-13-15,0 0 4 16,0 0 16-16,0 0 13 15,0 0-26-15,0 0 20 16,0 0 2-16,0 0-3 0,0 0 9 16,0 0-4-16,0 0-34 15,0 4-101-15</inkml:trace>
  <inkml:trace contextRef="#ctx0" brushRef="#br0" timeOffset="169664.55">4124 16040 170 0,'0'0'27'16,"0"0"-23"-16,0 0 20 16,0 0-10-16,0 0-13 15,0 0 1-15,0 0-2 16,42-3 0-16,-33 3 4 15,2 0-8-15,-5 0 12 16,0 0-9-16,1 0 6 16,-4 0-6-16,3 0 3 0,2 0-2 15,-2 0 0-15,3 0 3 16,1 0-3-16,-1 0 4 16,-1 0 0-16,-5 0 1 15,-3 0 17-15,0 0-15 16,0 0 17-16,0 0 1 15,0 0 10-15,0 0-7 16,0 0-21-16,0 0 5 16,0 18-7-16,0 16-3 15,0 4 5-15,0 12-1 16,0 9-5-16,0 3 22 16,0 11-13-16,0 6-4 15,3 3 8-15,10 4-11 0,2-6 8 16,2-3-9-16,-1-6 2 15,4-3 1-15,2-1 14 16,7-5-13-16,1-2 3 16,12-11-8-16,2-2 4 15,7-9-10-15,5-6 15 16,-4-8-22-16,-4-5 11 16,-6 1-5-16,-6-9-32 15,-7 1 8-15,-13-5-61 16,-16-7-5-16,0 0-40 15</inkml:trace>
  <inkml:trace contextRef="#ctx0" brushRef="#br0" timeOffset="170602.17">4725 16241 78 0,'0'0'208'16,"0"0"-170"-16,0 0-8 16,0 0-30-16,0 0 8 15,0 0-3-15,0 0 4 16,6 143 3-16,11-100 6 15,-1 6 30-15,1-3-35 16,8 6 15-16,1-14-25 16,2-5 3-16,5-9-2 0,0-9-6 15,2-12 2-15,1-3 0 16,0 0 7-16,2-8-5 16,0-28 2-16,-5-13 5 15,-5-12-18-15,-1 2 9 16,-12 3-4-16,-4 9-20 15,-8 13 2-15,-3 6 9 16,0 9 13-16,0 4 10 16,0 6-9-16,0 5 47 15,0 4-7-15,0 0 12 16,0 0-43-16,0 0 18 16,0 0-18-16,0 0-10 15,0 23 0-15,0 23 0 0,0 17-5 16,9 12 10-1,15 7-7-15,1-2 6 0,1 7 5 16,-1-2-8-16,-2-4 5 16,-1 1 2-16,-5-10-8 15,-1-1 0-15,-5-5 7 16,-8-7-5-16,0-4 2 16,-3-8-7-16,0-9 13 15,0-8-10-15,-6-6 8 16,-24-5 10-16,-6 0-13 15,-15-6-5-15,-14-11-14 16,-7-2-38-16,-1-2-3 16,-5-30-25-16,11-2 49 15,8-13 31-15,17 0 6 0,23 2 18 16,19-2-15-16,0-5-9 16,22-10 7-16,34 1-16 15,14-2 18-15,2 1-16 16,-2 15 14-16,-5 13-14 15,-13 10 1-15,-13 10-26 16,-10 9-20-16,-13 1-13 16,-4 4 6-16,-4 0-8 15,-8 0 17-15,0 0-57 16</inkml:trace>
  <inkml:trace contextRef="#ctx0" brushRef="#br0" timeOffset="171067.05">5391 16818 250 0,'0'0'42'16,"0"0"-39"-16,0 0 11 15,0 0 37-15,0 0-8 16,0 0-5-16,3 9-21 15,-3-9-3-15,0 0-9 16,3 0-3-16,-3 0 5 16,3 0-14-16,-3-18 13 0,4-1-9 15,-1-4 3-15,0 6 0 16,-3 8-1-16,0 1 8 16,0 3 0-16,0 5 7 15,0 0 34-15,0 0-29 16,0 0-2-16,0 0-16 15,0 0-1-15,0 0 0 16,0 0 3-16,3 9-6 16,11 15 10-16,5 1-6 15,1 1 6-15,5 4-9 16,1-7 12-16,-1-4-10 16,5-4 0-16,-10-2 0 15,-1-11-1-15,-4-2-32 0,-2 0-6 16,1-2 14-16,-8-36 11 15,0-18 14-15,-6 24-117 16,0 2-168-16</inkml:trace>
  <inkml:trace contextRef="#ctx0" brushRef="#br0" timeOffset="171345.33">5335 16305 406 0,'0'0'45'0,"0"0"-30"15,0 0-15-15,0 0 0 16,0 0-3-16,0 0-20 16,-3-2-25-16,3 2-32 15,0 0 2-15</inkml:trace>
  <inkml:trace contextRef="#ctx0" brushRef="#br0" timeOffset="172055.85">6070 16698 472 0,'0'0'40'0,"0"0"-22"15,0 0 21-15,0 0-21 16,0 0 49-16,0 0-44 16,0 0-4-16,-89 0-15 15,89 0-8-15,0 0 1 16,0 0-1-16,0 0 2 15,0 0-19-15,0 0 14 16,30 0-8-16,9-4 4 0,9-6 21 16,8 5-10-1,-6-8 1-15,0 7 2 0,-13 2-3 16,-7 0 0-16,-10-1-6 16,-8 5 3-16,-2 0-2 15,-1 0-49-15,5 0 12 16,5 0-18-16,4 0-26 15,-17 0-4-15,-3-6-32 16</inkml:trace>
  <inkml:trace contextRef="#ctx0" brushRef="#br0" timeOffset="173272.55">7126 15866 25 0,'0'0'72'16,"0"0"-27"-16,0 0 36 15,0 0-42-15,0 0 4 16,0 0-19-16,-24 2 11 15,18-2 27-15,0 0-41 16,-4 0-12-16,1 0-2 16,3 0 18-16,-2 0-3 15,5 0-4-15,0 0-14 16,0 0 20-16,3 0-3 16,0 0 3-16,-3 0-11 15,0 0-12-15,-4 0 2 16,1 0 9-16,-8 0-16 0,2 6 13 15,-4 1-14-15,-4 6 7 16,-2 4-4-16,2-1 1 16,4 4 1-16,-1 2 0 15,8 5 7-15,-1 5-15 16,1 5 20-16,6 1-24 16,0 4 22-16,3 0-18 15,0-1 9-15,0-3-1 16,0 4 0-16,0 0 0 15,12 2 5-15,1 4 2 16,1 3-4-16,-5 2 6 16,-3 0-2-16,4 4-5 0,-1-5 5 15,2 5-6-15,1-8 5 16,4 2-1-16,-2 1 1 16,2-3-7-16,-4-7 10 15,2 6-14-15,-5 1 15 16,-2-2-12-16,-7 4 6 15,0-4-3-15,0-6 1 16,0 1 2-16,0 1-8 16,-4-1 16-16,-16 0-24 15,5-12 9-15,-1 2 1 16,5-8-26-16,2-5 1 16,3 0-28-16,6-9-25 0,0-5-26 15,0-5-37-15</inkml:trace>
  <inkml:trace contextRef="#ctx0" brushRef="#br0" timeOffset="173752.66">6624 16765 300 0,'0'0'69'0,"0"0"-62"16,0 0-7-16,0 0 0 16,0 0-3-16,0 0 3 0,56-28 2 15,-20 13 18 1,2-2-4-16,4 2 11 0,-3 0-14 15,3 0 19-15,3 0-25 16,0 1 14-16,0 2-7 16,0 1-1-16,-6 2 4 15,-3 4-15-15,-7-6 0 16,-2 2-2-16,-27 9-54 16,0-4-105-16</inkml:trace>
  <inkml:trace contextRef="#ctx0" brushRef="#br0" timeOffset="174660.37">7264 15708 314 0,'0'0'8'0,"0"0"-13"0,0 0 10 15,0 0-4-15,0 0 9 16,0 0-10-16,0 0-4 16,0-28 4-16,0 24-3 15,0 4 11-15,0 0 16 16,0 0 9-16,0 0 42 15,0 0-2-15,0 0-26 16,0 0-47-16,0 0 2 16,3 0-5-16,13 0-7 15,7 0-1-15,4 4 22 16,4 9-20-16,-1 6 13 16,2 5-8-16,1 4 3 0,-2 8 1 15,-1 9 39-15,2 8-22 16,1-4-4-16,-2 7-5 15,5-2-14-15,-3-3 19 16,-1-3-19-16,-4 3 9 16,2-2-3-16,-1-2 9 15,-7 0-6-15,0 6 21 16,-8 3-21-16,-1 6 23 16,-4 2-26-16,-6 3 18 15,0-1-17-15,2-4-1 16,-5-8 1-16,0-4 6 15,0-2-11-15,0-6 18 16,0 3-15-16,0 0 5 16,-14-3-4-16,-5 2 9 0,-1-8-11 15,-2 0 2-15,6-8 0 16,-1-7 0-16,8-3-8 16,3-14-8-16,3-2-32 15,3-2-9-15,0 0-64 16,-10 0-33-16</inkml:trace>
  <inkml:trace contextRef="#ctx0" brushRef="#br0" timeOffset="176662.6">8001 15508 267 0,'0'0'101'0,"0"0"-51"16,0 0-10-16,0 0-33 15,0 0 12-15,0 0 2 16,0 0-6-16,-42-5-13 16,42 5 7-16,0 0-1 15,0 0 25-15,0 0 36 0,0 0-54 16,0 0 6 0,0 0-16-16,0 0-4 0,0 0-1 15,0 0-11-15,0-5-8 16,0-1-5-16,12-2 19 15,21-1 9-15,-1-4-9 16,1 3 6-16,-8 1-2 16,-2 2 1-16,4 1 0 15,-2-1-5-15,1 6 16 16,4-2-23-16,-8 1 24 16,1 2-25-16,-1 0 16 15,-10 0-3-15,2 0 0 16,-11 0 2-16,0 0-9 15,-3 0 14-15,0 13-4 16,0 9 1-16,0 10 15 0,-6 5-12 16,-17 1 6-1,-2-1-11-15,5-5-2 0,4-5 0 16,10-4 5-16,6-6-15 16,0 0 8-16,0-4-3 15,19-2 5-15,13-2-13 16,10-3 11-16,3-2 0 15,1-4 2-15,-1 0 0 16,-3 0 0-16,-8 0 2 16,-7 0-4-16,-15 0 10 15,-4 0-13-15,-8 0 15 16,0 0 8-16,0 0-1 0,0 0-7 16,0 0-9-1,0 0-1-15,0 0-23 0,0 0-117 16,0 0-133-16</inkml:trace>
  <inkml:trace contextRef="#ctx0" brushRef="#br0" timeOffset="177511.6">5251 17831 139 0,'0'0'0'16,"0"0"-3"-16,0 0-27 16,0 0-7-16,0 0 22 15,0 0-1-15,0 0 14 16,-19 87-7-16,19-87-10 16,0 0 19-16,0 0-4 15</inkml:trace>
  <inkml:trace contextRef="#ctx0" brushRef="#br0" timeOffset="183868.11">5436 16003 137 0,'0'0'29'16,"0"0"-14"-16,0 0-13 16,0 0 1-16,0 0 8 15,0 0 0-15,0 0 4 16,0 0-5-16,-3 0 23 16,3 0-13-16,0 0 5 15,0 0-25-15,0 0-3 16,0 0-2-16,0 0-7 15,0 0 8-15,0 0 4 16,0 0 3-16,0 0-1 16,0 0 20-16,0 0-2 0,0 0 20 15,0 0-26-15,0 0-10 16,0 0 5-16,0 0-5 16,0 0-8-16,0 0 13 15,0 0-6-15,0 0 0 16,0 0 15-16,0 0-18 15,0 0 2-15,0 0-2 16,0-7 1-16,13-11 0 16,13-8 5-16,2-5 2 15,5-3-5-15,6-1 0 16,3-5 4-16,3 2-6 16,6 0 4-16,7-5 3 0,1-4 4 15,5-6-9-15,8 1 1 16,-1-2 5-16,7 8-13 15,2-1 11-15,-3 2-11 16,1-1 8-16,-3 6-4 16,-8-2 0-16,-5 4 3 15,-4 1-7-15,-7-4 12 16,2-2-14-16,0-2 14 16,3-2-15-16,5 3 11 15,1 2-7-15,-1 8 3 16,4-4 0-16,-4 3-2 15,-5 4 8-15,1-2-14 16,-5 6 16-16,-1-1-16 0,-2 0 10 16,-1 0-4-1,-3-4 3-15,0-1-1 0,2-2 0 16,-2 1 3-16,-3-1-10 16,-3 5 18-16,-8 9-20 15,-8 0 17-15,-4 6-14 16,-2 0 9-16,-4-4-3 15,7-1 0-15,-3-4 3 16,10 1-6-16,2-2 7 16,1 1-10-16,-2 1 16 15,1 1-23-15,1 3 20 16,-8 8-7-16,-5 2 0 0,-11 8-7 16,-6 1-9-1,0 0 0-15,0 0 16 0,0 0 2 16,0 0 15-16,0 0-10 15,0 0-14-15,0 0 9 16,0 0-4-16,0 0 2 16,-6 0 0-16,-5 0-4 15,-5 15-16-15,-16 6 7 16,-7 9-35-16,-13 5-3 16,1 2 21-16,-4 0 27 15,1-3 3-15,4-7 0 16,11-5 18-16,11-3 1 15,5-8-8-15,13-2-6 16,4-3-6-16,6-3 1 16,0 1-1-16,0-2-32 0,3-2 32 15,19 0-12-15,5 0 13 16,2 0 19-16,-1-6-4 16,5-5 3-16,-4 0-14 15,4 0 11-15,0 1-10 16,-2-3 3-16,8-5 17 15,0 3-15-15,6-1 8 16,-6-2-15-16,0 6 13 16,-11-2-10-16,-8 6-1 15,-7 6 2-15,-7 2-12 16,-6 0 8-16,0 0-3 16,0 0 13-16,0 0 6 0,0 17-9 15,0 26-4 1,-19 4-3-16,2-4 8 0,-2-7-19 15,4-6 17-15,-5-1-14 16,1-2 5-16,-4-4-5 16,4-3 3-16,-4-1-12 15,7-4 3-15,-4 0-32 16,14-14-30-16,-4-1-63 16</inkml:trace>
  <inkml:trace contextRef="#ctx0" brushRef="#br0" timeOffset="185136.16">6450 16352 273 0,'0'0'42'0,"0"0"7"15,0 0-38-15,0 0 26 16,0 0-25-16,0 0 10 16,0 0-2-16,3-15-6 0,0 11 9 15,0-5-22-15,5-4 10 16,1-4 2-16,4-2-20 15,1 0 16-15,4-1-15 16,1 2 6-16,4-6 0 16,4-4 0-16,4-2 6 15,5-3-14-15,6 0 20 16,3-9-20-16,4 2 19 16,-1-7-16-16,8 4 12 15,-2-3-3-15,4 3-4 16,4 2 0-16,-4 5-4 15,-4 2 13-15,5-1-18 16,-4 3 19-16,-1-6-14 0,1-1 12 16,1-4-8-16,2 0 8 15,-7 3-6-15,2-1 0 16,-5 9 5-16,-9-2-14 16,3 6 15-16,-3 0-19 15,0 3 23-15,-2-6-17 16,5-3 5-16,4 0 0 15,-1-2 0-15,3-5 5 16,0 5-10-16,2-3 13 16,-2 1-15-16,-3 6 15 15,-3-1-16-15,-3 4 13 16,0-1-7-16,-3 2 2 0,2 3 0 16,-6-2 0-1,4 1 1-15,0 2 5 0,1-5-2 16,7 2 4-16,1-2 1 15,0 4-12-15,0-1 9 16,-3 5-9-16,-3 2 4 16,-3 4-1-16,-2 1 0 15,-4 2 8-15,-2 2-19 16,8-8 22-16,3 3-22 16,9-10 13-16,11-3-2 15,-4-2 0-15,10-4 2 16,-1 0-2-16,-13 6-7 15,2 5 3-15,-22 5-37 16,-8 8 38-16,-4-1-13 16,-8 2 12-16,-3 1-1 0,9-3 1 15,-1-2-4-15,7-5-20 16,2 0 0-16,-2-3-46 16,-20 15-6-16,-3 3-221 15</inkml:trace>
  <inkml:trace contextRef="#ctx0" brushRef="#br0" timeOffset="185518.62">9442 14202 123 0,'0'0'34'16,"0"0"-2"-16,0 0-20 15,181-65 12-15,-136 55-13 16,3 0 16-16,1-1-23 16,-1 0 14-16,-3 2-4 15,0 1-5-15,-9 3 7 16,-3 2-12-16,-4 3 3 15,-7 0-1-15,1 0-12 16,-4 4 17-16,-5 15-1 0,-6 5-8 16,-3-1 14-1,-5 1-14-15,0-3 2 0,0 1 0 16,0 4-1-16,-5 3-3 16,-29 11 0-16,-12 8-14 15,20-31-81-15</inkml:trace>
  <inkml:trace contextRef="#ctx0" brushRef="#br0" timeOffset="186584.72">8580 15642 250 0,'0'0'55'0,"0"0"-2"15,0 0-36-15,0 0 21 16,0 0-32-16,0 0 13 15,15-25-15-15,-2 7 0 16,1-1-1-16,1 4-3 16,4-3 0-16,8 4 7 15,-4-1-5-15,16-6 4 16,6-2 11-16,13-6-5 16,7 1-1-16,8-6-7 15,2 2 6-15,-2 2-5 16,-1 2 2-16,-4-2 0 15,-7 7-3-15,1 0 5 0,-4-1-4 16,4-2 10-16,-1-2-2 16,6-2 8-1,4 0-13-15,7-6-6 0,6-3-2 16,3-1 5-16,7-3-8 16,-7 2 16-16,0 3-23 15,-9 4 20-15,0 0-13 16,-8 2 4-16,2-1-2 15,-1 3 1-15,3-3 0 16,3-2-5-16,4-2 16 16,0-3-20-16,-3-2 17 15,3-1-16-15,0 0-1 16,-1-2 5-16,1 0-13 16,-1 0-1-16,-5 0 9 15,-5 8 0-15,-1 6 2 0,-7 0 12 16,-1 3-18-16,-10 3 23 15,4 0-18-15,-1 3 10 16,-1 1-4-16,-5-3 2 16,-3 6-31-16,-9-2 9 15,-11 2-30-15,2 5 33 16,-7-2-10-16,-1 1 25 16,4-2 4-16,-1-1-9 15,1 1 15-15,-1 1-6 16,-5 2 0-16,-5 6-7 15,-9 5-9-15,-3 2-24 16,0 0 12-16,-3 0-17 16,-17 4-96-16,-2 5 54 0</inkml:trace>
  <inkml:trace contextRef="#ctx0" brushRef="#br0" timeOffset="186957.88">12081 13868 95 0,'0'0'58'0,"0"0"-39"16,0 0-7-16,0 0-12 15,0 0-120-15,0 0 120 16,0 0 35-16,-32 26 18 15,58-26 3-15,-1-4-27 16,-5 0-18-16,-10 0 16 16,-1 4-17-16,-9 0 9 15,0 0-15-15,3 0 28 0,-3 0-25 16,8 0-2 0,1 0-5-16,4 0 1 0,7 0-3 15,-1 0 11-15,4 0-18 16,-4 0 19-16,7 0-21 15,7 0 20-15,1 0-10 16,5 0 1-16,6 0 0 16,-6-7-2-16,-9-2 8 15,-5 5-13-15,-13 2 10 16,-4 2-12-16,-8 0 13 16,0 0-4-16,-3 0 34 15,-30 6-29-15,0 12-3 16,-2 3-2-16,5 2 0 15,11-1 5-15,4-1-14 0,4 3-3 16,5-1-16-16,6-18-45 16,-3-1-168-16</inkml:trace>
  <inkml:trace contextRef="#ctx0" brushRef="#br0" timeOffset="187738.63">10011 13777 128 0,'0'0'42'0,"0"0"-8"16,0 0-4-16,0 0 5 15,0 0 8-15,-49 136 4 0,49-102-30 16,0 3 1 0,10 4 21-16,13 2-22 0,-1 6-1 15,7 4-7-15,1 7 9 16,-2 8-13-16,5 1-1 15,1-3 2-15,2-6-11 16,0-6 6-16,9-8-1 16,8-4 0-16,1-9 0 15,10-9-3-15,8-3 9 16,-1-6-2-16,6-1 5 16,-3-9-11-16,-2-2 7 15,-11-3-5-15,-10 0 0 16,-4 0-4-16,-2-3-5 15,3-18 6-15,0-8 0 16,10-12-4-16,3-6 2 0,11-7-6 16,2-3 0-1,1-1-25-15,-14-2-24 0,-52 41-37 16,-9 0-109-16</inkml:trace>
  <inkml:trace contextRef="#ctx0" brushRef="#br0" timeOffset="188886.27">11580 13621 114 0,'-42'-112'2'16,"-19"67"-4"-16,-16 11 4 15,-14 6 43-15,-5 5-7 16,-12 4 26-16,-1 1-14 0,-4 2 5 16,2-2-2-16,12 1-14 15,11 0 13-15,18 4-23 16,11-2 9-16,8 5 4 15,2 1-10-15,-2 3-28 16,1 6 1-16,-4 0-5 16,-1 0 2-16,-7 4-7 15,-2 17 10-15,0 3-13 16,-4 4 21-16,-1 0-25 16,8-1 21-16,7-1-15 15,6 4 6-15,1 0 0 16,16 10-1-16,-5 14 1 0,11 11-11 15,5 10 17 1,4 3-17-16,2 1 17 16,8 0-11-16,6 0 5 0,0-2 0 15,0-5-1-15,0 3 1 16,33 2-5-16,9-7 6 16,12-2-11-16,7-6 17 15,4-4-18-15,4-5 17 16,-2-4-8-16,-2-6 2 15,-1-4 0-15,1-3-6 16,-4-8-1-16,3-5 3 16,2-5 4-16,2-8-11 15,2-1 21-15,5-9-16 16,-4 0 11-16,7 0-5 16,-1-5 6-16,0-18-5 0,1-8 15 15,0-1-14-15,-8-4-1 16,-1 2 13-16,2-2-19 15,-7-3 13-15,3-1-8 16,2-3 5-16,2 0-5 16,1-4 6-16,-5-4 1 15,-5-9-9-15,-11-4 15 16,-9-3-26-16,-12-5 12 16,-11 1-3-16,-10-8-53 15,-9-6 28-15,0-3 16 16,0-4-9-16,0 8 13 15,-9 3 16-15,-10 2-17 16,5 6 7-16,-8 7-6 0,-7 10 0 16,-17 15 7-1,-16 10-13-15,-11 5 15 0,-11 4-2 16,-11 3 7-16,0 4 16 16,-3 0-17-16,-5 7 36 15,2-1-31-15,8 7 42 16,9 2-36-16,10 0-10 15,6 0-2-15,10 4 5 16,-1 18-8-16,-5 12 16 16,-4 9-32-16,-7 8 18 15,-6 4-6-15,-3 1 0 16,-2 4 1-16,-1 4 3 0,6 9 0 16,6 8 0-1,13 16 3-15,14 8-13 0,20-1 14 16,20 1-16-16,8-9 7 15,8-3 5-15,40-8-30 16,7-8 12-16,2-11-1 16,9-13 10-16,-6-8 5 15,2-8-30-15,-1-7 24 16,-5-2-27-16,-4-7 29 16,-7 1-13-16,-6-6 18 15,-11-3 2-15,-2-2 0 16,-4-2-6-16,-2-9 11 15,-4 0-13-15,4 0 18 16,-4 0-19-16,1 0 10 16,-5 0 0-16,-6 0-35 0,1-4-14 15,-4 1 20-15,0 3-7 16,-3 0-1-16,0 0-38 16,3 0 7-16,-3 0-17 15</inkml:trace>
  <inkml:trace contextRef="#ctx0" brushRef="#br0" timeOffset="190836.24">16111 9022 317 0,'0'0'61'0,"0"0"-49"16,0 0-10-16,0 0-4 15,0 0 2-15,0 0-4 16,0 0 5-16,6 9-1 15,-6-9 0-15,0 0 3 16,0 0 6-16,0 0-9 16,0 6-5-16,0 0-140 15</inkml:trace>
  <inkml:trace contextRef="#ctx0" brushRef="#br0" timeOffset="191527.47">15893 13312 280 0,'0'0'84'0,"0"0"-30"16,0 0 9-16,0 0-10 15,0 0-24-15,0 0 13 16,0 0-41-16,17 0-2 16,-17 0-32-16,0 0-33 15,0 0-67-15,0 0-163 16</inkml:trace>
  <inkml:trace contextRef="#ctx0" brushRef="#br0" timeOffset="192381.36">18210 15135 381 0,'0'0'117'0,"0"0"-63"16,0 0 13-16,0 0-33 16,0 0-13-16,0 0-21 15,-10 2-21-15,10-2-72 16,0 0-17-16,0 0 44 0,0 0 18 16,0 0-22-16</inkml:trace>
  <inkml:trace contextRef="#ctx0" brushRef="#br0" timeOffset="192966.59">22892 15541 301 0,'0'0'0'16,"0"0"-41"-16,0 0-70 15</inkml:trace>
  <inkml:trace contextRef="#ctx0" brushRef="#br0" timeOffset="193017.78">22892 15541 116 0,'6'-33'30'15,"-6"30"-30"-15</inkml:trace>
  <inkml:trace contextRef="#ctx0" brushRef="#br0" timeOffset="193498.89">25255 13443 478 0,'0'0'41'0,"0"0"-41"15,0 0-13-15,0 0-48 0,0 0 20 16,0 0-28 0,182-26-53-16</inkml:trace>
  <inkml:trace contextRef="#ctx0" brushRef="#br0" timeOffset="194054.97">28076 13699 21 0,'0'0'350'15,"0"0"-350"-15,0 0-64 16,0 0-111-16,0 0 130 16,0 0 45-16,88-59 124 15,-82 56-71-15,-3 3-20 16,-3-1 13-16,6 1-43 15,-6 0-3-15,0 0-101 16</inkml:trace>
  <inkml:trace contextRef="#ctx0" brushRef="#br0" timeOffset="195395.79">12391 11509 34 0,'0'373'41'0,"33"-175"-25"0,25 1-7 16,7-2-18-1,-43-147-13-15,-2 0-43 0</inkml:trace>
  <inkml:trace contextRef="#ctx0" brushRef="#br0" timeOffset="196455.15">7107 16247 112 0,'0'0'0'16,"0"0"-28"-16</inkml:trace>
  <inkml:trace contextRef="#ctx0" brushRef="#br0" timeOffset="197323.97">7107 16247 113 0,'-111'51'63'15,"108"-51"-29"-15,-6 0-15 16,1 0-12-16,-1 0 3 15,-1 0 4-15,4 0 19 0,0 0 3 16,0 5-12-16,-8 3-21 16,8 2 0-16,-7-3-6 15,-1 2 0-15,2 0-3 16,-1-3 11-16,4-2-13 16,-5 5 14-16,1-5-7 15,4-2 1-15,3 7 0 16,-2-1 10-16,5 7-5 15,-6 9 0-15,-4 6 1 16,-1 6-3-16,-1 4 1 16,2 5 14-16,4 8-3 15,1 6 1-15,8 7-9 16,0-4-4-16,0 0 3 16,8-6 0-16,14 2 1 15,4-5-3-15,-1 5 23 0,5 2-26 16,-1 2 12-16,7-9-6 15,3-1-7-15,3-10 0 16,6-8 5-16,3-6-10 16,1-4 12-16,-4-13-13 15,-3-11 11-15,2 0-7 16,-3 0 4-16,4-15 0 16,0-20 4-16,5-12-3 15,-2-15 6-15,-2-4-3 16,-7-5-7-16,-7-1 8 15,-8 5-12-15,-15-3 8 16,-8-12-5-16,-4-3 2 0,0-20 0 16,0-15-2-16,-4-4 4 15,-8-5-5-15,-2 15-10 16,-2 19 12-16,1 14 2 16,-12 19-1-16,-2 14 1 15,-10 11-1-15,-9 5 17 16,-13 6-16-16,-14 2 2 15,-3 5 7-15,-6 2-12 16,8 2 8-16,4 4-12 16,7 7 9-16,10 4-7 15,10 0 4-15,0 4-4 16,0 34-3-16,-3 14-15 16,-4 23 19-16,-4 16-2 0,-8 10-2 15,-1 6-3-15,1-2 6 16,2-5-9-16,17 0 2 15,23-9-20-15,19 7-37 16,3-74-30-16,0-5-113 16</inkml:trace>
  <inkml:trace contextRef="#ctx0" brushRef="#br0" timeOffset="-191523.74">9920 15575 278 0,'0'0'8'0,"0"0"1"16,0 0 20-16,0 0 1 15,0 0 6-15,0 0-36 16,0 0 5-16,0 0 1 0,0 0-3 15,3-23 11 1,-3 23 1-16,0 0-7 0,0 0-4 16,0 0-8-16,0 0 10 15,0 0-13-15,0 0 14 16,0 0-14-16,0-2 5 16,0 2 1-16,0-3-3 15,0 3 4-15,0 0-3 16,0 0 10-16,0 0-13 15,0 0 17-15,0 0-15 16,0 0 9-16,0 0-2 16,0 0 5-16,0 0 0 15,0 0 7-15,0 0-2 16,-15 0 16-16,-15 12-22 16,-5 6-11-16,-11 13 13 0,-8 7-1 15,-18 5-5-15,-9 8 18 16,-15 8 6-16,-7-2-4 15,-4 5 14-15,-4-7-13 16,8-1-7-16,10-11-9 16,15-5-16-16,23-10 6 15,26-9-1-15,13-4-9 16,13-2-24-16,3-2-26 16,0-3-12-16,0 2 17 15,0-4-22-15,3-2 31 16,7-4-3-16,-7 0 44 15,0 1-32-15,-3-1 26 0,0 0 9 16,0 0 8-16,6 0-8 16,5 0-4-16,-8 0-19 15,3 0-55-15</inkml:trace>
  <inkml:trace contextRef="#ctx0" brushRef="#br0" timeOffset="-191134.68">9016 16071 191 0,'0'0'34'0,"0"0"-10"15,0 0 14-15,118-125-25 16,-107 107-8-16,-5 11-1 16,-3 7 0-16,-3 0-1 15,0 0 31-15,0 0 21 16,0 0-40-16,-23 0-15 0,-8 12 5 16,-8 7-11-16,-9 9 11 15,-2 4-5-15,-3 2 0 16,0 9 3-16,5 1-4 15,9 4 8-15,9-3-14 16,15-9 20-16,12-4-31 16,3-8 27-16,0-9-18 15,26-2-17-15,22-13-9 16,10 0 35-16,16 0 4 16,3-5 11-16,1-15-13 15,3 2 14-15,-13 2-10 16,-7 4-3-16,-8 3 2 0,-19 5-5 15,-4 2 1 1,-7-2 0-16,-4 4-1 0,-4 0 4 16,9 0-11-16,2 0 4 15,12 0-4-15,-26 0-58 16,5 0-91-16</inkml:trace>
  <inkml:trace contextRef="#ctx0" brushRef="#br0" timeOffset="-183828.66">8460 15221 116 0,'0'0'315'16,"0"0"-296"-16,0 0-12 16,0 0-2-16,0 0-3 15,0 0 18-15,0 0-13 16,0 0 4-16,0 0-5 15,-151-88 3-15,143 86-7 16,2-5 13-16,-4 4-7 0,1-2-8 16,0 2 6-16,1 1-4 15,5 2-3-15,3 0 11 16,0 0-20-16,0 0-1 16,0 0-30-16,23 0 14 15,35 0 26-15,20 0-3 16,15 0 8-16,24-13-7 15,18-1 12-15,7-8-14 16,11 3 10-16,4 6 14 16,-1 6-19-16,1 7 9 15,-4 0-9-15,-7 10 0 16,-11 9 0-16,-12 2 6 0,-10-2-16 16,-11-6 20-16,-4-7-18 15,-11-1 15-15,-12-3-14 16,-14-2 7-16,-19 0-16 15,-23 0 3-15,-10 0 7 16,-9 0 2-16,0 0 8 16,-19 0 12-16,-42 0-4 15,-16-2-24-15,-20-3 10 16,-20 3 2-16,-15 2 1 16,-22 0 8-16,-16 0 20 15,-7 0-23-15,2 0 20 16,7 7-13-16,14 1 52 15,17-1-37-15,25-1-12 0,37-2 2 16,33-4-12 0,30 5-6-16,12-5-19 0,0 1-54 15,45 8-15-15,26 8 75 16,20 4 22-16,12 2-15 16,23-6 12-16,20-9-4 15,18-4 0-15,16-4 2 16,5 0 12-16,-4 0-15 15,-16 0 3-15,-20 0-4 16,-22 4-1-16,-30 5-57 16,-24 2 8-16,-27-7 7 15,-20-2 20-15,-22 2 17 0,0-1 6 16,-30 1 14-16,-34 2-8 16,-12-1-11-16,-16 0 10 15,-5 6-10-15,-10 2-18 16,62-4-51-16,-3-2-38 15</inkml:trace>
  <inkml:trace contextRef="#ctx0" brushRef="#br0" timeOffset="-182418.74">7934 14979 163 0,'0'0'45'0,"0"0"31"16,0 0-26-16,0 0-10 15,0 0-33-15,0 0-6 16,-181 57-2-16,155-44 5 15,-1 4-11-15,-1 3 0 16,-2 2 5-16,-2 3-16 16,-1 1 14-16,-9-1 4 15,-6 8 0-15,-10 2 0 0,-13 11 19 16,-9 7-19-16,-10 7-14 16,-8 0 9-16,1 0 5 15,1-3-10-15,4-8 17 16,8-3-7-16,4-5 0 15,12-10 4-15,13-3-1 16,13-9-3-16,10-4 2 16,10-4 5-16,11-3-14 15,5-1 6-15,6-1-5 16,0-3-27-16,3-3-14 16,23 0 42-16,10 0 5 15,3-22 32-15,6-9-17 16,7-7 6-16,5-2-21 0,1-3 9 15,-2 1 0 1,2-4-8-16,-4-3 11 0,-1 0-10 16,-2-2 4-16,1 4-3 15,-7 4-1-15,-9 4 7 16,-4 7-15-16,-10 11 14 16,-8 8-10-16,-8 9 5 15,-3 4 0-15,-3 0 2 16,0 0 33-16,0 0 8 15,0 0-24-15,-9 0-1 16,-27 19-16-16,-15 18-6 16,-14 12 6-16,-7 11-6 15,-6 4 2-15,2-2 1 16,-5-2-2-16,6-3 3 0,5-4-7 16,1 3 17-16,15-8-25 15,9 1 24-15,9-11-22 16,10-1 14-16,7-3-8 15,8-11 4-15,5-8-7 16,0-6 4-16,6-4-2 16,0-5-3-16,0 1 10 15,0-1-10-15,0 0-14 16,0 0-2-16,0 0 16 16,0 0 8-16,0 0-1 15,0 0 1-15,0 0-8 16,0 0 19-16,0 0-23 15,0 0 24-15,9 0-19 0,24 0 14 16,9 0-3 0,12-6-4-16,11-3 3 0,1-6 6 15,4-2-2-15,-3-2-9 16,2 0 10-16,-9-1-9 16,2 5 10-16,-13-4-3 15,-10 8-2-15,-10 3-2 16,-13 4-2-16,-10-3 4 15,0 7-11-15,2-2 15 16,4-2-16-16,-8 4-54 16,-1-2-22-16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6T14:27:15.0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14676 11708 253 0,'0'0'0'0,"0"0"-38"16,0 0 24-16,0 0 14 15,-169 22 31-15,147-22-4 16,7 0-23-16,1 0 0 15,1 0 5-15,7 0-9 16,-3 0 7-16,-2 0-5 16,5 0-4-16,-4 0-5 0,7 0-2 15,-3 0 4 1,3 0 3-16,3-7-6 0,-8-1 8 16,2 0 22-16,-7-1-14 15,-7 2 3-15,2 1-4 16,-1-1 23-16,-4 3-27 15,-1-3 40-15,5 5-17 16,1-2 1-16,1 2-13 16,7 0-7-16,4 0 16 15,3 1-8-15,3-2 9 16,0-2-15-16,0 3 14 16,0 0-23-16,6 0 0 0,36-1-10 15,30-1 10 1,31-6 10-16,32-5-10 0,33-3 11 15,33 4-4-15,17 1 9 16,9 6-14-16,-1 5 2 16,-3 2-3-16,-13 0 2 15,-6 9-1-15,-3 15-1 16,-11-1 0-16,-8 3 3 16,-22-3-8-16,-24 3-4 15,-32-4 1-15,-34-8-10 16,-28-1 6-16,-31-8-7 15,-11-2-16-15,-39 0 32 16,-48 1 2-16,-36 0 7 16,-39 1-3-16,-25-3-8 15,-14-2 7-15,-15 0-4 0,-1 0 2 16,-10-11 7-16,-8-6 24 16,-8 0-7-16,8 1 33 15,9 8-26-15,22 5 3 16,33 3-24-16,36 0 12 15,44 0-23-15,40 0-1 16,31 10-4-16,20 3-7 16,42 3-45-16,51 2 36 15,44-5 13-15,39-13 16 16,39 0-16-16,26-16 19 0,12-13-9 16,-1-4-2-1,-14 2-2-15,-20 5 1 0,-16 9 2 16,-21 9-1-16,-22 8 0 15,-33 0-5-15,-39 1-43 16,-48 10 8-16,-39-5-7 16,-11 1 22-16,-81 3 22 15,-37 6 3-15,-33 0 3 16,-12 2-3-16,-10-3 8 16,-8-6 6-16,1-1 45 15,-5-2-33-15,1-1 1 16,5 1-21-16,16 1 3 15,23-4 12-15,37 2-2 16,43-3-5-16,38-2-12 16,33 4-2-16,17 5-36 0,73-1-42 15,58 3 78-15,50-11 0 16,45 0 3-16,25-5-3 16,3-16 5-16,-2 0 0 15,2 5-5-15,-16 9 0 16,-23 7 0-16,-39 0-1 15,-50 10-12-15,-143 3-108 16,0 0-95-16</inkml:trace>
  <inkml:trace contextRef="#ctx0" brushRef="#br0" timeOffset="120.67">17163 11839 161 0,'0'0'105'16,"-291"6"-38"-16,134-6-10 16,8 0-29-16,16 0 19 0,20 0-15 15,13 4-28-15,16 5-4 16,12 6-8-16,12 1-72 15,56-11-36-15,4 0-25 16</inkml:trace>
  <inkml:trace contextRef="#ctx0" brushRef="#br0" timeOffset="27328.83">19133 9869 159 0,'0'0'30'0,"0"0"-18"15,0 0 21-15,0 0 0 16,0 0-24-16,0 0 10 16,0 0-17-16,0 0-2 15,-28-11 0-15,25 11-8 16,-3 0-31-16,-2 0-14 16,-4 8 16-16,5-3-4 15,4-1-78-15</inkml:trace>
  <inkml:trace contextRef="#ctx0" brushRef="#br0" timeOffset="29870.93">18843 10874 220 0,'0'0'57'15,"0"0"-41"-15,0 0 18 0,0 0 6 16,0 0 6-16,0 0-12 16,0 0-16-16,0 0-1 15,0 0-14-15,0 0 3 16,0 0-4-16,0 0-4 16,0 0 4-16,0 0-6 15,7 0-5-15,5 0 9 16,5 0-3-16,2 0 6 15,7 0-6-15,1 6 6 16,1-3-4-16,4 2 6 16,6-5-6-16,4 0 3 15,0 0 8-15,0 0-10 16,-6 0 1-16,-13 0-1 16,-7 0 0-16,-10 0 1 15,-6 0 1-15,0 0 5 0,0 0 31 16,-22 0 5-16,-23 0-43 15,-11 0 0-15,-1 0 1 16,5 5 9-16,4 0 25 16,9-4-18-16,6 4-3 15,14-5-5-15,10 3-2 16,6-3-7-16,3 0-2 16,0 0-8-16,0 0-16 15,0 4 20-15,22 2 6 16,7 0-9-16,4-3 20 15,-5-2-20-15,-5-1 12 16,-7 3-5-16,-10-1 2 0,-1 0 0 16,-5-2 1-16,0 0 7 15,0 0 26-15,0 0-17 16,-27 0-10-16,4 0-2 16,7 0 1-16,4 0-3 15,6 0 1-15,6 0-3 16,0-2-1-16,0-3 0 15,0 1-23-15,3-2-11 16,31 0 24-16,8-4-1 16,4 5 14-16,-8 2-6 15,-8 3 3-15,-14 0-3 16,-10 0-11-16,-6 0-7 16,0 0 21-16,0 0 3 0,-16 0 9 15,-7 0-4-15,1 0-16 16,8 0 8-16,5 0-19 15,9 0-93-15,-3 0-144 16</inkml:trace>
  <inkml:trace contextRef="#ctx0" brushRef="#br0" timeOffset="32308.05">20595 11869 239 0,'0'0'62'0,"0"0"-38"15,0 0-18-15,0 0 34 16,0 0-14-16,0 0-22 16,0 0 21-16,-62-32-9 15,49 27 0-15,1 3-1 16,1-1-4-16,-2 0 4 16,4 1 15-16,-5-3-14 15,2 2-13-15,-4-2 22 16,-1 0-12-16,1 2 1 15,-7-2-14-15,4 2 20 0,-7 3-17 16,1 0 5-16,-1 0-7 16,-4 0 2-16,5 0 3 15,-8 0-5-15,2 14 1 16,-5 1 7-16,-3 4-18 16,0 4 19-16,1 3-14 15,-1 7 8-15,3 0 0 16,0-1 2-16,2 7-2 15,1 1 5-15,0 1-5 16,7 2 10-16,1-1-14 16,5 2 6-16,-2 8-3 15,2 3 0-15,1 2 0 16,2 5-3-16,5-4 6 16,-1 2-2-16,7-2 6 15,3-3-10-15,3 1 11 0,0-5-3 16,0 0-8-16,6 4 7 15,13-4-2-15,4 0-5 16,-1 0 6-16,7-4-4 16,-2-2 0-16,1-2-4 15,5-7 12-15,-1 0-16 16,10 1 6-16,7-4 0 16,-1 0 5-16,8-3-1 15,1-4-5-15,1-1 9 16,3-3-16-16,4-5 16 15,-1-5-16-15,5-2 19 16,2-6-10-16,-4-4 1 0,2 0-2 16,-4 0 1-16,-4-4 4 15,-4-16-7-15,-2-1 8 16,1-7-5-16,-5-4 3 16,-2-2-8-16,-4-7 3 15,-3-4 1-15,0-2 1 16,-3-4-1-16,0-5-10 15,-4-2 6-15,-2-5 0 16,2-4-5-16,-6-2 2 16,2 3 3-16,-4 4 4 15,-7 7-5-15,-8 3 5 16,-5 3 0-16,-4 6 5 16,-3-2-11-16,0 4 13 0,0-1-8 15,0-4 12 1,0-7-18-16,0-6 8 0,0-6-1 15,0-5 0-15,-10 3 2 16,-2 8-2-16,-5 7 4 16,-2 10-8-16,-10 7 13 15,-4 3-17-15,-9 7 20 16,-2 3-3-16,-6 3 0 16,2 2-3-16,0 0 2 15,-7 2-6-15,4 0 0 16,-5 4 6-16,-2 5-10 15,-1 3 7-15,-8 3-10 0,-14 0 9 16,-9 13-10 0,-16 18 3-16,-8 6 0 0,1 4-31 15,4 0-16-15,15 2-6 16,10 0-61-16,70-31-56 16</inkml:trace>
  <inkml:trace contextRef="#ctx0" brushRef="#br0" timeOffset="35861.9">19091 10427 136 0,'0'0'13'0,"0"0"-12"0,0 0 14 16,0 0 4-16,0 0 17 16,0 0-16-16,0 0 9 15,0 2-11-15,0-2 21 16,0 0 7-16,0 0-2 16,0 0-5-16,0 0-5 15,0 0-7-15,0 0-14 16,0 0-10-16,0 0-1 15,0 0-4-15,0 0-9 16,0 0 1-16,0 0 3 0,0 3 5 16,8-3-1-16,17 0-1 15,4 0-3-15,10 0 14 16,3 0-9-16,7 0 11 16,-1 0-7-16,-3 0 2 15,-9 0-3-15,-7-3 2 16,-13 1-2-16,-10 2 1 15,-3 0 4-15,-3 0 7 16,0 0 30-16,0 0 12 16,0 0-19-16,-6-2-16 15,-16 0-17-15,-1 2-2 16,1 0 3-16,5 0 0 16,4 0-8-16,4 0 11 0,3 0-15 15,3 0 15-15,3 0-14 16,0 0 7-16,0 0-20 15,0-2 0-15,0-1-7 16,12 1 20-16,18 0 7 16,-5 1-5-16,-2-4 10 15,-10 3 0-15,-7 2 0 16,-6 0-5-16,0 0 9 16,0 0 8-16,0 0 12 15,0 0-11-15,-19-4-8 16,-7 1-9-16,-7 1 3 15,2 2 3-15,4 0-13 16,7 0 13-16,8 0-7 0,5 0 0 16,7 0 0-16,0-2-5 15,0 2 2-15,0 0 2 16,0 0-25-16,30 0 26 16,6 0 0-16,9-3-3 15,6 0 3-15,-6-2 0 16,-3 1-1-16,-9 4 10 15,-11-1-19-15,-11 1 20 16,-8 0-18-16,-3 0 20 16,0 0 4-16,0 0-5 15,-8 0 36-15,-17 0-29 16,-7-3-13-16,-4 1-2 16,6-1 2-16,2 1 0 15,8 2 6-15,4 0-12 0,7 0 4 16,9 0-5-16,0 0 2 15,0 0-10-15,0 0 8 16,3 0-32-16,25 0 24 16,8 0 8-16,0 0-4 15,-13 0 12-15,-10 0-11 16,-10 0 8-16,-3 0-3 16,0 0 0-16,0 0 10 15,-19 0 10-15,-20 0-16 16,-14 0-6-16,2-2 9 15,6 0 6-15,9 0-11 16,11 0 8-16,11 2-5 0,11 0-5 16,3-2 0-16,0 2-4 15,0 0-6-15,33 0-14 16,18 0 13-16,17 0 14 16,-4 0-3-16,-5 0 0 15,-17 0 0-15,-15 0-1 16,-16 0-2-16,-8 0 2 15,-3 0 2-15,0 0 10 16,0 0 7-16,-19 0 1 16,-20-7-6-16,2 7-11 15,-5-2 5-15,0 2-6 16,6 0 3-16,13 0 1 16,13 0-10-16,10 0 0 0,0 0-11 15,0 4-57 1,19 11 57-16,17 0-24 0,0 0-37 15,-24-12-79-15</inkml:trace>
  <inkml:trace contextRef="#ctx0" brushRef="#br0" timeOffset="41104.9">25518 10410 173 0,'0'0'71'16,"0"0"-26"-16,0 0-31 15,0 0 33-15,0 0 4 16,0 0-7-16,0 0-18 16,0 0 13-16,-51-7-15 15,51 7-13-15,-5-1 1 16,-1 1-8-16,0-3-8 15,0 3 7-15,-1 0-3 16,7-2 0-16,0 2-8 16,0 0-48-16,0 0-22 15,0 0 65-15,0 0 7 0,10 0 6 16,-1 0 0-16,2 0 12 16,-8 0-12-16,3 0 19 15,0 0-17-15,4 0 8 16,2 0-2-16,2 0-7 15,2 0 5-15,-2 0-3 16,-8 0 0-16,-6 0 4 16,0 0-7-16,0 0 3 15,0 0 43-15,-17 0 0 16,-19 0-32-16,2 0-14 16,-2 0 7-16,7 0 1 15,10 0-5-15,8 0 0 16,8 0 8-16,3 0-15 0,0 0 12 15,0 0-16-15,14 0 1 16,20 0 6-16,19 0-2 16,1 0 6-16,7 0 2 15,-2 0-4-15,-4 0 0 16,-7-2 3-16,-12-2 1 16,-8 0-1-16,-11 1 2 15,-11 3 7-15,-2-2-4 16,-4 2 37-16,0 0-25 15,0 0 11-15,0 0-22 16,0 0 9-16,0 0-2 16,-13 0-9-16,-20 0-8 15,-9 0-3-15,-3 0-2 16,-3 5 10-16,12-1-6 16,8-3 4-16,11 2-3 0,11-3 2 15,6 0-4-15,0 0-13 16,0 0-1-16,6 0 7 15,26 0-9-15,14 0 12 16,2 0 12-16,-3 0-11 16,-12 0 12-16,-14 0-12 15,-16 0 5-15,-3 0-3 16,0 0 3-16,-13 0 15 16,-29 0 2-16,-12 0-8 15,-12 0-12-15,2 0 11 16,2 0-16-16,8 0 18 15,9 0-6-15,12 0-4 0,11 0 4 16,8 0-4-16,11 0 2 16,3 0-5-16,0 0-22 15,0 0 17-15,11 0-18 16,20 0 25-16,2 0-7 16,2 0 8-16,-5 0 0 15,-5 0 4-15,-5 0-4 16,-11 0 6-16,-5 0-3 15,-4 0-1-15,0 0 15 16,0 0 2-16,0 0 14 16,0 0-12-16,-7 0-9 15,-10 0-11-15,5 0 5 16,6 0-12-16,6 0 5 0,0 0-33 16,0 8-90-16,18 7 85 15,32 0-16-15,11-2-7 16,-32-8-43-16,-7-2-100 15</inkml:trace>
  <inkml:trace contextRef="#ctx0" brushRef="#br0" timeOffset="42347.94">26290 12817 386 0,'0'0'118'0,"0"0"-81"15,0 0-3-15,0 0 8 16,0 0-14-16,0 0-11 16,0 0-15-16,116-9 35 0,-84 24-4 15,-2-1 15 1,-5-2-45-16,-5 0-5 0,-1 0 4 15,1 1-2-15,-1 3 3 16,1 0 0-16,5 2-2 16,8-1 4-16,5-2-1 15,8-4 0-15,5-2-3 16,14-9 8-16,9 0-2 16,4 0 0-16,6 0-7 15,-3-15 4-15,-7-9 4 16,-7-4-16-16,-5-7 20 15,-4 0-16-15,-10-8 8 16,-2-7 7-16,-11-3-7 16,-5-3 2-16,-14-5-5 15,-10 0 2-15,-6-1 0 0,0 0 3 16,-10 7-6 0,-22 4 8-16,-4 0-6 0,-6 3 4 15,-2-3-6-15,-1-1 1 16,-5 8 2-16,-1 3-3 15,-10 10 4-15,-14 2 1 16,-12 10 2-16,-6 1-14 16,-5 7 11-16,-5 10-8 15,-3 1 4-15,-11 0 0 16,-6 6 0-16,5 26-5 16,4 13-4-16,7 15 2 15,10 17-4-15,7 16-68 16,70-56-58-16,4 2-97 15</inkml:trace>
  <inkml:trace contextRef="#ctx0" brushRef="#br0" timeOffset="43676.55">20807 12305 177 0,'0'0'98'16,"0"0"-31"-16,0 0-17 0,0 0 12 16,0 0-10-16,0 0 12 15,0 0-22-15,11 4-7 16,-11-4 21-16,0 0-29 15,0 0 17-15,0 0-19 16,0 0 3-16,0 0-26 16,0 0 9-16,0 0-4 15,0 9-5-15,0 8-2 16,0 13 0-16,0 15-5 16,0 6 10-16,0 0-10 15,0-3 8-15,0-4-6 16,0-11 6-16,6-10-5 15,3-8 2-15,-9-8-1 0,3-5-2 16,-3-2 6-16,0 0 1 16,0 0 8-16,0 0 36 15,4 0-26-15,-4-20-5 16,0-14-17-16,6-15 1 16,8-5-5-16,8 3 8 15,4 8-8-15,5 9 5 16,5 4-8-16,6 11 13 15,3 0-12-15,2 6 12 16,-10 4-9-16,-4 5 3 16,-16 4-16-16,-11 0-3 15,-6 0-74-15,0 18-54 0,0-6-50 16,0 1-122-16</inkml:trace>
  <inkml:trace contextRef="#ctx0" brushRef="#br0" timeOffset="44276.23">21254 12574 542 0,'0'0'106'0,"0"0"-80"16,0 0-10-16,0 0 27 15,0 0-27-15,0 0-14 16,0 0-4-16,12 63 4 16,10-46-8-16,11-4 8 15,3-7-4-15,-1-2 2 16,1-4 0-16,3 0 3 16,-8-2 1-16,5-17 1 15,-6-4-1-15,-7-10-2 16,-8-3 1-16,-5-2 2 15,-10 3 2-15,0 7-5 16,0 9-2-16,-13 8-6 0,-19 5-1 16,-7 6 7-1,-10 0 0-15,-8 10 5 0,-5 23-10 16,13 1 5-16,10-1-5 16,17-2 5-16,19-3-9 15,3-2 6-15,0-7-5 16,30-9-5-16,11-10-15 15,10 0 25-15,5-5 2 16,-2-24 1-16,-2 1 4 16,-19-1 8-16,-10 5-4 15,-17 6 3-15,-3 8 37 16,-3 9 10-16,0 1-10 16,0 0-23-16,0 0-11 15,0 0-9-15,0 5-10 16,10 20 2-16,16 8-3 0,8-1 6 15,16 1-8 1,4-10-24-16,12-8-55 0,4-9-27 16,-48-6-106-16,-5 0-161 15</inkml:trace>
  <inkml:trace contextRef="#ctx0" brushRef="#br0" timeOffset="44803.91">22291 12189 517 0,'0'0'63'0,"0"0"-14"0,0 0 18 15,0 0 24-15,0 0-62 16,0 0-29 0,15-31-3-16,-15 33-11 0,11 26 6 15,-5 6 8-15,0 7 0 16,-2 1 5-16,-1-1 14 15,-3-5-17-15,0-4 14 16,0-6-9-16,0-7 0 16,0-5 1-16,0-9-8 15,0-3 2-15,0-2-1 16,0 0 15-16,0 0-13 16,0 0 30-16,-3 0-16 15,-21-23-8-15,-7-1-7 0,-5 5-4 16,-9 3 4-16,-11 5-3 15,-8 11 1-15,-13 0 0 16,-1 0-13-16,6 16 23 16,5 12-20-16,22 4 17 15,12 7-14-15,14-1 6 16,19 3 0-16,0-5 0 16,13-4 2-16,32-8-9 15,17-7 8-15,9-6-6 16,6-10 12-16,4-1-15 15,-6 0 23-15,-14 0-16 16,-19-10 5-16,-16-5-2 16,-20-2-1-16,-6-2-32 15,0-2-1-15,0-1-97 0,0 16-58 16,-9-1-326-16</inkml:trace>
  <inkml:trace contextRef="#ctx0" brushRef="#br0" timeOffset="45078.67">22585 12352 602 0,'0'0'176'16,"0"0"-130"-16,0 0-17 15,0 0 13-15,0 0-23 16,0 0-18-16,15 2-2 0,-5 34-1 15,-1 10 2-15,5 1 0 16,-4-7 1-16,2-3-2 16,2-12 9-16,-5-6-14 15,1-3 6-15,-1-10-4 16,2-2-34-16,-5-4-25 16,0 0-60-16,-6-8-75 15,0-12-99-15</inkml:trace>
  <inkml:trace contextRef="#ctx0" brushRef="#br0" timeOffset="45222.77">22795 12246 558 0,'0'0'138'16,"0"0"-83"0,0 0-11-16,0 0-14 0,0 0-30 15,0 0-21-15,6-26-147 16,-6 26-318-16</inkml:trace>
  <inkml:trace contextRef="#ctx0" brushRef="#br0" timeOffset="46076.48">23040 12363 687 0,'0'0'87'16,"0"0"-64"-16,0 0-15 16,0 0 3-16,0 0-11 15,0 0-11-15,26 36 4 16,2-27 7-16,2-3 0 16,-4-4 0-16,-4-2 0 15,-5 0 4-15,-1 0 5 16,-1 0-6-16,2-21 11 15,2-5-13-15,-2 1 5 16,-8 4-6-16,-9 3 3 16,0 10 2-16,0 0-1 15,0 5 7-15,-20 3-11 16,-8 0 14-16,-5 0-7 0,-5 4-9 16,-4 18 4-16,6 5 4 15,11 10-6-15,8 3 4 16,14 5-7-16,3-4 8 15,0-6-8-15,0-6 3 16,23-6 0-16,5-5-4 16,2-5 4-16,2-7-4 15,-2-6 1-15,1 0 0 16,2 0 6-16,-1-12-8 16,1-14 13-16,1-4-16 15,-10 4-1-15,-6 5 9 16,-10 8-3-16,-8 8 3 0,0 3 0 15,0 2 2-15,0 0-3 16,0 0 2-16,0 0-2 16,0 0-2-16,0 11 0 15,0 13 4-15,0 8-1 16,6-1 5-16,4-4-2 16,-1-6-3-16,2-7 5 15,-5-5-10-15,0-2 13 16,-3-5-11-16,0-2 8 15,-3 0-5-15,7 0 4 16,-1 0 3-16,8-6 10 16,8-22-17-16,6-9 11 15,5-6-6-15,-1 9-9 0,-10 11 12 16,-5 8-13-16,-7 12 6 16,-10 3-2-16,0 0 2 15,0 0-1-15,0 0 0 16,3 13 0-16,9 11 7 15,8 6-5-15,-4-3 6 16,4-1-2-16,-4-4-6 16,1-3 0-16,-2-4 0 15,1-4 0-15,1-7-9 16,5-2-25-16,7-2-87 16,1-10-6-16,-18-10-77 15,-2-6-179-15</inkml:trace>
  <inkml:trace contextRef="#ctx0" brushRef="#br0" timeOffset="46317.47">24058 12166 553 0,'0'0'124'0,"0"0"-48"16,0 0 9-16,0 0-25 16,0 0-56-16,0 0-4 15,9 34 4-15,-9 20-5 16,-6 8 2-16,0 2 10 15,6-4-9-15,0-2-2 16,0-7 0-16,0-7-2 16,0-4-4-16,6-15-31 15,0-6-10-15,-3-10-18 0,-3-9-24 16,0 0-11-16,0 0 34 16,0-15-199-16</inkml:trace>
  <inkml:trace contextRef="#ctx0" brushRef="#br0" timeOffset="46955.2">23848 12476 449 0,'0'0'99'16,"0"0"-44"-16,0 0-6 15,0 0-21-15,0 0-17 16,0 0-6-16,29-15 3 16,16 15-5-16,4 0 10 15,2 0-1-15,5-15 17 16,-6-2-15-16,-8 2-11 0,-9-4 7 15,-10 3-4-15,-11 0 5 16,-2 3-8-16,-4 5 15 16,2 2-17-16,-5 3 6 15,0 3-7-15,3-2-2 16,-3 2-2-16,0 0 1 16,1 0 0-16,-4 0 6 15,0 0 0-15,0 0-2 16,0 0 20-16,0 0-7 15,0 0 13-15,0 0-22 16,0 0 5-16,0 0-4 16,0 0-6-16,0-3 3 0,3 3-1 15,-3 0-2 1,0 0-1-16,0 0 0 0,0 0 1 16,0 0 0-16,0 0-1 15,0 0 4-15,0 0-8 16,0 0 10-16,0 0-17 15,0 0 20-15,0 0-13 16,0 0 7-16,0 0-4 16,0 0 2-16,0 0 0 15,0 0 0-15,0 0-3 16,0 0 1-16,0 0-6 16,0 0 8-16,0 0-13 15,0 0 10-15,0 0 3 16,0 0 0-16,0 0 0 15,0 0 4-15,0 0-4 0,0 0 6 16,0 0-4-16,0 0 3 16,0 0-10-16,0 0 3 15,0 0-26-15,3 0-68 16,11 0-24-16,-2-2 64 16,4-1-30-16,-16 0-67 15,0-1-123-15</inkml:trace>
  <inkml:trace contextRef="#ctx0" brushRef="#br0" timeOffset="48602.22">27265 12526 386 0,'0'0'46'0,"0"0"-8"15,0 0 1-15,0 0 45 16,0 0-27-16,0 0-25 15,-39-9-25-15,39 9-1 16,0-2-4-16,0 2 1 16,0 0-1-16,0-3-1 15,0 3 0-15,0 0 1 16,-3-1-2-16,0-2-14 16,3 2 2-16,-6-2-14 15,6 3-26-15,-3-2-49 16,0 2-12-16,3-3-64 0</inkml:trace>
  <inkml:trace contextRef="#ctx0" brushRef="#br0" timeOffset="49882.64">24200 12354 208 0,'0'0'21'16,"0"0"-20"-16,0 0 3 16,0 0 34-16,0 0 37 15,0 0-3-15,0 0 0 16,3 0-20-16,-3 0-6 15,0 2-26-15,0-2 4 16,0 0-10-16,0 2-3 16,0-2-6-16,9 7 1 15,5 2-5-15,2 1 5 16,4 1 9-16,2 4-8 0,7-4-4 16,-1-3 2-16,5-1-4 15,6-7 8-15,0 0-7 16,9 0 21-16,-3 0-16 15,0-7 20-15,-6-11-17 16,-9-3 5-16,-15 0-4 16,-11 0-7-16,-4-1 19 15,0 5-11-15,-4 5 7 16,-25 5-15-16,-9 6 15 16,-4 1-15-16,-6 0-6 15,-2 10 3-15,5 17-1 16,11 10 0-16,11 6 2 15,16 0-6-15,7-3 8 0,0-2-9 16,16-7 7 0,26-6-8-16,9-10 10 0,8-4-4 15,2-9 2-15,0-2 5 16,-8 0 12-16,-14-9 0 16,-11-4 10-16,-11 7-19 15,-11 2 17-15,-6 1-19 16,0 3 18-16,0 0-26 15,0 0 0-15,3 0-60 16,4 0-96-16,5 0-257 16</inkml:trace>
  <inkml:trace contextRef="#ctx0" brushRef="#br0" timeOffset="51263.15">27136 12401 291 0,'0'0'96'16,"0"0"-41"-16,0 0-17 15,0 0 30-15,0 0-5 16,0 0-33-16,0 0-7 15,-6 0-5-15,6 0 5 16,0 0-10-16,0 0 1 0,0 0-9 16,0 0 7-16,0 0-2 15,0 0-6-15,17 0 6 16,11 2-2-16,5-2 8 16,9 0-3-16,3 0 3 15,-3-5-15-15,-7-11 9 16,-11-1-7-16,-12 0 4 15,-9 2 3-15,-3 0-4 16,0 2 12-16,0 2-7 16,0 0 13-16,-12 5-16 15,-8 4 2-15,4 0-9 16,-7 2 5-16,-5 0-5 0,-8 0-2 16,-6 19-1-16,0 14 1 15,6 5 0-15,10 7 2 16,13-1-1-16,10-1 2 15,3-2-4-15,0-7-3 16,3-6-1-16,30-4 5 16,6-5 0-16,9-6-1 15,0-4 1-15,-3-5 1 16,-3 0 0-16,-3-4 7 16,-6 0-4-16,-11 0-2 15,-13 0 0-15,-2 0 3 16,-4-7-4-16,0-3-2 15,3-1-19-15,2-5-38 16,1 0-57-16,-9 12-103 16,0-1-101-16</inkml:trace>
  <inkml:trace contextRef="#ctx0" brushRef="#br0" timeOffset="51788.14">27866 12390 442 0,'0'0'158'16,"0"0"-68"-16,0 0 11 15,0 0-35-15,0 0-16 16,0 0-24-16,14-8-6 16,-14 6-8-16,-20 2-11 15,-2-1 1-15,-11 1 3 16,4 0-4-16,-7 0 2 16,11 0-3-16,2 3 1 15,7 8-2-15,13-1-6 16,0-2 7-16,3 2-2 15,0 0-2-15,0 1-2 16,25 2 0-16,11 5 1 0,9-2 5 16,6 2 1-16,-1 1 1 15,-8-3-1-15,-11 0-1 16,-8-1 0-16,-10-3-3 16,-7-1 2-16,-1 2 1 15,-5-2 8-15,0-4-7 16,0 3-1-16,0-1 9 15,-8 3-4-15,-20-3-1 16,-2-1-2-16,7-6-2 16,4-2-20-16,10 0-35 0,9 0-61 15,0 0-159 1</inkml:trace>
  <inkml:trace contextRef="#ctx0" brushRef="#br0" timeOffset="52185.58">28302 12348 545 0,'0'0'70'0,"0"0"-26"15,0 0 16-15,0 0-14 16,0 0-46-16,0 0-6 15,-96 36 1-15,96-10-1 0,9 1 6 16,21 1-1 0,-1-2 2-16,-1-6-1 0,-1-1 1 15,-7-2 8-15,2 2-8 16,-7-2 6-16,5 4 15 16,-1-2-6-16,-5 1 0 15,-5 0-7-15,-5-4 0 16,-4-5-4-16,0 0 0 15,0-3 10-15,-7-1 10 16,-32 0-1-16,-9-4-5 16,-8-1-19-16,2-2 1 15,2 0-3-15,10 0-45 0,13 0-55 16,29 0-62-16,0-2-163 16</inkml:trace>
  <inkml:trace contextRef="#ctx0" brushRef="#br0" timeOffset="52440.49">28587 12499 600 0,'0'0'153'16,"0"0"-109"-16,0 0-23 15,0 0-7-15,0 0-9 16,0 0 5-16,19 101-10 15,-19-64 1-15,0-10-3 16,0-2 4-16,0-9 0 0,0-5 4 16,0-7-12-16,0-4 5 15,0 0-1-15,0 0-36 16,0 0-48-16,0-8-78 16,0-12-187-16</inkml:trace>
  <inkml:trace contextRef="#ctx0" brushRef="#br0" timeOffset="52574.28">28587 12499 591 0,'19'-166'49'0,"-19"164"-34"16,0 2 19-16,0 0-34 0,0 0-32 16,0 0-142-16,0 0-45 15</inkml:trace>
  <inkml:trace contextRef="#ctx0" brushRef="#br0" timeOffset="53174.05">28846 12626 467 0,'0'0'113'0,"0"0"-84"15,0 0 3-15,0 0 7 0,0 0-28 16,0 0-4-16,45 25-7 16,-19-18 4-16,2-1 8 15,5-1 5-15,-7-3-15 16,-4-2 7-16,-5 0-7 16,-11 0 13-16,1 0 9 15,-7-15 21-15,0-4-29 16,0-4 6-16,0-2-13 15,-10 4-1-15,-19-2-6 16,-1 5-2-16,-4 3 0 16,1 5 4-16,-3 7 1 15,-6 3-5-15,0 0-1 0,-3 19 0 16,6 10 1 0,7-3 0-16,10 3-5 0,14 2 3 15,8-4-6-15,0-3 5 16,3-6-4-16,30-4 1 15,9-10 2-15,3-4 0 16,8 0 4-16,-5 0 0 16,-3-19 7-16,-6-5 5 15,-9 3 0-15,-15 4-8 16,-5 5 13-16,-7 7 3 16,-3 3-1-16,0 2-10 15,0 0-9-15,3 0-5 16,8 7-10-16,7 12 9 15,1 4 6-15,8-3 5 16,1-2-5-16,5-1-34 0,-1-6-37 16,-7-2-57-16,-1-7-37 15,-12-2-28-15,-12 0 29 16,0 0-13-16</inkml:trace>
  <inkml:trace contextRef="#ctx0" brushRef="#br0" timeOffset="53588.24">29249 12617 120 0,'0'0'70'15,"0"0"20"-15,0 0 37 16,0 0-11-16,0 0-5 16,0 0-42-16,0-59 0 15,0 59-23-15,0 0-14 16,0 0-15-16,0 0-11 0,0 0-5 16,0 12 3-16,0 7 12 15,0 8 0-15,9 3-4 16,5 1-9-16,-1-1 2 15,2-4-1-15,2-3-3 16,-4-3 0-16,4-6 1 16,-11-1 0-16,3-6 0 15,-5-3 0-15,-1-4 5 16,0 0-3-16,0 0-1 16,11 0 0-16,8-26-3 15,4-12 4-15,7 0-4 16,-8 3-7-16,-8 14 7 15,-8 10-4-15,-6 7 0 0,-3 4 2 16,0 0 1 0,0 0 0-16,0 0-4 0,0 2-6 15,16 15-15-15,4 7-5 16,11 1-38-16,13-3-35 16,4-3-11-16,-1-5 1 15,-30-14-36-15,-8 0-106 16</inkml:trace>
  <inkml:trace contextRef="#ctx0" brushRef="#br0" timeOffset="54158.06">29943 12764 366 0,'0'0'107'16,"0"0"-17"-16,0 0 9 16,0 0-24-16,0 0-44 0,0 0-12 15,14 13-9-15,-8-3 24 16,10 2-8-16,1-1-18 15,8-3 4-15,8 1-11 16,-4-5 10-16,7-4-8 16,-5 0 4-16,-4 0 0 15,-1-2 1-15,-7-17-7 16,-10-7 5-16,-9-4-1 16,0 0 6-16,0-2-11 15,-3 4 2-15,-25 1 4 16,-5 4 0-16,-9 2-6 15,0 7 0-15,3 8 1 16,0 1 6-16,1 5-7 0,5 0 0 16,0 0 0-16,2 21-1 15,5 12-6-15,7 5 7 16,11-1-5-16,8-3 3 16,0-4-2-16,5-4 3 15,23-10-2-15,4-1 2 16,4-6 1-16,3-7 2 15,-6-2-2-15,-2 0 1 16,-1 0-1-16,-7-8 0 16,-4-5 7-16,-10 4-7 15,-3 3 5-15,-1 6-5 16,-2 0 4-16,0 0-3 0,3 0-1 16,13 2 4-16,14 20-3 15,15 5 28-15,19 3-13 16,25 0 5-16,14-4-2 15,14-3 2-15,-4-6-10 16,-10-8-9-16,-25-7-2 16,-17-2-1-16,-64 0-59 15,0-15-147-15</inkml:trace>
  <inkml:trace contextRef="#ctx0" brushRef="#br0" timeOffset="55951">20623 13187 449 0,'0'0'182'0,"0"0"-159"15,0 0-19-15,0 0-4 16,0 0 19-16,217-48 12 16,-140 37-28-16,1 3 6 15,0 1-6-15,0 3-3 16,1 0 5-16,9 4 7 16,11-3 0-16,15 3 7 15,26-1 21-15,28-1-27 16,22-5 30-16,30-1-22 15,9-3 5-15,10 1-13 16,-4 1-4-16,-12 1-7 16,-16 5-1-16,-26 3 3 0,-19-2-4 15,-24 2 1-15,-15 0-1 16,-3-2 0-16,-3-2 0 16,6-4 1-16,6-2 0 15,3-3-2-15,1 2 2 16,-12 1-2-16,-23 6 2 15,-26 2-2-15,-27 2-6 16,-23 0-16-16,-16 0 2 16,-6 0 21-16,0 0 0 15,0 0 20-15,0 0-14 16,0 0-6-16,0 0-2 16,-3 0-55-16,-3 0-165 0,-1 0-334 15</inkml:trace>
  <inkml:trace contextRef="#ctx0" brushRef="#br0" timeOffset="56708.92">26898 13193 577 0,'0'0'87'16,"0"0"-39"-16,0 0 56 15,0 0-32-15,0 0-40 16,0 0-27-16,-78 5-5 16,78-5-5-16,12 1-4 15,40 3 9-15,29 2 1 16,35-1 10-16,23-2-9 15,23-2 5-15,22-1-3 0,10 0-4 16,16 0 0-16,4 5 8 16,-4 1-11-16,-11 2 12 15,-12 1-18-15,-11 0 20 16,-11-1-19-16,-11 2 12 16,5 0-4-16,-8-4 6 15,8 0 1-15,-11-2 2 16,-16 1-5-16,-12-2-2 15,-25 1 0-15,-12 2-2 16,-18 1 0-16,-11-1 0 16,-15 0 0-16,-12-2 1 15,-2 3-6-15,-2-3 9 0,2 3-13 16,1-1 3 0,4 0-21-16,-5-3-49 0,-25-3-70 15,0 0-118-15</inkml:trace>
  <inkml:trace contextRef="#ctx0" brushRef="#br0" timeOffset="61086.01">17405 13796 297 0,'0'0'41'0,"0"0"-1"16,0 0-10-16,0 0 27 15,0 0 23-15,0 0 14 16,0 0-25-16,0 0 6 16,45-35-28-16,-45 35-13 15,0 0-16-15,0 0-16 0,-3 0 2 16,-3 0-1 0,-1 0-1-16,4 0-1 0,3 0 1 15,0 0 1-15,0 0-3 16,0-2-3-16,0-25 3 15,16-19 0-15,14-19 0 16,-1-9 0-16,-10 16-1 16,-10 15-3-16,-9 23 4 15,0 16 3-15,0 4 2 16,0 0-1-16,0 0-1 16,0 0-3-16,0 0 0 15,0 1-10-15,0 22 8 16,-9 20-3-16,-21 18 5 15,-7 12 4-15,-10 8 1 16,-3 2 1-16,-6 1 4 0,2-1-2 16,-7-1-8-16,5 1 2 15,1-2 0-15,4-8-1 16,9-9-1-16,6-14 2 16,10-14-2-16,10-17 1 15,7-9-1-15,4-5-4 16,5-5 4-16,0 0-12 15,0 0-2-15,0-36-7 16,0-18-1-16,0-15-18 16,0 1 12-16,5 8 7 15,-2 9-11-15,-3 12-4 16,0 8 27-16,0 9 8 0,0 7 2 16,0 2-1-16,0 2 5 15,0 0-1-15,0 1-4 16,6 2 0-16,-3 1 7 15,0 5-6-15,-3 2 12 16,0 0 8-16,0 0 17 16,0 0-3-16,0 0-8 15,0 25-7-15,-26 17-16 16,-5 15-2-16,-5 11 6 16,8 2-8-16,11-3 6 15,14-9-6-15,3-8 1 16,0-16-1-16,3-9 0 15,17-10 0-15,11-2 1 0,8-13-1 16,19 0 4-16,20-25 4 16,21-29 14-16,15-13-16 15,3-3 8-15,-15 11-9 16,-14 11 0-16,-26 18-5 16,-17 13-3-16,-9 5-47 15,-36 12-88-15,0 0-220 16</inkml:trace>
  <inkml:trace contextRef="#ctx0" brushRef="#br0" timeOffset="74846.48">18197 5339 98 0,'0'0'42'0,"0"0"-34"16,0 0 2-16,0 0 16 15,0 0 3-15,0 0 15 0,0 0-15 16,0 0 10-16,0 0-9 16,0 0 4-16,0-9-20 15,0 9 4-15,0 0 2 16,0 0-3-16,0 0 0 15,0 0-14-15,0-2 10 16,0 2-10-16,0 0 4 16,0 0-4-16,0 0 3 15,0 0-3-15,0 0 5 16,0 0 3-16,0 0-5 16,0 0 8-16,0 0-10 15,0 0 4-15,0 0-2 16,0 0-12-16,0 9 12 15,-3 8-6-15,-6 4 19 16,1-2 2-16,5 3-7 0,-3-1-4 16,3 2 9-16,0 1-17 15,-1 6 19-15,1 0-15 16,3 6 8-16,-3 5-10 16,3 1-2-16,-3-1 6 15,3 0-7-15,0-3-2 16,0 3 10-16,0-2-8 15,0 1 2-15,0 1 11 16,0-1-9-16,0 4-3 16,3-2 6-16,7 3-6 15,-1-4 17-15,5 1-18 16,-5-1 9-16,4 1-3 16,-4 2 22-16,8-1-29 0,-4 1 17 15,-1 1-8 1,5 2 0-16,-4-4-3 0,2-1-5 15,2 1 0-15,-1 3 10 16,4 1-20-16,2 0 23 16,4 2-4-16,4 0-8 15,-2 3 9-15,5-6-7 16,-2 3-2-16,5 0 6 16,0 4-3-16,2 1-3 15,1 4 11-15,3 4-24 16,3 1 22-16,1 1-14 15,-1-5 3-15,-3 3 0 16,3-1 0-16,-3-2 3 0,3 6-8 16,0-6 18-16,1 1-24 15,5-1 24-15,5-9-19 16,5 2 11-16,7-3-5 16,-1-6 0-16,5 4 1 15,-4-9 0-15,-1-1 11 16,0-3-23-16,-1-4 23 15,-1-2-21-15,-1-2 12 16,4-5-6-16,-1 0 3 16,5-6 0-16,-5 3 0 15,1-8 4-15,1-2-12 16,-2-1 19-16,1-3-21 16,-4-2 25-16,-2 2-21 0,-4-1 6 15,1 1-1-15,-6-4 1 16,3 0 2-16,2 0-2 15,1 0 5-15,-1 0-10 16,-1 0 17-16,2-2-21 16,-1-9 16-16,-2 0-12 15,-2-4 7-15,-2-2-2 16,-7-2 4-16,-3-4-1 16,-3-1-6-16,-3-2 14 15,1-2-21-15,5-1 19 16,5 1-12-16,-5 0 4 0,0 2-1 15,0 0 0 1,-3 1 0-16,-2 1 1 0,2 0 7 16,-6-5-15-16,3-1 16 15,-5-4-17-15,-1-4 16 16,2-6-15-16,-7 0 12 16,11-5-5-16,0 4 6 15,3 0-1-15,-4 3-10 16,-2 2 14-16,-5 5-12 15,-1 0 12-15,5 1-18 16,1-3 12-16,-2-4-3 16,5-3 0-16,0-5 0 15,-2-7-2-15,5-4 8 16,6 0-14-16,2 1 23 16,4 0-30-16,1 8 27 0,-1 4-15 15,-6 4 3-15,-3 4 0 16,-3 3 0-16,-6-1 7 15,2-1-14-15,-3 1 14 16,0-2-18-16,-2-4 24 16,1 0-16-16,-1-4 4 15,2-2-1-15,4-1 0 16,-3 1 0-16,-2 2-3 16,-5 3 11-16,-7 4-16 15,1 0 23-15,-1 4-30 16,4-3 27-16,-1 1-20 15,2-3 14-15,-1 1-6 0,5-1 0 16,5 0 3 0,2 1-13-16,3-4 20 0,1-5-23 15,0-1 22-15,-10-4-19 16,-2 3 10-16,-12 8-9 16,-15 6-8-16,0 16-3 15,-6 14-45-15,-23 7-133 16,-10 7-113-16</inkml:trace>
  <inkml:trace contextRef="#ctx0" brushRef="#br0" timeOffset="76345.81">7672 10013 423 0,'0'0'36'0,"0"0"-23"16,0 0-1-16,0 0 0 16,0 0 23-16,0 0-35 0,0 0 13 15,0 0-10-15,0 0 33 16,0 0-27-16,0 0-8 16,0 0-1-16,0-7 0 15,6-8-35-15,4 4-162 16,2-4-164-16</inkml:trace>
  <inkml:trace contextRef="#ctx0" brushRef="#br0" timeOffset="76488.25">7820 9824 513 0,'0'0'0'0,"0"0"-114"15,0 0-200-15</inkml:trace>
  <inkml:trace contextRef="#ctx0" brushRef="#br0" timeOffset="79474.02">12841 10570 167 0,'0'0'22'16,"0"0"-2"-16,0 0 23 15,0 0 45-15,0 0-5 16,0 0-13-16,0 0-17 16,10 3 15-16,-10-3-36 15,0 0-14-15,0 0-9 16,0 0-6-16,0 0-3 15,0 0-12-15,0 1 10 16,3 4-10-16,0-1 7 0,6 2 8 16,5 3-3-16,-1 0 2 15,5 6 5-15,1 0-2 16,5 2 1-16,2 4 3 16,5-2-9-16,5 10 16 15,6 0-10-15,3 1-4 16,5-1 7-16,-2 0-9 15,7-5 2-15,2-3-1 16,2-7-1-16,-1-6 5 16,0-7-8-16,-4-1 6 15,5 0-3-15,2-19 8 16,7-16-2-16,4-9-5 0,1-8 3 16,2 1-4-16,-11-2-10 15,-8 1 0-15,-17 1-5 16,-14-2 9-16,-16-7 12 15,-9-2-13-15,0-5 19 16,-19-1-9-16,-23 3 13 16,-6 8-13-16,-3 2 34 15,-10 12-24-15,-4 9 24 16,-10 10-32-16,-9 11 8 16,-10 13-4-16,-19 0-18 15,-6 30 9-15,-4 19-46 16,88-19-74-16,8-4-97 0</inkml:trace>
  <inkml:trace contextRef="#ctx0" brushRef="#br0" timeOffset="82535.27">18495 7119 138 0,'0'0'60'0,"0"0"-44"16,0 0-13-16,0 0 13 16,0 0-14-16,0 0-3 0,0 0 4 15,0 6-2-15,-5-6 0 16,2 0 5-16,0 0 35 16,1 0-23-16,-1 0 11 15,3 0-4-15,0 0-3 16,0 0-22-16,0 0 10 15,0 0 2-15,0 0 12 16,0 0 3-16,0 0-7 16,0 0 5-16,0 0-12 15,-3 0 18-15,3 0-28 16,0 0 13-16,0 0-13 16,0 0-4-16,0 0 4 15,0 0-3-15,0 0 18 16,0 0-12-16,0 0 22 15,0 0-14-15,0 0 17 0,0 0-21 16,0 0 17-16,0 0-22 16,0 0 8-16,0 0-3 15,0 0-3-15,0 0 22 16,0 0-14-16,0 0 5 16,0 0-12-16,0 0-5 15,0 0 2-15,0 0 1 16,0 0-2-16,0 0 4 15,0 0 4-15,0 0-9 16,0 0 0-16,0 0 5 16,0 0-14-16,0 0 16 15,0 0-17-15,0 0 7 0,0 0 0 16,0 0 0-16,0 0 1 16,0 0-7-16,0 0 13 15,0 0-15-15,0 0 16 16,0 0-14-16,0 0 12 15,0 0-9-15,0 0 3 16,0 0 0-16,0 0-2 16,0 0 11-16,0 0-15 15,0 0 15-15,0 0-17 16,0 0 15-16,0 0-8 16,0 0 2-16,0 0 0 15,0 0-1-15,0 0 1 16,0 0-4-16,0 0 14 0,0 0-22 15,0 0 22-15,0 0-22 16,0 0 10-16,0 0-49 16,0 0-108-16,0 0-8 15,3 0-57-15</inkml:trace>
  <inkml:trace contextRef="#ctx0" brushRef="#br0" timeOffset="88188.66">18368 7180 176 0,'0'0'84'0,"0"0"-70"15,0 0-2-15,0 0-8 16,0 0-2-16,0 0-1 16,7 2 8-16,-7-2 6 15,3 0 5-15,-3 0 12 0,0 0-25 16,0 0 5-16,0 0-9 15,3 0-1-15,0 2-1 16,0 1-1-16,8 4 0 16,-5-4 3-16,4 6 1 15,-1-5-2-15,2 1 24 16,-5 1-25-16,3-2 12 16,1 0-6-16,-4 3 25 15,0-3-23-15,2-2-2 16,-3 5 8-16,-2-1-6 15,8 2 20-15,-5 6-27 16,4-2 15-16,2-1-15 16,-1 0 10-16,1-3-12 15,-5-1 5-15,2-1-3 0,-3 0 4 16,2-2 8-16,-2-1-13 16,-3 1 23-16,3 1-21 15,1 1 13-15,2 0-12 16,5 3 5-16,-2-5-5 15,1 0 4-15,1 2 7 16,-5-4-15-16,1 1 4 16,-4 1 1-16,0 1-3 15,-3-4 4-15,2 4-6 16,-5-1 6-16,3-1-6 16,3 3 0-16,3 1 0 15,4-1-3-15,-2 2 11 16,1-4-13-16,-2 3 15 0,-4-3-18 15,0 1 19 1,2 1-13-16,-5-2 2 0,0 2 0 16,3 2-1-16,1-5 10 15,-4 4-16-15,0-3 21 16,0 2-7-16,0 1-2 16,0-1 3-16,5-1-6 15,-2-1 0-15,0 2-1 16,-3-1 4-16,4 3-7 15,-4 0 9-15,3-1-9 16,-3 2 4-16,5-1 1 16,-2-1 3-16,-3 1-5 0,0 0-1 15,4-1 2 1,-4 1-1-16,0 3 7 0,0-2-7 16,0 2 6-16,3-3-5 15,-1 1 5-15,-2-1-10 16,-3-3 3-16,3-2 0 15,0 2-2-15,0 0 7 16,0-1-16-16,1 3 25 16,-1-2-26-16,0 4 25 15,3 0-21-15,2-3 16 16,-2 0-4-16,0-2-4 16,0 3 0-16,-2-2-3 15,-4-2 13-15,3 2-20 16,-3-3 21-16,0 2-22 15,3-2 20-15,0 1-14 0,0 2 5 16,0-2 0-16,2 1-1 16,-2 2 5-16,0 0-9 15,0-5 10-15,-3 2-7 16,3-1 13-16,-3-1-18 16,0 2 11-16,6 3-4 15,-2-2 0-15,2 3 0 16,-6-2-2-16,6 1 9 15,-3-2-19-15,2-2 23 16,1 2-17-16,-6 1 8 16,3-3-4-16,-1 2 4 15,1 0 2-15,2 0-4 0,-2 5 3 16,3-3-12-16,-3-1 21 16,3-1-24-16,-6-2 24 15,0 2-19-15,0 3 11 16,0-2-8-16,0-2 5 15,0 2-1-15,4-3 0 16,-4 2 5-16,3-2-16 16,3 1 23-16,-3 1-18 15,5-2 9-15,-5 0-6 16,0 3 5-16,0-3-2 16,0-1 0-16,-3 2 2 15,3-1-7-15,-3 2 14 16,0-3-18-16,3 2 19 0,1 2-13 15,2-1 5-15,-6 1-4 16,0-4 1-16,3 2 1 16,-3-2-2-16,3-1 15 15,0 0-27-15,-3 3 25 16,5-3-23-16,-5 2 18 16,3 0-6-16,0 0 2 15,-3-2-1-15,3 0-2 16,-3 0 4-16,0 2-9 15,0 1 14-15,3-3-16 16,0 2 18-16,4 0-21 16,-4 1 17-16,0-2-8 0,-3-1 2 15,3 2 0 1,0 0-1-16,0-2 6 0,2 3-10 16,-5-3 13-16,0 0-18 15,3 0 20-15,-3 0-16 16,0 0 9-16,0 0-3 15,0 1 0-15,0-1 5 16,0 0-13-16,0 0 16 16,0 0-20-16,0 3 25 15,0 1-21-15,0-1 9 16,6-2-2-16,-3 3 1 16,0-1 0-16,1-1-2 15,-1 1 11-15,0-3-19 16,3 0 24-16,-6 0-18 15,0 3 8-15,0-3 0 0,0 0-4 16,0 0 4-16,0 0-4 16,0 0 3-16,3 0-9 15,0 0 15-15,2 2-19 16,-5-2 20-16,3 3-15 16,-3-3 13-16,0 0-12 15,3 0 4-15,-3 2 0 16,0-2 1-16,3 0 4 15,-3 2-10-15,3-2 12 16,0 0-14-16,-3 2 13 16,4-2-9-16,-4 0 3 15,3 0 0-15,-3 0-4 0,3 0 11 16,-3 0-15-16,0 0 20 16,0 0-21-16,0 0 18 15,0 0-16-15,0 2 9 16,0-2-2-16,0 2 0 15,0-2 0-15,0 0-3 16,0 0 11-16,0 0-16 16,0 0 17-16,0 0-16 15,0 0 11-15,0 0-4 16,0 0 0-16,0 0 0 16,3 0-3-16,-3 0 8 15,0 0-12-15,0 0 16 16,0 0-18-16,0 0 16 0,0 0-13 15,3 0 8-15,-3 0-2 16,0 0 0-16,0 0 2 16,0 0-8-16,0 0 14 15,0 0-18-15,0 0 21 16,0 0-20-16,0 0 18 16,3 0-13-16,0 0 4 15,2 3 0-15,-2-2 0 16,0-1 4-16,0 3-11 15,-3-3 16-15,3 0-19 16,-3 2 24-16,3-2-26 16,1 2 14-16,-1-2-2 0,-3 0 0 15,0 2 2-15,3 0-7 16,6 0 15-16,-1-2-20 16,-2 3 23-16,3-1-21 15,-2-2 10-15,2 3-2 16,-1-3 1-16,-5 1-1 15,3 1 0-15,-6 0 7 16,6 1-17-16,1-1 20 16,-1-2-20-16,0 3 19 15,-3 0-18-15,5-1 14 16,-8 0-7-16,6 1 2 16,-3-2 0-16,0-1-7 15,4 3 18-15,-1 1-23 16,0-3 25-16,2 4-24 0,1-3 16 15,-3 3-7-15,1-1 4 16,-1 1-1-16,0-1-1 16,5 0-5-16,1-2 3 15,7 0-38-15,11-2-28 16,9 0-51-16,-19 0-74 16,-6 0-125-16</inkml:trace>
  <inkml:trace contextRef="#ctx0" brushRef="#br0" timeOffset="89208.41">18627 7749 270 0,'0'0'45'0,"0"0"-44"16,0 0-2-16,0 0-10 15,0 0-3-15,0 0-40 0</inkml:trace>
  <inkml:trace contextRef="#ctx0" brushRef="#br0" timeOffset="96402.12">18392 7263 65 0,'0'0'200'0,"0"0"-172"15,0 0 30-15,0 0 1 16,0 0 0-16,0 0-12 15,0 0 2-15,0 0 14 0,0 0-16 16,0 0 1 0,0 0-20-16,0 0 31 0,0 0-44 15,0 0 27-15,-11-4-34 16,-2-4 13-16,-2-3-15 16,-12-4-6-16,-5 0 1 15,-10 0 4-15,-13-7-10 16,-10 3 14-16,-8-2-11 15,-8 4 6-15,-10 4-4 16,-5 4 0-16,-12 5 1 16,-8 4-2-16,-20 0 3 15,-18 37-8-15,-25 31 12 16,-14 35-17-16,-5 34 23 16,18 41-14-16,18 18 4 15,34 5 1-15,21-4-3 0,16-22 0 16,20-25-3-16,7-26 9 15,2-30-11-15,-16-26 16 16,-16-17-4-16,-27-21 2 16,-29-14 33-16,-15-16-34 15,-9 0 2-15,0-35-6 16,6-16 2-16,10-15-12 16,9-13 4-16,20-14-5 15,26-10-31-15,25-9 20 16,19 5-13-16,12 8 23 15,-3 16 5-15,2 19 6 16,0 10 11-16,12 14-12 0,20 8 1 16,16-2 2-16,16 0-10 15,71-16-2-15,42-7 4 16,21-10 3-16,-9-6 0 16,-33-6-2-16,-60-4 1 15,-48 4-13-15,-62 4 28 16,-83 16-20-16,-43 28 12 15,-24 20 14-15,-15 11-17 16,10 11 4-16,10 23-5 16,17 9 1-16,16 4-5 15,15 4 9-15,14 7-14 16,13-3 16-16,15-2-14 16,14-5 10-16,-1-10-10 0,-5 1 4 15,-34-1 1 1,-27 12 0-16,-22 17 7 0,-14 9-15 15,6 14 17-15,18 2-21 16,25-6 19-16,27-11-13 16,26-13 6-16,23-7 0 15,11-8 0-15,-8-6 0 16,-9-3 0-16,-14-5 11 16,-11-6-22-16,-8-8 25 15,-3-6-17-15,0-4 10 16,4-1-10-16,3-3 3 15,10 0 0-15,14-5-1 0,25 0 8 16,34 0-16 0,18 0 11-16,15 0-10 0,0-5 10 15,0-19-4-15,0-12-1 16,-17-11 3-16,-19-5-1 16,-6 7 6-16,-2 7-10 15,8 5 14-15,16 13-18 16,17 0 14-16,3-7-12 15,56-16-42-15,36-19 36 16,28-16-16-16,-10-7-2 16,-32 4 20-16,-33 2-27 15,-35 10 30-15,-10 12 9 16,-13 9-2-16,-16 18 2 16,7 13 24-16,14 11-6 15,8 6-19-15,14 0-25 0,47 0 18 16,23 0-8-16,25 0 28 15,25-8-27-15,20-14 28 16,28-4-23-16,18 3 18 16,7 5-9-16,-2 12 0 15,-20 6 0-15,-40 0-4 16,-47 5-45-16,-56-1-4 16,-42-4-4-16,-29-3 51 15,-74-26 12-15,-40-8-2 16,-22-1 42-16,-10 1 1 15,21 7 8-15,31 9-16 16,42 8-27-16,52 9-12 16,29 4-1-16,26 0-276 0,32 0 126 15</inkml:trace>
  <inkml:trace contextRef="#ctx0" brushRef="#br0" timeOffset="98909.31">19583 8231 159 0,'0'0'69'16,"0"0"-49"-16,0 0-10 0,0 0 11 15,0 0-11-15,0 0 13 16,0 0-10-16,-45-52 5 16,39 51 1-16,-1-2 7 15,1 1 6-15,3 2-27 16,3 0 7-16,0 0-11 16,0 0 19-16,0 0-11 15,-3-3 15-15,3 1-8 16,0 2 6-16,0 0-9 15,0 0-13-15,0-2 9 0,0 2-2 16,0 0-1-16,0 0-4 16,0 0 18-16,0-2 13 15,0-2-2-15,0-1-11 16,0 1-17-16,0 2 5 16,0 2-1-16,0 0-11 15,0 0 8-15,0 0-8 16,0 0 3-16,0 0 0 15,0 0 1-15,0 0-2 16,0 0 2-16,6 0 0 16,7 0-5-16,2 0 11 15,5 0-11-15,2 0 11 16,-3 0-7-16,4 0 1 0,-1 2-5 16,5 2 5-1,-1 1 1-15,2-1 2 0,5 2-2 16,6-1-2-16,3 1 12 15,6-2-3-15,14 0-4 16,13 1 6-16,9 2-2 16,11 0-1-16,9 5 13 15,-4 5-18-15,-2 6 10 16,-20 9 6-16,-11 11-21 16,-19 9 6-16,-9 5 0 15,-6 7 1-15,-8-2 4 16,4-1-6-16,1-8 2 15,-2-10-8-15,8-11 13 16,0-7-9-16,2-10 6 0,8-11 9 16,8-4 2-1,27-8 23-15,22-37-6 0,29-21-12 16,24-21-6-16,23-18-14 16,27-15 3-16,16-20 2 15,18-10-14-15,-5 3 16 16,-11 19-16-16,-24 36 11 15,-32 36-5-15,-19 37 1 16,-18 19-8-16,-11 7 8 16,-13 44-9-16,-26 21 5 15,-20 22 8-15,-19 22-12 16,-19 8 11-16,-17 4-6 16,-6 7 3-16,0-1 0 0,-15 2-4 15,-5 0 15 1,20 2-24-16,0-12 27 0,29-13-25 15,35-19 16-15,14-30-10 16,12-18 4-16,4-21-3 16,10-23 4-16,11-2 0 15,5-59 13-15,6-45-9 16,0-36 6-16,-6-30-2 16,-11-16-11-16,-12-6 11 15,-10 0-10-15,-6-4 2 16,-6 8 0-16,-4 13-1 15,7 21 10-15,3 21-22 0,22 30 22 16,20 27-19 0,34 32 1-16,28 34 6 0,15 14-7 15,-9 56 9-15,-20 28-5 16,-32 18-1-16,-39 17-6 16,-35 15 26-16,-43 9-28 15,-22 5 23-15,-19-5-16 16,-46-14 11-16,-7-13-4 15,2-24 1-15,15-21 0 16,20-26-8-16,16-26 21 16,16-14-25-16,3-9 26 15,0 0-7-15,25-28-4 16,62-41 27-16,55-36-20 16,40-31-5-16,20-14-5 15,12-6 11-15,-7 2-21 0,6 8 20 16,-6 25-20-16,-20 35 16 15,-19 39-14-15,-23 38 8 16,-19 9-1-16,-16 37-13 16,-10 19 6-16,-25 14 5 15,-20 13-10-15,-20 12 9 16,-16 3 8-16,1 0-13 16,2-8 19-16,8-10-18 15,12-17 9-15,3-15-1 16,6-19 0-16,8-16 2 15,16-13 2-15,20-10-3 16,31-42 34-16,30-27-33 0,15-21 19 16,19-27-14-16,11-14-5 15,0-9 0-15,-5-8 2 16,-5 9-4-16,-13 12 2 16,-16 27-9-16,-30 38 17 15,-35 33-20-15,-23 26 1 16,-13 13 6-16,3 0-22 15,17 9 11-15,20 12 11 16,8 1-12-16,22-7 11 16,9-13-1-16,10-2-11 15,-1-8 24-15,-17-33-16 16,-26-20-4-16,-28-27-21 16,-36-24-24-16,-29-27 7 0,-13-22 40 15,-49-14-2 1,-66 2 4-16,-47 11-28 0,-29 26 13 15,4 37 21-15,34 33 2 16,38 34 0-16,34 26-3 16,19 6-79-16,62 8-69 15,0 10-113-15</inkml:trace>
  <inkml:trace contextRef="#ctx0" brushRef="#br0" timeOffset="101296.14">18814 7389 259 0,'0'0'32'0,"0"0"-22"15,0 0-4-15,0 0 8 0,0 0 3 16,0 0-5-16,0 0-4 16,-52 0 28-16,49 5-3 15,0 2-13-15,-3-4 3 16,0 4-11-16,-2 2 11 16,2 3-22-16,0 6 16 15,-1 3-1-15,-2 0 9 16,-2 7-6-16,2 3 14 15,-1 5-18-15,1 2-1 16,0 3 26-16,-2 4-30 16,-2 1 12-16,1 6-19 15,1 2 19-15,-1-5-6 16,5 0 3-16,4-4 0 16,0-4-1-16,3-3 1 15,0-4-15-15,0 1 1 0,0-1 0 16,13-2-4-16,7-2 6 15,-1-1-3-15,-4-1-3 16,5-2-1-16,-4 0 2 16,7-3 8-16,2-3-20 15,-2-4 21-15,7 2-16 16,1-6 11-16,5-1-8 16,6 2 4-16,3-3-1 15,5 1-1-15,0-3 1 16,0 2-3-16,-5-6 12 15,-3 0-17-15,0-4 15 16,0 0-7-16,3 0 7 0,3-6 1 16,4-15-8-16,2-2 7 15,-1-2-8-15,-5 2 9 16,-7-3-22-16,-2 3 26 16,0-9-22-16,0-1 14 15,-3-5-5-15,-1-9 1 16,-2-5 4-16,-2-10-5 15,2-4 2-15,3-4-7 16,-7-4 1-16,1 7-4 16,-12 0-2-16,-8 3 6 15,-4 4-8-15,-6-2 11 16,0 1-2-16,-6 2-8 16,-22 4 0-16,-5 3 22 0,-3 5-18 15,-3 2 15 1,4 9-10-16,-7 2 8 0,0 4-12 15,0 6 6-15,-4 3 0 16,-2 4 0-16,3 4 0 16,-7-2-6-16,1 4 22 15,3 0-22-15,-2 5 14 16,2 6-6-16,0 0-2 16,-7 0-5-16,-7 4 4 15,-5 17 1-15,-5 3-5 16,2 2 15-16,-2-1-19 15,1 6 21-15,-4 1-16 0,2 8 8 16,-2 14-8-16,-2 8 4 16,3 17-6-16,6 11-43 15,13 4-96-15,46-60-74 16</inkml:trace>
  <inkml:trace contextRef="#ctx0" brushRef="#br0" timeOffset="104390.36">17654 5241 181 0,'0'0'216'0,"0"0"-212"15,0 0-6-15,0 0 11 16,0 0 1-16,0 0-8 16,0 0 17-16,42-23 4 15,-39 23 12-15,0 0 16 16,-3 0-15-16,0 0 21 15,0 0-15-15,0 0 19 16,0 0-22-16,0 0-12 16,0 0-20-16,0 0-2 15,0 0-5-15,0 0-1 16,0 0-5-16,0 0-10 16,0 0 15-16,0 20-7 0,0 8 3 15,0 10 10 1,-9 9 3-16,-1 11-8 0,7 2 14 15,0 3-11-15,3 0 10 16,0-3-20-16,0-4 14 16,0-7-9-16,0-8 7 15,0-7-8-15,0-6 6 16,0-7-3-16,0-2 0 16,0-3 10-16,0-3-20 15,0 1 21-15,6 1-21 16,1 2 20-16,2 2 3 15,-1 1-8-15,1-3-3 16,7-2-2-16,4-3 1 0,5 1-1 16,14 0 6-16,9-4-5 15,10-5 7-15,7-4-5 16,-10 0 4-16,-13 0-1 16,-16 0-6-16,-20 0 1 15,-6 0 8-15,0 0-2 16,0 0-1-16,0 0-1 15,0 4-10-15,7 13-49 16,13 11-1-16,-14-15-66 16,-3-3-220-16</inkml:trace>
  <inkml:trace contextRef="#ctx0" brushRef="#br0" timeOffset="107836.62">19069 7813 119 0,'0'0'0'16,"0"0"-4"-16,0 0 4 15,0 0 19-15,0 0 12 16,0 0-5-16,0 0-23 15,-39-45 0-15,39 43-2 16,0 2 24-16,0 0 0 16,0 0-22-16,0 0-6 0,0 0 6 15,-3 0-3 1,3 0 0-16,-3 0 13 0,3 0 22 16,-3 0 13-16,3 0 4 15,-3 0-40-15,3 0 8 16,0 0-15-16,0 0 4 15,0 0-5-15,0 0 0 16,-3 0-1-16,3 0-1 16,0 12 31-16,0-1-27 15,0 1 8-15,3-2-12 16,14-1 8-16,-3-7-2 16,9 0-4-16,-4-2-3 15,4 0 7-15,-4 0 8 16,-5 0-3-16,-5-11 15 0,1-5-15 15,-4-3 12-15,-3 1-22 16,-3-1 0-16,0 4 2 16,0 2-5-16,-3 4 10 15,-9 3 5-15,2 1 3 16,-2 5-15-16,-5 0-3 16,1 0 3-16,-7 20-15 15,1 9 18-15,6 2-8 16,2-3 4-16,8 0 2 15,6-5-4-15,0-6 2 16,0-4-5-16,6-7 12 16,18-6-18-16,4 0 18 15,4 0-10-15,1-10 4 16,0-12 12-16,-8 1-15 0,-13-3 4 16,-4 1-1-16,-8 1 0 15,0 3 11-15,-11 4-11 16,-11 5 9-16,-4 3-4 15,1 7 6-15,2 0-14 16,-4 4-4-16,5 19 2 16,7 8 2-16,5-1-1 15,10-1-8-15,0-1 3 16,0-4 12-16,5-10-16 16,18-5 10-16,4-9-4 15,-2 0-1-15,7 0 5 16,1-25 21-16,-5-5-16 0,-4 0 13 15,-15 2-15 1,-9 4 15-16,0 8-10 0,0 3 30 16,-6 4-25-16,-21 5-8 15,-1 4-5-15,-5 0-13 16,1 0 10-16,-1 21-25 16,11 8 8-16,19 0-95 15,3-19-46-15,0-1-92 16</inkml:trace>
  <inkml:trace contextRef="#ctx0" brushRef="#br0" timeOffset="110454.33">15955 11244 328 0,'0'0'67'15,"0"0"-61"-15,0 0 25 16,0 0 19-16,0 0-17 16,0 0-3-16,0 0 11 15,6 0 35-15,-6 0-39 16,0 0 18-16,0 0-26 16,0 0-4-16,0 0-18 15,13 0-14-15,13-2-7 16,20-4 14-16,11 2 1 15,15-3 1-15,15 0-4 16,10 0 8-16,19 2-14 16,17-2 16-16,8 0-5 0,-2-1-1 15,-13 3 7 1,-22 0-8-16,-29 2-1 0,-27 1 0 16,-23 2 4-16,-14 0-10 15,-8 0 19-15,-3 0-8 16,0 0 7-16,0 0 20 15,-3 0-22-15,-27 0-8 16,-18 0-2-16,-14 0 1 16,-16 5-10-16,-18 0 2 15,-18-4 3-15,-4-1-3 16,-2 2-2-16,3 0 13 16,14 2-4-16,16 0 0 15,12 3 0-15,21-3-4 16,15-1 12-16,17 1-16 0,11-3 16 15,8-1-20-15,3 3 1 16,0-3-20-16,0 0-10 16,30 0 37-16,18 0 4 15,14 0 2-15,11 0 13 16,2 0-9-16,0 0-7 16,1 0 9-16,-4 0-16 15,-7 0 8-15,-7 0-4 16,-13 0 0-16,-17 0 4 15,-11 0-3-15,-14 0 9 16,-3 0-4-16,0-6 17 0,-25-4-6 16,-23-4-5-1,-17-1-8-15,-4 0 3 0,-12 0-1 16,0 1 7-16,8-2-5 16,1 4 8-16,7 1-6 15,1 2 7-15,6 3-5 16,10 4-10-16,9 0 3 15,19 2-1-15,11-3 0 16,9 3-2-16,0 0-16 16,17 0-7-16,40 7 15 15,18 5 20-15,17-3-18 16,19-2 16-16,24-7-2 16,24 0-6-16,19 0 1 15,2-16 6-15,-21 0-7 0,-30 3 4 16,-39 7 5-16,-38-1-18 15,-26 7 12-15,-26 0-3 16,0 0 5-16,-6-2 18 16,-39-2-18-16,-13-1 3 15,-4 5-16-15,-8 0 19 16,-5 0-16-16,-9 0 11 16,-14 0-11-16,-5 0 8 15,-9 0-4-15,1-4 1 16,9-2 0-16,21 0-9 15,16-1 21-15,19 2-25 16,17 4 26-16,16 1-22 16,7 0 15-16,6 0-12 0,0 0-18 15,0 0-2-15,22 0 15 16,20 0 11-16,17 3-1 16,8 9 5-16,11-2-8 15,3 1 14-15,-7 0-16 16,-5-3 6-16,-22-1-3 15,-14 1-11-15,-21-4-3 16,-12 0 16-16,0-4 2 16,0 0 30-16,-36 0-13 15,-17 0-7-15,-22-2-8 16,-15-8 1-16,-5-6-4 16,-1 4 1-16,-1-3-3 0,10 5 7 15,12 0-1 1,17 7 3-16,20 0-10 0,22 3 12 15,16 0-18-15,0 0-1 16,9 0-30-16,49 3 40 16,20 10 0-16,25-1-8 15,23-3 17-15,17-1-18 16,2 0 18-16,-13 5-19 16,-29-2-72-16,-97-11-95 15,-6 0-212-15</inkml:trace>
  <inkml:trace contextRef="#ctx0" brushRef="#br0" timeOffset="112759.47">18979 7946 164 0,'0'0'11'15,"0"0"-8"-15,0 0-3 16,0 0 5-16,0 0 21 16,0 0-1-16,0 0-6 0,0-11 1 15,0 5-11-15,0-1-3 16,0 1 2-16,0 4-1 16,0 0 21-16,0 2 12 15,0 0-16-15,0 0-19 16,0 0-5-16,0 0-25 15,0 0-35-15,0 0-27 16,3-3 29-16,3 1 14 16</inkml:trace>
  <inkml:trace contextRef="#ctx0" brushRef="#br0" timeOffset="114506.86">18979 7946 187 0,'29'-71'76'0,"-29"67"-41"0,0-1-34 15,0 3 4-15,0 1-4 16,0-2-2-16,0-1-14 15,0-5-52-15,7 1 33 16,8 0 11-16,1-1 20 16,-5 4 0-16,-5 1 3 15,-6 4 48-15,0 0 42 16,0 0 6-16,0-2-58 16,0 2 3-16,-6-2 8 15,-2 2-1-15,5 0-27 16,1 0 12-16,-1 0-13 15,0 0 7-15,-5 0-26 16,-1 0 6-16,-4 17-7 0,1 11 0 16,1 2-1-1,2-2 4-15,9-5-6 0,0-1 13 16,0-6-20-16,0-5 18 16,3-1-15-16,6-9 10 15,5 1-4-15,-8-2 2 16,1 0-1-16,-4 0 8 15,-3 0-7-15,3 0 34 16,-3-10-8-16,0-16-8 16,0 3-13-16,0-1-7 15,0 8 4-15,0 6 3 16,-13 4 23-16,1 6-21 16,1 0 0-16,-8 0-8 15,-7 6 0-15,-2 22-4 0,-11 6-9 16,6-2 16-16,10-1-4 15,7-6 1-15,10-2 0 16,6-4-8-16,0-3 12 16,0-6-10-16,10-1 12 15,28-7-12-15,8-2 10 16,5 0-4-16,-3-17 1 16,-6-6 2-16,-15-1-3 15,-15 0 4-15,-12-2 5 16,0 1-4-16,0 4-5 15,-31 4 8-15,1 6-1 16,-5 7-5-16,5 4 2 16,5 0-4-16,8 0-2 0,5 6-4 15,5 13 2-15,7 0-8 16,0 3 18-16,0-7-20 16,0-5 15-16,16-5-7 15,10-5 1-15,-4 0 5 16,8 0-1-16,-7-3 1 15,-4-12 6-15,-7-4 1 16,-4-4-5-16,-8 2 4 16,0-3 3-16,0 2-8 15,-11 7 5-15,-8 5-3 16,4 4-1-16,1 6-3 16,4 0 2-16,1 1-2 0,-5 23-9 15,2 8-3 1,9-1 14-16,3 0-2 0,0-3 1 15,0-9-6-15,0-8 1 16,9-7-4-16,5-4 7 16,-5 0 4-16,7 0-2 15,-2-6 1-15,-2-14 18 16,-2-3-18-16,-4-3 12 16,-3 1-8-16,-3 3-4 15,0 4 4-15,0 6 3 16,0 8-16-16,0 3 16 15,0 1-7-15,0 0 0 16,-3 0-2-16,-13 5-5 16,-1 12 3-16,5 1 0 15,2-1 3-15,10-7-5 0,0 1-2 16,0-3 4-16,0-3-15 16,10-5 1-16,7 0 5 15,-8 0 12-15,4-6 9 16,-4-9-7-16,-6-2 18 15,8 2-17-15,-8 6 23 16,-3 2-23-16,0 5 3 16,0 2-1-16,0 0-6 15,0 0 1-15,0 0-3 16,0 0-1-16,0 0 8 16,0 0-16-16,0 0 23 15,0 0-23-15,0 0 13 0,0 0-3 16,0 0-17-16,0 0 2 15,0-1 6-15,0-1 5 16,3-4-2-16,-3 0 16 16,2-2-11-16,1-1 14 15,2 0-14-15,-5 6 10 16,0-2-3-16,0-1-2 16,0 1 0-16,0-1 0 15,0 4 7-15,0 2-15 16,0 0 18-16,0 0-13 15,0 0 12-15,0 0-15 16,0 0 4-16,0 0-3 16,0 0-10-16,15 0-14 0,7 0 22 15,11 0 10-15,-1 2-14 16,4-2 18-16,-6 0-15 16,-5 0 9-16,1 0-6 15,-10 0 2-15,-7-9 1 16,-1-1-1-16,-8-1 11 15,0 1-10-15,0-3 5 16,-8 0 2-16,-17 0-3 16,-11 7 9-16,4 4-8 15,-4 2 3-15,5 0-8 16,4 0-4-16,1 19-4 16,10 6 14-16,1 1-20 0,10 2 13 15,5-5-1 1,0 0 2-16,0-5-6 0,17-7 6 15,5-3 0-15,-2-5-9 16,-4-3 21-16,-7 0-24 16,-4 0 24-16,-5 0 2 15,3-5-6-15,-3-12 5 16,0-2-13-16,0 1 0 16,0 5-1-16,0 5 9 15,0 4-21-15,0 4 11 16,0 0-3-16,0 0-50 15,0 0 8-15,-11 0-60 16,8 0-78-16,0 0-92 16</inkml:trace>
  <inkml:trace contextRef="#ctx0" brushRef="#br0" timeOffset="118145.11">19133 8047 12 0,'0'0'0'0</inkml:trace>
  <inkml:trace contextRef="#ctx0" brushRef="#br0" timeOffset="122217.08">19608 8260 316 0,'0'0'0'0,"0"0"-15"16,0 0-3-16,0 0 6 15,0 0 11-15,0 0 2 16,0-10 5-16,0 10 8 0,0 0 54 16,0 0 12-16,0 0-17 15,0 0-2-15,0 0-12 16,0 0 0-16,0 0-32 16,0 0-17-16,0 0 13 15,0 0-28-15,0 0 17 16,0 0-4-16,0 0-13 15,0 0 12-15,0 0-1 16,0 0-6-16,0 0 10 16,11 0 0-16,-2-7 6 15,1-1-3-15,-7-5 6 16,0-2-5-16,-3-4 1 16,0 1-5-16,-6-1-3 0,-21 6 1 15,-1 3 2-15,3 4 3 16,-1 3 3-16,2 3 9 15,2 0-14-15,2 0 13 16,8 0-14-16,6 15-1 16,2 6-1-16,4-1 4 15,0-1-8-15,0-2 12 16,27-6-22-16,4-4 21 16,-1-5-11-16,-1-2 12 15,-7 0-6-15,-3 0 7 16,-5-5-7-16,-5-13 20 15,-6-1-19-15,-3-4 13 16,0-1-2-16,0 4-21 0,0-1 18 16,-3 7-14-16,-11 7 5 15,3 6 0-15,0 1 11 16,11 0-8-16,0 0-3 16,-3 3-20-16,3 16 11 15,-3 3 15-15,3-3-12 16,0-4 1-16,0-4-9 15,6-4 10-15,7-4 2 16,-7-3-3-16,2 0 10 16,-2 0-5-16,-3 0 0 15,-3 0 20-15,0 0-9 16,0-12 7-16,0 0-9 16,0 3-9-16,0 0-9 15,-9 5-40-15,4 2-82 0,5 0-180 16</inkml:trace>
  <inkml:trace contextRef="#ctx0" brushRef="#br0" timeOffset="123910.39">19289 7860 75 0,'0'0'242'0,"0"0"-184"16,0 0-45-16,0 0 17 16,0 0 14-16,0 0-9 15,0 0-23-15,3 9 25 0,-3-9-18 16,3 0 16-16,-3 0-19 15,0 0 7-15,0 0-6 16,0 0-2-16,0 0 12 16,0 0-13-16,0 0 31 15,0 0-37-15,0 0 12 16,0 0-9-16,0 0-22 16,0 0 11-16,0 4-1 15,0 1-7-15,6 5 0 16,5 3 4-16,8 3 8 15,4 2-9-15,5-2 13 16,2 5-16-16,-4-4 16 16,-4 0-3-16,-2-2-5 0,-10-2 1 15,2 0 2-15,-1-1 5 16,-2 1-16-16,4 0 16 16,-1-2-15-16,-1-6 18 15,-5 2-11-15,0-7 0 16,-6 3 0-16,4-3-3 15,-4 0 10-15,0 0-11 16,0 0 12-16,0 0-16 16,0 0-8-16,0-7-20 15,-24-5-13-15,6-1 25 16,2 4 20-16,2 0 4 16,5 5 1-16,2 2-1 0,1 0 18 15,0 0-15-15,-2 2 12 16,2 0-9-16,-3 0 9 15,-4 0-8-15,7-3 18 16,3 3-5-16,3 0-5 16,0 0-7-16,0 0-2 15,0 0-12-15,0 0 3 16,0 0 0-16,0 0-19 16,0 0 21-16,3 0 0 15,9 0 1-15,-5 0 3 16,2 0 4-16,-3 0-14 15,-1 0 15-15,-2 0-13 16,0 3 9-16,3-3-5 0,1 4 1 16,2 2-2-16,5 2 1 15,1-3 2-15,-2 1-6 16,-4-1 13-16,2-3-15 16,-11-2 18-16,0 0-8 15,0 2-3-15,0-2 23 16,0 0 8-16,0 0-10 15,0 0 7-15,0 0-28 16,-3 0 5-16,-20-4 8 16,-4-11-26-16,-4 0 24 15,-5-2-18-15,0 2 7 16,4 2-1-16,7 2-5 16,5 3 6-16,7 1-3 15,10 5 1-15,3 0-1 0,0 0-4 16,0 2 4-16,0 0-2 15,0 0 4-15,0 0-1 16,0 0-1-16,0 0 1 16,0 0-16-16,9 0 12 15,33 0 12-15,7 2-20 16,-4 5 27-16,-3-7-20 16,-13 0 9-16,-10 0-2 15,-11 0 0-15,-8 0 0 16,0 0 8-16,0 0-4 15,0 0 4-15,0 0-2 16,0 0-10-16,0 0 10 0,0 0-12 16,0-3-66-1,0-3-67-15,-5 0-106 0</inkml:trace>
  <inkml:trace contextRef="#ctx0" brushRef="#br0" timeOffset="127960.59">21318 11035 176 0,'0'0'87'0,"0"0"-87"0,0 0-6 15,0 0 6-15,0 0 4 16,0 0 10-16,0 0 0 15,0 0-13-15,3 2 16 16,17-15 4-16,-4-3-2 16,-7 5-17-16,-9 2-2 15,0 4 0-15,0-2 0 16,0 5 13-16,-22 2 6 16,-7 0-11-16,-1 0-3 15,2 0-5-15,1 0 7 16,5 0 13-16,7 0 6 15,4 0 11-15,5 0-8 16,3 0 20-16,3 0-9 0,0 0-25 16,0 0-1-16,0 0-6 15,0 0-2-15,0 0-4 16,0 0-2-16,0 0 5 16,39 0-5-16,12 0 1 15,10 2 2-15,7 7 12 16,10 0-13-16,6-2 6 15,6 0 1-15,1 5-14 16,-1-6 9-16,-15 3-4 16,-17-3 0-16,-23-6-1 15,-19 4 1-15,-16-4 0 16,0 0 13-16,-28 0 14 16,-41 0-13-16,-24 0-7 0,-16 0-11 15,-5 0 8 1,4 0-3-16,4 0 13 0,8 0 13 15,4 0 12-15,7 0-25 16,23 0-5-16,22 0-1 16,22 0-16-16,20 0 6 15,0 0-9-15,45 0-58 16,44 0 58-16,23 0-1 16,20-2-20-16,10-4-31 15,-92 1-100-15,-16 5-152 16</inkml:trace>
  <inkml:trace contextRef="#ctx0" brushRef="#br0" timeOffset="128954.79">27731 11107 476 0,'0'0'36'16,"0"0"-22"-16,-168-49 20 16,138 41 38-16,11-1 2 15,13 5-35-15,0-1-17 16,6 0 9-16,0 4-25 15,0-1-8-15,0 2 6 16,3 0-8-16,33 0-1 16,15 0 4-16,24 0 1 15,24 6 0-15,24 1 0 16,7 1 6-16,2 1-6 16,-20 1 9-16,-20-3-11 0,-34-1 4 15,-29-4-2-15,-23-2 0 16,-6 0 4-16,0 0 22 15,-45 0 2-15,-39 0-20 16,-29-10 3-16,-26-1-19 16,-9 4 16-16,5-1-7 15,17 4 4-15,26 0 1 16,29 1 5-16,30 1-7 16,21 2-8-16,20 0-1 15,0 0-13-15,45 0-27 16,36 7 32-16,42-1 20 15,25-1-14-15,7-5 4 16,0 2 3-16,-29-1 1 0,-39 4 6 16,-34-1-12-16,-35 0 5 15,-18-1-21-15,-29-3 9 16,-64 4-1-16,-49 4-29 16,-30 7-76-16,88-8-36 15,19-3-46-15</inkml:trace>
  <inkml:trace contextRef="#ctx0" brushRef="#br0" timeOffset="135532.73">4211 11776 405 0,'0'0'73'0,"-171"-59"-59"16,104 31-1-16,1 6-7 15,6 4 16-15,8 1 27 16,4 3-17-16,15 4-8 15,7 4-12-15,13 2 43 16,7 1-46-16,3 3 3 0,3 0-12 16,0 0-4-1,58 0-8-15,35 0 12 0,33 0-3 16,30 0 6-16,28 0-6 16,23 8 10-16,22-1-17 15,26-7 17-15,10 0-14 16,13-12 5-16,23-19-2 15,24-5 4-15,21 2 0 16,6 12 0-16,-22 18 4 16,-53 4-9-16,-53 19-61 15,-65 16 11-15,-61-2 0 16,-48-7 36-16,-50-8-11 16,-8-2 25-16,-82-2 5 15,-38-2 35-15,-48-1 16 16,-37-1-1-16,-35-3-22 0,-33-1-11 15,-17-1 30-15,1-5-28 16,4 0-1-16,17 0-5 16,24 0 3-16,20 0 8 15,31 0-21-15,38 0-4 16,29 15 12-16,37 14-17 16,32 8 6-16,40 6-4 15,25 1-11-15,55-1-5 16,71-9 2-16,56-16-49 15,39-18 60-15,45-18-5 0,27-46 11 16,43-19 1 0,21-7 4-16,7 10 3 0,-21 27-7 15,-63 34 0-15,-70 19-1 16,-70 0-36-16,-59 19-8 16,-50-3 39-16,-31-6-11 15,0-4 17-15,-67 6 13 16,-43-4 7-16,-38 0-15 15,-36 1 10-15,-29-3 13 16,-21-2-3-16,-18-4 3 16,0 0-24-16,14 0 12 15,9 0-1-15,28 0 9 16,30 0-21-16,26 0 0 16,41 0-3-16,43 0 0 15,44 0-4-15,17 18-25 0,62 1-92 16,61 0 87-16,48-13 30 15,55-6-40-15,68-27 8 16,52-35-43-16,45-20 8 16,12-3 28-16,-271 49 10 15,-35 12-95-15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6T14:29:40.2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19625 9189 181 0,'0'0'38'0,"0"0"1"16,0 0 1-16,0 0 0 15,0 0-11-15,0 0 7 16,0 0-11-16,-3-99 12 16,0 88 0-16,-5 5 11 0,2-3-19 15,3 5 5-15,-2 0 16 16,-3 0-39-16,-1 2 1 15,3 2-8-15,2 0 9 16,4 0-11-16,0 0-2 16,0 0 0-16,0 0-13 15,0 0 12-15,0 0-4 16,0 21 2-16,0 15 4 16,-6 18-10-16,-11 14 18 15,2 14-6-15,-4 18-3 16,-1 16 0-16,-2 14 1 15,-5 17 8-15,-2 8 4 0,-7 7-9 16,2 7 4 0,-2 8-5-16,6 12 8 0,10 3-11 15,5 8 1-15,8-6 2 16,7-16-1-16,0-14-2 16,0-21 8-16,0-21-12 15,4-17 8-15,5-13-8 16,-9-12 8-16,0-8-8 15,0-6-12-15,-28-7-8 16,-5-2 2-16,4-6-19 16,-1-6-46-16,24-41-58 15,3-4-180-15</inkml:trace>
  <inkml:trace contextRef="#ctx0" brushRef="#br0" timeOffset="1551.89">19390 12658 36 0,'0'0'442'16,"0"0"-422"-16,0 0-8 16,0 0-12-16,0 0 10 15,165 5 44-15,-89-5-34 16,24 0 13-16,26 0-5 15,30 0-5-15,21-3 1 16,24-12-16-16,12-3 4 16,-4 0 2-16,6-2 1 15,-8 1-12-15,-8 7 14 16,-9 5-14-16,-8 7 3 16,-15 0-6-16,-18 0-9 15,-22 4-5-15,-17 5-1 0,-10-3 8 16,6 0 13-16,7-1-12 15,13-1 9-15,19 4-11 16,8 1 16-16,1-2-8 16,5 4 14-16,-8 2-7 15,-8 3-4-15,-8 6 2 16,-8 4-10-16,-6 1 10 16,7 3-14-16,7 0 13 15,16-3-4-15,14-5 0 16,16-4 0-16,7-6-1 15,5 1 2-15,8-3 9 0,-8 3-8 16,-9 5 26 0,-19 2-21-16,-19 3-1 0,-20-2-6 15,-16-4-1-15,-11-1 0 16,-10-7-4-16,-16-2 2 16,-5-4-11-16,-16-3 1 15,-7 0-29-15,-9-13 21 16,-10-11-36-16,-7 1 12 15,-8-1 9-15,-11 7 36 16,0 0 6-16,0 1-1 16,0 6-7-16,0-1 8 15,-5 3-6-15,2 1 0 16,3 3-6-16,0-3-24 0,0 1 30 16,0-3-5-1,0-1 10-15,-3 0 10 0,3-6-3 16,0-1 25-16,-3-9-9 15,3-6 19-15,-3-5-30 16,3-13 38-16,0-10-23 16,0-15-3-16,0-13-16 15,0-12-11-15,0-16-3 16,20-11 9-16,-1-20-16 16,-7-13 4-16,1-11 1 15,-1-7 6-15,8-6 2 16,2 1-5-16,25 0 0 15,20 13-9-15,20 15 18 16,11 21-25-16,2 18 10 0,-10 12-3 16,-3 1-3-16,-12 7-24 15,-17 4 20 1,-20 3-6-16,-11 8 19 0,-18 7 2 16,-9 3-13-16,0 12 22 15,0 5-16-15,-9 5 13 16,-11 5-5-16,1 2 0 15,-1-3 5-15,4-2-9 16,4-3 9-16,1 2-6 16,2-2 8-16,2 4-14 15,1 1 20-15,-5 6-26 16,-4 7 23-16,-4 4-12 16,-4 2 2-16,-7 1-1 0,2-2-6 15,-5 0 10 1,-1-1-13-16,-2 3 15 0,6 1-11 15,4 3 12-15,10 2-5 16,-2 1 2-16,1 4-3 16,-5 1 9-16,2 2-9 15,-2 2 18-15,-1 0-16 16,-7-1 29-16,-1 1-30 16,-16-1 2-16,-4-3 1 15,-10 2-4-15,-14 1 0 16,-9-1 3-16,-15 4-3 15,-24 2 6-15,-30 0-13 16,-17 1 16-16,-27-3-18 16,-17-1 12-16,-18-5-3 0,-14 0 0 15,-22 2 0-15,-29 1-3 16,-13 6 9-16,-29 4-12 16,-16 0 15-16,-24 0-16 15,-25 0 14-15,-15 1 0 16,5 12-6-16,23 3 12 15,16-4-13-15,23-1 5 16,9 0-8-16,18-5 10 16,15 4-9-16,11 4 16 15,25 5-18-15,31 2 7 16,33-1-6-16,46-4-3 16,41-1 0-16,39-6-26 15,84-9-66-15,16 0-84 0</inkml:trace>
  <inkml:trace contextRef="#ctx0" brushRef="#br0" timeOffset="5167.6">25317 9291 261 0,'0'0'9'16,"0"0"-9"-16,0 0 2 16,0 0 0-16,0 0 3 15,0 0 8-15,-171-100-12 16,143 89 10-16,2-2-11 15,2 5 19-15,6-1-11 16,2 0-4-16,-1 6-4 0,1-6 6 16,4 0-9-16,-5 3 8 15,4-1-4-15,-4 4 1 16,-5-4-4-16,-4 7-2 16,-10 0 2-16,-3 0 4 15,-3 0 10-15,-3 0-2 16,-6 0-5-16,-1 0 35 15,-6 2-20-15,-2 6 5 16,1 1-9-16,1 0 11 16,2 1-21-16,5 7 8 15,-7 7 2-15,2 10-12 16,-5 9 0-16,-6 12-1 16,-1 10 13-16,4 16 0 0,-5 13 2 15,4 11-7 1,4 4 3-16,7-7-5 0,12-5-8 15,12-14 8-15,21-12-6 16,9-16-3-16,0-9 11 16,31-11-13-16,31-7 7 15,19-6-3-15,16-14 4 16,16-8 7-16,9 0 2 16,9-31-11-16,10-8 7 15,4-11-9-15,-3-7 4 16,-13-9-5-16,-21-16-2 15,-21-8-4-15,-25-10 3 0,-20-9 2 16,-20 0 0-16,-22 12 0 16,0 15 6-16,-42 19-5 15,-22 20 4-15,-14 21-5 16,-9 22-12-16,3 3-34 16,45 29-93-16,9 9-80 15</inkml:trace>
  <inkml:trace contextRef="#ctx0" brushRef="#br0" timeOffset="5834.19">22998 11621 393 0,'0'0'50'0,"0"0"-12"16,0 0-12-16,0 0-9 15,0 0 6-15,0 0-20 16,-22-3 0-16,17 21 1 16,2 13 30-16,0 13 19 15,3 3-23-15,0 6 9 16,0 5-25-16,0 4 13 15,33 5-1-15,21 2 9 16,24 0-32-16,20-1 10 16,17-3-11-16,11-3 7 15,7-6-9-15,5-12 5 16,-1-16-11-16,2-17 13 16,-1-11-14-16,1-11 13 0,4-34-8 15,-4-19 2-15,-10-15 0 16,-9-19-11-16,-17-21-11 15,-16-15 8-15,-19-13-39 16,-23-3 49-16,-29 2 8 16,-16 9 10-16,-22 14-5 15,-56 18 8-15,-35 14 13 16,-29 24 0-16,-36 23-28 16,-22 28 4-16,-14 18-12 15,1 26 15-15,12 43-19 16,24 21-4-16,38 16-75 15,127-57-92-15,12-8-117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6T14:29:48.6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4328 10454 415 0,'0'0'5'0,"0"0"-5"16,0 0-40-16,0 0-9 16,0 0 49-16,0 0 7 15,0 0-2-15,229-18 2 16,-145 15 2-16,6 3-7 15,5 0-3-15,-2 0 7 16,18 5-5-16,10 5 0 16,18-3-1-16,29-3 3 15,16-2-1-15,34-2-1 16,37 0 3-16,35-4 6 16,26-11 19-16,5 11-18 15,-27 4-11-15,-42 6 0 0,-39 30-26 16,-32 2-34-16,-24-1 4 15,-11-7 17-15,-7-11-7 16,-6-12 1-16,-4-7 38 16,-9 0 5-16,-13-10 4 15,-101-6-4-15,-6 7-32 16</inkml:trace>
  <inkml:trace contextRef="#ctx0" brushRef="#br0" timeOffset="652.24">8515 10485 248 0,'-191'-19'35'0,"26"10"-7"15,-12-2 37 1,-13-2-4-16,-20 1-17 0,-27 4-29 16,-18 1 6-16,-24 4-9 15,-4-3 9-15,12-4 13 16,15-3 11-16,26 0-16 16,21 0-4-16,12 1 0 15,16 7-23-15,19-1 15 16,27 4-16-16,32 2 7 15,25 0-8-15,22 0 0 16,25 0-1-16,11 10-7 16,20 3 6-16,0 2-15 15,23 4 13-15,50 0 0 16,38-2-1-16,32-6-2 16,24-2 6-16,21-3 1 0,16 3 0 15,5-1 0 1,27-1 1-16,29 1-6 0,26-8-11 15,35 0 2-15,7 0 3 16,-14 0 7-16,-34 0-21 16,-56 15-37-16,-52 17-57 15,-51 4-73-15,-37-4 84 16,-36-7 21-16,-20-12 87 16,-27-10 29-16,-6-3 51 15,-12 0 66-15,-49 0-112 16,-30 0-24-16,-25 0-8 15,-20 0-1-15,-23 0 1 0,-18-3-4 16,-16-4 6 0,-28-5-2-16,-14 5-2 0,-14-5 16 15,-10 2 14-15,13-1 15 16,28-2-8-16,20 0-10 16,36 5 16-16,30 4-42 15,29 1 8-15,38 3-7 16,37 0-4-16,28 0-4 15,25 0-78-15,71 0 67 16,46 0 5-16,43 0-4 16,44-16 16-16,36-15-7 15,35-1 17-15,27-2-20 16,2 2 18-16,-12 11-18 16,-229 19-13-16,-28 2-134 15</inkml:trace>
  <inkml:trace contextRef="#ctx0" brushRef="#br0" timeOffset="3650.37">10486 12561 693 0,'0'0'0'16,"0"0"0"-16,0 0-105 15,0 0-17-15,0 0 118 16,0 0 4-16,0 0-35 16,57 5-133-16</inkml:trace>
  <inkml:trace contextRef="#ctx0" brushRef="#br0" timeOffset="4044.04">13076 14917 729 0,'0'0'38'15,"0"0"-38"-15,0 0-50 0,0 0-68 16,0 0 78-16,0 0-15 16,97 51-9-16,-94-46-33 15,0 1-151-15</inkml:trace>
  <inkml:trace contextRef="#ctx0" brushRef="#br0" timeOffset="6344.88">21070 11747 413 0,'0'0'6'0,"0"0"6"0,0 0-10 16,0 0 35-16,0 0-1 15,0 0-1-15,0 0-1 16,0-15-29-16,0 15 17 16,0 0-10-16,0 0 10 15,0 0-19-15,0 15-6 16,0 17 8-16,0 24-5 16,-14 22 19-16,-19 25-9 15,-9 30 8-15,-9 34-17 16,-4 25 14-16,-7 33-9 15,5 19 15-15,2 2-10 16,13 2 24-16,9-13-29 16,14 1-1-16,13-10 1 15,0-12-3-15,6-13-2 0,0-28 8 16,0-23-18-16,0-22 19 16,0-21-16-16,6-17 10 15,4-19-4-15,-4-14 0 16,0-9 0-16,-3-14-2 15,2-15-11-15,-2-13-45 16,-3-6-73-16,0-25-117 16</inkml:trace>
  <inkml:trace contextRef="#ctx0" brushRef="#br0" timeOffset="6898.32">20860 11979 654 0,'0'0'27'16,"0"0"-27"-16,0 0-13 16,196-106 13-16,-106 84 0 0,14 6 25 15,15 3-14-15,18 2 17 16,31 2-28-16,35 3 19 16,30-1-19-16,32 3 16 15,21 0-1-15,15 4-10 16,13 0 2-16,-7 0 0 15,-7 7-11-15,-2 19 14 16,5 3-19-16,4 3 22 16,9-2-23-16,2-2 15 15,-12-7-5-15,4-6 1 16,-6-8 1-16,-4-3 0 16,14-4 7-16,-3 0-6 15,2 4 1-15,-10 4-8 16,-25 6-4-16,-26 3 7 15,-29 0-19-15,-29-2 4 0,-26-5-11 16,-26-5-8-16,-10-2 17 16,-9-3-37-16,10 0 6 15,16 0-35-15,2 0 2 16,8 0-54-16,-128 0 29 16,-1 0-14-16</inkml:trace>
  <inkml:trace contextRef="#ctx0" brushRef="#br0" timeOffset="7634.26">30480 12104 44 0,'184'22'109'0,"-116"-8"-56"15,-10-5 6-15,-6 0-9 16,-7-1 1-16,-6-1-6 16,-7-6-27-16,-10 1-10 15,-11-2-5-15,-5 0 4 16,-3 0-3-16,-3 0 3 0,0 0-7 16,0 3 0-16,0 3-6 15,7 7 5-15,-4 9 1 16,-3 12 0-16,0 14 3 15,0 21-1-15,-13 17 19 16,-10 15 4-16,1 10 23 16,-1 10-2-16,-2 6 6 15,-8 1-26-15,1 1-10 16,-3-1 6-16,-1-2-18 16,4 0 17-16,2 4-20 15,-1 6 6-15,-2 8 0 16,4-2-3-16,2-2 23 0,12-12-9 15,12-22-3 1,3-12 11-16,0-16 4 0,0-10-28 16,-7-13-2-16,-5-9 6 15,-2-15-4-15,-5-5-2 16,-4-5-5-16,1-1-16 16,-11-2-21-16,-6 0-18 15,-9-3-3-15,-17 0 15 16,-5-1-48-16,-8-9 42 15,-16 2 18-15,1-3 2 16,-11-2 25-16,1 0 9 16,9 2 18-16,4 1 3 0,6 1 33 15,0-4-18 1,-8 3 17-16,-11-5-51 0,-18 2 16 16,-16 1-18-16,-14 0-1 15,-17 2 1-15,-19 1 1 16,-25 0 36-16,-17-1-18 15,-15-1 12-15,-32-2-18 16,-7-2 18-16,-16 0-13 16,-20 0 2-16,-16 0-18 15,-40-15 0-15,-33-2 27 16,-34 0-4-16,-21 0-1 16,-7-1-7-16,-13-1 0 15,15 4-15-15,-4 3 15 0,20 1-8 16,29 1 9-1,42-2-7-15,55 1-10 0,47 1 3 16,50 1 2-16,46 5-12 16,30 4 3-16,33 0-50 15,24 0-53-15,96 0-74 16,0 0-35-16</inkml:trace>
  <inkml:trace contextRef="#ctx0" brushRef="#br0" timeOffset="10425.91">25632 5897 316 0,'0'0'8'0,"0"0"-6"15,0 0 1-15,0 0 23 16,0 0-16-16,0 0 15 16,37-96-25-16,-7 73 11 15,-7 1 5-15,-4 3-6 16,-13 8 3-16,-3 4 9 16,-3 7 39-16,0 0-41 15,0 0-20-15,0 0-2 16,0 11-7-16,0 18 9 15,0 8 10-15,0 2 12 16,0 4-13-16,8 1 8 0,33-3-15 16,21-2 18-1,19-10-11-15,21-9 12 0,21-14-4 16,10-6 13-16,9-2-1 16,-13-30-12-16,-6-7-7 15,-13-13-6-15,-10-7 15 16,-10-11-16-16,-15-14 9 15,-33-4-10-15,-29 1 1 16,-13 8 3-16,-72 15-2 16,-37 19-4-16,-39 19-1 15,-28 17-8-15,-23 9 18 16,-15 21-18-16,7 42 9 16,30 20-7-16,38 17-37 15,55 12-44-15,84-67-49 0,3-7-92 16</inkml:trace>
  <inkml:trace contextRef="#ctx0" brushRef="#br0" timeOffset="10854.57">26167 6185 574 0,'0'0'10'16,"0"0"-9"-16,0 0-1 16,0 0 0-16,0 0 4 15,0 0-2-15,0 0 25 16,-191 169-2-16,85-89 25 16,-29 8-41-16,-18 3 19 0,-9 2-21 15,8-5-2 1,15-5-5-16,20-4 9 0,19-4-19 15,16-5-12-15,12-3-27 16,-2-10-60-16,67-53-29 16,-2-4-140-16</inkml:trace>
  <inkml:trace contextRef="#ctx0" brushRef="#br0" timeOffset="11266.71">23557 7466 590 0,'0'0'0'16,"0"0"-3"-16,-83 163-8 15,75-99 21-15,8 3-14 16,0-1 8-16,20-8-7 15,21-7 7-15,9-13-8 16,10-12 4-16,12-12 0 16,6-14 10-16,9 0 1 15,13-19 28-15,10-31-22 16,18-16 23-16,18-14-20 16,25-14 23-16,4-8-16 15,-24 1-11-15,-47 7-13 0,-55 17-3 16,-49 19-2-16,-43 17 1 15,-89 23-14-15,-45 18 2 16,-34 10 11-16,-8 47-5 16,21 17 5-16,33 9-2 15,47 9-5-15,56 4-31 16,62-60-114-16,23-8-28 16</inkml:trace>
  <inkml:trace contextRef="#ctx0" brushRef="#br0" timeOffset="11784.49">26703 6541 482 0,'0'0'40'0,"0"0"-39"15,0 0-1-15,0 0-5 16,0 0 5-16,0 0 17 16,134-7-6-16,-92 7 7 15,-1 7 7-15,1 8-18 16,0 7 10-16,3 7-11 16,3 14 9-16,11 14 8 15,2 14 23-15,14 10-33 16,9 16 11-16,3 12-6 15,10 8-16-15,-4 5 14 16,-9 0-16-16,-19-8 4 16,-13-14 4-16,-17-12-16 15,-11-18 4-15,-9-18-24 0,-2-15-36 16,-4-15-8-16,8-9-27 16,-17-13-46-16,0-8-54 15</inkml:trace>
  <inkml:trace contextRef="#ctx0" brushRef="#br0" timeOffset="12255.72">27502 7770 559 0,'0'0'38'0,"0"0"-18"16,0 0 13-16,0 0-3 16,0 0-25-16,-181 168-1 15,158-92 5-15,23 3-5 16,0-4-2-16,17-2 0 15,37-8-2-15,15-12 5 16,14-10-12-16,10-11 17 16,8-11-16-16,8-12 17 0,8-9-8 15,9 0 0-15,3-35 26 16,4-14 23-16,-10-15-41 16,-13-11 14-16,-30-11-23 15,-41 0 1-15,-39-3-3 16,-33 15-3-16,-89 9-8 15,-60 22 9-15,-50 23-6 16,-39 20-3-16,-14 0 11 16,17 31-25-16,35 16-3 15,46 6-59-15,159-27-59 16,17-2-133-16</inkml:trace>
  <inkml:trace contextRef="#ctx0" brushRef="#br0" timeOffset="15054.32">23925 7569 272 0,'0'0'68'0,"0"0"-66"0,0 0 10 15,0 0 12-15,0 0 10 16,0 0-34-16,0 9 7 15,0-3-3-15,0 7 6 16,0 3 3-16,0 9 16 16,0 6-10-16,7 3-10 15,8-1 1-15,9 1-10 16,5-3 12-16,7-8-4 16,6-6 2-16,2-8-8 15,7-9 30-15,14 0 7 16,4-3 8-16,15-22-18 15,3-8-18-15,0-5 16 16,-7-2-22-16,-9-5 19 0,-16-4-20 16,-16-5 5-1,-22 0-8-15,-17 1 1 0,0 4 2 16,-36 6-4-16,-23 9 0 16,-17 12 10-16,-9 17-8 15,-5 5 2-15,-8 5-4 16,11 32 5-16,11 6-6 15,14 6 1-15,13 4-5 16,15 5 2-16,4 0 5 16,13-7-10-16,14-2 7 15,3-8 1-15,0-9-10 16,17-8 5-16,19-11 4 16,11-12 1-16,12-1 8 15,8-6 1-15,8-24 23 0,-4-9-17 16,-10-3-4-16,-16-5-6 15,-15-7 6-15,-21-1-10 16,-9-2-2-16,-6 7-2 16,-43 7-3-16,-8 15 0 15,-12 16 12-15,-5 12-14 16,-1 0 15-16,8 35-17 16,8 11 9-16,15 7 0 15,15 0-4-15,13 5 4 16,13-6 0-16,3-7-5 15,0-9 4-15,19-8-3 16,7-10 0-16,2-13 10 16,5-5-9-16,-2 0 8 0,2-2 11 15,-1-23 3-15,-2-8-10 16,-14 2 9-16,-13-4-10 16,-3 1-7-16,0 5 9 15,-22 4-18-15,-17 15 16 16,-14 10-12-16,-8 0 5 15,0 35-2-15,7 5-2 16,15 3 1-16,25 2-3 16,14-3 1-16,0-3-1 15,20-10 1-15,19-9-2 16,6-12 8-16,4-8-1 16,2 0 4-16,1-15-2 0,-4-17 18 15,-12-3-18 1,-13-7-3-16,-17 4 9 0,-6 4-7 15,0 6 5-15,-17 5-6 16,-14 12 2-16,-2 8-1 16,-3 3-2-16,4 0-4 15,13 19-1-15,8 7-6 16,11 4 12-16,0-1-11 16,20-4 10-16,26-8-7 15,11-5 4-15,12-12 4 16,2 0 2-16,-4-1 8 15,-11-25-5-15,-20 0-3 16,-24-6 3-16,-12-4 6 0,0-6-9 16,-12-4 2-1,-27 5-2-15,-11 5-2 0,-1 17 0 16,-4 10 1-16,-7 9-7 16,8 7 7-16,5 27-11 15,14 11 6-15,22 4-3 16,13-1 0-16,0 3 2 15,10-11 5-15,28-8-3 16,4-13-1-16,0-8 7 16,-3-11-7-16,-6 0 8 15,3-6 16-15,-11-26-16 16,-5-6 21-16,-11-10-8 16,-9 0-14-16,0-5-3 15,-9 5 6-15,-24 6-6 0,-3 9 9 16,4 13-18-16,4 13 17 15,4 7-16-15,6 0 3 16,4 28 0-16,14 9-5 16,0 3-2-16,3 1 11 15,36-7-4-15,3-8 1 16,6-7 3-16,-6-10-4 16,0-7 10-16,-3-2-1 15,-3-2 6-15,3-29 5 16,0-8 10-16,-7-7-25 15,-2-3 10-15,-22 5-2 16,-8 4-12-16,0 13 14 16,-8 12-14-16,-39 15 6 15,-7 0-4-15,-10 17 1 16,8 17 1-16,11 5-7 0,15 2 9 16,21-2-10-16,9 0 3 15,0-6 1-15,0-9-5 16,26-11 6-16,4-3-1 15,-8-8 4-15,-2-2 5 16,-5 0-5-16,-8-12 22 16,-7-19-18-16,0-5 3 15,0-1 1-15,-30 2-8 16,-9 11 0-16,-9 8 0 16,-3 12-2-16,-1 4-2 0,1 13-1 15,12 21-12 1,9 7 13-16,18-4-20 0,12-2 15 15,0-2-23-15,12-10 22 16,18-8-7-16,1-10 17 16,2-5 0-16,-1 0 2 15,-2-18 9-15,-5-7-8 16,-8-5 15-16,-8-4-17 16,-9 0 10-16,0 3-10 15,0 3-1-15,-9 7 4 16,-17 10-3-16,-7 11-2 15,-3 0-11-15,-3 11 10 16,5 23-13-16,4 5 7 16,21-2 3-16,9-3 3 15,0-5-10-15,6-9-10 0,30-7 19 16,3-11-6-16,12-2 4 16,1 0 10-16,2-28 8 15,-7-4-13-15,-16-2 9 16,-17-7-2-16,-14 0 11 15,0 3-18-15,-36 2 4 16,-20 8-10-16,-11 13 15 16,-1 15-19-16,-4 0 10 15,5 15-7-15,6 21 4 16,22 3 2-16,24 4-10 0,15-3-18 16,0-2 6-1,45-4-14-15,9-12 14 0,4-11-8 16,-3-11 23-16,1 0 14 15,-14-9-6-15,-8-20 10 16,-8-11 6-16,-13 0 29 16,-13-1-11-16,0 3 3 15,-31 6-36-15,-28 8 1 16,-5 17-2-16,-14 7 0 16,-6 16-49-16,3 24 9 15,6 11-29-15,56-27-66 16,10 0-63-16</inkml:trace>
  <inkml:trace contextRef="#ctx0" brushRef="#br0" timeOffset="18547.79">24089 8047 433 0,'0'0'21'16,"0"0"11"-16,0 0-8 0,0 0 8 15,0 0-21-15,0 0-11 16,0 0 0-16,0 0 3 16,3 0-11-16,-3 0 16 15,0 0-1-15,0 1-1 16,0 10 0-16,0 15-5 16,0 15 33-16,-25 16 17 15,-6 14-25-15,-11 13-3 16,-8 4-23-16,-1 5 12 15,-4-5-7-15,13-9 2 16,0-11-6-16,16-9-1 16,7-13 0-16,2-9 3 15,11-14-6-15,3-10 4 0,0-6-5 16,3-4-28-16,-4-3-1 16,1 0 1-16,-3-10 21 15,0-29-136-15,1 15-47 16</inkml:trace>
  <inkml:trace contextRef="#ctx0" brushRef="#br0" timeOffset="18856.11">23664 8654 250 0,'0'0'111'0,"0"0"-25"15,0 0-36-15,0 0-13 16,0 0 1-16,0 0 13 16,9-28-38-16,-9 28-13 15,0 0 7-15,0 17-12 0,0 11 10 16,3 8 9-16,1 7-1 15,2 9 3-15,-6 3-1 16,6 3-10-16,5-5 5 16,-2-4-4-16,1-14-9 15,-1-14 11-15,-3-10-12 16,-3-9 9-16,5-2-2 16,-2 0 20-16,7 0 15 15,19-13 2-15,20-28-22 16,13-18 8-16,5-10-26 15,-11 3 5-15,-20 8-5 16,-20 17-67-16,-16 18-98 16,-3 23-11-16,0 0-118 0</inkml:trace>
  <inkml:trace contextRef="#ctx0" brushRef="#br0" timeOffset="19726.02">23273 9327 433 0,'0'0'48'15,"0"0"-31"-15,0 0 35 16,0 0 3-16,0 0-11 16,0 0-41-16,13-19-6 15,-13 19 1-15,0 0-4 16,6 7-9-16,6 25 15 16,2 15 7-16,-1 13 22 15,2 11-10-15,-1 1-15 16,8 1 13-16,-2-9-14 15,2-9 11-15,-2-14-13 16,-4-13 7-16,-7-11-8 0,-4-10 0 16,-2-3 16-16,0-4 2 15,0 0 47 1,0 0-39-16,7 0 12 0,24-30-8 16,28-41 1-16,32-40-24 15,38-32-3-15,21-28-4 16,30-24 5-16,57-13-9 15,37-8 9-15,36 9-10 16,-6 23-40-16,-212 140-97 16,-37 9-593-16</inkml:trace>
  <inkml:trace contextRef="#ctx0" brushRef="#br0" timeOffset="29188.42">25043 13064 220 0,'0'0'9'0,"0"0"-2"15,0 0 3-15,0 0-6 16,0 0 18-16,0 0-22 0,0 0 12 16,0 0 2-16,-65-55 9 15,56 53-4-15,-1 2 4 16,4 0-2-16,3 0-17 15,0 0-8-15,-5 0 0 16,5 0 1-16,-3 0-1 16,3 0 3-16,-7 0 2 15,1 0 6-15,-5 0 17 16,-2 0 6-16,-7 0-8 16,-8 0-21-16,-2 0 14 15,-3 0-9-15,-3 0 32 16,7 0-16-16,-1 0 11 15,8 0-1-15,6 0-5 0,2 2 1 16,8-2-22 0,9 0 3-16,-3 0-9 0,3 0-3 15,0 0-19-15,32 2 21 16,23 1-1-16,12-3 2 16,5 0 7-16,2 0-4 15,1 0 15-15,-8 0-15 16,-8 0 5-16,-17 0-1 15,-17 2-11-15,-11-2 9 16,-11 0-5-16,-3 1 5 16,0-1 15-16,0 0 61 15,-29 0-36-15,-20 0-39 16,-19-1 3-16,-10-1-14 16,0 2 17-16,5 0-21 0,8 0 19 15,16 0-10-15,23 0 0 16,18 0-1-16,8 0-5 15,0 0-18-15,22 8-11 16,32 3 24-16,24-1 9 16,13-7 4-16,8 0-3 15,-10-3 6-15,-19 0-4 16,-22 0-1-16,-26 0 0 16,-14 0 1-16,-8 0 3 15,0 0 27-15,-14 0 6 16,-33 0 3-16,-18 0-36 0,-10 0-5 15,-6 0 3 1,3 0-2-16,14 0 0 0,22 0 5 16,16 0-9-16,17 0 4 15,9 0 0-15,0 0-61 16,32 0 20-16,20 11 31 16,13 0 9-16,5 0-11 15,5-1-35-15,3 3-32 16,-55-11-91-16,2 0-107 15</inkml:trace>
  <inkml:trace contextRef="#ctx0" brushRef="#br0" timeOffset="31301.79">26622 13259 274 0,'0'0'38'0,"0"0"-6"16,0 0-5-16,0 0 18 15,0 0-2-15,0 0-35 16,0 0 6-16,-126-45-11 15,117 39 17-15,-1 4 9 16,4-1 2-16,3 3 5 16,0 0 2-16,3 0-12 15,0 0-12-15,0 0-2 0,0 0-11 16,0 0-1 0,0 0 1-16,22 0-2 0,29 0 2 15,30 0 5-15,36 0 9 16,34 0 0-16,37 0 32 15,29 0-16-15,15 0 0 16,7 0-27-16,-5 0 4 16,-19 0 0-16,-24 0-12 15,-40 0 8-15,-34 5 1 16,-39 1-5-16,-30-2 0 16,-26-1-3-16,-19-1 6 15,-3 0-3-15,0-2 10 16,0 0 14-16,-34 0-10 15,-35 0 1-15,-21 0-15 16,-22 0 1-16,-22 0-3 0,-14-2 8 16,-17-4-11-16,-12-3 10 15,-4 0-10-15,5-2 16 16,25 3-13-16,25-1 4 16,33 3 4-16,32 5-6 15,28 1 4-15,16-3-11 16,14 3 4-16,3-3-1 15,0 3-42-15,23 0 7 16,38 0 33-16,23 0 6 16,26 0 2-16,17 6 0 15,2-6-1-15,3 1 1 16,-15 3 5-16,-27 2-1 0,-26 3-12 16,-34-3 3-16,-24-1-9 15,-6-2-7-15,-28 0 19 16,-64 2 5-16,-28 0-2 15,-31 1-5-15,-14-5 4 16,-3-1 8-16,-3 0-7 16,9 0 22-16,14 0-24 15,6 0 8-15,19 0-6 16,19-1-3-16,31 1 0 16,31 0 4-16,23 0-10 15,19 0-3-15,0 0-19 16,37 0-17-16,41 10 40 15,28-4 10-15,31-3-5 0,20-3 1 16,27 0 0-16,14 0 11 16,6-9-9-16,-8 5 26 15,-20 2-16-15,-35 2-5 16,-38 0-6-16,-48 0-1 16,-29 0-1-16,-26 0-1 15,0 2 1-15,-12-2 10 16,-50 0 12-16,-32 0-16 15,-26 0-6-15,-9 0 1 16,-6 0-1-16,-10 4 1 16,-8 0 5-16,-7-2-6 15,-5 1-3-15,6-3 3 16,17 0 0-16,29 0-6 16,32 0 12-16,36 0-12 0,32 0 7 15,13 0-2-15,25 8-85 16,59 7 61-16,36-1 22 15,45-9 6-15,42-5-1 16,19 0-1-16,26 0 6 16,3-4 1-16,-18-9 6 15,-22 4-8-15,-44 6 14 16,-54 3-13-16,-52 0-7 16,-46 0-30-16,-19 0-80 15,-39 8 40-15,-22-2-74 16,-4 4-308-16</inkml:trace>
  <inkml:trace contextRef="#ctx0" brushRef="#br0" timeOffset="34474.17">25847 13908 410 0,'0'0'61'0,"0"0"-60"0,0 0 4 16,0 0-10-16,0 0 8 16,0 0-3-16,0 0 7 15,-16 117-5-15,16-79 9 16,0 7-2-16,10 6 46 15,10 2-42-15,8 1 8 16,5-2-7-16,2-6 9 16,10-4-18-16,1-6 28 15,2-4-32-15,3-11 12 16,2-8-2-16,-2-7-11 16,4-6 19-16,6 0-19 15,7-11 21-15,7-27-20 0,3-15 18 16,-2-20-19-16,-1-10-8 15,-7-3 6 1,-10 2-19-16,-16 12 14 0,-23 8-16 16,-19 8 19-16,0 5-10 15,-44 4 12-15,-34 2 2 16,-29 6 42-16,-19 10-8 16,-16 5 7-16,-3 16 5 15,-1 8-29-15,17 0-3 16,18 33-14-16,21 15 0 15,32 7-7-15,30 12-11 16,28 0-85-16,3-42-49 16,38-6-135-16</inkml:trace>
  <inkml:trace contextRef="#ctx0" brushRef="#br0" timeOffset="36590.32">24891 12461 149 0,'0'0'48'15,"0"0"-46"-15,0 0-1 16,0 0 15-16,0 0 18 0,0 0-23 16,0 0 12-16,-120-98-19 15,98 89 30-15,-1 3-22 16,-2 2 21-16,-2-1-18 16,-2 5 3-16,-6 0 10 15,0 0-25-15,-4 0-5 16,3 0 4-16,3 17-3 15,2 1 2-15,-2 3 2 16,1 2 0-16,2 5 9 16,2 2 11-16,2-2-11 15,7 0 3-15,2 0-6 16,8 5 8-16,2 7-13 0,7 6 16 16,0 10-4-1,0-1 4-15,13 10-4 0,26-3-8 16,15 0 8-16,21 4-10 15,23-2 13-15,25-2-11 16,14-4 16-16,19-4-16 16,15-5 6-16,16-4 4 15,11-7 17-15,9-4-7 16,-5-4-12-16,2-1 6 16,-3-6-19-16,-5-2 27 15,5-4-25-15,9-6 10 16,7-3-6-16,5-6 1 15,-5-2-9-15,-14 0 3 16,-11 0-4-16,-16 0 6 16,-14-3-9-16,-19-10 7 0,-18 0-6 15,-12-1 4-15,-16 0 4 16,-13-3-5-16,-3-5-1 16,-3-4 4-16,-7-3 3 15,-7-10-3-15,5-6 5 16,-12-6-10-16,-2-4 2 15,-10-1 1-15,-15 0 0 16,-10-2-2-16,-20 1-5 16,0-5-1-16,-14 1 2 15,-38-1-2-15,-19-6 4 16,-16-4-5-16,-26-5 3 16,-19 4 8-16,-20 2-1 0,-7 6-3 15,-14 6 0-15,-19 4-5 16,-8 3 6-16,-20 7-2 15,-12 5 1-15,-27 10-7 16,-8 11 10-16,-15 15-12 16,-9 4 7-16,1 8 0 15,-15 22-3-15,-8 6 5 16,6 3-4-16,7 5 13 16,9 8-14-16,26 11 9 15,27 7-5-15,31 11 1 16,45 11-4-16,30 4-6 15,32 9-43-15,25-1-95 0,75-76-44 16,0-6-148-16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6T14:30:28.9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23779 13092 288 0,'0'0'26'0,"0"0"20"16,0 0 6-16,0 0-12 16,0 0 16-16,0 0-7 15,0 0-16-15,0 0-9 16,-42-17-11-16,42 15-1 15,0 2-9-15,0 0 0 16,-3 0 4-16,3 0-13 16,0 0 6-16,0 0-5 15,0 0-1-15,0 0-11 16,17 0 14-16,14 0 6 16,8 4-9-16,-3 3 12 15,-7-2-15-15,-5-2 16 16,-12 2-14-16,-9-3-3 0,-3 0-23 15,0-1 14-15,0 2-4 16,0 5-12-16,10 3-48 16,-4-7-1-16,5-1-104 15</inkml:trace>
  <inkml:trace contextRef="#ctx0" brushRef="#br0" timeOffset="607.45">25001 13054 285 0,'0'0'147'0,"0"0"-89"15,0 0-16-15,0 0 17 16,0 0-10-16,0 0-25 16,0-11-22-16,0 11-4 15,0 0 1-15,0 0-4 16,19 0-7-16,14 0 12 0,12 0 2 15,20 0-2-15,15 0 10 16,24 8-7-16,19-1 9 16,22 2-8-16,12-3 30 15,19 3-29-15,8-1 17 16,4 3-8-16,-9 0 3 16,-9 1 3-16,-10 3-18 15,2 2 5-15,-6 1 4 16,-11-4-20-16,-7 1 20 15,-21-4-18-15,-8-2 19 16,-5-3-14-16,-20-4 3 16,-15 0-1-16,-27 1 1 15,-20-3 10-15,-16 1-22 16,-6 2 23-16,0-1-6 16,0-2-1-16,0 0 7 0,0 0-11 15,0 2-1-15,0-2 0 16,0 2-9-16,0 1-16 15,0 0-86-15,0 8-50 16,0-9 26-16,0 3-143 16</inkml:trace>
  <inkml:trace contextRef="#ctx0" brushRef="#br0" timeOffset="2691.84">23754 14277 302 0,'0'0'111'16,"0"0"-68"-16,0 0-27 15,0 0-5-15,0 0 11 16,0 0-21-16,0 0 0 15,0 21 5-15,0-18-9 16,0 4 6-16,10-2 9 16,8 3-3-16,6-1 16 15,5 0 6-15,10 0-28 16,12-2 39-16,10 4-10 0,11-4 4 16,18-1-32-16,16-4 14 15,17 0-5-15,23 0 3 16,9 0 20-16,10-13-14 15,9-2 11-15,0 4-29 16,7 3 13-16,4 3-10 16,-1 4 4-16,-10-2-4 15,-6 3-4-15,-12 0-3 16,-11 0 0-16,-13 0 2 16,-3 0 5-16,-6 0-4 15,2 0 8-15,6 0-6 16,1 0 2-16,0 0 10 0,-9 0-12 15,-20 0-3 1,-9 4-2-16,-16 7 0 0,-10 2-3 16,-4-3 8-16,-5 4-10 15,-5-4 10-15,-2 1-12 16,-10-5 12-16,-9 1-10 16,-11-1-5-16,-7-4-32 15,-7 1-52-15,-8-3-117 16,0 0-140-16</inkml:trace>
  <inkml:trace contextRef="#ctx0" brushRef="#br0" timeOffset="5369.72">28920 12765 297 0,'0'0'16'0,"0"0"-16"16,0 0-36-16,0 0-2 16,0 0 5-16,0 0-40 15</inkml:trace>
  <inkml:trace contextRef="#ctx0" brushRef="#br0" timeOffset="6869.08">29088 12713 127 0,'0'0'31'0,"0"0"-10"15,0 0 0-15,0 0 9 16,0 0-28-16,0 0-2 16,0 0-56-16,-32-8-43 0</inkml:trace>
  <inkml:trace contextRef="#ctx0" brushRef="#br0" timeOffset="11167.18">23829 14070 307 0,'0'0'0'0,"0"0"-3"15,0 0 3-15,0 0 11 16,0 0 5-16,145 126 2 15,-74-89 8-15,12 3-2 16,12 0-11-16,17 3 14 16,20 0-3-16,21-5 3 15,12 3-1-15,12-5-21 16,15 1 17-16,7-3-21 16,8-4 11-16,2-4-9 15,-8-13 1-15,-4-7-4 16,-10-6 2-16,-9 0-3 0,-10-4 5 15,-6-16 2 1,-3-1 4-16,-5-2 3 0,-2-1-12 16,-16-2 17-16,-16 3-18 15,-17-1 1-15,-16-3 0 16,-9-4 9-16,-16-5-20 16,-11-6 7-16,-10-9-12 15,-8-8 9-15,-13-1 6 16,-14-2 3-16,-6 5-2 15,-20 1-2-15,-47 6 0 16,-30-2-46-16,-26 4 18 16,-26-1 20-16,-21 4 9 15,-22 5 18-15,-8 8 1 16,-9 12-7-16,-12 12-12 16,-2 8 3-16,-9 0-7 0,-7 0 10 15,-9 3 5-15,-6 8-5 16,0 7 6-16,-7 7-5 15,-1 9-6-15,13 12-1 16,3 7 0-16,20 13 10 16,16 16 3-16,20 12-10 15,34 6-3-15,40 3-5 16,44-5-53-16,38-8-8 16,34-69-67-16,31-8-94 15</inkml:trace>
  <inkml:trace contextRef="#ctx0" brushRef="#br0" timeOffset="14105.16">12589 10464 391 0,'0'0'26'16,"0"0"-24"-16,0 0-4 15,0 0 4-15,0 0 6 16,0 0-7-16,0 0 22 16,-45-97-23-16,45 97 11 15,0-2-9-15,0 2-2 16,9 0-6-16,21-2 6 15,18 0-7-15,13 0 15 0,20-3-15 16,15 1 14-16,21 0-8 16,19-3 2-16,29-4 3 15,22 0 3-15,29 0 1 16,42-1 3-16,40 1-4 16,41 1-7-16,39-3 9 15,13-2-12-15,6-3 11 16,11-2-12-16,14-2 8 15,14 5-4-15,0 4 0 16,-17 13 1-16,-52 0-5 16,-57 0 10-16,-48 26-12 15,-43 7 1-15,-27 1 2 0,-27 0-34 16,-30-3 22-16,-35-5 0 16,-42-6-5-16,-35-5 15 15,-23-5-15-15,-33-2 9 16,-57-1 11-16,-42 2 35 15,-40 4-29-15,-28-2 2 16,-26 3-8-16,-30-1 2 16,-21-6-3-16,-34-6 2 15,-15-1 16-15,-26 0 7 16,-7 0 21-16,1 5-19 16,-2-1 8-16,2 5-27 15,-3-1 28-15,-2 7-29 16,8 3 11-16,23 5 18 0,41 4-31 15,42 4 17 1,56 5-17-16,53-4-5 0,47-6 10 16,44-1-18-16,46-3 5 15,3 1-55-15,75 1 7 16,54-9 36-16,75-15 16 16,79-2 4-16,80-49 2 15,62-12-2-15,25-1 18 16,-1 8-13-16,-7 23 11 15,-14 10-17-15,-9 20-1 16,-19 3-2-16,-47 0 3 16,-57 17-10-16,-56 4 7 0,-59 2-4 15,-55-1-17 1,-48-3 4-16,-46-1-22 0,-32 1-12 16,-48 9 1-16,-72 7 50 15,-48 6 0-15,-36 3-11 16,-25-9 8-16,-3-5 3 15,5-4 11-15,23 2-11 16,149-23 0-16,30-1-122 16</inkml:trace>
  <inkml:trace contextRef="#ctx0" brushRef="#br0" timeOffset="14902.26">22146 13554 119 0,'0'0'12'0,"157"122"-5"16,-89-80 18-16,-3 6-10 15,-8 3-14-15,-4 3-1 16,-8-1-4-16,-36-40-32 16</inkml:trace>
  <inkml:trace contextRef="#ctx0" brushRef="#br0" timeOffset="15711.41">23550 14478 165 0,'0'0'22'0,"165"96"24"16,-87-61-13-16,12-3-6 15,10-7 11-15,14 3 33 16,15-2 11-16,10 1-50 15,19-3 21-15,6 0-4 16,7-5-25-16,8-2 10 16,5-4-19-16,0 0 13 15,4-5-25-15,-1 1 8 0,-3-5-8 16,-7-2 5-16,-6-2-4 16,-9 0-4-16,-14 0 3 15,2 0-3-15,-2 0 0 16,10-9 10-16,14-5-2 15,5-3 6-15,1-5 4 16,2-1-13-16,5-5 18 16,-4 0-22-16,-3 0 3 15,-13 1 2-15,-14-8 0 16,-16 3-10-16,-12 2 10 16,-9-1-10-16,-18 1 10 15,-8-4-1-15,-11-8-5 16,-5-5 2-16,-8-10-2 0,-2-14 3 15,-11-8-7 1,-9-3 8-16,-6-3-14 0,-20-2 17 16,-16-9-15-16,0-1 6 15,-33-8-1-15,-31-4-1 16,-10-6-10-16,-14-7 11 16,1-1 6-16,-6-3-11 15,-7 7 16-15,-1 0-9 16,-2 5 6-16,-1 0-5 15,-5 5 2-15,-14 14-1 16,-16 8-1-16,-19 9-3 16,-26 4-5-16,-14-1 16 0,-21 2-17 15,-14 4 17 1,0 2-10-16,7 7 4 0,10 11-4 16,15 10 5-16,5 9-3 15,-5 13 0-15,-3 7 7 16,1 3-19-16,3 5 25 15,2 2-23-15,14 0 16 16,7 0-10-16,6 2 8 16,2 24-6-16,4 11 2 15,8 9-3-15,5 18-2 16,3 20 7-16,-6 18-10 16,-7 25-9-16,-3 26-12 15,4 15-37-15,20-2-5 0,21-1-3 16,28-17-15-1,92-114-5-15,0-9-100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6T14:30:53.6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26412 9632 239 0,'0'0'36'0,"0"0"19"16,0 0 2-16,-103-123-39 15,81 96 33-15,5 3-22 16,5 3 7-16,2 6-22 16,4 1-5-16,3 7 4 15,-3 0-7-15,1 1-11 16,-1 1 10-16,-3-3-10 0,-1-1-24 16,-2-2-24-16,-5-3-17 15,10 9-13-15,-2-4-23 16</inkml:trace>
  <inkml:trace contextRef="#ctx0" brushRef="#br0" timeOffset="2730.28">26125 9360 274 0,'0'0'91'16,"0"0"-49"-16,0 0-4 16,0 0-11-16,0 0 2 0,0 0-21 15,0 0-8-15,4 8-4 16,28-8 4-16,13 2 3 15,16-2 2-15,11 0 5 16,1 0-9-16,2 3 7 16,-13 0-4-16,-20 4-6 15,-20 2 2-15,-19 0-11 16,-3-2-1-16,-19 5 12 16,-46-2 24-16,-19 1-21 15,-10-2 22-15,1-3-13 16,-1 1 34-16,10-1-26 15,13 0 2-15,23-2-11 0,26 0-7 16,22 1-8 0,0 4-16-16,25 0 15 0,43-1 10 15,19-6-5-15,19-2 1 16,5 0 3-16,-15 0-4 16,-21 0 1-16,-24 0-3 15,-29 0 12-15,-22 0-16 16,0 0 12-16,-12 0 48 15,-55 0-44-15,-25 0-5 16,-17 1-5-16,-3 9 0 16,8-6 0-16,16 0 7 15,31-4-11-15,27 0 13 16,27 1-18-16,3 4-21 0,25 2 5 16,43-3 24-16,23-4 1 15,10 0 3-15,2 0-2 16,-10 0-2-16,-18-6 13 15,-24 1-23-15,-26 0 23 16,-20 4-14-16,-5-1 6 16,0-4 38-16,-23-1-30 15,-26 4-12-15,-5 3-6 16,-8 0-19-16,4 0 3 16,39 10-106-16,5-4-91 15</inkml:trace>
  <inkml:trace contextRef="#ctx0" brushRef="#br0" timeOffset="3967.55">28003 11394 340 0,'0'0'19'16,"0"0"-17"-16,0 0 5 15,0 0-7-15,0 0 17 16,0 0-14-16,0 0 0 15,70-43 6-15,-31 33 5 16,-3 1 27-16,0-2-26 0,-11 5-1 16,-8 4-8-16,-11 0 10 15,-6 2-12-15,0 0 54 16,0-4-14-16,-29-2-20 16,-20 1-14-16,-10 0-9 15,-2 2 24-15,0-2-22 16,10 5 27-16,12-5-25 15,19 5 3-15,14 0-7 16,6 0-2-16,0 0-4 16,23 0-7-16,35 0 7 15,23 0 10-15,9 0-16 16,-3 0 18-16,-20-2-14 16,-25 0 9-16,-25 2-7 0,-17 0-1 15,0 0 6 1,-20-2 39-16,-34 0-32 0,-21-1-4 15,-12 3 7-15,1 0 0 16,5 0-8-16,19 0 7 16,20 0-9-16,23 0 0 15,19 0-1-15,0 0-29 16,22 9 16-16,34 0 9 16,11-5 0-16,6-4 10 15,2 0-11-15,-13 0 12 16,-23 0-5-16,-17 0 0 15,-19 0 0-15,-3-1 14 0,-3-11 40 16,-42-5-39 0,-27 2-9-16,-18 4-14 0,-10 7 2 15,7 2 4-15,18 2-49 16,69 0-52-16,6 0-264 16</inkml:trace>
  <inkml:trace contextRef="#ctx0" brushRef="#br0" timeOffset="5030.2">31201 11283 360 0,'0'0'70'15,"0"0"-64"-15,0 0 0 16,0 0 10-16,0 0-4 15,0 0 10-15,-29-7-22 16,29 7 13-16,0 0-12 16,12 0-1-16,18 0 6 15,2 0 19-15,1 0 16 16,-5 0-25-16,-11 0-5 16,-14 0-7-16,-3 0 5 15,0 0 21-15,0 0 27 16,-14 0-12-16,-34 0-31 15,-13-4-14-15,-13-3 4 0,-1 3-1 16,5 0 1-16,17 2-8 16,25 1 14-16,17 1-19 15,11 0 9-15,0 0-31 16,36 0 4-16,29 0 27 16,16 7-6-16,9-3 13 15,-12-4-14-15,-17 0 15 16,-19 0-16-16,-25 0 15 15,-12 0-7-15,-5 0 19 16,0 0 65-16,0 0-25 16,-22-11-56-16,-17-7-3 15,-3 3 12-15,3 5-21 16,20 7 19-16,10 1-18 16,9 2 8-16,0 0-26 0,0 0-59 15,19 0 70-15,10 4-13 16,-4 2-11-16,-14 1-10 15,-11-7-121-15,0 0-100 16</inkml:trace>
  <inkml:trace contextRef="#ctx0" brushRef="#br0" timeOffset="5988.35">23402 11809 460 0,'0'0'36'15,"0"0"-31"-15,0 0-10 0,0 0 10 16,0 0 17 0,0 0-6-16,0 0 8 0,16 90 41 15,-16-37-24-15,0 11 27 16,-10 15-43-16,-2 14 21 15,-5 24-21-15,-5 22 16 16,-7 24-29-16,-1 18 21 16,-1 4-20-16,1-6-5 15,4-7 4-15,4-19-9 16,2-16 0-16,10-19 7 16,4-17-16-16,6-13 16 15,0-6-15-15,0-9 8 16,0-7-5-16,0-1 2 0,0-8 0 15,-6-1 2-15,-11-7 3 16,1-9-10-16,4-7 1 16,1-14-1-16,8-6-26 15,0-9 6-15,3-4-34 16,0 0 3-16,0-26-3 16,17-38-27-16,-2 18-96 15,1-6-46-15</inkml:trace>
  <inkml:trace contextRef="#ctx0" brushRef="#br0" timeOffset="6745.21">23725 11923 359 0,'0'0'41'0,"0"0"22"15,0 0-23-15,0 0-7 16,0 0-16-16,0 0 15 16,132-74 17-16,-51 66 19 15,23-3-32-15,21 1-12 0,27 4 3 16,35-1-14-16,27 4 17 15,35 1-28-15,22 2 20 16,10 0-11-16,6 0-11 16,-12 0 5-16,-16 0-2 15,-24 0 0-15,-17 0-2 16,-19 2-1-16,-21 3 4 16,-23 0-8-16,-25 3 9 15,-18 0-10-15,-11 3 10 16,-1 2-14-16,7 0 12 15,-4-1-3-15,-7 1 0 16,-5-4 0-16,-17 2-4 16,-13-7 2-16,-14-2 0 15,-16 3-23-15,-8-5 23 0,-13 0-10 16,-7 2 12-16,-3-2-13 16,0 1 9-16,0-1 3 15,3 2 0-15,3 6-6 16,11 10 14-16,5 10-15 15,14 15 17-15,0 10 8 16,1 14-6-16,-1 15 13 16,-10 19-7-16,-7 22 14 15,-16 18 8-15,-3 11-26 16,0 12 13-16,-34 1-25 16,-8 2 28-16,0-9-28 15,6-17 0-15,17-12 5 16,10-18-7-16,9-15 1 0,-5-4 0 15,-7-4-1-15,-13-3 7 16,-5-2-14-16,-6-4 14 16,4-6-15-16,2-12 12 15,12-8-6-15,2-6-5 16,2-4-3-16,2-11-7 16,-4-2-33-16,-10-9-16 15,13-21-58-15,-7 0-160 16</inkml:trace>
  <inkml:trace contextRef="#ctx0" brushRef="#br0" timeOffset="7310.52">22090 14429 609 0,'0'0'81'0,"0"0"-81"16,0 0-1-16,0 0 1 16,255-65 71-16,-57 43-4 15,31 6-21-15,23 6-35 16,22-4 15-16,14 9-18 15,6-2 7-15,19 3-11 16,23-5 11-16,10-2-11 16,6 1 1-16,-22-1-10 15,-31 2 10-15,-33 1-13 0,-37-5 16 16,-42 2-13 0,-25 3 7-16,-33 4-2 0,-15 4 0 15,-8 0 4-15,-2 0-10 16,5 0 12-16,1 1-12 15,0 5 10-15,-9-3-8 16,-17 2 4-16,-14 0-5 16,-70-5-117-16,0 0-177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6T14:32:48.6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25627 9437 410 0,'0'0'49'16,"0"0"-48"-16,0 0 23 15,0 0-19-15,0 0 22 16,0 0 6-16,0 0-19 16,0 0-8-16,0 0 1 15,5-29-9-15,-5 29 6 16,0 0 19-16,0 0-5 16,0 0 7-16,0 18-24 0,0 14 18 15,0 14-2-15,12 2-10 16,18 3 1-16,7-1-2 15,21-4-10-15,14-3 13 16,12-9-3-16,12-6-3 16,15-12 14-16,2-10 1 15,6-6 3-15,-2 0-8 16,-10-19-11-16,-23-12 7 16,-14-3 0-16,-17-4-9 15,-11-7 7-15,-14-11-6 16,-11-8 2-16,-15-4 1 15,-2-5-4-15,0 5 0 16,-35-1-6-16,-10 7 17 16,-3 7-18-16,-8 5 21 0,-5 14-16 15,-10 15 5-15,-13 16 10 16,-16 5-13-16,-9 18-4 16,-8 24 2-16,0 12 1 15,4 10-7-15,-1 2 12 16,5 3-13-16,9 3 18 15,19-1-16-15,19-2 10 16,31-10-5-16,25-5 2 16,6-9 0-16,28-5-6 15,47-10-4-15,29-11 9 16,22-15 0-16,11-4-11 16,9-7 24-16,-4-30-13 15,-5-12 3-15,-19-7-3 0,-24-1 1 16,-29-6 0-16,-23-3 0 15,-17-4 9-15,-17-6-21 16,-8 4 18-16,0 6-13 16,-33 10 6-16,-23 11 1 15,-11 15 0-15,-14 20 1 16,-12 10 8-16,-7 10 4 16,-10 41-25-16,-7 19 24 15,5 12-24-15,8 6 24 16,27 6-17-16,24-4 5 15,31-5 0-15,22-7-2 16,0-14 6-16,55-11-16 16,15-15-2-16,14-11 14 0,8-17-10 15,-2-10 5 1,7 0 0-16,4-34 5 0,5-19 11 16,-6-18-3-16,-13-11 8 15,-19-9-15-15,-23-8 1 16,-18-4 10-16,-24 3-21 15,-3 8 17-15,-20 15-14 16,-44 17 12-16,-28 23-1 16,-17 23 9-16,-30 14-13 15,-13 17-2-15,-13 39 14 16,3 13-21-16,20 11 17 16,33 3-18-16,31 3 11 0,43-1-6 15,35-3 4 1,6-7-3-16,65-13-7 0,29-19-12 15,26-20 6-15,13-23-1 16,7 0 13-16,-4-43 8 16,-13-18-4-16,-9-19 5 15,-23-14 11-15,-26-17-8 16,-26-7-7-16,-32 1 8 16,-13 12-8-16,-36 21 2 15,-45 30 1-15,-28 23 11 16,-30 31-11-16,-19 8 0 15,-7 57-4-15,15 28 0 16,32 20-5-16,40 14-25 16,50 12-20-16,28-87-112 0,25-9-54 15</inkml:trace>
  <inkml:trace contextRef="#ctx0" brushRef="#br0" timeOffset="73688.52">18204 16834 187 0,'0'0'63'16,"0"0"-17"-16,-36 112-8 15,14-84-19-15,-8 6-6 16,1-1-3-16,-4 1-5 16,-1 4-1-16,-2-1-2 15,-3-1 0-15,3 0-2 16,-1-8-1-16,-7-4 1 16,2-5 0-16,-3-3-15 15,0-16-12-15,29 0-47 0,4 0-113 16</inkml:trace>
  <inkml:trace contextRef="#ctx0" brushRef="#br0" timeOffset="75396.89">16162 16861 387 0,'0'0'5'0,"0"0"0"15,-165 66 0-15,136-53 0 16,16-2 43-16,13-7-20 15,0 3-21-15,0 1-6 16,45-2 9-16,27 3-8 16,18-9 8-16,26 0 1 15,19-19 29-15,24-9 21 16,18 4 6-16,7 9-15 16,14 7-38-16,12 8-6 0,16 0 2 15,20 0-1 1,6-2-5-16,-3-3-1 0,-7-3-2 15,-12-3 1-15,-17 1 3 16,-10 5-4-16,-18 1-1 16,-22 0-8-16,-27-4-14 15,-29 1-21-15,-32-6 26 16,-24 7 13-16,-21 1 3 16,-18 1-1-16,-9 4 0 15,-3 0 2-15,0 0 51 16,-3 0 10-16,-32 0-32 15,-26 0-28-15,-20 0-1 16,-23 0 0-16,-35 0-4 16,-9 9-1-16,-20-5 3 0,-11-4 4 15,-5 0-4-15,-18 0 6 16,-18 0-2-16,-10 0 2 16,1 0 18-16,12 0 1 15,29 0 16-15,40 0-21 16,45 0-4-16,41 0-6 15,31 0-6-15,20 0-4 16,11 0 1-16,0 0-18 16,50 6-32-16,40 12 46 15,41-2 5-15,37-3 1 16,33-4 5-16,31-3-5 16,11-6 0-16,9 4-1 15,-6 3 5-15,-14 1 0 0,-9 5-5 16,-22-3-8-16,-33 6-1 15,-36-3-4-15,-48-2-14 16,-39-3 2-16,-26-4 18 16,-19-4 7-16,0 0 11 15,-28 4 51-15,-53 7-31 16,-48 0-31-16,-39 7-8 16,-27-5 3-16,-21 3-4 15,-20-3 5-15,-13-9 1 16,-15 3 3-16,-15-7 4 15,2 0 1-15,9 4 17 16,22 5-11-16,33 5 8 0,35 1-14 16,49-4-2-16,51 2-3 15,44-9 1-15,34 5-3 16,6 8-16-16,75 6-35 16,53 5 52-16,54-4 1 15,46-16 2-15,26-3 2 16,15-5-3-16,0 0 3 15,-11 0-6-15,-24 0 4 16,-24 0-4-16,-29 0 5 16,-22 6-7-16,-23 2-4 15,-28-8-5-15,-40 7-7 16,-32-3 9-16,-32-4 7 16,-10 4 4-16,-22-4 24 0,-59 0 10 15,-30 0-34 1,-27 0-1-16,-24 0 0 0,-9-10-6 15,-19 1 7-15,-14-6 0 16,-6 7-2-16,-4-5 0 16,-5 6 4-16,12-2-2 15,20 4 6-15,31 5 4 16,53 0-2-16,44 0 11 16,34 0-13-16,25 0-6 15,0 0-16-15,64 0-46 16,62 0 62-16,58 0 0 15,50 0 18-15,40-14-9 0,26-5-3 16,4 0-3 0,-7 0 2-16,-9 4-3 0,-23 15 1 15,-27 0-6-15,-40 0-25 16,-58 0-1-16,-53 0 13 16,-42 2 4-16,-37 1 3 15,-8-3 9-15,-47 1 62 16,-54 3-36-16,-44 1-25 15,-49-1 0-15,-35 1 0 16,-36-1-1-16,-23 2 0 16,-19 3-13-16,-9-7 13 15,-4 0 3-15,10 4 8 16,26-6 10-16,35 5-4 16,48-5 5-16,47 0-6 15,53 0-11-15,46 0-2 0,32 0-1 16,23 0-2-16,0 0-21 15,47 0-27-15,59 0 27 16,42 0 14-16,43 0 14 16,29-9-10-16,24-2 6 15,16-2-6-15,11-6 5 16,0-3-2-16,-16 0 0 16,-18 2 0-16,-27 8 1 15,-34 5-1-15,-33 7-10 16,-40 0-32-16,-41 0-5 15,-40 0-46-15,-22 2 7 16,-22 15 31-16,-55 3 50 0,-20 1-31 16,-7-4-21-1,4-11 5-15,10-2 2 0,57-4 0 16,8 0-70-16</inkml:trace>
  <inkml:trace contextRef="#ctx0" brushRef="#br0" timeOffset="75728.46">20466 15822 150 0,'0'0'0'16,"187"-95"-53"0</inkml:trace>
  <inkml:trace contextRef="#ctx0" brushRef="#br0" timeOffset="77143.47">23580 12054 292 0,'0'0'13'0,"0"0"-6"16,0 0 8-16,0 0 21 15,0 0 1-15,0 0-11 16,-75 0-10-16,72 0 10 16,3 0-15-16,0 0 0 15,0 0-8-15,0 0 6 16,0 0-7-16,0 0 3 15,0 0-5-15,0 0 2 16,0 0 5-16,0 0-5 0,0 0 10 16,0 0 0-16,0 0-1 15,0 0-11-15,-10 7 4 16,-8 30 1-16,-2 18 38 16,-10 27 14-16,11 25-22 15,-1 21-15-15,1 16 2 16,-1 16-3-16,-2 6-6 15,-1 6 1-15,1-4-7 16,-1-12 10-16,7-15 2 16,1-14-9-16,-2-14 2 15,4-10-11-15,4-2 6 16,-2-10-5-16,-1-1 0 16,-1-8-1-16,-4-12 2 15,-2-3 3-15,2-12-8 16,2-10 4-16,2-11-2 0,7-8 0 15,3-11 5-15,-2-4-6 16,5-9 1-16,0-2-8 16,0 0-38-16,0 0-7 15,0-43-18-15,11 13-94 16,5-11-223-16</inkml:trace>
  <inkml:trace contextRef="#ctx0" brushRef="#br0" timeOffset="77857.83">23725 11824 456 0,'0'0'20'16,"0"0"-7"-16,0 0-9 16,0 0 15-16,0 0 11 15,0 0-8-15,0 0-18 16,12-26-4-16,18 26-2 16,18-2 2-16,23 2 6 15,17 0 8-15,19 0 2 16,18 0 1-16,21 11 11 15,25 8-8-15,13 0-7 16,6 7-7-16,5 2 5 0,4 1-10 16,8 6 0-16,6 1 13 15,1-2-1-15,-7 3 3 16,-8 0-6-16,-11-4 0 16,-13 0-8-16,-7-8 3 15,3-3-2-15,0-5-1 16,-6-9-2-16,-16-2 4 15,-27 1-2-15,-14-5-2 16,-15 2 0-16,-15-1-1 16,-11-1 0-16,-15 0-6 15,-4-2-5-15,-3 0-20 16,-6 0 9-16,0 0-3 16,-10 0-27-16,-10 0 10 0,-2 0 9 15,-11 0 5-15,-3 0-1 16,-3 0 8-16,4-4-20 15,-4-5-56-15,0-4 32 16,0 9-41-16,0-2-47 16</inkml:trace>
  <inkml:trace contextRef="#ctx0" brushRef="#br0" timeOffset="78247.77">28302 12188 161 0,'0'0'110'0,"0"0"-47"15,0 0-29-15,0 0-14 16,0 0 19-16,0 0-14 15,42 8 3-15,-31 22 2 16,-11 17 24-16,0 26 8 16,0 18-2-16,-23 21-13 0,-13 6-16 15,0 8-3-15,5-2-21 16,5 2 21-16,-1-4-25 16,5-7 9-16,2-6-7 15,4-4 1-15,4-1 3 16,1-7-7-16,5-3 6 15,3-6-3-15,-3-6-5 16,-1-4 3-16,-2-3-3 16,-8 2 0-16,4-6 2 15,-7 0 2-15,3-7-1 16,-3-4-3-16,4-7-4 16,2-6 2-16,5-6 0 15,-1-2-6-15,-2-8-18 16,-2 0-3-16,1-7-23 0,1 1 1 15,-5-6 5-15,1 0-17 16,-1-2-26-16,2-4-12 16,8-13-12-16,1 0-92 15</inkml:trace>
  <inkml:trace contextRef="#ctx0" brushRef="#br0" timeOffset="78604.92">27505 14833 430 0,'0'0'86'16,"0"0"-51"-16,-190 3-20 0,112-2 29 16,-9 2-9-16,-8 1 0 15,-5-4-20-15,4 0 12 16,-10 0-2-16,-8 0-6 16,-12 0-13-16,-6 0 4 15,-13-4-1-15,-1 1-5 16,1 2 6-16,-8 1-3 15,-1 0 1-15,-5 0-7 16,4 0 2-16,-3 0-2 16,9 0 7-16,1 0-8 15,-8 0 13-15,2 6-8 16,-8 4-4-16,3 6-1 16,2-1-19-16,8-3 11 0,13 1 3 15,10-2 1 1,22-3 6-16,12 5-4 0,14-4-12 15,10-2-44-15,13 1-31 16,55-8-36-16,0 0-97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6T14:31:15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8046 7972 158 0,'0'0'84'0,"0"0"-52"16,0 0-9-16,0 0 7 15,-165-34 4-15,132 29-11 16,-1 5-18-16,-5 0-1 15,-3 0-8-15,0 0 4 16,0 5-1-16,0 1 2 16,3 0 3-16,0-2 4 15,3 1-4-15,2-1 7 16,-5 2-7-16,-3 3-6 16,-8 2 7-16,3 2-8 15,-4 1 4-15,-5 4-1 16,4 1 0-16,1-2 0 15,3 0-2-15,1 0 6 0,2-4 0 16,3 0 0-16,0-2 4 16,-3 2-1-16,-3 3 0 15,-1 8-4-15,-5 6-1 16,-4 6-2-16,-4 5 2 16,-5 6-3-16,-2 4 7 15,4 3-6-15,4-3 0 16,7 2 3-16,4-3-2 15,3 1 19-15,8 0-1 16,3 3-9-16,1 4 13 16,8 3-9-16,5 8 1 15,2 6-10-15,5 0 5 0,-4 4-8 16,2 2-2-16,4 0 9 16,4 6-1-16,3 4 6 15,6 3-11-15,0 3 6 16,0-4-4-16,0-3-4 15,25-4 3-15,14-5 3 16,9-3-7-16,11-1 14 16,14-5-8-16,24-6-5 15,23-2 9-15,9-4-5 16,3 3 2-16,-1-2-6 16,-16 6 6-16,-9-1-5 15,-5 5 2-15,-7-1-4 16,-4-4 0-16,0 0 0 0,7-5 3 15,7-5-6-15,10-5 2 16,7-4-1-16,6-6 0 16,5-6-1-16,3-4 4 15,2-6-3-15,-1-4 2 16,2-3 0-16,7-8 0 16,8-6 5-16,4-4-9 15,-4 0 11-15,-7-6-11 16,-5-17 5-16,-2-7-1 15,-3-4 4-15,2-5-4 16,-7-5 6-16,-10-9-5 16,2-6 3-16,-9-7 0 0,-8-3-4 15,-2-5 10-15,-12-5-6 16,0-3-2-16,-8-4 0 16,-6-2 2-16,-8-3-2 15,-5-3 4-15,-13 0-5 16,-7-1-2-16,-9 1 4 15,-10 2-1-15,-4-4 0 16,-10 0-2-16,-5 2 0 16,-7 2 4-16,0 4-2 15,-16 4 0-15,-20 1-4 16,-3-4 6-16,-9-1-9 16,-3 2 10-16,-7 1-3 15,-4 5 4-15,4 5-5 16,-1 6 3-16,1 0 10 15,4 3-3-15,-7-1-5 0,-4 7 0 16,-10 2 1-16,-9 3-12 16,-9 4 10-16,-4 4-7 15,-7 1 4-15,-2 6 16 16,0 2-10-16,-1-3-5 16,4 7 6-16,5-1-7 15,4 6 5-15,4 0-2 16,0 2 7-16,-4 0-10 15,7 2-3-15,-3 2 1 16,9 2 0-16,3 3-1 16,3-1 9-16,8 6-18 15,2 1 18-15,-5 5-18 0,-2 5 4 16,-9 2 6-16,-3 0-8 16,-13 9 8-16,-2 16-8 15,-12 7 11-15,-2 7-9 16,-4 4 12-16,-1 2-10 15,1 0 4-15,-3 4-4 16,0 4-22-16,-2 7-3 16,3 2-31-16,5 6-19 15,8 5-12-15,83-50-52 16,4-2-26-16</inkml:trace>
  <inkml:trace contextRef="#ctx0" brushRef="#br0" timeOffset="7470.44">10715 9837 531 0,'0'0'28'15,"0"0"-28"-15,0 0-4 16,0 0-1-16,0 0 10 16,0 0 9-16,0 0-11 15,0 0 5-15,0 0-8 16,-46 0 0-16,46 0 9 0,0 0 7 15,0 0 9-15,0 0-24 16,0 0 6-16,0 0-2 16,0 0-2-16,0 0-2 15,0 0 1-15,0 0-2 16,7-7-2-16,19-1-1 16,2-1 6-16,5 3-4 15,6 0 4-15,-3-1-6 16,9 1 6-16,0-1-5 15,6 1 2-15,8 1-1 16,2 3-1-16,4 2 0 16,12 0 0-16,4 0 2 0,9 0 4 15,11 0-1 1,-1 11 20-16,1 2-12 0,-6 2 10 16,6-2 21-16,-4-3-18 15,4 3 1-15,2 0-20 16,4 2 13-16,-1 2-13 15,-3 4-10-15,-2 3 11 16,-8 2-7-16,1 2 1 16,-1 1 0-16,1 3 4 15,-1 5 1-15,2-1-8 16,-2 5 6-16,-5 4-6 16,2 4 10-16,-9 4-8 15,-11 3 1-15,5 4 0 16,-13 0 4-16,2 2-1 15,1-2-4-15,-1 4 2 0,8 6-2 16,4 3 5-16,5 4-9 16,6-2 10-16,8 4 0 15,-5 1-5-15,-3-2 0 16,-7 7-1-16,-5-5 6 16,-4 1-10-16,-5 1 10 15,-9-3-12-15,-2-4 14 16,-4-2-7-16,2-5 0 15,-2 0 0-15,1 1-1 16,3 1 1-16,-4-5 4 16,5-3-2-16,-8-5-2 15,-3-3 3-15,-3 0-10 0,-3-3 15 16,-3-4-11-16,-11-5 4 16,1-5-1-16,-7-9 0 15,-5-5 2-15,-8-8-3 16,-3-2 1-16,-3-6-14 15,0-6-35-15,0 2 34 16,-3-3-36-16,-14 0-118 16,-5 0-173-16</inkml:trace>
  <inkml:trace contextRef="#ctx0" brushRef="#br0" timeOffset="8002.79">15027 12297 488 0,'0'0'11'0,"0"0"-2"15,0 0-4-15,0 0-2 16,0 0 47-16,0 0-2 15,0 0-24-15,-126-30-23 16,126 30-1-16,0 0-13 16,17 0 12-16,28 15 1 0,13 10 10 15,14 3 3-15,12 2 25 16,3 0-32-16,3-2 18 16,1 0-3-16,-4-5 4 15,-6 1 0-15,-8-4-20 16,-11 4 9-16,-10-2-4 15,-7-1-9-15,-13-4 9 16,-2-2-6-16,-8-6-3 16,-5-2 0-16,-5-5 3 15,-5-2-1-15,-4 0-1 16,-3 0 1-16,0 0 17 16,0-28 3-16,0-24-8 15,0-14-15-15,0-5-18 16,-13 7-1-16,-13 7 8 15,-2 1 9-15,-8 4-3 0,-3 8 3 16,0 1 4-16,3 11-4 16,1 8 7-16,0 11-10 15,-7 13-23-15,28 0-117 16,-5 0-152-16</inkml:trace>
  <inkml:trace contextRef="#ctx0" brushRef="#br0" timeOffset="9426.44">6786 14718 322 0,'0'0'15'0,"0"0"-13"15,0 0-2-15,30 118 0 0,4-86 5 16,13 2-2-16,7 0 38 16,13 3-12-16,5-3 12 15,2 2 12-15,4 0-31 16,5 3-5-16,9 2 13 16,7 8 19-16,9-2-11 15,10 1-16-15,5 0-19 16,13-5 11-16,13-1-10 15,5-10 12-15,21-3 19 16,19-5-14-16,13-4 22 16,16 0-25-16,0-4 7 15,-10-3-23-15,-6 0 7 0,-17-4-2 16,-9-4-11-16,-16-5 7 16,-10 0-3-16,1 0 0 15,-5-21 2-15,-6 0 5 16,-2-4-2-16,-8 2 9 15,-5-1-13-15,-1-4 5 16,-3 0-5-16,-3-2-2 16,-11-10 0-16,-9-10-4 15,-2-7 4-15,-11-14 2 16,4-12-7-16,-4-5 8 16,-6-3-8-16,-3 9 7 15,-12 7-4-15,-12 15 5 16,-8 11-4-16,-14 4 2 0,-8 4 0 15,-8-7-2-15,-4-9 4 16,-1-14-6-16,-5-18 8 16,-5-14-14-16,-4-6 9 15,0-4-1-15,0 4-11 16,-16 6 7-16,-20 13 4 16,-12 14 1-16,-14 13-4 15,-13 6 4-15,-15 5-10 16,-16 0-2-16,-14 8 9 15,-19 3 3-15,-23 0 1 16,-18 7 0-16,-21 2 0 16,-6 6-3-16,-11 12 6 0,-16 9-7 15,-18 5 11-15,-16 0-13 16,-12 11 12-16,1 9-6 16,5 1 4-16,2 7 0 15,18 1-2-15,17 8 3 16,21 3-10-16,15 7 16 15,14 9-19-15,-1 12 12 16,4 14-8-16,0 12-5 16,4 10-5-16,2 5 5 15,13 10 7-15,19 7 0 16,14 9 0-16,23 14-1 16,15 7-5-16,23 3-30 15,25-7-61-15,31-9-21 0,15-113-23 16,9-14-82-1</inkml:trace>
  <inkml:trace contextRef="#ctx0" brushRef="#br0" timeOffset="16985.11">10501 9456 286 0,'0'0'5'15,"0"0"0"-15,0 0-3 16,0 0-3-16,0 0 1 16,0 0 0-16,0 0 0 15,0 0-2-15,30-24 0 16,-21 14 0-16,2 4 1 15,-8 1-17-15,0-2-2 16,-3 6-4-16,0 1 18 16,0-2-25-16,0 2 16 0,0 0 9 15,0 0 5 1,0 0-1-16,0 0 4 0,0 0 0 16,0 0 16-16,-3 0 7 15,0 0-10-15,3 0-14 16,0 0 1-16,0 0-1 15,0 0-2-15,0 0 7 16,9 0-5-16,21 0 4 16,7-16 0-16,2-1-2 15,3 0-6-15,-9 2 3 16,-11 5 0-16,-8 3-1 16,-11 5 3-16,-3 2-2 15,0 0 39-15,-8 0-16 16,-17 0-15-16,-7 17-5 15,-1 6-2-15,5 1 1 0,-2-1 6 16,11-3-2-16,7-7-2 16,9-5-1-16,3-3-6 15,0-4 12-15,15-1-8 16,23 0 10-16,7-1-1 16,8-20-9-16,-8 0-1 15,-6 7 0-15,-17 3 1 16,-13 9-3-16,-9 2-18 15,0 0 17-15,0 0 6 16,0 8-5-16,-12 14 3 16,-10 8-1-16,-1 2 9 15,4 2 1-15,-4 0-4 0,1-2-5 16,2-6 4-16,1-4-3 16,5-7 10-16,5-5-7 15,2-5-1-15,7-3-4 16,0-2 3-16,0 0-3 15,0 0-5-15,3-15 5 16,24-10-31-16,-2-8-9 16,1 1-10-16,-7 4-28 15,-16 17-26-15</inkml:trace>
  <inkml:trace contextRef="#ctx0" brushRef="#br0" timeOffset="17712.58">10805 9424 69 0,'0'0'97'0,"0"0"-46"16,0 0-15-16,0 0-24 0,0 0 8 15,0 0-9-15,0 0 7 16,17-36-2-16,-17 31-13 16,3 3 1-16,0 2 2 15,-3 0 10-15,0 0-9 16,0 0 16-16,0 0-18 16,0 0-2-16,0 0-2 15,0-2-1-15,6-7 0 16,4-4-1-16,13-5-3 15,-4-4-3-15,4 3-1 16,-7 3 4-16,-7 6-22 16,-3 4-10-16,-6 4 13 0,0-1 14 15,0 3 9-15,0 0 4 16,0 0-3-16,0 0 3 16,0 0 0-16,0 8-7 15,-12 8 3-15,-10 0-4 16,2 5 3-16,-2-2 1 15,-1 0 0-15,4 2 1 16,-1 1-4-16,1-3 3 16,-1 2-43-16,4 0 24 15,-1-2-20-15,-2-1 16 16,7-3 12-16,-2-4 9 16,5-3-10-16,2 1-15 15,4-5-13-15,0 0-2 0,3-2 17 16,0-2 25-1,0 0 108-15,0 0-13 0,0 0-13 16,0 0-53-16,0 0-18 16,0 0-1-16,0 0 15 15,0 0 0-15,0 0 8 16,0 0-19-16,0 0-9 16,0 0-5-16,0 0 0 15,39-21-4-15,16-11 9 16,19-11-6-16,10-8 4 15,16-7-6-15,14-11 5 16,21-9-5-16,24-8 4 16,18 1-1-16,1 5 22 15,-7 14 9-15,-20 12-20 0,-25 15-8 16,-26 10-2-16,-28 7 3 16,-30 8-7-16,-19 4 8 15,-17 7-3-15,-6 1 7 16,0 2-8-16,-9 0-1 15,-44 0-48-15,-11 13 2 16,-17 19-18-16,36-16-16 16</inkml:trace>
  <inkml:trace contextRef="#ctx0" brushRef="#br0" timeOffset="18724.57">10951 9288 272 0,'0'0'61'15,"0"0"-33"-15,0 0-23 0,0 0 6 16,0 0-1-16,0 0 13 16,-20 11-23-16,20-11 0 15,0 0-5-15,14-11 4 16,-2-1 1-16,-5 6 0 15,-1-3-1-15,3 3 3 16,-1-3 1-16,1-5 5 16,7 0 9-16,-2-2-9 15,-2 3 7-15,-2 3-12 16,-4 2-3-16,-6 8 0 16,0-2 0-16,0 2 10 15,0 0-1-15,0 0 28 0,0 0-19 16,0 4-3-1,-13 18-12-15,-16 8-3 0,-7 2 2 16,0 2 1-16,5-2-4 16,2-4 8-16,10-9-11 15,5-4 10-15,8-6-12 16,3 0 11-16,3-5-6 16,0 2 1-16,0 1 0 15,0 2 0-15,0-1 3 16,0-4 6-16,0 3-9 15,3-4 1-15,-3 0 7 16,0-3-8-16,0 0 1 0,0 0 4 16,0 0-1-1,0 0-1-15,3 0-3 0,-3 0 7 16,0 0-14-16,0 0 15 16,0 2-13-16,0-2 8 15,0 0-4-15,0 0 2 16,0 0 0-16,0 0-1 15,0 0 2-15,0 0-6 16,0 0 12-16,0 2-14 16,0 4 13-16,0 5-4 15,-3 8-1-15,-16 10-3 16,-8 2 1-16,1 4 0 16,4-6-1-16,-1-1 7 15,4-5-11-15,2-7 14 16,5-3-9-16,5-5 2 0,4-6 8 15,3-2-6 1,0 3-1-16,0-1-2 0,30-2 3 16,21 0 2-16,21 0-6 15,7-22 8-15,16-10-5 16,11-11 10-16,14 0-12 16,6-3 25-16,0 5-15 15,-14 13 1-15,-31 9-8 16,-28 12 1-16,-34 7-10 15,-16 0-22-15,-3 0 6 16,-3 9-18-16,-33 28 1 16,8-18-100-16,8-4-45 0</inkml:trace>
  <inkml:trace contextRef="#ctx0" brushRef="#br0" timeOffset="24290.13">14853 15894 246 0,'0'0'50'0,"0"0"-29"16,0 0-12-16,0 0-9 16,0 0 2-16,0 0 8 15,0 0-1-15,0 0-8 16,-87-23-1-16,87 23-4 15,0 0-15-15,0-3 10 0,-3 3 6 16,-4 0 3-16,4-2 1 16,0 2-1-16,0 0 20 15,3 0-19-15,0 0 4 16,0 0-1-16,0 0-1 16,0 0-3-16,0-2 16 15,0 2 6-15,0 0 9 16,0 0 7-16,0 0-4 15,0 0 10-15,0 0 12 16,0 0 1-16,-3 0-35 0,3 0-3 16,0 0-16-1,0 0 5-15,0 0-3 0,0 0 6 16,0 0-7-16,0 0 2 16,0 0-10-16,0 0 12 15,16 0-10-15,26 0 4 16,15 0 0-16,12 0 11 15,8 2-11-15,7 0 16 16,4-2-17-16,2 0 12 16,0 0-10-16,-2 0 1 15,-4 0 1-15,-7 0-1 16,-5 0-4-16,-8 3 0 16,-3-3-1-16,4 3 5 15,2-3-7-15,2 0 7 16,5 0-8-16,1 0 8 0,-2 0-8 15,11 0 13-15,0-8-9 16,16-6 1-16,10 3 1 16,13-4 7-16,-4 6-2 15,-2 4-14-15,-10 5 15 16,-10 0-17-16,-7 0 18 16,-3 0-16-16,3 0 7 15,7 0 0-15,7 5 1 16,5 0 2-16,5-1-6 15,9-2 10-15,3-2-14 16,0 0 12-16,0 0-5 16,-3 0 0-16,-7 0 0 0,-12 0 3 15,-8 13-3 1,-9-2 0-16,-3 5 2 0,-4 1-5 16,4 1 6-16,8-8-6 15,4 4 6-15,7-8-2 16,1 2 0-16,3-8-1 15,-8 5 0-15,-4-1 0 16,-2 0-6-16,-5 7 14 16,-4-3-17-16,-8 7 11 15,-4 0-8-15,-4-1 4 16,-1 0 1-16,-2 1-1 16,7-9 1-16,-5 3 1 15,5-5 0-15,-1 1-2 16,-4-1 5-16,-6 2-6 15,-8 3 0-15,-5-3 2 0,-6 1-15 16,-6 3 16-16,-5-5 0 16,-1 2 0-16,2-4-7 15,-2 2 10-15,-2-5-6 16,-5 0 6-16,-7 1-6 16,-7 2-65-16,-4-3-12 15,-5 0-64-15,0 0-113 16</inkml:trace>
  <inkml:trace contextRef="#ctx0" brushRef="#br0" timeOffset="25505.03">14714 13131 120 0,'0'0'1'0,"0"0"-2"16,0 0-70-16</inkml:trace>
  <inkml:trace contextRef="#ctx0" brushRef="#br0" timeOffset="29606.52">15815 13400 340 0,'0'0'64'16,"0"0"-40"-16,0 0-12 16,0 0 28-16,0 0-17 15,0 0-11-15,0 0-11 16,5-40 0-16,-5 38-1 15,0 2 1-15,0-3 2 16,0 3-4-16,0-2 1 0,0 2-1 16,0-2-1-1,0-2 4-15,0-1-3 0,0-1 4 16,0-3-6-16,0-1 4 16,0 0-7-16,0-2 8 15,0 3-2-15,0-1 0 16,-5-1 4-16,2 3-4 15,-3 2 0-15,0-3 1 16,-1 3 1-16,1-1-1 16,0 1 1-16,3 0-4 15,-5 0 0-15,5 4 2 16,0 1 2-16,0 1 6 16,0 0 14-16,3 0 1 15,-3 0 18-15,-1 0-22 16,1 0 15-16,-3 0-18 0,0 0-3 15,-2 0 1-15,-1 0 2 16,-10 0 7-16,0 10-11 16,-10 18-12-16,-4 6 3 15,-3 12 11-15,5 1-11 16,1 6 26-16,4 3-24 16,4 4-2-16,2 1 7 15,11 6-2-15,5 0 9 16,4 0-15-16,0-5 4 15,13-2-2-15,16-4 0 16,4-1 2-16,3-6-4 16,-5-3-1-16,-1-8 3 0,-1-6-6 15,-7-4 8 1,-3-6-4-16,-5-3 2 0,-5 0-8 16,1-4 9-16,2 0-5 15,-1-4 5-15,-2-3-5 16,-6-4 2-16,1 0 1 15,-4-1-4-15,0-1 9 16,0 0-16-16,0-2 16 16,0 0-8-16,0 2 2 15,0-2 4-15,0 0-6 16,0 0 1-16,0-14-11 16,6-19 22-16,0-8-24 0,-3-7 16 15,-3-2-8 1,0-6-20-16,0-6 18 15,0-2-15-15,0-6-2 0,0-5 16 16,-15-2-9-16,-9 2 8 16,9 2-3-16,-1 13 8 15,2 14 6-15,9 5-6 16,5 6 1-16,0 3 2 16,0 5 0-16,0-1-8 15,13 0 6-15,12 2-12 16,-2 5 9-16,-10 6-12 15,-4 7-1-15,-9 8-6 16,0 0 6-16,0 0-21 0,0 0-37 16,0 0-44-1,0 0-179-15</inkml:trace>
  <inkml:trace contextRef="#ctx0" brushRef="#br0" timeOffset="29983.33">20533 13623 36 0,'0'0'0'0</inkml:trace>
  <inkml:trace contextRef="#ctx0" brushRef="#br0" timeOffset="30108.1">20533 13623 128 0,'238'-62'70'16,"-205"51"-40"-16,-4-2 13 15,-2 4 4-15,-12 2-18 16,-5 6-22-16,-7 1-7 15,-3 0-1-15,0 0 1 16,0 0-3-16,0-7-1 16,0 2-42-16,0-1-55 15,3 3 10-15</inkml:trace>
  <inkml:trace contextRef="#ctx0" brushRef="#br0" timeOffset="31091.95">20565 13182 191 0,'0'0'49'0,"0"0"7"16,0 0-19-16,0 0 9 15,0 0-13-15,0 0 8 16,-29-28-16-16,29 28 10 16,0 0-3-16,0 0 11 15,-3 0-6-15,3 0-10 16,0 0 2-16,-3 0-22 16,3 11 9-16,0 12-13 15,0 10 11-15,0 7-1 16,0 7 12-16,20 3-12 0,5 1-2 15,7 0 11-15,1 1-18 16,3 0 10-16,-2-2-8 16,-4-1 6-16,-2-1-11 15,-11-4 6-15,-8-3-5 16,-5-7-1-16,-4-6 11 16,0-4-10-16,0-5 9 15,-7 0-2-15,-13-2 10 16,-2 0-16-16,-6-2 1 15,-2 3 1-15,-2-6 0 16,4-3-5-16,1-3-1 16,7-3-2-16,5-2 6 0,5 2-5 15,4-3 10 1,-2 0-16-16,2 2 15 0,0-2-12 16,6 0 6-16,-3 0-1 15,3 0 0-15,0 0 1 16,0 0-8-16,0 0 14 15,0 0-16-15,0 0 18 16,0 0-13-16,0 0 9 16,0-9-3-16,20-12 3 15,-1-3-5-15,7-8 1 16,-7 0 6-16,-2-5-14 16,-8-5 5-16,-6-7-8 15,-3-10 0-15,0-7-8 16,0-9-13-16,0 0 14 0,-26-1-7 15,-4 5-18-15,2 9 36 16,-4 11 3-16,-1 10-1 16,5 9 8-16,-5 7 21 15,7 5-19-15,-4 3-1 16,5 4-1-16,-1 3-4 16,1 1 7-16,2 5-6 15,7 0 8-15,2 1-4 16,8 3-10-16,3 0 8 15,-4 0-6-15,-2 3-60 16,-2 20-58-16,8-12-107 0,3-5-129 16</inkml:trace>
  <inkml:trace contextRef="#ctx0" brushRef="#br0" timeOffset="32119.29">20981 13121 280 0,'0'0'55'0,"0"0"-31"15,0 0-5-15,0 0 34 16,0 0-18-16,0 0-11 16,0 0-5-16,5 7 16 15,-5-7 7-15,0 0-12 16,0 0 11-16,0 0-11 15,0 0 11-15,0 0-12 16,0 0 1-16,0 0-22 16,0 0 4-16,0 0 1 15,0 0-12-15,0 0 11 16,0 3-4-16,0-3-7 16,0 0 6-16,0 0-6 0,0 0 2 15,0 0-4-15,0 0 1 16,0 0 0-16,0 0 5 15,0 0-3-15,3 0 12 16,3 0-11-16,7 0-6 16,10-7 8-16,2-4-9 15,1 5 5-15,-10 1-1 16,-2 4 0-16,-5-1 0 16,-3 2-1-16,1 0 2 15,-4 0-9-15,0 0 16 16,0 0-14-16,-3 0 7 15,3 0-2-15,2 0-2 16,-2 0 3-16,0 0-3 16,0 8 10-16,0 1-15 15,-3 1 22-15,0 6-24 0,0 0 19 16,0 8-10-16,0 3 2 16,-23 6 3-16,-5 1-3 15,-8 1 2-15,0-1-3 16,1 0 4-16,-1-2-4 15,11-7 7-15,2-1-12 16,7-7 11-16,5-2-12 16,5-2 6-16,3-2 0 15,3-6-2-15,0 2 2 16,0 2-5-16,0-2 7 16,17 1-6-16,11-2 8 15,11-6-2-15,0 0-2 0,3 0 8 16,0 0 1-16,-10-2 2 15,-13-4-1-15,-5 6-9 16,-11-3-2-16,-3 3-4 16,0 0-3-16,0 0-61 15,0 0-32-15,0 0-131 16</inkml:trace>
  <inkml:trace contextRef="#ctx0" brushRef="#br0" timeOffset="36055.01">16126 9909 265 0,'0'0'20'0,"0"0"-13"15,0 0-7-15,-38-111 4 16,34 75-11-16,-2-3 1 16,6-4-25-16,-3-3-34 15,3-1 17-15,-3 1 4 16,-8 11-38-16,-4 8 71 15</inkml:trace>
  <inkml:trace contextRef="#ctx0" brushRef="#br0" timeOffset="36316.22">15980 9443 27 0,'0'0'89'16,"0"0"-34"-16,0 0-5 0,0 0-2 15,0 0-13-15,0 0-5 16,-28-30 33-16,28 30 15 16,0-2-24-16,0 2 17 15,0 0-39-15,0 0 0 16,0 0-29-16,0 0-6 15,0 0 5-15,28 0-2 16,28 0 2-16,5 0 0 16,17 0 14-16,15 0-11 15,1 0 3-15,2 5-2 16,5-4-7-16,-10 4 7 16,-14-1-6-16,-19-1 3 15,-19-2-5-15,-23 4 2 0,-10-1-70 16,-6 7-25-16,-6-7 16 15,-27 5-90-15</inkml:trace>
  <inkml:trace contextRef="#ctx0" brushRef="#br0" timeOffset="37027.76">15893 9448 388 0,'0'0'57'0,"0"0"-31"15,0 0 7-15,0 0 14 16,0 0 14-16,0 0-21 16,-39-18-30-16,39 18-1 15,0 0 2-15,-3 0 17 16,0 0-15-16,-3 0 6 16,3 20-19-16,3 8 4 0,0 10-4 15,0 0 0-15,42 3-1 16,9-2 6-16,17-3-8 15,7-2 8-15,0-2-10 16,-5-4 9-16,-15 2-4 16,-13-4 0-16,-16-1 1 15,-17 1-10-15,-9-3 10 16,0 6-8-16,0 2 14 16,-20 2-7-16,-11 5 3 15,-2 1 2-15,2-2 0 16,-5 4-5-16,7 0 2 15,-4 0-1-15,11-1-2 16,5-5 7-16,11-3-12 0,6-4 15 16,0-7-19-16,0-2 11 15,26-2-1-15,13-4 0 16,3-2 1-16,13-5-4 16,9 2 8-16,1-3-10 15,2 2 13-15,-2 1-16 16,-13 3 14-16,-13 0-12 15,-7 1 9-15,-10 1-3 16,-8 0 0-16,2 2 2 16,-1 2-7-16,15 2 16 15,2 0-21-15,3-3 23 16,4-4-25-16,-6-3 12 16,-1-2-60-16,-29-7-110 15,-3 0-109-15</inkml:trace>
  <inkml:trace contextRef="#ctx0" brushRef="#br0" timeOffset="37650.64">17193 10036 433 0,'0'0'8'0,"0"0"14"16,0 0-22-16,0 0 0 0,0 0-1 15,0 0 2-15,0 0 4 16,25 96-4-16,-5-52 20 15,5 2-13-15,5-1 19 16,-4-5-2-16,2-3 3 16,-1-10-16-16,-9-7-1 15,-2-8-8-15,-8-7-2 16,-5-3 29-16,0-2 1 16,-3 0 55-16,0 0-11 15,0 0-6-15,0-19-33 16,-6-18-31-16,-11-10-5 15,14-12 1-15,3-4-3 0,0 1-14 16,38 9 16 0,17 12-15-16,7 14 14 0,-1 7-22 15,1 9 7-15,-10 7-40 16,-10 4-50-16,-4 0-21 16,-34 0-86-16,-4 12-37 15</inkml:trace>
  <inkml:trace contextRef="#ctx0" brushRef="#br0" timeOffset="38476.08">17836 9792 444 0,'0'0'38'0,"0"0"-18"16,0 0 2-16,0 0 31 16,0 0-5-16,0 0-44 15,-3-58-4-15,45 46 0 16,8-2-3-16,9 4 4 16,-8 0-3-16,-2 2 1 15,-20 6 0-15,-10 0 1 16,-16 2 0-16,-3 0-7 15,0 0 14-15,0 0 3 16,0 25-8-16,0 6 48 16,-15 7-27-16,-12 3 6 0,8-9-24 15,7-6 3-15,9-3-8 16,3-6 0-16,0 1-6 16,6-4 19-16,30-3-13 15,1-6 6-15,5-5 5 16,0 0-9-16,-9 0 4 15,-13 0-4-15,-11 0 3 16,-9 0-5-16,0 0-26 16,0 4-46-16,-23 0-124 15</inkml:trace>
  <inkml:trace contextRef="#ctx0" brushRef="#br0" timeOffset="40489.55">20251 10235 650 0,'0'0'23'0,"0"0"-8"16,0 0-15-16,0 0-12 0,0 0 3 16,0 0 1-16,195 4 5 15,-108-4 6-15,14 0-5 16,2 0 11-16,-7 0-11 15,-12 0 5-15,-20 0-4 16,-14 2 1-16,-22 2-40 16,-11 1-67-16,-17-4-60 15,0-1-27-15</inkml:trace>
  <inkml:trace contextRef="#ctx0" brushRef="#br0" timeOffset="40733.21">20416 10076 355 0,'0'0'229'0,"0"0"-171"15,0 0-31-15,0 0-4 16,0 0-23-16,0 0 0 16,17-44 11-16,67 38-18 15,3 5 11-15,0-1-4 16,-2 2 0-16,-9-2 0 15,-4 2-1-15,-10-3-7 16,-14 3 2-16,-12-2-85 16,-17-1-13-16,-19-2-35 15,0 0 0-15</inkml:trace>
  <inkml:trace contextRef="#ctx0" brushRef="#br0" timeOffset="41061.86">21014 9454 452 0,'0'0'25'0,"0"0"-22"15,0 0 9-15,0 0-6 16,0 0 16-16,-159 169-1 0,105-73 20 16,-10 17-14-16,-14 9 11 15,-12 2 15-15,-7 0-33 16,2-10 6-16,11-12-20 16,17-9-2-16,16-15-4 15,18-13-15-15,24-14-68 16,9-20-43-16,0-31-9 15,3 0-235-15</inkml:trace>
  <inkml:trace contextRef="#ctx0" brushRef="#br0" timeOffset="41836.01">22849 9180 380 0,'0'0'53'16,"0"0"-34"-16,0 0 31 15,0 0-9-15,0 0 9 16,0 0-36-16,0 0 4 16,-71 71 1-16,26-14 18 15,-3 14 15-15,-4 14-23 16,1 10-7-16,9 7-13 15,3 5 29-15,9 3-34 16,18-6 3-16,12-1-1 0,0-7 1 16,9-8-6-16,39-7 1 15,18-13-4-15,4-8 8 16,5-11-7-16,-7-8 12 16,-7-7-22-16,-13-4 5 15,-6-8-15-15,-6-5-13 16,-8-6-7-16,5-10-37 15,3-1-40-15,2-5 91 16,-25-15-133-16,-4-3-150 16</inkml:trace>
  <inkml:trace contextRef="#ctx0" brushRef="#br0" timeOffset="42181.71">23321 9653 517 0,'0'0'63'0,"0"0"-16"15,0 0-40-15,0 0 32 16,0 0-38-16,0 0-1 16,156-51 0-16,-61 33 3 0,3 5 9 15,-17 3-6-15,-17 3 0 16,-22 7 3-16,-19 0-18 16,-17 0-9-16,-6 0-30 15,0 0-37-15,0 0-35 16,-23 5 91-16,-2 1-72 15</inkml:trace>
  <inkml:trace contextRef="#ctx0" brushRef="#br0" timeOffset="42652.65">23432 9696 313 0,'0'0'80'0,"0"0"-36"16,0 0 2-16,0 0 8 15,0 0-1-15,0 0-50 16,-17 2 1-16,17-1-8 16,0 11 8-16,9 0-15 15,5 4 24-15,-5 5-13 16,-6 0 12-16,-3 2 23 16,0 3-25-16,0 2 0 15,-29 2 17-15,1-1-25 16,-2 0 7-16,13-4-1 0,8 1-14 15,9-5 15 1,0 1-10-16,6-1 1 0,44-2-9 16,17-3 0-16,14-4 1 15,6-3 4-15,0-3 8 16,-15 1-6-16,-18-5 4 16,-18 2-4-16,-20 1 4 15,-13-1-7-15,-3 0 10 16,0 0 2-16,0 9 20 15,-13 6-2-15,-10 3-6 16,7 1-14-16,10 1-10 16,6 1 3-16,0 3 0 15,42 0-20-15,10-4-6 16,5-4 5-16,-4-10-45 0,-11-4 44 16,-37-6-152-16,-5 0-245 15</inkml:trace>
  <inkml:trace contextRef="#ctx0" brushRef="#br0" timeOffset="43598.9">24262 9816 379 0,'0'0'50'0,"0"0"-20"15,0 0 6-15,0 0-7 16,0 0-25-16,0 0-4 16,0 0 4-16,0 23-2 15,0 7 12-15,0 8 1 16,0 7 27-16,6 0-17 0,3 2 20 16,4-3-42-16,1-9 5 15,1-3-5-15,-2-8 1 16,-7-9-2-16,2-8-2 15,-5-4 1-15,0-3 4 16,-3 0 69-16,3 0-8 16,-3 0 4-16,0-15-43 15,0-17-4-15,0-12-22 16,6-10-2-16,16-3-9 16,11 5-24-16,6 9 22 15,6 11-5-15,3 8 16 16,5 10-9-16,5 3-1 15,-7 9 4-15,-6 2 3 16,-3 0-78-16,-12 0-17 16,-27 0-28-16,-3 5-95 0</inkml:trace>
  <inkml:trace contextRef="#ctx0" brushRef="#br0" timeOffset="44002.22">24849 9157 401 0,'0'0'30'16,"0"0"-29"-16,0 0-1 15,0 0 45-15,0 0-1 16,0 0 27-16,201 115-6 16,-133-55-31-16,-7 12 42 15,-3 7-31-15,-13 11-8 16,-13 3-16-16,-13 5 13 16,-16-2-7-16,-3-4-24 15,0-2 10-15,-6-9-7 16,-10-7-6-16,1-11 10 0,4-10-14 15,2-7 8 1,2-14-8-16,1-10 2 0,0-10-17 16,1-5-11-1,2-7-12-15,-3 0 11 0,0 0-32 16,-1-16-165-16</inkml:trace>
  <inkml:trace contextRef="#ctx0" brushRef="#br0" timeOffset="44558.55">25528 8564 426 0,'0'0'76'0,"0"0"-48"15,0 0 11-15,0 0-25 16,0 0-4 0,0 0-1-16,174-51-6 0,-87 39 21 15,-6 7-10-15,-17 2 20 16,-14 3-33-16,-19 0 6 16,-17 0-4-16,-8 11-3 15,-6 19 20-15,0 11 34 16,-29 10-25-16,-20 11-11 15,1-2 3-15,9-2-17 16,16-5-1-16,20-1 4 16,3-6-11-16,3-5 8 15,39-4-4-15,6-9 7 0,2-13 8 16,-5-5 6 0,-9-8-21-16,-8-2 10 0,-8 0-3 15,-11 0-14-15,1 4-40 16,-10-4-148-16,0 7-352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6T14:32:08.9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13981 12821 71 0,'0'0'27'0,"0"0"-27"0,0 0 8 16,0 0-5-16,0 0 3 16,0 0 15-16,0 0-9 15,0 0 1-15,-90 68 5 16,80-66-12-16,1 0 4 15,-2 0 4-15,2-2 9 16,-1 0-3-16,-2 0 31 16,1 0-31-16,-1 0 1 15,-1 0-16-15,-1 0-1 16,8 0-6-16,0 0 7 16,3 0-10-16,-1 0 8 15,1 0-6-15,3 0 6 0,0 0-6 16,0 0 6-1,-3 3-3-15,-3-2 0 0,3 2 0 16,-2-1-2-16,2-2 4 16,3 0-4-16,0 0 5 15,0 0-3-15,0 0 8 16,0 0 9-16,0 0-9 16,0 0 3-16,0 0 7 15,0 0-4-15,0 0 11 16,0 0 7-16,0 0 17 15,0 0-12-15,0 0-2 16,0 0-17-16,0 0 3 0,0 0-7 16,0 0-10-1,0 0-3-15,0 0 2 16,0 8-6-16,0 14-2 0,0 14 2 16,0 17 6-16,0 14 10 15,0 7-4-15,0 4-9 16,0 4 2-16,0 3 3 15,0 5-10-15,0 4 10 16,0 4 1-16,0 3-5 16,11-3 9-16,-2 0-10 15,1-2 7-15,7-1-1 16,-2 1-1-16,-2-4 6 16,4-2-8-16,-5-7 2 15,-2 0 2-15,2 3-1 16,-4 1 1-16,-2 10-8 0,0-3 2 15,-2 3 3-15,-1-8-4 16,-3-3 4-16,0-5-11 16,3-4 15-16,3-4-16 15,5-4 16-15,1-11-11 16,4-4 5-16,1-6-2 16,-1-3 0-16,-1-5 1 15,1-3 0-15,-2-3 4 16,-2-4-8-16,1-7 10 15,-7-4-13-15,8-1 10 16,-5-5-6-16,1-3 2 16,-1-5 0-16,-6-2-2 15,2 0 8-15,-5 1-13 0,0-4 14 16,0 5-13-16,0-5 12 16,0 1-7-16,0-1 6 15,0 0-5-15,0 0 0 16,0 0 2-16,0 3-10 15,0-3 17-15,0 0-18 16,0 0 18-16,6 0-21 16,10 0 2-16,10 0-1 15,19 0-11-15,10 0 22 16,13-13 4-16,10-8-3 16,3 4-2-16,6-7 12 15,2 5-14-15,9-1 8 0,-5 3-10 16,4 0 6-16,1 0-1 15,2 0 0-15,-4-1 2 16,1 0-3-16,-7-2 7 16,-1 1-10-16,-16 7 14 15,-5 1-15-15,-10 3 10 16,-6-2-9-16,-10 8 7 16,-10-2-3-16,-2-2 0 15,-5 2 5-15,-2-1-10 16,-4-8 11-16,1-2-7 15,-1-4 4-15,1-15-6 16,-1-1-2-16,-4 4 3 16,-4-4 0-16,-8 3 2 15,-3-4-3-15,0-5 13 0,0-5-18 16,0 2 17-16,0-13-12 16,0-8 3-16,-9-4 0 15,-5-9-6-15,5-10 6 16,2-6-6-16,4 0 10 15,3 0-10-15,0 2 11 16,0 4-7-16,0-2 4 16,0-4 13-16,0 0-11 15,0 3 0-15,0-2-4 16,0 6 4-16,0 3 1 16,0-2-1-16,0-2-1 15,0-3 0-15,0-5-6 16,0-1 10-16,0 6-7 0,0 9 0 15,-9 11 0-15,-8 12 3 16,4 9 6-16,4 1-10 16,6 2 7-16,3 1-12 15,0-2 12-15,0 6-10 16,0 1 4-16,0 9 0 16,0 4-2-16,0 11 5 15,0 7-6-15,0 0 6 16,0 4-6-16,0 0 8 15,0-3 0-15,0 0-5 16,0-1 0-16,0-3 0 16,0 1 0-16,0-6-2 0,0 1 7 15,0-1-10-15,0 2 10 16,0-3-10-16,0-3 8 16,-5-4-7-16,-1 3 7 15,-3 4-3-15,-1 1 1 16,-2 8 3-16,-12 1-2 15,-2 3 2-15,-5 3-3 16,-19 3 2-16,-8 0-3 16,-12 9 5-16,-14 17-10 15,-11 4 3-15,-1-2 2 16,-7 0 4-16,-7-5 8 16,-6-2-19-16,-10 0 17 15,-8-1-14-15,-11 0 12 16,-9-3-13-16,-11-4 9 15,0-5-4-15,11 2 0 0,14-3-4 16,20-1 3-16,17 9-29 16,13 5-19-16,84-12-94 15,-2 3-91-15</inkml:trace>
  <inkml:trace contextRef="#ctx0" brushRef="#br0" timeOffset="7136.24">16165 16108 302 0,'0'0'5'16,"0"0"-5"-16,0 0 14 16,251 4 30-16,-120-23 30 15,26-9-12-15,24 3-8 16,26-1-8-16,33 2-18 16,24-1 3-16,24-5-13 15,8 3-12-15,3-2 8 16,-16 10-10-16,9 0-2 15,-12 4 1-15,-9 6-6 16,-8 4-2-16,-34 5-35 16,-25-3 19-16,-33 3-26 15,-45-2-12-15,-36-1-21 0,-35 3 18 16,-36 0 3-16,-19 0 27 16,-16 0 32-16,-65 0-2 15,-34 0 2-15,-41 8-47 16,-29 3-74-16,-27-6 38 15,-24-3 83-15,-17-2 133 16,-5 0-19-16,-10 0-29 16,-6 0 1-16,3 0-42 15,-8-4 18-15,8-5-7 16,25-1 9-16,30 2-4 16,42-2-29-16,44 4-6 15,40 4-21-15,31 2-1 0,31 0 5 16,22 0-15-16,6-3 7 15,0 3-31-15,25 0-13 16,49 0 19-16,40 0 25 16,34 0 19-16,42 0 17 15,31 0-31-15,24 0 14 16,16-12-12-16,2 2 17 16,-9 5-13-16,-11 5-7 15,-17 0-4-15,-29 15 0 16,-32 8-4-16,-49 0-36 15,-45-5 17-15,-41-3-19 16,-30 0 36-16,-17 4 6 16,-77 5 50-16,-51 6-44 0,-46 2-3 15,-22-17 13 1,-19-7-5-16,-21-8 18 0,-8 0-15 16,-18-19 7-16,-4-9-6 15,18-10 11-15,22 1-7 16,27 12-12-16,45 1 5 15,46 9-7-15,44 12-2 16,45-2 0-16,25 5-6 16,11 0-17-16,39 8-38 15,59 21 35-15,44 11 23 16,42-3-1-16,46-8 6 16,41-10-10-16,28-10 17 0,25-9-14 15,-2 0 9 1,5-4-7-16,0-16 5 0,-20-3-2 15,-16 8-3-15,-42-3-3 16,-59 12-15-16,-51 6-76 16,-59 0 2-16,-47 0 10 15,-33 0 49-15,-9 0 33 16,-75 0 81-16,-39 8-76 16,-33 3 3-16,-28-4 17 15,-23 1-2-15,-19-8 18 16,-4 0-23-16,-5 0-7 15,6 0-7-15,16-10 1 16,12-14 1-16,20 1-2 16,35-2-4-16,37 3-10 15,34-6-12-15,75 15-82 0,8-4-139 16</inkml:trace>
  <inkml:trace contextRef="#ctx0" brushRef="#br0" timeOffset="10323.85">23619 7629 371 0,'0'0'6'0,"0"0"-6"0,0 0 3 16,0 0-4-16,0 0 2 16,0 0 17-16,0 0-17 15,12 5 10-15,-12-5 2 16,3 0 3-16,-3 0-10 15,0 0 1-15,0 0-7 16,0 0 5-16,0 0-6 16,7 6 1-16,2 5 0 15,8 2 2-15,5 0-1 16,1 3 0-16,5 2 1 16,2 3 4-16,6-4-4 0,2 2 11 15,11 2-5 1,13 1 12-16,2 2-1 0,6-1 4 15,8 3 15-15,6-1-17 16,11 4 3-16,8-2 4 16,16 5-2-16,3 0-9 15,1 3-6-15,0-1-10 16,-9 6 6-16,-4 3-5 16,-1 0-1-16,-6 8 0 15,4 5 4-15,-7 8 3 16,-5 5-4-16,-3 5 10 15,-5 8-13-15,-3 4 17 16,0 10-16-16,-6 8 9 0,-3 3-7 16,-7 5 7-1,-10-1-5-15,-10 4 3 0,-3 3 5 16,-3 0 1-16,-6-9 0 16,0-8-13-16,-5-10 1 15,2-6 1-15,-1-3-3 16,-2-7 3-16,-5-4-1 15,-2-5-3-15,-1-6 0 16,-5-8-2-16,-1-10 4 16,-4-6-2-16,-4-5 5 15,-2-6-3-15,-3-6-1 16,-3-9 0-16,3-3-1 0,-3-5-1 16,0-2-3-1,0 0-18-15,4 0 3 0,-4 0-39 16,0 0-41-16,0-15-150 15</inkml:trace>
  <inkml:trace contextRef="#ctx0" brushRef="#br0" timeOffset="10810.4">26284 10220 152 0,'0'0'325'16,"0"0"-291"-16,0 0-26 16,0 0 24-16,0 0 30 15,0 0-11-15,0 0-39 16,-56-47-12-16,56 47-8 15,0 16 3-15,17 17 5 16,13 5 6-16,4 8 15 16,8-2-13-16,7-2 0 15,-1-2-4-15,3-5 2 16,5-1 1-16,-1-3-1 16,-7-10 8-16,-6-4 4 0,-9-6 0 15,-10-7-18 1,-7-1 14-16,-7-3-14 0,0 0 27 15,5-3-2-15,5-25 6 16,7-14-22-16,4-12-5 16,1-8-4-16,-1-9-11 15,-5-1 9-15,-5 1-23 16,-11 16 13-16,-9 13-23 16,0 15 21-16,0 21-15 15,0 6-33-15,-3 9-147 16,-14 16-40-16</inkml:trace>
  <inkml:trace contextRef="#ctx0" brushRef="#br0" timeOffset="13090.12">27578 10896 399 0,'0'0'67'0,"0"0"-39"16,0 0 19-16,0 0 27 15,0 0-23-15,0 0-25 16,0 0 2-16,-54-60-2 16,51 57-13-16,0 3-9 15,-1 0 1-15,1 0-5 16,3 0 0-16,-3 0 0 15,3 0 0-15,-6 18 0 16,3-2-3-16,3 6 3 16,0-4 2-16,0-4 0 15,0-3-3-15,0-4 5 0,0-4-8 16,6 0 8-16,7-3 3 16,-4 0-6-16,5 0 10 15,-2 0-6-15,4-24 20 16,4-9-18-16,-4-13-2 15,-7 2-4-15,-6 0-1 16,-3 13 0-16,0 9-2 16,0 7 1-16,-12 7 2 15,-7 3 11-15,-11 1-12 16,1 4 4-16,-7 0-3 16,2 6 7-16,-5 18-16 15,6 2 12-15,11 1-8 0,5 1 5 16,14 0-3-16,3-4 2 15,0-8-1-15,3 0-1 16,23-4-12-16,7-3 11 16,6-6 1-16,-4-3-8 15,-6 0 15-15,-4 0-9 16,-11-8 8-16,-1-13 4 16,-13-6-5-16,0-6 5 15,0 3-8-15,-7 7 3 16,-22 3-8-16,-1 7 17 15,-1 7-13-15,-5 6 9 16,-6 0-8-16,-6 24 4 16,-1 12-8-16,7 7 4 0,13 1 0 15,13-5-7-15,10-2 10 16,6-3-6-16,0-9 0 16,0-7 3-16,6-5-5 15,10-9 1-15,7-4-3 16,-4 0 7-16,7 0 3 15,7-13 11-15,-2-15-3 16,2-8-11-16,-4-4 10 16,-13 3-7-16,-10 3 0 15,-6 9-2-15,0 12 3 16,0 2-3-16,-25 8 0 16,-7 3 1-16,-4 0 1 0,-6 24-6 15,-3 10 0-15,9 9 1 16,17 2-2-16,10-2 2 15,9 0-1-15,0-8 0 16,22-7-4-16,20-6-14 16,0-10 9-16,3-7 0 15,-9-5 7-15,-1 0 10 16,0-9-3-16,-2-18 1 16,-7-12 7-16,-7-6-2 15,-19 2-8-15,0 3-3 16,-3 5-4-16,-33 14 6 15,-5 10 1-15,-1 9 6 16,-6 2-2-16,1 8-3 16,5 26 0-16,8 4-1 0,17 6 0 15,14 2-1-15,3-11-5 16,0 2 3-16,35-9 1 16,11-8-24-16,5-4 24 15,2-12-10-15,-8-4 10 16,-1 0 4-16,-5-15 4 15,-7-14 2-15,-5-10 3 16,-12-4-6-16,-11-6-5 16,-4 0 8-16,0 5-8 15,-27 7-2-15,-12 13-5 16,-3 13 7-16,0 11 1 16,1 0 4-16,-1 24-5 15,3 14-4-15,16 10 0 0,17 0 0 16,6-2 1-16,0-6 5 15,39-3-6-15,0-8-1 16,9-9 3-16,0-10-2 16,-5-8 3-16,-5-2 1 15,-5 0 3-15,-8-10 10 16,-2-22-6-16,-10-7 10 16,-7-11-15-16,-6 4 2 15,0 1-4-15,-22 7 0 16,-20 10-1-16,3 12 1 15,4 8-1-15,2 8 4 16,5 0-1-16,1 21-2 0,8 16-1 16,10 4-2-16,9-1-1 15,0-3 3-15,22-5-2 16,20-9 1-16,3-10-17 16,-3-6 17-16,-6-7 2 15,-8 0 0-15,-5 0 11 16,-7-28 0-16,-2-14 5 15,-14-2-9-15,0-7-4 16,0 4 0-16,-17 8-5 16,-16 9 7-16,5 12-4 15,8 9-1-15,8 9 0 16,12 0-1-16,0 17-12 16,0 19 6-16,0 5 5 0,0-6 0 15,26-6-7 1,5-8 7-16,2-10-13 0,3-7 14 15,-7-4 2-15,-4 0 3 16,-2 0 11-16,-4-28 4 16,-5-6-3-16,-14-2-9 15,0-1 6-15,0 5-13 16,-39 8 11-16,-9 11-5 16,-14 8 0-16,-7 5-6 15,9 0-1-15,8 15 0 16,27 14-12-16,22 8-15 15,3 1-29-15,3-23-65 0,25-5-131 16</inkml:trace>
  <inkml:trace contextRef="#ctx0" brushRef="#br0" timeOffset="14919.47">13788 14720 47 0,'0'0'257'0,"0"0"-247"15,0 0 9-15,0 0 28 16,0 0-16-16,0 0-9 16,0 0-6-16,-47-36 10 15,35 27-20-15,2 5 6 16,-2-1 15-16,4 5 40 16,2 0-40-16,6 0-23 15,0 0-4-15,0-2-1 16,0-2-3-16,14-4-54 15,31-3 53-15,16-8 5 16,10 1 6-16,-7 3-6 0,-3 5-1 16,-8 4 1-1,-14 1-2-15,-14 3 0 0,-8 0 0 16,-14 2 2-16,-3 0 0 16,0 0 12-16,0 0 40 15,0 0 4-15,0 0-10 16,-3 0 3-16,-33-8-49 15,0 3 0-15,-2-1-2 16,3-3 5-16,5 3-6 16,10 2 6-16,8-3-4 15,9 2 3-15,3 3-4 16,0-4-8-16,12-2-24 16,44-6 33-16,18-2-2 0,13-2 2 15,3 8 2 1,-6-1-3-16,-16 7 2 0,-19 2-8 15,-17 0 6-15,-16 2-3 16,-10 0 4-16,-6 0 2 16,0 0 6-16,-3-3 49 15,-31-1-41-15,-19-2-13 16,-8 1-4-16,-4 1 6 16,4-2-1-16,10 3 21 15,12-3-8-15,16 4-7 16,13 2 0-16,10 0-18 15,3 0-19-15,46 0-6 0,19 0 12 16,16 0 21 0,3 0 2-16,0 0 0 0,-12 0-1 15,-11 0 0-15,-19 5-3 16,-12-2 3-16,-17 2-7 16,-10-5 14-16,-6 0-6 15,0 0 3-15,0 0 75 16,-30 0-65-16,-18-2-6 15,-13-9-8-15,-6 0 2 16,-1 1-7-16,7 5 10 16,14-1-1-16,22 3-1 15,13 3-3-15,12 0 0 16,0 0-11-16,3 0-56 0,42 0 43 16,22 0 23-1,14 0-2-15,9 0 1 0,4 0 1 16,-7 0-5-16,-15-8 12 15,-24 0-10-15,-25 3 4 16,-20 0 0-16,-3-3 22 16,-32-3 15-16,-37-5-37 15,-15 1-12-15,-6 6 8 16,1 3 1-16,20 6-20 16,24 0-36-16,45 0-36 15,0 0-182-15</inkml:trace>
  <inkml:trace contextRef="#ctx0" brushRef="#br0" timeOffset="20533.66">27411 10896 302 0,'0'0'137'16,"0"0"-90"-16,0 0-5 16,0 0 19-16,0 0-8 15,0 0-21-15,-23-29 11 16,20 27-15-16,-3 1-2 16,-1-2 4-16,4 3-15 15,-3 0 4-15,6 0-8 0,0 0-20 16,0 0 19-1,0 0-20-15,0 0 14 0,0 0-8 16,0 0 0-16,0 4 4 16,0 7-2-16,0 1 6 15,0-4-14-15,0-3 19 16,0 2-17-16,0-4 14 16,6-1-12-16,1 0 1 15,-4-2 1-15,3 0-1 16,0 0 5-16,2 0 6 15,4-7 2-15,-2-16 5 16,2-5-6-16,-1 3-6 16,-11 7 3-16,0 10-2 15,0 4 3-15,0 4-5 0,-17 0 22 16,-8 0-19-16,-20 0 0 16,-5 12 8-16,-1 10-22 15,9 3 18-15,12 2-13 16,15-7 6-16,8 2-4 15,7-3 3-15,0-6-2 16,0-1-4-16,30-3-10 16,1-4 14-16,8-5-4 15,0 0 0-15,0 0 14 16,-7-5-3-16,-2-16-3 16,-8-5-1-16,-13 1 8 15,-4-1-2-15,-5 8-2 16,0 5 2-16,-17 3 26 0,-13 8-25 15,-4 0 5 1,1 2-12-16,-6 0 1 0,13 4-4 16,7 19 2-16,5 6-8 15,14 1 11-15,0-1-7 16,0-1-24-16,0-7 23 16,30-1-25-16,2-5 10 15,-2-6-1-15,-5-7 22 16,-8-2-2-16,-11 0 4 15,-3 0 31-15,-3-11-11 16,0-11-4-16,0 2-11 16,0-1-7-16,0 11 0 0,0 6 0 15,0 4-19-15,0 0-23 16,0 0-51-16,-6 6-136 16,-3 9 32-16</inkml:trace>
  <inkml:trace contextRef="#ctx0" brushRef="#br0" timeOffset="22977.32">23379 9742 384 0,'0'0'53'0,"0"0"-24"16,0 0-17-16,0 0 0 15,0 0 9-15,0 0 6 16,0 0-22-16,-42-73 3 15,36 65 39-15,-1 2-19 16,1 2 5-16,0-1-26 16,-2 1 16-16,2 0-22 15,0 0 12-15,3-4-13 16,0 5 5-16,3 1 5 16,-4 2-1-16,4 0 10 15,-3 0-17-15,0 0 12 16,-3 0-10-16,-11 0 4 0,-2 0-2 15,-4 0-9 1,1 4 3-16,5 0 0 0,11-1-1 16,6-3 7-16,0 0 0 15,0 0-1-15,0 0 15 16,0 0-15-16,0 0 10 16,0 0-15-16,0-14-4 15,12-12-9-15,8-3 5 16,-7-1 8-16,-7 6-1 15,-6 7-7-15,0 7 16 16,0 6-16-16,0 4 14 16,0 0-6-16,0 0 7 0,-12 0-6 15,-10 16-1-15,5 7 2 16,1 4-8-16,10-4 10 16,6-3-12-16,0-4 13 15,0-5-14-15,0-7 9 16,19-4-9-16,13 0 5 15,4 0 4-15,0-16 2 16,-8-13 2-16,-5 2 0 16,-13-2 2-16,-7 2-4 15,-3 3 4-15,0 3-7 16,0 6 1-16,-27 7 0 16,-7 6 17-16,-2 2-16 0,-3 0 9 15,-3 0 1 1,6 19-17-16,7 11 7 15,10 2-2-15,10 3-2 0,9 2-1 16,0-4 4-16,6-7 0 16,25-7-2-16,2-11 1 15,3-6-9-15,-4-2 14 16,-2 0-8-16,-8-2 8 16,-5-21 9-16,-2-7-6 15,-8-5-4-15,-7-3 4 16,0 2-2-16,0 2-8 15,-10 6 15-15,-19 9-16 16,4 6 9-16,5 7 5 16,1 6-8-16,2 0-2 15,1 14 0-15,2 26-2 0,5 8-3 16,9 1 8-16,0 0-12 16,3-6 18-16,30-9-20 15,2-9 15-15,-2-11-8 16,-5-8 2-16,-1-6-1 15,-7 0 0-15,-5 0 6 16,-5-13 8-16,-4-15-10 16,-3-10 8-16,-3-5 0 15,0 3-11-15,-6 3 2 16,-27 9 0-16,-1 14-1 16,-5 7 8-16,0 7-15 15,3 0 14-15,4 26-15 0,5 13 10 16,12 4-9-1,12-1 8-15,3-6-3 16,3-8-1-16,36-9-5 0,-4-10-1 16,4-5 5-16,-6-4 0 15,-2 0 10-15,2-16 6 16,-7-13-6-16,-4-9 14 16,-5-9-16-16,-11-1 2 15,-6 3-1-15,0 5 0 16,0 10-5-16,-26 9 9 15,1 10 4-15,2 11-12 16,4 0 3-16,-8 9-1 16,-2 29-4-16,4 11-2 0,11 2 4 15,14-3-6-15,0-6 7 16,17-10-13-16,19-8 11 16,6-10-4-16,-8-9 1 15,-1-5-1-15,-10 0 5 16,-4-3 0-16,-2-26 17 15,-5-9-9-15,-8-9-1 16,-4-1 0-16,0 6-7 16,-30 1 9-16,-12 14-10 15,-9 6 7-15,-4 14-7 16,-1 7 1-16,2 0 0 16,12 10-3-16,9 16 4 0,24 1-8 15,9 6-24 1,0 1 24-16,20-4-32 15,31-9-1-15,13-8-11 0,-2-13-8 16,-37 0-18-16,-14 0-164 16</inkml:trace>
  <inkml:trace contextRef="#ctx0" brushRef="#br0" timeOffset="29247.88">16960 15973 326 0,'0'0'0'15,"0"0"-14"-15,0 0-11 16,0 0 24-16,0 0 1 16,0 0 4-16,0 0 2 15,0 0-5-15,-123-62-1 16,110 59 12-16,-7-2 4 16,1-6 47-16,-9 6-6 15,-5 2-32-15,1 0 33 16,-4 1-26-16,11 2 23 15,2 0-26-15,10 0 10 16,10 0-17-16,3 0-10 16,0 0-12-16,0 0-14 15,0 0 3-15,28 0 1 0,37 0 0 16,19 0 20-16,23-5-5 16,15-9 0-16,14-10 14 15,13 0 34-15,12-3-28 16,10 1 1-16,5 3-10 15,-3-5 10-15,1 3-25 16,5-6 7-16,-9 6-7 16,-2-3 2-16,-9 4-1 15,-10 5-2-15,-7 4 0 16,-3 1 1-16,-10 3-4 0,-16 4 8 16,-19 1-17-1,-21 0 16-15,-20 3-13 0,-14-1 7 16,-17 1 2-16,-16 3 0 15,-6 0 2-15,0 0-3 16,0 0 6-16,0 0 8 16,-34 0 5-16,-28 0-18 15,-21 0 10-15,-28 0-17 16,-21 0 9-16,-14 5-2 16,-10-3 0-16,-8-2-2 15,-10 3-5-15,-14-3 14 16,-15 1-16-16,-16 4 25 15,-10-3-24-15,-2 1 18 16,9-3-7-16,12 0 12 16,23 0-5-16,22 0-3 0,29 0 1 15,38 0-14 1,41 0 20-16,30 0-26 0,24 0 18 16,3 0-12-16,0 0-8 15,23 8-30-15,49 7 32 16,37 4 12-16,27-2 2 15,22 0 1-15,10-8-5 16,13-1 9-16,12-1-13 16,14-1 14-16,10-2-8 15,-4-1 8-15,-6-2-8 16,-6-1 4-16,-17 0 2 16,-4 0-12-16,-5 0 0 0,-17 0 3 15,-22 0-8 1,-29 0-2-16,-43 0-22 0,-25 0 9 15,-23 0 7-15,-13 0 19 16,-3 5 2-16,0-5 9 16,0 0 42-16,-22 0-47 15,-31 0 1-15,-23 0-1 16,-24 4-11-16,-17-1 5 16,-18-1-4-16,-10-2 2 15,-11 0-1-15,-12 0-7 16,-14 1 20-16,-14-1-20 15,-17 5 21-15,-13 3-3 16,0-3-1-16,8 3 3 16,25-1 10-16,34 1-3 15,36 3 4-15,47-7-20 0,37-2 2 16,25-2 3-16,14 0-12 16,0 4-43-16,23 9 17 15,22-1 27-15,13 0-5 16,14-8 3-16,18 2-2 15,23-6 4-15,26 0-17 16,23 0-10-16,19-14-24 16,12-10-18-16,-128 15-60 15,-13 5-101-15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6T14:33:46.4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14182 12827 204 0,'0'0'61'16,"0"0"9"-16,0 0-27 16,0 0 9-16,0 0-2 15,0 0-7-15,0 0 14 16,0 0-6-16,0 0 1 15,0 0-47-15,0 0 9 16,-36-4-5-16,33 4-12 16,3 0 3-16,0 0-4 15,0 0 3-15,0 0-6 16,0 13-5-16,0 10 18 0,0 7-12 16,-3 7 12-16,3 10-13 15,-5 10 12-15,2 7-5 16,-6 11 13-16,-1 8-9 15,1 7 8-15,-5 4-3 16,8 5 8-16,6 3-13 16,0-2 11-16,0 2-13 15,0-2 6-15,17 7-6 16,8 6 5-16,1 7 6 16,4 7-13-16,-2 3 5 0,5 5 8 15,2-3-4-15,-2-3-8 16,-2-18 0-16,-7-8 3 15,-6-15-4-15,-1-3 1 16,-4-4 0-16,-4-2 0 16,-1-8 4-16,-2-4-10 15,-3-6 15-15,3-3-16 16,-6 5 13-16,0 2-13 16,0 6 8-16,0 2-2 15,0-10 2-15,0-7 4 16,0-9-12-16,0-3 16 15,0-15-19-15,0-8 19 16,0-4-17-16,0-8 11 16,0-5-5-16,0 3 1 15,0-1 0-15,0 1-6 0,0-4 7 16,0 0-8-16,0 6-18 16,0-1-5-16,0 3-67 15,0-2-24-15,0-9-62 16</inkml:trace>
  <inkml:trace contextRef="#ctx0" brushRef="#br0" timeOffset="2399.67">13923 16566 480 0,'0'0'42'0,"0"0"-38"15,0 0-8-15,0 0 3 16,0 0 1-16,0 0 5 15,0 0-1-15,0-4-8 16,3-3 8-16,13-2-8 16,7 3 7-16,-4-1-6 15,6 1 6-15,11-2-1 16,9 1-2-16,20 4 1 16,13-9-7-16,9 8 14 15,10-5-12-15,4 9 8 0,8 0 5 16,8-4-1-16,12 4 12 15,16-2-4-15,14-5 10 16,12 1 13-16,0-7-25 16,10 3 16-16,-4-1-29 15,1 2 20-15,1 1 8 16,-6 3-10-16,-2 4-11 16,0-4-8-16,7 1 1 15,-7-2 5-15,-6-3-12 16,-3 5 15-16,-8-3-15 15,2 1 15-15,-7 0-5 16,-10-5-1-16,-7 2 0 16,-6 5-2-16,-9-5-1 0,-1 8 3 15,-6 1 6 1,-1 0-18-16,-5 0 20 0,-1 0-23 16,3 0 20-16,14-3-15 15,12-3 14-15,5 1-5 16,-5 1-2-16,-7 0 0 15,-11 2-4-15,-10 2 10 16,-1 0-14-16,-7 0 18 16,1 0-19-16,1 0 14 15,-8 0-6-15,-3 0 1 16,-3 0 0-16,-3 0-2 16,-3-9 8-16,-1 2-13 0,-3-1 14 15,-5-3-14 1,-8 3 13-16,-10 0-11 0,-3 1 5 15,-1 5-5-15,-2 0 2 16,3 2-2-16,-1-5 0 16,3 5 10-16,-5 0-10 15,-3 0-18-15,-3-5 22 16,-3 2-31-16,-5-6 25 16,-5-2-15-16,-4-3 2 15,-5 1 11-15,-1 2 9 16,1-4-8-16,-1 6 13 15,-7-1-10-15,5 1 10 16,-8-6-8-16,3-2 6 16,-5-7-2-16,-1-7-1 15,-3-10 2-15,0-8-4 0,0-7 4 16,0-2-10-16,0-4 7 16,0-4-3-16,-10 4 8 15,1-4-3-15,1-1 0 16,5-1 0-16,3-7-2 15,0-8 3-15,0-8-6 16,0-13 8-16,14-7-18 16,5-9 15-16,-5-2-2 15,-2 0-11-15,-6 0 0 16,-2-4-3-16,-4 0 5 16,0 2 8-16,0 13 1 15,-30 16-4-15,5 12 10 0,5 11 14 16,1 5-6-16,2 5-4 15,2 4-8-15,2 0 7 16,-1 1-5-16,2-1 6 16,2-3-12-16,1 2 12 15,1-5-14-15,5 2 9 16,3 0-4-16,0-5 0 16,0 5-3-16,8 3 2 15,11 9 2-15,-10 8-6 16,5 1 13-16,-11 5-16 15,3-3 13-15,-6 12-17 16,0 3 16-16,0 4-8 16,0 11 8-16,0-5-3 0,-17 6 1 15,2-1 5 1,-1 0-2-16,-4 1-2 0,1 0 3 16,-1-1 1-16,-2 5 4 15,2-1-7-15,4-1 4 16,-1-1 3-16,5 3 4 15,-4-1-7-15,-4 2-2 16,1-5-7-16,-10-4 9 16,-1 0-13-16,-1-4 12 15,-8 1-9-15,-3 0 2 16,-3 1 0-16,-7-1-1 16,-7 6 3-16,-2 3-8 0,-10 3 13 15,-10 1-11 1,-5 2 10-16,-15 0-9 0,-5 0 6 15,-4 0 4-15,-4 0-1 16,-6 0 3-16,-2 7-5 16,-7 1 4-16,-3 0-11 15,-8-1 11-15,-5 0-11 16,-12-1 6-16,-2 0-6 16,-6 6 3-16,-6 0 0 15,3 3 0-15,-4 2 9 16,1 2-9-16,3 1 3 15,3 1 9-15,4-1-6 16,-1-1-7-16,7 3 5 16,-4-3 2-16,-8 4-6 15,-7 0 1-15,-8-1-7 0,1 0 15 16,4-3-18-16,9-5 15 16,1 4-14-16,5-4 9 15,10 1-2-15,2 3 2 16,19-2 2-16,2 4-3 15,9 1 5-15,3 0-14 16,5 4 18-16,5-4-20 16,1 0 19-16,8-2-16 15,8-2 1-15,6-3-5 16,4-3 7-16,-4-1-8 0,0-1 11 16,0 3-42-1,-8-3 18-15,5-1-13 0,6-1-1 16,8-7-24-16,63 0-17 15,4 0-55-15</inkml:trace>
  <inkml:trace contextRef="#ctx0" brushRef="#br0" timeOffset="14039.44">22359 7573 262 0,'0'0'60'0,"0"0"-43"15,0 0 0 1,0 0 13-16,0 0 12 0,0 0-7 15,0 0-29-15,0 0-5 16,0 0 0-16,0 0-2 16,148-76 4-16,-70 67 0 15,15 3-2-15,21-1 1 16,21-2-1-16,20 3 5 16,19 0-2-16,20 2 0 15,23-1 11-15,9 5 4 16,12 0 8-16,25 0-11 15,21 0 0-15,30 0 8 16,18 0-15-16,-2 7 9 16,-14 1-11-16,-25 7-4 0,-39 4 4 15,-32 3-8-15,-30 2 3 16,-22-1-2-16,-19 3 0 16,-26-5 0-16,-29-2 0 15,-27-1-1-15,-25-10 1 16,-16-2 0-16,-16-1-2 15,-10-5 5-15,0 0 8 16,0 0 57-16,-46 0-50 16,-28-7-18-16,-42-3-9 15,-30 1-9-15,-35 3-5 16,-29-2 6-16,-19 3-13 16,-26-9 27-16,-22 2-2 15,-25-3 3-15,-5 0 4 0,-9 6 3 16,3 1-5-16,16 1 1 15,9 1 1-15,26-2-1 16,30-2 9-16,25 0-3 16,42-3 7-16,48 1-14 15,56 3 20-15,38 2-14 16,23 4-6-16,20 3-8 16,74 0-5-16,68 0 13 15,64 0 8-15,46 0 4 16,33 0-9-16,28 0 6 15,24 0-8-15,20 3 5 16,7 15-2-16,-18 5 6 0,-37 8-8 16,-41 0 0-16,-39 3-1 15,-30-1 2-15,-29-8-3 16,-28-1-1-16,-42-9 1 16,-36-2 0-16,-36-4 3 15,-29-5-3-15,-16-2 0 16,-3-2 17-16,-22 0 38 15,-59 0-46-15,-54-2-9 16,-52-9-8-16,-43 9-3 16,-38-3-3-16,-36 0 2 15,-41 0 3-15,-43-6-1 16,-26-2-2-16,-8 3 10 16,20-3 0-16,30 4-3 0,28 3 1 15,33 1 1 1,30 5-46-16,54 0-22 0,70 0-6 15,66 0 5-15,101 0-62 16,55 0-131-16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6T14:35:13.3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7765 10981 297 0,'0'0'17'0,"0"0"0"16,0 0-17-16,0 0 17 16,0 0 1-16,0 0 1 15,0 0-14-15,19-7 2 16,-19 7 13-16,0 0-13 16,0 0 7-16,0 0-10 15,0 0 3-15,3 0-2 16,8 0-5-16,2 0 5 15,2 0 7-15,7 2 11 16,-2 7-16-16,2 0 11 0,-2 4-15 16,7-4 11-1,-2 1-14-15,1 1 24 0,7-3-20 16,1 3 8-16,8-4 2 16,5 1-2-16,1 0 7 15,3-1-14-15,4 1 9 16,7-1-13-16,2-3 21 15,0 0-19-15,-2-1 11 16,2-2-13-16,-5-1 4 16,5 0-5-16,1 0 4 15,7 0-17-15,-2 0 27 16,5 0-18-16,-8-4 16 16,1-4-14-16,-4-1 5 15,-2-1-6-15,-1-1 6 16,5-2-3-16,-1 3 4 0,2-1 5 15,-3 4-14 1,-2 1 20-16,-7 4-30 0,-1 2 27 16,-4 0-14-16,-5 0 2 15,-3 0 0-15,-3 5 0 16,-5 16 5-16,2 0-11 16,-6 9 14-16,2 4-6 15,0 2 1-15,-6 1-3 16,-1-6 3-16,-2-1-3 15,-4-4 1-15,1-2 1 16,-7-7-2-16,-4-6 5 16,-3-3-11-16,-1-1 20 0,-5-5-25 15,0 2 23 1,0-4-15-16,0 0 5 0,0 0-2 16,0 0 0-16,0 0 3 15,0 0-9-15,0 0 12 16,0 0-12-16,0 0 16 15,6 0-20-15,3 0 15 16,7 0-10-16,10 0 6 16,10 0-1-16,19-17 0 15,16-2 9-15,13-4-18 16,16-4 23-16,9 2-27 16,8-5 25-16,3-3-16 15,3 4 4-15,-5 2-2 16,-7 11-1-16,-7 9 6 15,-11 7-7-15,-12 0 13 0,-6 0-24 16,-5 0 27-16,-3 10-20 16,5-5 13-16,6-5-10 15,12 0 5-15,11 0 0 16,11-21 0-16,8-9 10 16,-3-6-9-16,-11-1 11 15,-16 1-12-15,-12 7 13 16,-16 1-15-16,-15 6 10 15,-14 5-8-15,-10 6 7 16,-14 5-2-16,-6 5 4 16,1 1-3-16,-4-3 24 15,0 3-26-15,0 0 9 0,0 0-9 16,0 0-2-16,3 0-2 16,-3 0 0-16,0 0-1 15,0 0 5-15,0 0-16 16,0 0 23-16,0 0-21 15,0 0 15-15,0 0-7 16,0 0 2-16,0 0 0 16,0 0-1-16,0 0 9 15,0 0-24-15,0 0 35 16,0 0-39-16,0 0 37 16,0 0-27-16,0 0 13 15,0 0-3-15,0 0 0 16,0 0 0-16,0 0-4 15,0 0 15-15,0 0-21 0,0 0 20 16,0 0-17-16,0 0 16 16,0 0-14-16,0 0 5 15,0 0 0-15,0 0-8 16,0 0 14-16,0 0-16 16,0 0 19-16,-3 6-23 15,-16 7 21-15,-14 6-9 16,0 0 4-16,-4 7-2 15,-5-2 0-15,-8-1 0 16,-8 4-6-16,-7 0 17 16,-8 1-23-16,-5-3 13 0,0 0-12 15,-3-5 20-15,8-3-11 16,-8 0 2-16,-3-2 0 16,0 2-7-16,-11-2 8 15,-8 7-4-15,-6 1-8 16,-11 1-5-16,0 1 30 15,1-1-24-15,8-3 13 16,5 0-3-16,-3-1 0 16,2 0 0-16,4-7-9 15,5-3 21-15,9-2-14 16,8-4 9-16,3-2-13 16,7 1 14-16,-1-3-14 15,8 0 6-15,2 0 0 0,4 0 0 16,7 0 10-1,6-5-17-15,9 1 21 0,8 0-26 16,5 4 25-16,4 0-21 16,-1 0 11-16,1 0-6 15,-7 0 3-15,-10 8 0 16,-6 18-6-16,-10 4 16 16,1-2-22-16,-2-5 25 15,14-3-26-15,11-8 26 16,5-5-11-16,7-3 1 15,4-1-2-15,1-3 6 16,-2 0 5-16,1 0-16 16,-10 0 9-16,-8-4-4 15,-8-12 8-15,-11-1-14 0,-10-4 5 16,-5 0 0-16,-13 3-1 16,-1 3 0-16,-3 2-9 15,4 5 17-15,6 2-14 16,2 3 14-16,5 3-21 15,2 0 25-15,1 0-18 16,4 0 7-16,-2 0 0 16,1 0-8-16,-3 0 18 15,-4 0-20-15,1 0 23 16,-4-9-23-16,-1-3 24 16,5-3-19-16,2-2 9 15,8 4-4-15,5 0 0 16,4-2 1-16,3 4-10 0,6-2 23 15,5 3-28-15,-5 4 28 16,7-3-21-16,-4 3 14 16,5 2-14-16,1-2 9 15,4 3-2-15,8 1 0 16,5 2 10-16,7 0-22 16,3 0 18-16,0-3-13 15,3-2-10-15,49-9 16 16,25-5 0-16,26-9 0 15,23-1 1-15,10-4 0 16,13 3-2-16,7 4 8 16,8 3-12-16,24 1 22 0,19 1-23 15,14 0 15-15,9 0-13 16,-4-1 5-16,-6 5 0 16,-13 6-3-16,-23 1 14 15,-23 3-22-15,-22 3 25 16,-19 0-28-16,-14 1 22 15,-19 1-8-15,-15 2 0 16,-15 0 0-16,-15-3-1 16,-18 3 1-16,-12 0-5 15,-12 0 11-15,0 0-16 16,-9 0 20-16,-55 0-20 16,-40 0-55-16,-29 0-3 15,-21 3 60-15,-22 6 8 16,-14 0 7-16,-17 1-5 15,-6 1 20-15,-13 2-20 0,-9 3 11 16,1 9-1-16,9 2-15 16,11 5 4-16,24 0-1 15,16 2 7-15,21-2-7 16,21-4 0-16,26-2 16 16,28-7-25-16,27-6 23 15,21-3-28-15,24-3 13 16,6 4-5-16,9 0-33 15,55 0 39-15,33-3-9 16,40-8 20-16,31 0-6 0,36-14-4 16,37-11 31-1,35-5-23-15,26 2 7 0,22 0-14 16,-8 5-2-16,-12 2 0 16,-26 8 5-16,-32 5-13 15,-40 3 19-15,-29 3-22 16,-24 2 0-16,-30 0 3 15,-20 0-4-15,-23 0 8 16,-28 0 4-16,-19 0 0 16,-24 0-5-16,-9 0 8 15,0 0-11-15,0 5 16 16,-45-2-10-16,-16 4 11 16,-23-1-18-16,-8-1-1 15,-14-1-1-15,-12-4 1 0,-16 0-9 16,-17 0 19-16,-14 0-1 15,-9 0 1-15,-15 0 22 16,-4 0 5-16,-3 0-26 16,14 6 26-16,18 3-16 15,12 2-3-15,32-1-2 16,20 1 9-16,29-4-23 16,38-6 21-16,24 2-26 15,9-3 5-15,15 2 6 16,54 0-10-16,35-2 11 15,31 0 1-15,29 0 0 16,21 0-6-16,8 6 19 16,-1 5-21-16,-12 6 20 0,-12 3-12 15,-15-1 5 1,-8-4-10-16,-16-2 4 0,-17-7-6 16,-17-6 4-16,-25 0-3 15,-17 0-8-15,-22 0 28 16,-18 0-22-16,-13 0 20 15,0 0-5-15,-13 0-6 16,-26-4 6-16,-6-2-7 16,0-2 0-16,0 7-14 15,0 1 1-15,-4 0-14 16,-5 0-45-16,31 1-32 16,1 7-146-16</inkml:trace>
  <inkml:trace contextRef="#ctx0" brushRef="#br0" timeOffset="8248.74">15736 5535 330 0,'0'0'35'16,"0"0"-31"-16,0 0-8 15,0 0 8-15,0 0 6 16,0 0-7-16,0 0-5 16,0 0 7-16,0 0-10 0,9-8 5 15,-9 8 0 1,0 0 5-16,0 0-2 0,0 0-5 15,0 0 8-15,0 0-12 16,0 0 6-16,0 0-2 16,0 5 4-16,0 22 1 15,-6 9 28-15,-17 5-15 16,-4 10 12-16,-1 0-25 16,0 1 24-16,-2 3-18 15,-2 1 5-15,-7 8-10 16,-3 12 8-16,-10 9 0 15,-10 9-4-15,1 5 7 16,-1-1-12-16,1-2 9 16,4-5-11-16,-1 3 6 15,2-3 0-15,2-3 6 0,2-3-12 16,7 0 5-16,0 1 0 16,3 6-4-16,3 2 6 15,3-4-7-15,4-7 2 16,-1-3 3-16,0-10-2 15,5-1-2-15,0-5 1 16,-2-4 0-16,10-7-3 16,1-8 2-16,4-9 6 15,4-6-13-15,2-8 15 16,2-3-15-16,1-2 5 16,0 0 0-16,-5-2 2 15,2 0-1-15,-4 0-2 16,-4 0 7-16,5 0-8 0,2-2 8 15,4-2-12-15,6-6 11 16,0-4-13-16,0-1 9 16,0 0-1-16,0 0 0 15,0 0 0-15,-3 2-4 16,0-2 9-16,-8 8-10 16,-1 4 9-16,-4 3-7 15,-4 1 6-15,4-5-5 16,7 0 3-16,-2-7-1 15,8 4 0-15,-3 5-6 16,-4 9 0-16,1 8 12 16,-5 4-16-16,8 3 16 0,3-1-11 15,3-2 10 1,0 0-4-16,0-4-1 0,0 2 1 16,0-2-3-16,0 3 4 15,0 2-9-15,0 6 21 16,0 6-20-16,0-2 10 15,0 0-4-15,0 0 0 16,0-7 0-16,0 3 0 16,0-1-5-16,0 0-6 15,0-2-77-15,-19-4 18 16,-8-8-19-16,12-26-28 16,1 0-42-16</inkml:trace>
  <inkml:trace contextRef="#ctx0" brushRef="#br0" timeOffset="8874.33">13791 8578 330 0,'0'0'39'0,"0"0"-32"15,0 0-7-15,0 0 2 16,0 0 14-16,0 0-15 16,0 0-2-16,12 0 2 15,-8 1-1-15,2 18 0 16,3 7 26-16,-1 10 0 16,-2 2 3-16,3 8-10 15,1-1 3-15,7 2-17 0,2-3-2 16,4 2 3-16,-4-6-2 15,4-5-8-15,-4-5 8 16,4-7-4-16,-1-8 6 16,-3-2-6-16,-2-7 12 15,-8-4-5-15,-3 0 6 16,-2-2-10-16,-1 0 17 16,6 0-14-16,2 0 20 15,14-10-12-15,7-16 10 16,14-6-16-16,16-7-8 15,2-4 0-15,7-3 3 16,4-4-5-16,-8 1 7 16,-3 0-8-16,-11-1 12 0,-11 4-12 15,-11-3 3-15,-11 0-37 16,-20 36-54-16,0-1-111 16</inkml:trace>
  <inkml:trace contextRef="#ctx0" brushRef="#br0" timeOffset="10236.12">18420 5788 353 0,'0'0'5'16,"0"0"2"-16,0 0-13 16,0 0 12-16,0 0 4 0,0 0 5 15,0-13-10 1,0 10 8-16,0 3-2 0,0 0 22 15,0 0-14-15,0 0 13 16,0 0-31-16,0 0 7 16,0 0-8-16,0 0 0 15,0 10-1-15,-3 13 3 16,-13 9 2-16,-4 2 1 16,4 2-9-16,-4 7 9 15,-2 6-6-15,-4 11 5 16,-5 9 2-16,4 6-6 15,-5 1 2-15,5 1-3 16,-1-5 9-16,2-8-13 16,1-5 13-16,-2-1-11 15,1-2 7-15,-2 1-6 0,-5 5 4 16,4 1 3-16,-4 1-5 16,2-3 2-16,1-1-9 15,5-2 17-15,-1 0-18 16,-1 4 16-16,2 10-14 15,-7 3 7-15,-7 5-1 16,3-3 1-16,0 0 7 16,2 2-16-16,-2 2 17 15,3 5-9-15,-2-3 2 16,5 3 4-16,5-7-2 16,2-2-4-16,1-4 2 15,3-4-2-15,-4-8 4 0,4-8 0 16,-1-5-8-16,1-8 9 15,5-4-9-15,-1 0 4 16,-1-6-16-16,-7 1-29 16,1-1-22-16,-5-2-2 15,1-5-2-15,17-23 5 16,-1 0-82-16</inkml:trace>
  <inkml:trace contextRef="#ctx0" brushRef="#br0" timeOffset="10895.67">16956 8397 212 0,'0'0'13'16,"0"0"12"-16,0 0 7 16,0 0-19-16,0 133 4 15,0-106 6-15,0 1-22 16,0 0 21-16,0-2-15 16,0-2 10-16,0-1-13 15,4 0 1-15,-1-1-3 16,3-2 5-16,-3 0-5 15,5-2 0-15,1-4-4 16,-3-3 5-16,4-2-6 16,-1-6 6-16,-6 2-2 15,8-2 3-15,-5-3 15 0,7 0 2 16,4 0 8-16,5 0 2 16,17-5-17-16,9-22 24 15,14-6-27-15,8-7 4 16,8-7-6-16,9 0 18 15,4-5-18-15,-4 1 6 16,-6 1-15-16,-7 2 5 16,-10 1-3-16,-11 6 4 15,-15 2-12-15,-6 10-4 16,-5 1-26-16,-2 0-37 16,1 0 21-16,-4 4-18 15,-22 20-47-15,0 2-44 0</inkml:trace>
  <inkml:trace contextRef="#ctx0" brushRef="#br0" timeOffset="15594.22">13794 10953 228 0,'0'0'12'0,"0"0"-8"15,0 0-3-15,0 0 1 16,0 0 10-16,0 0-7 16,0 0-4-16,-9-6 9 15,9 4 13-15,0 2-8 16,0 0 3-16,0 0 6 15,18 0-15-15,18 0 8 0,16-4-10 16,19-3 18-16,15-4-4 16,21-1-8-16,4-1-11 15,-2 0 1-15,-2 4-1 16,-13 3 0-16,-7 3 0 16,-9 1 3-16,-11 1-8 15,-5-2 8-15,-14-3-5 16,-3 2 2-16,-9-1-2 15,-11 1 0-15,-5-1 0 16,-10 4-2-16,-7 1 6 16,0-3 2-16,-3-1-2 15,0 0 8-15,0 0-10 16,-25-1-3-16,-8 5 1 16,-6-2-2-16,-6-1-3 15,-9 3-4-15,-12 0 9 0,-2 0-7 16,-5 0 4-16,-2 16 6 15,-3 1-5-15,-3 3 6 16,5-6 5-16,4 1-6 16,13-1 6-16,22-6 3 15,10 0-6-15,18-8-12 16,6 0 8-16,3 0-4 16,0 0-9-16,6 0 10 15,30 0 2-15,15 0 4 16,13 0 7-16,5 0-10 15,2-5 9-15,7 0-9 16,-2-4 4-16,2 3 0 0,0 6-7 16,-3-2 6-16,-5 2-10 15,-8 0 7-15,-11 0-2 16,-12 0 0-16,-14 0 6 16,-8 0-12-16,-7 0 14 15,-10 0-8-15,0 0 1 16,0 0 15-16,0 0-5 15,-36 0-9-15,-9 0 0 16,-10 0 5-16,-10 0-14 16,-8 3 4-16,-5 9-6 15,-3-2 7-15,0-1-1 16,0-3 5-16,8-1-3 0,7-4 1 16,12 4 0-1,9-3 2-15,12 0 0 16,10 0 7-16,7-2-9 0,10 0 12 15,3 0-9-15,3 0 0 16,0 0-3-16,0 0-9 16,42 0 7-16,22 0 2 15,14 0-8-15,9 0 18 16,3 0-12-16,0 0 5 16,1 0-6-16,-4 0 6 15,-3 0-1-15,-12 0-2 16,-15 0-3-16,-15 0 3 15,-12 0-7-15,-13 0 6 16,-11 0-10-16,-6 0 11 16,0 0 5-16,0 0 28 0,-20 0-32 15,-19 0-1-15,-9-8 5 16,-7-1-2-16,-10-4-3 16,-2 3 6-16,-11 4-4 15,-9 0 3-15,-5 6-5 16,3 0 2-16,2 0-3 15,9 0 1-15,10 0 0 16,7 0-1-16,11 0-15 16,16 7-21-16,34-4-64 15,0-1-91-15</inkml:trace>
  <inkml:trace contextRef="#ctx0" brushRef="#br0" timeOffset="18518.87">11057 7703 214 0,'0'0'14'0,"0"0"-12"16,0 0-2-16,0 0 2 15,0 0 3-15,0 0-3 16,0 0 9-16,0 0-9 16,20 25 7-16,-20-25 0 15,0 0 13-15,0 0-13 16,3 0 1-16,-3 0-6 16,3 0-3-16,4 0 12 0,-1 0-7 15,0 0 12-15,-3 0-10 16,-3 0 9-16,0 0-16 15,0 0 11-15,0 0-2 16,0 4 1-16,0 26-2 16,0 15 24-16,-25 17 12 15,-7 10-35-15,-1 8 4 16,2 0-11-16,1 2 6 16,-2 1 0-16,2-3-4 15,5-5-3-15,-4-3 0 16,5-5 0-16,-1-7 8 15,-1-2-12-15,4-11 11 16,-4-9-11-16,-4-2 7 0,2-4-5 16,-5-2 0-16,5-2 0 15,-2-4-1-15,4-3 5 16,7-6-9-16,7-7 4 16,7-5-2-16,5-3-13 15,0 0 1-15,0 0-28 16,0-9 36-16,0-16-4 15,0-9-47-15,14-10 34 16,-1 4 20-16,-1 3 4 16,2 5 1-16,-5 5 17 15,4 3-18-15,1 0 24 16,1 5-14-16,-2 0 8 0,1 6-9 16,-3 3-2-16,-8 5 3 15,2 4-8-15,-5 1 4 16,0 0 3-16,0 0 16 15,0 0-12-15,0 0 5 16,0 0-10-16,0 4 5 16,0 21-12-16,-5 13 0 15,-17 15-2-15,7 6 11 16,2-1-10-16,4-4 1 16,9-8-1-16,0-2 2 15,0-6-2-15,0-4 0 16,0-9-3-16,0-10 3 15,9-6-6-15,4-4-1 0,10-5 14 16,2 0-6-16,14-5 5 16,6-30 18-16,13-12 4 15,7-8-18-15,-7-3 4 16,-7 9-8-16,-12 8-12 16,-16 18 4-16,-23 23-78 15,0 0-253-15</inkml:trace>
  <inkml:trace contextRef="#ctx0" brushRef="#br0" timeOffset="21256.31">13506 10840 406 0,'0'0'35'0,"0"0"-31"0,0 0-4 16,0 0 4-1,0 0-12-15,0 0 6 0,0 0 1 16,13 11-5-16,-10-7 4 15,-3 2 4-15,3 0 6 16,0 5 8-16,-3 4-2 16,8 9 17-16,-2 1-20 15,6 6-1-15,7-3-6 16,8 1-2-16,8 1-2 16,4 0 3-16,6-2-2 15,4 0 0-15,2 2-1 16,11-3 8-16,2-1-13 15,14-1 12-15,3-5-11 0,3-3 8 16,6-1-3 0,4-8 0-16,4-8 10 0,8 0 5 15,0 0 1-15,14-24 4 16,-4-10-19-16,-2 0 13 16,-5-5-14-16,-12 1 3 15,-10-1-2-15,-6 1-1 16,-4-5-1-16,-8 0 0 15,-2-4 3-15,-3-1 0 16,-2-3-6-16,-4-6 10 16,-4-6-11-16,-1 0 10 15,-5-10-3-15,-9-4-1 0,-9 2-1 16,-8-2-1-16,-10 4 5 16,-4 5-6-16,-8 4 7 15,0 0-8-15,0 4 9 16,0-2-11-16,-23 0 9 15,-4 0-5-15,2-7 5 16,2-1-3-16,1 1 5 16,-4 3-1-16,-1 9-11 15,-4 11 10-15,-11 10-9 16,-8 9 11-16,-11 3 4 16,-6 2 1-16,-11 7 11 15,-2 1-4-15,-8 5-17 16,1-3 11-16,-3 9-13 15,-2-2 36-15,-3 5-22 16,-3 0-10-16,5 0-1 0,-1 0-5 16,1 3 2-16,1 16 0 15,-3 5-4-15,-3 3 8 16,4 4-9-16,4-2 12 16,15 5-15-16,7 0 7 15,10 8-1-15,4 11 2 16,-1 6-2-16,7 6-1 15,-5 10 6-15,2 3-7 16,2 4 10-16,-5 6-15 16,4-3 18-16,-1 2-14 15,9-3 6-15,4-2-2 16,9-5-7-16,7-2-67 16,22-59-21-16,0-3-122 0</inkml:trace>
  <inkml:trace contextRef="#ctx0" brushRef="#br0" timeOffset="22559.93">15874 10568 432 0,'0'0'46'16,"0"0"-45"-16,0 0-1 15,0 0 0-15,0 0-2 16,0 0 5-16,0 0-3 16,-9 110 1-16,12-79-1 15,13 4 11-15,7 5-4 16,-1 3 6-16,10 2-13 0,4 0 12 16,9 0-7-16,10-5 9 15,7-3-6-15,13-3-7 16,8-3 0-16,13-7 18 15,18 0 3-15,9-7-1 16,6 1-6-16,0-3-2 16,-6-7-1-16,-11-7-9 15,5-1 1-15,-3 0 3 16,1 0-9-16,5-21 2 16,-3-8 0-16,-1-9 0 15,-3-6-13-15,-6 2-7 16,-11-6 20-16,-5 0-8 15,-14-5 2-15,-8-6 0 0,-11-1-1 16,-10 0 2 0,-6-4 4-16,-11-7-2 0,2-4 1 15,-7-11-6-15,-4-7 4 16,-11 0-9-16,-8 7 4 16,-3 6 18-16,0 10-12 15,-29 6 3-15,-13 6 0 16,-10 5 15-16,-7 1 6 15,-5 3 1-15,-6 3-15 16,-11 0 20-16,-3 3-12 16,-3 7 17-16,-8 1-22 15,3 8 14-15,-9-1-7 0,4 3-15 16,-4 0 33 0,5 4-8-16,-4 2-12 0,6 4-14 15,-2 5 13-15,-5 5-8 16,-5 3 6-16,-8 2-8 15,5 0-4-15,-5 0 0 16,7 19 4-16,7 11-8 16,7 6 13-16,9 11-23 15,6 6 24-15,0 9-17 16,8 5 11-16,2 4-6 16,4 4 2-16,-2 6-10 15,1 9 6-15,4 4-30 16,7 2 0-16,12 5-50 15,20-3 12-15,22-71-62 16,0-9-90-16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6T13:58:37.4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16575 7550 262 0,'0'0'24'15,"0"0"0"-15,0 0 0 16,0 0 3-16,0 0 17 0,0 0-19 16,0 0 20-16,3-10-34 15,-3 10 26-15,0 0-28 16,0 0 18-16,0 0-20 15,0 0 10-15,0 0-17 16,0 0 0-16,0 0-9 16,0 0 14-16,8 0-15 15,7 0 20-15,4 11-26 16,4 7 22-16,7 2-6 16,-5-2 0-16,4 4 2 15,7 0-4-15,3 1 9 16,8 3-15-16,9 2 19 15,2 1-8-15,16 2 6 16,10 3-4-16,7 0 0 16,5 0-5-16,7 5 4 0,8-5-2 15,5 0 1-15,10-2 5 16,-3-2-11-16,-7-4 17 16,-3 2-20-16,-7-3 17 15,2 1-11-15,-9-1 10 16,4 2-6-16,-2-2 8 15,-4 3-11-15,1-5 4 16,-8 1 3-16,-3-2-15 16,-1-6 24-16,6-1-17 15,8-2 3-15,7 0 1 16,8-2 3-16,5-1-3 16,6 0-1-16,7 0 6 0,5-4-13 15,10 0 19 1,5 3-25-16,-10 3 25 0,-8-1-18 15,-7 2 4-15,-8 0-1 16,-3 3 1-16,-7-4 7 16,-4 3-13-16,3-2 22 15,-5-2-30-15,-1-3 33 16,5 0-25-16,2 1 13 16,13 1 4-16,8-1-5 15,6 0-6-15,-8-3 13 16,-3 1-7-16,-14-7-10 15,-9 0 17-15,1 0-17 0,-1 0 19 16,14 0-19-16,6 0 6 16,12 0-1-16,4-7-2 15,-2 1 5-15,-6 0-21 16,-14 2 34-16,-4-1-28 16,-13-3 24-16,-13-1-23 15,-6-2 14-15,-3-2-6 16,3-2 1-16,9 1 0 15,4-1-4-15,5-3 16 16,12-1-27-16,-2-1 34 16,-2-5-38-16,-7-3 32 15,-10 1-17-15,-6-3 4 16,-3-4 0-16,-3-3-3 0,3-6 11 16,0-1-20-1,6-6 31-15,0-3-34 0,0-1 30 16,4-3-30-16,-1-1 10 15,-6 0-1-15,-9 7 6 16,-21 4 0-16,-12 6-5 16,-6 5 20-16,-11-5-33 15,2 1 32-15,-1-6-27 16,-1-3 26-16,4-8-15 16,1-3 4-16,1-11-2 15,-1-4 0-15,-2 2 6 16,-5-4 1-16,-4 2-1 15,-5 2-3-15,-5-7 16 16,-9 0-10-16,0-7-9 0,0-1 18 16,-26-4-11-16,-5-4-7 15,-8 0 3-15,0-7 11 16,0-4-27-16,0-2 28 16,0-2-27-16,0-3 28 15,0 2-23-15,2 0 7 16,-5 3 0-16,-5 10 0 15,-1 14 4-15,-3 8-17 16,-4 2 34-16,-7 6-42 16,-2-1 40-16,-3 3-32 15,-5 1 19-15,-6-1-12 16,-6 4 5-16,-3 1 1 16,-3 0-6-16,-4 2 17 0,-7 0-30 15,5 1 34-15,12 5-35 16,0 5 33-16,15 3-18 15,8 4 7-15,1 1-2 16,5 2 0-16,2 1 3 16,-1-1-12-16,-4 1 24 15,-1-1-34-15,-8 1 38 16,-11 1-38-16,-3 3 26 16,-6-2-10-16,3 4 3 15,3-5 0-15,6-1-4 16,5 1 21-16,-5 1-36 15,-5 2 38-15,0-2-38 0,-1 2 31 16,-3 1-21-16,3 1 12 16,0 2-3-16,6 3 0 15,7 1 6-15,10 0-17 16,7 6 31-16,6-3-39 16,-4 2 39-16,4 2-38 15,-6 0 27-15,-8-1-15 16,-2 3 6-16,-4 2 0 15,-10 0-8-15,-2 5 20 16,-3-3-30-16,-8-1 36 16,1 4-39-16,0-7 34 15,6 4-25-15,0 0 20 16,0 0-8-16,-3 4 0 16,0 2 1-16,-3 3-13 15,-3 1 26-15,-1 3-32 0,-5 0 36 16,-1 0-37-16,-7 0 32 15,4 0-21-15,-1 0 8 16,5 0 0-16,-1 0-4 16,-6 0 16-16,-1 0-28 15,7 0 33-15,4 0-36 16,6 4 33-16,9 5-25 16,3 1 12-16,5 2-1 15,-2 0 0-15,-2-2 5 16,2 3-17-16,-1 1 29 15,1-4-38-15,2-1 39 16,-5 1-34-16,7-1 28 0,-7 2-17 16,5-2 5-16,-1 3 0 15,-1 1-5-15,-5 2 15 16,-3 4-29-16,-11 2 39 16,1 3-42-16,-5 2 42 15,8-3-30-15,6 3 13 16,-2 3-3-16,2-3 0 15,0 6 1-15,-3 3-10 16,0 3 23-16,-3 4-34 16,0 6 41-16,0 1-36 15,0 3 24-15,-1 1-13 16,4-2 4-16,-3-1 0 16,-3 3-2-16,2-1 13 0,1-3-28 15,6 0 39-15,0 0-41 16,1 0 38-16,5 3-36 15,5 1 24-15,-2 3-9 16,8 3 2-16,2 2 0 16,11-2-8-16,-1 3 22 15,7 1-28-15,-3 2 30 16,-5 2-31-16,2 6 26 16,-1 1-16-16,1-3 5 15,2 2 0-15,10-5-2 16,7 3 12-16,2 2-27 15,8 2 36-15,-1 3-41 0,4 6 33 16,4 0-24-16,1-1 13 16,1-4 0-16,4 0-2 15,-2 2 2-15,-1 3-10 16,2-3 24-16,7-3-32 16,0-12 18-16,3-9-11 15,0-8-10-15,0-8 21 16,9-5-14-16,10-5 14 15,-5-1-6-15,5-3 21 16,-2 2-35-16,5 0 36 16,4 3-30-16,2 2 25 15,8 0-16-15,-3-1 5 16,6-4-8-16,-1-1-1 0,-3 0-1 16,1 2 7-16,-4-5 5 15,-5 1-17-15,-5 2 30 16,1-2-29-16,-4-1 22 15,-2 3-10-15,-5-4 2 16,1-1 0-16,-1-1-6 16,5-1 14-16,2 1-16 15,7-3-1-15,1 2 4 16,4 3-40-16,5-3 30 16,0 3-14-16,3-1-17 15,-4-1 23-15,-2-1 8 16,-8 1 11-16,-8 1-23 0,-17 2-26 15,0-17-81 1,0-1-158-16</inkml:trace>
  <inkml:trace contextRef="#ctx0" brushRef="#br0" timeOffset="4226.81">19292 5478 384 0,'0'0'8'15,"0"0"6"-15,0 0-10 16,0 0 20-16,0 0-22 16,0 0 13-16,0 0-14 15,0 0 5-15,0 0-6 0,-19-43 5 16,19 43-12-16,0 0 18 15,-3 0-21-15,3 0 20 16,-3 0-18-16,3 0 17 16,-3 0-6-16,3 0 5 15,0 0-1-15,-5 0 14 16,5 0-16-16,0 0-7 16,0 0 14-16,0 0-24 15,0 0 3-15,0 0 6 16,30 6 0-16,9 5 3 15,12 2 0-15,8-5 1 16,2 0 4-16,-2 1 2 0,-12-1-13 16,-11 6 20-1,-13-1-28-15,-14-1 23 0,-9 4-9 16,0-4 5-16,0 3 11 16,0 4-11-16,0 5 6 15,0 0-16-15,0 1 17 16,7-4-21-16,8-3 20 15,-1-3-18-15,2-4 10 16,-2-3-3-16,-11-4 0 16,-3 1 8-16,0-3-17 15,0 1 19-15,0-2-12 16,0 5 16-16,3-2-28 16,3 8 18-16,7 0-10 15,7 6 1-15,2 5-32 0,-10-14-45 16,5-6-123-16</inkml:trace>
  <inkml:trace contextRef="#ctx0" brushRef="#br0" timeOffset="4931.03">21389 5615 209 0,'0'0'127'16,"0"0"-63"-16,0 0-59 15,0 0 21-15,0 0-4 16,0 0 16-16,-29 13-34 16,29-13-7-16,0 0 3 0,0 0-8 15,0 0 0 1,12 0 0-16,24 0 2 0,9-3 12 15,5-16-7-15,-2-5 12 16,-6 5-1-16,-14 4-9 16,-11 11 4-16,-14 0-5 15,-3 4-5-15,0 0 5 16,0 0 5-16,-29 0 31 16,-13 14-29-16,-7 12 4 15,1 0-3-15,6 4-4 16,3-7 0-16,10 2-4 15,7-9 5-15,11 0-4 16,11-2-2-16,0-3-7 16,0-3 8-16,0-1-11 15,17-4 3-15,16-3 5 0,4 0 3 16,2 0 3 0,-3-14-2-16,-7-1 9 0,-13 6-4 15,-8 4 25-15,-8 5-25 16,0 0 42-16,0 0-48 15,-24 0 19-15,-18 16-18 16,-9 8 3-16,-5 3-4 16,8-1 0-16,12-4-6 15,14-6 20-15,10 0-28 16,12-14-69-16,0-2-108 16</inkml:trace>
  <inkml:trace contextRef="#ctx0" brushRef="#br0" timeOffset="5592.17">19195 5569 414 0,'0'0'117'16,"0"0"-109"-16,-96-113-6 15,88 89 10-15,5 5-6 16,0 4-3-16,0 10 44 15,3 0-35-15,-3 5-4 16,3 0-8-16,0 0-16 16,0 0 0-16,0 2 11 15,0 20-12-15,0 7 34 16,0 3-26-16,0 1 18 16,20 1-17-16,2-5 9 0,-2 4-1 15,-1-10 0 1,1-4 2-16,-8-5-7 0,-2-6 13 15,2-2-18-15,-4-6 26 16,1 0 13-16,4 0-9 16,10 0 12-16,11-19-19 15,16-19-4-15,4-8-9 16,-8 4 8-16,-7 3-14 16,-13 11 20-16,-7 9-23 15,-10 4 23-15,-3 9-18 16,-6-1 8-16,0 6 6 15,0-4 8-15,0 3-6 16,0 2-10-16,0-2 10 16,0 2-24-16,0 0-18 15,5 2 18-15,7 24-9 0,4 8 19 16,12 4-26 0,5 3-12-16,15-1-10 0,17-3-18 15,16-7-31-15,-45-28-65 16</inkml:trace>
  <inkml:trace contextRef="#ctx0" brushRef="#br0" timeOffset="6388.35">22146 5311 285 0,'0'0'24'0,"0"0"-24"16,0 0 2-16,0 0-2 16,0 0 37-16,0 0-21 15,0 0 14-15,93 0-9 16,-87 0 27-16,-2 0-30 16,-1 0 27-16,-3 0-28 0,0 0 24 15,0 0-4 1,0 0-9-16,0 0 12 0,0 0-26 15,0 0 16-15,0 0-20 16,0 0-16-16,0 0 14 16,0 4-16-16,9 9 6 15,5 6 2-15,-2 9 0 16,-2 9 7-16,-4 7-13 16,-3 7 19-16,8 5-20 15,-5-2 24-15,7-8-30 16,-1-3 18-16,5-12-6 15,2-8 1-15,1-5 0 16,-4-11-3-16,-7-1 17 16,-2-6 5-16,-1 0-12 15,17 0 64-15,28-35-37 0,40-36 8 16,41-32-41-16,39-25 5 16,27-15-6-16,22-12 7 15,12-7-18-15,1-2 29 16,-7-1-34-16,-10 4 17 15,-12 18-2-15,-6 17-79 16,-154 107-27-16,1 6-159 16</inkml:trace>
  <inkml:trace contextRef="#ctx0" brushRef="#br0" timeOffset="11983.99">17154 7689 402 0,'0'0'41'16,"0"0"-26"-16,0 0 26 15,0 0-7-15,0 0 31 16,0 0-53-16,0 0-3 15,0 0 1-15,-45-7-20 16,45 7-2-16,0 0 4 16,22 0-2-16,14 16 10 15,6 5-6-15,3 7 20 16,9 0-26-16,7 1 27 16,4 2-21-16,1-6 14 15,-2-3-7-15,-5-6-1 16,-11 0 0-16,-6-3 8 0,-14-7-1 15,-14-1-13-15,-8-3 18 16,-6-2-3-16,0 0 1 16,0 0 43-16,0 0-20 15,-29 0-17-15,-13-9-16 16,-10-6 4-16,-2 0-4 16,1 2 7-16,2 3-11 15,9-2 16-15,12 9-1 16,8-2-5-16,13 3 7 15,1 2-13-15,8 0-2 16,0 0 2-16,0 0-34 16,11 0 19-16,34 15 4 0,13 2-5 15,13 1 23-15,7-7-14 16,3-1 14-16,-8-4-8 16,-14-1 1-16,-14-5 0 15,-21 0-4-15,-16 0 9 16,-8 0-5-16,0 0 3 15,-13-3 36-15,-24-16-35 16,-19-7 3-16,-2 0-7 16,-4 1 3-16,-2-1 3 15,8 2 2-15,8 5-10 16,12 5 16-16,11 0-21 16,5 6 21-16,14 4-28 15,6 2 8-15,0 2-63 0,0 0-103 16,0 4 12-16,9 9-21 15</inkml:trace>
  <inkml:trace contextRef="#ctx0" brushRef="#br0" timeOffset="12815.35">19715 7672 244 0,'0'0'16'0,"0"0"-14"16,0 0-2-16,0 0 0 15,0 0 10-15,0 0-3 16,0 0 12-16,69-32-16 16,-69 32 40-16,0 0-9 15,0 0 22-15,0 0 2 0,-30 2-46 16,-32 22-12-16,-19 10 5 15,-8 11-16-15,-4 4 22 16,9-2-19-16,9-4 18 16,22-10-16-16,19-9 14 15,17-6-9-15,11-9 1 16,6-5-5-16,0-4 0 16,0 0 10-16,0 0-2 15,0 0 4-15,42-11 45 16,15-21-47-16,15-9 12 15,6-2-9-15,-4 7 14 16,-13 8-11-16,-16 9-7 16,-15 8-8-16,-21 7 18 0,-9 4-27 15,0 0 26-15,0 0 15 16,-39 10-17-16,-31 30-4 16,-25 10-7-16,-4 4 3 15,15-5-9-15,18-12 23 16,24-14-31-16,17-7 28 15,8-6-27-15,11-6 13 16,6-4-2-16,0 0-15 16,20 0 7-16,31-9 8 15,24-20 4-15,12-16 6 16,10-5 2-16,4-1-5 16,-12 4 0-16,-8 13 15 15,-22 10-18-15,-28 14 12 16,-17 5-14-16,-14 5 2 0,0 0 12 15,0 0-5-15,0 0 6 16,-20 2 1-16,-11 14-29 16,-2 3 30-16,0-1-32 15,4 4 15-15,7 2-50 16,2-1-29-16,18-14-73 16,-1-7-79-16</inkml:trace>
  <inkml:trace contextRef="#ctx0" brushRef="#br0" timeOffset="13731.74">18123 7742 270 0,'0'0'89'15,"0"0"-60"-15,0 0 12 16,0 0-30-16,0 0 17 16,0 0-21-16,0 0 1 15,9-16-7-15,-9 16-1 16,3 0 0-16,-3 0 9 16,0 0-22-16,0 0 28 15,0 0-13-15,0 0 0 16,0 15 15-16,0 6-13 15,3 6 11-15,-3 13-4 16,0 4 6-16,0 5 21 0,0-2-37 16,0-3 9-16,0-6-1 15,0-9-17-15,0-3 19 16,0-9-15-16,0-4 5 16,0-2-1-16,-3-4 0 15,0-4 0-15,0 4-44 16,0-7-63-16,-3 0-23 15</inkml:trace>
  <inkml:trace contextRef="#ctx0" brushRef="#br0" timeOffset="14061.63">17978 7822 375 0,'0'0'38'16,"0"0"-38"-16,0 0-3 16,0 0 3-16,0 0 9 15,216-52 24-15,-168 52-22 16,-12 0-9-16,-11 0 2 16,-14 13 4-16,-11 13 26 15,0 12-30-15,-6 9 18 16,-36 5-14-16,-8 1 39 15,5-8-35-15,6-10 3 16,8-8-1-16,4-5-9 16,-2-3 3-16,-4 0 1 0,-1 3-18 15,-8-2 8-15,-4 3-59 16,34-22-44-16,-2-1-81 16</inkml:trace>
  <inkml:trace contextRef="#ctx0" brushRef="#br0" timeOffset="14428.15">18162 8064 453 0,'0'0'31'0,"0"0"-31"16,0 0-17-16,0 0 15 15,0 0 4-15,0 0 1 16,0 0 7-16,177 6 47 16,-124-6-32-16,-5 0-4 15,-1-1-19-15,-8-15 6 16,-13 5-8-16,-10-2 5 16,-10 2 0-16,-6-1-1 15,0-7 10-15,0 0-5 16,0-3-5-16,-15 3 1 15,-7 4 15-15,-5 4-4 16,1 8 0-16,-5 3-16 0,-5 6-11 16,-6 25-13-16,0 12-38 15,12 4 4-15,24-30-85 16,6-4-62-16</inkml:trace>
  <inkml:trace contextRef="#ctx0" brushRef="#br0" timeOffset="15861.3">18495 8130 515 0,'0'0'17'0,"0"0"-10"15,0 0-1 1,0 0-6-16,0 0 4 0,0 0-1 15,121-104-2-15,-104 80 9 16,-7 0-1-16,-4 5-8 16,0 1 38-16,-6 8-37 15,0 4 14-15,0 3-8 16,0 3-8-16,0 0 0 16,0 0-44-16,5 0 11 15,4 18 11-15,7 1 12 16,1 0 19-16,1 0-15 15,1 0 6-15,1-1 0 16,-1-1 0-16,1-2 1 16,-4-1 0-16,4 2 4 0,-11-4 14 15,1-1-18-15,-7-2 5 16,-3-5 4-16,0 0-10 16,0-2 3-16,0 5 19 15,-19-3-6-15,-7 1-8 16,7-5-6-16,8 0 12 15,5 0-16-15,6 0 10 16,0 0-9-16,0 0 6 16,0 0-10-16,17-18 2 15,19-10 2-15,9-3-7 16,-3 1 16-16,-3-1-18 16,-8 6 23-16,-5 3-23 0,-7 1 20 15,-3 4-14-15,-8 0 8 16,-2 4-4-16,-6 0 10 15,0 3-7-15,0 1 9 16,0 4-1-16,0 1-9 16,0 4 8-16,0 0-17 15,0 0 8-15,0 0-2 16,0 0-23-16,0 0-24 16,0 0 29-16,0 11 15 15,0 2-9-15,0-3 24 16,3 3-25-16,0-4 23 15,0-3-10-15,4 3 1 16,-7-2 0-16,3-1-2 0,3-2 8 16,-6-1-20-1,3 0 30-15,-3 0-26 0,0-3 22 16,0 0-22-16,0 0 19 16,0 0-9-16,0 0 0 15,3 0 3-15,-3 0-1 16,0 0 9-16,0 0-16 15,0 0 23-15,0 0-33 16,0 0 22-16,0 0-12 16,0 0 5-16,0 0 0 15,0 0-1-15,0 0 8 16,0 0-7-16,0 0 3 16,0 0 28-16,0 0-30 15,0 0 21-15,0 0-20 0,0 0-3 16,0 0 1-16,0 0 0 15,0 0 0-15,0 0 11 16,0 0-27-16,0 0 32 16,0 0-29-16,0 0 30 15,0 0-17-15,0 0 0 16,0 0 0-16,0 0 3 16,0 0 7-16,0 0-20 15,0 0 19-15,0 0-24 16,5 0 12-16,1 0-8 15,-3 0 6-15,-3 0 2 16,3 0 2-16,-3 0 2 16,0 0 11-16,0 0-9 0,0 0 9 15,0 0 1-15,0 0-21 16,0 0 19-16,0 0-14 16,0 0 3-16,0 0 0 15,0 0-1-15,0 0 8 16,0 0-22-16,0 0 35 15,0 0-35-15,0 0 25 16,0 0-19-16,0 0 12 16,0 0-4-16,0 0 1 15,0 0 0-15,0 0-5 16,0 0 15-16,0 0-21 16,3 0 17-16,4 0-20 0,2 0 26 15,-3 0-21 1,5 0 11-16,-8 0-2 0,6 0 0 15,-2 0 10-15,2 0-20 16,2 0 24-16,-2 0-28 16,-2 0 29-16,-1 0-26 15,-3 0 16-15,-3 0-6 16,0 0 1-16,3 0 0 16,0 0-6-16,5 0-30 15,1 0 10-15,4 0-53 16,-1 0 10-16,-4 0-46 15,-5 0-40-15</inkml:trace>
  <inkml:trace contextRef="#ctx0" brushRef="#br0" timeOffset="16475.16">19583 7623 495 0,'0'0'56'16,"0"0"-30"-16,0 0 37 16,0 0-27-16,0 0 18 15,0 0-50-15,0 0-4 16,-33-21 0-16,33 21-1 15,0 0-12-15,8 13 11 16,20 6 2-16,11 0 0 16,6 2-7-16,10-3 19 0,1 1-23 15,-2-4 24-15,1-5-11 16,-7 1 1-16,-6-4 5 16,-9-5-6-16,-16 2-2 15,-8-2 0-15,-6 0 4 16,-3-2-2-16,0 2 4 15,0 2 25-15,0 11-29 16,-39 13 18-16,-29 13-13 16,-16 9-6-16,3-3-1 15,3-3 5-15,8-3-12 16,12-7 20-16,10-3-28 16,18-6 11-16,18-9-28 0,12-3-77 15,0-6-4-15,0-7-71 16,6 0-51-16</inkml:trace>
  <inkml:trace contextRef="#ctx0" brushRef="#br0" timeOffset="17068.23">20668 7591 382 0,'0'0'29'0,"0"0"-12"15,0 0-13-15,0 0 50 16,0 0-48-16,0 0 22 16,0 0-20-16,-15-9-5 15,15 9 7-15,-7 0-9 16,-2 0 6-16,-8 0 2 0,-2 5 1 16,-10 10-9-1,-7 1 40-15,0 4-21 0,2-3 9 16,-5 2-17-16,9-4-2 15,1 2 15-15,-1-1-19 16,12-2-12-16,2-1 21 16,8 0-30-16,8 0 21 15,0 1-18-15,0 1 12 16,5-2-2-16,23-1 0 16,8-2 4-16,9-4-7 15,3 1 15-15,-6-1 13 16,-3-1-15-16,-13 1 1 15,-10 0-2-15,-10 3-8 16,-6-3 1-16,0 1 0 16,0 3 10-16,0 5 4 0,-28 4-19 15,-8 1 24-15,4-5-38 16,2-2 5-16,21-13-58 16,6 0-153-16</inkml:trace>
  <inkml:trace contextRef="#ctx0" brushRef="#br0" timeOffset="17886.18">17861 7165 421 0,'0'0'35'0,"0"0"-22"16,0 0 30-16,0 0-39 15,0 0 37-15,-207-30-34 16,156 30-2-16,-4 0 1 16,-1 9-1-16,5 1 14 15,-1-1-15-15,4 0 49 16,6 1-53-16,-3 3 16 15,0 7-8-15,-7 12-6 16,-4 8-2-16,-8 11 0 16,-1 5-4-16,1 0 15 0,5-5-26 15,12-4 27-15,5-4-29 16,9 0 33-16,7-7-21 16,4 0 5-16,2 0-2 15,4-3 0-15,1-1 4 16,1 2-8-16,4-4-11 15,10-4-29-15,0-7-52 16,0-19-27-16,0 0-122 16</inkml:trace>
  <inkml:trace contextRef="#ctx0" brushRef="#br0" timeOffset="18096.77">18062 7316 115 0,'0'0'104'0,"0"0"-104"16,0 0-145-16</inkml:trace>
  <inkml:trace contextRef="#ctx0" brushRef="#br0" timeOffset="18576">18694 7084 604 0,'0'0'65'15,"0"0"-60"-15,0 0 3 0,0 0-15 16,0 0 7-16,0 0 0 15,191 35-3-15,-113-14 13 16,13 2-18-16,8 8 23 16,15 1-18-16,6 8 12 15,-2 9-5-15,-1 2-4 16,-17 5 9-16,-16 4-9 16,-13-2 4-16,-19 1-8 15,-17-1 16-15,-5 0 8 16,-11 0-13-16,-2-2-5 15,-2-3 8-15,-5-4-12 16,-1-7 2-16,-1-5 0 16,-5-3-3-16,0-4 14 0,-3-3-22 15,0 0 23-15,0-1-24 16,0-5-27-16,0 1-16 16,0-22-73-16,0 0-49 15</inkml:trace>
  <inkml:trace contextRef="#ctx0" brushRef="#br0" timeOffset="19605.56">17241 7550 65 0,'0'0'0'16,"0"0"-15"-16,0 0-22 15</inkml:trace>
  <inkml:trace contextRef="#ctx0" brushRef="#br0" timeOffset="21193.89">17241 7550 209 0,'200'45'42'16,"-200"-45"-8"-16,3 0-24 16,-3 0 18-16,0 4-18 15,0-1-8-15,0 2 6 16,0 5-3-16,0-1 12 15,0 7-11-15,0-1 21 16,0 2-17-16,0 2 20 16,0 3-27-16,0-1 6 15,0 5-8-15,17 0 5 16,-1 3 8-16,7 1-10 0,5-2 10 16,1-2-12-16,7-2 12 15,0-1-8-15,0-2 2 16,6 4 6-16,0-3 1 15,12 0 14-15,4-1-2 16,12-1 8-16,11-3-11 16,3-2 16-16,5 2-29 15,-5 0 6-15,-8 0-12 16,-4-1-3-16,1-5-2 16,-4 3 0-16,-4-4-3 15,-1-1 15-15,-2-2-24 16,-4-5 26-16,-1-1-18 15,5-1 8-15,-1 0-1 16,11 0-2-16,-5 0-1 16,8 0 3-16,-7 0 5 0,-1 0-16 15,1-10 24-15,-7-4-38 16,8 3 40-16,-7-5-33 16,-1 1 21-16,3 0-6 15,4-2 0-15,-1-2 3 16,-2 2-14-16,-4-1 22 15,-5 7-25-15,-1-3 23 16,-10 1-22-16,-3-3 20 16,0 0-9-16,-6-5 2 15,1-3 0-15,-4-3-3 16,0-4 9-16,-7-1-14 16,-4-2 21-16,-2-3-26 0,-1-1 31 15,-7 4-32 1,-7 0 18-16,-5 2-8 0,0-3 3 15,0 3-15-15,-24-2 10 16,-8 2 4-16,-10 5-8 16,-6-1 13-16,-7 2-14 15,-10 0 21-15,-9 1-14 16,-10 3 6-16,-6 0-2 16,-5 7 0-16,-5 1 5 15,-16 5-15-15,-3 3 24 16,-13-1-20-16,-2 5 17 15,2 1-21-15,-7 1 13 16,1 0-3-16,-4 0 0 0,-4 0 0 16,1 1-3-1,6 10 15-15,13 2-20 0,9 0 25 16,24 2-25-16,9 7 19 16,12-2-21-16,15 4 10 15,5 1 0-15,10 1-2 16,6-1 6-16,1 6-14 15,5-4 18-15,5 4-23 16,5 0 14-16,11 0-10 16,2 0 7-16,7-3 0 15,0-4 4-15,0 0-7 16,0-2-2-16,22 3 11 16,14-2-11-16,12 3 2 15,11 0-3-15,19-6 13 0,12-2-4 16,13-1 2-16,8-2 14 15,4-2-13-15,2 2 3 16,-1 0-10-16,1 1 21 16,-5 2-31-16,2 1 29 15,-5-2-24-15,-2-1 13 16,-1-1-3-16,5-6 0 16,1 1 1-16,5-8-5 15,9-2 8-15,0 0-16 16,9-15 21-16,7-11-19 15,4-6 15-15,-4-2-9 16,-6 4 5-16,-20 2-1 16,-19 5 0-16,-16 4 7 0,-16 1-16 15,-10 5 23-15,-16 1-28 16,-5-4 27-16,-4 1-22 16,-7 0 14-16,-4-4-5 15,-4 0 16-15,-4-4-3 16,-5-7-5-16,-3-3-1 15,-3 1-7-15,0 2 11 16,0 1-6-16,-15-1 8 16,-15 2-16-16,-6-2 6 15,-6 3-3-15,-3-2 2 16,-6 2 6-16,-7-6-15 16,-10 3 23-16,-10 3-31 0,-6 8 30 15,-13 5-30 1,-13 9 18-16,-9 5-7 0,-7 0 4 15,-6 0 0-15,-8 0-9 16,-2 10 19-16,-3 7-20 16,-4 2 21-16,13 7-23 15,1 0 21-15,6 4-17 16,-1 2 8-16,-2-1 0 16,6 6-1-16,9-5 8 15,14 0-21-15,19-2 31 16,13-2-31-16,13-2 17 15,13 3-6-15,6 1-26 16,8 0 11-16,4-1-7 0,7-4-5 16,8-2 10-16,5 3-9 15,4 0 9-15,0-3-55 16,3-2 2-16,0-21-50 16,0 0-25-16</inkml:trace>
  <inkml:trace contextRef="#ctx0" brushRef="#br0" timeOffset="23722.87">18252 7623 219 0,'0'0'53'0,"0"0"-53"16,0 0-3-16,0 0-1 15,0 0-35-15,0 0-17 16,0 0-114-16</inkml:trace>
  <inkml:trace contextRef="#ctx0" brushRef="#br0" timeOffset="25415.7">18252 7623 245 0,'-3'-60'96'16,"3"60"-73"-16,0-4 19 16,0 1-16-16,0 1 13 0,0-2-29 15,0 2 19-15,0 0-23 16,0 2 17-16,0-2-9 15,0-1-1-15,-7 3 18 16,-2-6-22-16,3 2 30 16,-5 0-39-16,-1-6 12 15,2 7-6-15,4-2 5 16,-5-1-4-16,8 1 7 16,-3-1 9-16,3 1-21 15,0-3 26-15,-4 4-27 16,4-5 19-16,-6-1-15 15,-2-5 15-15,2-4-18 16,-1-2 16-16,1-7-9 0,-2 0-8 16,2-1-2-16,-4-2 13 15,1 3-20-15,-2-3 21 16,4-1-12-16,1-3 4 16,3-2-2-16,6 2-2 15,0-5-1-15,0 0 0 16,0 1 6-16,0 5-18 15,0 3 30-15,0-3-34 16,6-1 30-16,13-2-24 16,4-1 19-16,-4 1-15 15,1 3 6-15,-1 0 0 16,4-4-5-16,2 1 18 16,-5 3-28-16,2 0 32 15,-2 0-33-15,-1-5 28 0,4-4-18 16,-1 2 8-16,-2 3-2 15,-7 3 0-15,-4 8 4 16,2-1-13-16,1-2 25 16,4 0-34-16,4-2 36 15,-1 1-32-15,4-2 20 16,2 4-9-16,-3 3 3 16,2-1 0-16,2 2-7 15,2-3 21-15,2-1-28 16,2 1 28-16,1 0-28 15,-11 4 26-15,1 1-19 16,2-1 7-16,4-6 0 16,1-4-1-16,1-4 6 0,2-1-15 15,-4 0 26-15,4 1-32 16,0 4 30-16,1-5-25 16,8 1 14-16,3 1-3 15,4 1 0-15,2 6 5 16,-1-1-13-16,-2 7 20 15,-6-2-30-15,0 1 36 16,3 1-36-16,0-2 34 16,1-2-27-16,-1 2 11 15,-3 3 0-15,0-4-1 16,3 0 10-16,13-5-20 16,4 0 24-16,5-2-31 0,1 0 34 15,-4 6-27-15,-5 2 16 16,-7 3-5-16,-4 3 0 15,-12 6 0-15,-17 4-5 16,-10 7 16-16,-3 1-25 16,-1 2 32-16,-2 0-33 15,3-3 29-15,-3 3-17 16,0-3 3-16,4 0 0 16,-4-2-6-16,3-1 12 15,0-2-17-15,2-1-33 16,1 3 38-16,-6 2-41 15,-3-3 12-15,0 1-15 0,0-4-8 16,0 3 7-16,0-5 17 16,0 2 9-1,-3 0-12-15,-6-2 28 0,-2 6-25 16,5-1 31-16,-3-3 6 16,-1 4-1-16,-4 0 0 15,2-1 18-15,-4 0 10 16,2 3-8-16,-5 2 24 15,4 0-34-15,-7 2 7 16,-5 0-8-16,1 0-17 16,1 0 9-16,2 0-3 15,1 7 0-15,2-1 0 16,1 1-3-16,2-2 15 16,11-2-24-16,-4-1 25 15,10 2-27-15,0-2 14 0,0 3-3 16,0-1-3-16,0 2 6 15,3 0-3-15,16-1 13 16,11 0-20-16,5-3 22 16,14-2 2-16,5 0-8 15,4 0 32-15,-2 0-29 16,-8 0 8-16,-12 0-17 16,-11 0 2-16,-11 0-5 15,-5 0 11-15,-6 0-17 16,1 0 23-16,5 0-25 15,-3 9 25-15,-6-1-18 16,5 3 4-16,-5 3 0 0,0 6-2 16,0 1 8-16,-11 5-10 15,-14 2 17-15,-8-3-19 16,4 1 20-16,-1-4-17 16,2-2 5-16,2 0-2 15,4-3 0-15,6 0 2 16,2 0-8-16,5-2 17 15,6 0-25-15,3-2-5 16,0-3-4-16,0-1-20 16,9 3 2-16,16-11-55 15,-11-1-39-15,-1 0-189 16</inkml:trace>
  <inkml:trace contextRef="#ctx0" brushRef="#br0" timeOffset="29478.93">17106 6228 240 0,'0'0'91'0,"0"0"-62"16,0 0 0-16,0 0 15 16,0 0-15-16,0 0 6 15,0 0-34-15,0 0 32 16,3-6-32-16,0 6 17 15,-3 0-11-15,0 0-7 16,0 0 0-16,0 0 1 16,0 0-6-16,3 0 18 0,0 0-22 15,4 0 18-15,-4 0-2 16,0 10-5-16,0 16 19 16,-3 6-19-16,0 13 10 15,0 9 17-15,-9 4-22 16,-15 3 9-16,2-1-6 15,7 3-8-15,-5-6 9 16,7-4-7-16,-1 0 4 16,2-5-5-16,-1-3 4 15,4-4-6-15,-2-5-2 0,2-6 15 16,-1 0-25 0,4-7 26-16,0-4-27 0,3-1 22 15,-2-5-17 1,2-3 8-16,3-1-1 0,0-5 0 15,0-2 2-15,0 1-14 16,0-3 27-16,0 0-30 16,0 0 30-16,0 0-22 15,0 0 14-15,0 2-8 16,0 0 1-16,0 0 0 16,-3 5-2-16,0-1 19 15,0 6-35-15,3 5 35 16,0-3-34-16,0 3 29 15,0-4-24-15,0-1 12 0,3 1-1 16,17-4 0 0,-1 1 1-16,10-1-13 15,4-5 26-15,6 2-27 0,12-4 28 16,13-2-14-16,14 0 9 16,15 0 12-16,18-10 2 15,7-5-11-15,13 0 2 16,-2-2-4-16,2 5 2 15,3-6-3-15,4 3 4 16,4 3-6-16,11-2 3 16,-5 4-9-16,4 1 4 15,-7 3-5-15,0 4 7 16,-2 2-10-16,-4 0 14 0,-7-2-22 16,-20 2 25-16,-14-3-29 15,-20 3 22-15,-17 0-9 16,-19 0 2-16,-19 0 0 15,-10 0-5-15,-10 0 22 16,-3 0-33-16,0 0 32 16,3 0-30-16,-3 0 27 15,0 0-26-15,0 0 11 16,0 0-20-16,3 0-2 16,0 0 18-16,0 0-8 15,2 0 28-15,-2 0-29 16,-3 0 29-16,0 0-26 0,0 0 23 15,0 0-11 1,3 0 5-16,0 0 19 0,-3-2 23 16,3-17-19-16,3-9-19 15,1-13 10-15,2-8-36 16,5-6 34-16,8-3-28 16,4-5 13-16,7 0-2 15,6-2 0-15,-5 6 7 16,-1 3-20-16,-14 11 29 15,-10 8-32-15,-9 10 34 16,0 3-29-16,0 5 18 16,0 2-10-16,-3 4 3 15,-9 3 0-15,2 3-6 16,1 3 20-16,4 2-25 16,2 2 30-16,3 0-37 0,0 0 32 15,0 0-22-15,0 0 12 16,-3 0-4-16,-3 0 0 15,-7 0 2-15,-10-3-14 16,-5-2 24-16,-8 4-27 16,-6-1 30-16,-3-2-31 15,-16 0 29-15,-14-1-17 16,-26 1 4-16,-22 2 0 16,-28 0-4-16,-20 2 13 15,-16 0-27-15,-11 0 35 16,-4-5-33-16,-5-1 29 15,-7-4-20-15,4-3 9 16,14-2-2-16,14-3 0 0,23 5 4 16,30 1-12-16,26 3 25 15,19 3-33-15,23 2 28 16,19 1-24-16,19 3-18 16,10 0-3-16,1 0-57 15,4 7-62-15,2 17-1 16,6-16-24-16,0-2-82 15</inkml:trace>
  <inkml:trace contextRef="#ctx0" brushRef="#br0" timeOffset="30343.47">18957 6572 340 0,'0'0'16'0,"0"0"-4"16,0 0-12-16,0 0 35 15,0 0-21-15,0 0-1 16,0 0-10-16,0 3-3 16,0 0 19-16,0 1-18 15,0 5 26-15,0 13-23 16,-30 12 37-16,-12 12-33 15,-9 5 16-15,-11 11-20 16,-13 6 4-16,-1 5 7 0,-16 9-14 16,0 5-2-16,-3 4 15 15,-1 2-22-15,-1-2 22 16,2-4-20-16,5-11 11 16,1-4-5-16,8-9 0 15,6-5 0-15,21-11-4 16,12-6 14-16,9-7-23 15,13-9 27-15,7-5-27 16,4-7 26-16,6-5-19 16,0-5 6-16,-2 0 0 15,2 2 0-15,-3 0 3 16,-7 5-7-16,-2-2-3 0,1-1-6 16,1-3-55-16,13-4 45 15,0 0-38-15,0 0-138 16</inkml:trace>
  <inkml:trace contextRef="#ctx0" brushRef="#br0" timeOffset="30905.14">18591 6851 69 0,'0'0'248'0,"0"0"-185"15,0 0 2-15,0 0-28 16,0 0 6-16,0 0-39 15,13-25-3-15,-13 25 7 16,0 0-11-16,0 0 6 16,3 0 3-16,-3 21 13 15,6 11 2-15,5 17 14 0,1 11-27 16,12 12 24 0,4 16-27-16,11 13 15 0,3 10-19 15,6 4 14-15,-6 5-7 16,3 2-4-16,-3 2 19 15,0-2-22-15,0-5 20 16,0-9-13-16,0-9-7 16,0-8 11-16,1-10-18 15,-5-4 14-15,1-9-8 16,-6-9 0-16,-8-10 1 16,-2-7-5-16,-4-7 18 15,-2-8-27-15,-5-5 26 16,-2-7-26-16,-4-9 20 15,-3-1-14-15,-3-3 7 0,5-2-20 16,-5 0-12-16,3 0-30 16,-3-11-33-16,3-6-166 15</inkml:trace>
  <inkml:trace contextRef="#ctx0" brushRef="#br0" timeOffset="32383.56">15564 7416 199 0,'0'0'34'15,"0"0"-32"-15,0 0 7 16,-194 90-9-16,146-63 0 16,-1 8 23-16,-2 4-8 15,-2 9 3-15,3 5-17 16,-3 7 27-16,8 9-14 15,6 3 5-15,5 1 0 0,4 2 1 16,10 0-2-16,4 0-11 16,7-4 18-16,9-1-23 15,0-2 18-15,0-2-17 16,0 1 19-16,25-3-13 16,17-2 15-16,14-2-2 15,11 0-17-15,17 0 37 16,10 4-33-16,7 6 26 15,5-3-31-15,7-1 35 16,7-4-39-16,5-4 14 16,12-4-7-16,1-5 15 15,7 0-1-15,3-4-13 16,14-2 20-16,9-5-26 0,4-4 5 16,2-4 5-1,-1-4-24-15,0-4 14 0,3-6-2 16,-1 0 0-16,-7-4 2 15,-9-3-6-15,-8-5 12 16,-2-4-16-16,-3 0 24 16,-8 0-24-16,2-6 19 15,-4-5-11-15,0 3 0 16,10-3 5-16,2 0-11 16,1-5 16-16,-3-2-24 15,3-3 32-15,-1-5-35 16,2-2 30-16,4-1-17 0,-1-2 8 15,-4 1-1 1,-10-2-1-16,-13 0 0 0,1076-689-9 109,-1189 657 1-93,-10-7 0-16,-3 1 2 16,-3 1-2-16,0 5-7 15,-12 4 11-15,-18 3-5 16,-9 1 14-16,-12-2-23 16,-10 7 13-16,-10 0-42 0,-6 4 43 15,2 5-3-15,4 2 10 16,7 4 1-16,5 2 4 15,11 2-5-15,-4-2-10 16,-7-1 20-16,2-1-30 16,-8 0 23-16,-3 1-16 15,-2 5 7-15,-2 2 1 16,-2 7-6-16,-1-2 6 16,5 1-10-16,5 3 21 15,4-1-25-15,6 6 7 16,-1 2 5-16,-5 2-42 15,-13 7-17-15,-1 3-9 0,50 0-51 16,-1 0-50 0</inkml:trace>
  <inkml:trace contextRef="#ctx0" brushRef="#br0" timeOffset="33949.64">16229 7871 210 0,'0'0'7'0,"0"0"-2"15,0 0-7-15,-141 142 12 16,105-104-17-16,3-7 14 15,8 0-4-15,-1-3 16 0,4 1-10 16,-5 4 13-16,-2 1-12 16,7 0 15-16,5-1-22 15,8-2 23-15,6-1-23 16,3 4 10-16,0 1-8 16,0 0 0-16,12 0-3 15,11-1 2-15,4 1-8 16,-2 0 11-16,1 2-13 15,-1 0 16-15,2 1-9 16,5-4 3-16,7 3-6 16,6-3 2-16,7-2 0 15,2 3 1-15,7-1 3 16,1 0-8-16,2 4 16 0,1 1-19 16,7-1 13-16,-2 3-6 15,2 2 0-15,-4 0 7 16,2 1-5-16,2 6 1 15,6-1 0-15,15 0 1 16,4-4-8-16,16-2 12 16,15-2-14-16,9-7 18 15,8-4-17-15,1-3 10 16,2-5 10-16,-3-7 2 16,7-5-14-16,7-5-1 15,2-5 9-15,4 0-22 16,3-2 12-16,6-20-2 15,7-4-13-15,1-8-5 16,-6 0-4-16,-11-2 11 16,-12 2 4-16,-12 1 12 0,-11 1-11 15,-11-5 14-15,-5 2 2 16,-2-8-6-16,-5-2 6 16,-13 0-8-16,-13-2 0 15,-20 2-1-15,-10-5-2 16,-9 0-4-16,-9-2 12 15,-13 1-15-15,-8-3 22 16,-8 1-9-16,-4-3 1 16,0-4 9-16,0 2 2 15,-13 5-10-15,-23 4 5 16,-9 7-9-16,-14 1 1 16,-14 0 7-16,-8 2-7 0,-13-3 9 15,1 4-9-15,-8-6 5 16,-5-1 11-16,-8 2 1 15,-4-1-18-15,-8 2 20 16,-14 2-17-16,-11 6 19 16,-24 0-24-16,-10 4 26 15,-8 0-23-15,-5 8 7 16,-1 6-10-16,-8 5 1 16,-13 9-3-16,1 2 12 15,4 0-21-15,6 10 25 16,12 18-19-16,13 11 10 15,9 14-8-15,4 11 3 16,6 14-33-16,17 3-1 16,19-2-23-16,22-4 14 0,19-6-3 15,14-7 25-15,13-8-24 16,16-8 23-16,15-10-19 16,30-34-3-16,0-2-63 15</inkml:trace>
  <inkml:trace contextRef="#ctx0" brushRef="#br0" timeOffset="36418.31">24290 8442 39 0,'0'0'56'0,"0"0"-40"16,0 0 2-16,0 0 5 16,90 124-6-16,-67-99 11 15,-1 1-25-15,5 0 3 16,-1 0-6-16,-4-1 5 0,1-3-10 16,-4 0 11-16,-5-1-11 15,-2-2 8-15,-5 2-3 16,-7 3 0-16,0-1 2 15,0 5-5-15,-13 2 13 16,-20 5-20-16,-2 5 8 16,2 5-2-16,5-3-26 15,5-1 10-15,1-4-24 16</inkml:trace>
  <inkml:trace contextRef="#ctx0" brushRef="#br0" timeOffset="36709.76">24313 9285 22 0,'0'0'82'0,"0"0"-35"16,-93 112-45-16,46-72-2 0,-1 6-11 15,1 4-5 1,-6-3-7-16,8-2 23 0,3 0 28 16,6-4-13-16,8-5-5 15,-2-2-6-15,7-2-5 16,1-2 4-16,-4-2 4 16,-2 5 22-16,-8-2-11 15,-6 7-18-15,-11 2-6 16,2 0 5-16,-1-2-57 15,4-2 16-15,6 1 42 16,3 0-1-16,3-6 2 16,5 0-1-16,5-4 6 15,-1 0 15-15,2-3 0 0,-1 4-21 16,-2-5 0 0,-5 3-1-16,-6 0-1 0,25-22-37 15,-1 3-74-15</inkml:trace>
  <inkml:trace contextRef="#ctx0" brushRef="#br0" timeOffset="36875.57">22801 10608 70 0,'0'0'83'0,"0"0"-26"16,-168 104-50-16,132-77 6 15,1 1-13-15,-1 0 7 16,3-2-6-16,-1 1-1 16,-2 1 0-16,-6 3-3 15,-3 1-2-15,-4-3-14 16,-2 5-2-16,-2-4-25 15,2 2 37-15,38-23-12 0,1-5-41 16</inkml:trace>
  <inkml:trace contextRef="#ctx0" brushRef="#br0" timeOffset="42365.6">19980 4497 154 0,'0'0'71'15,"0"0"-16"-15,0 0-27 16,0 0 13-16,0 0-1 15,0 0-1-15,0 0 1 16,0 0-30-16,0 3 4 16,0-3-9-16,0 0 6 15,0 0-2-15,0 0 0 16,0 0-9-16,0 0 8 16,0 0-8-16,0 0 4 15,0 0-12-15,0 0 16 16,0 0-20-16,0 0 25 15,0 0-23-15,0 0 15 16,0 0-9-16,-3 0 4 0,3 0-1 16,0 8-5-1,0 10 12-15,0 3-16 0,0 4 25 16,0 4-28-16,0-2 28 16,0 1-22-16,0-3 9 15,0 4-2-15,0-8 0 16,6 1 2-16,5-6-10 15,-2-3 18-15,1-2-20 16,-1-5 24-16,-1-3-19 16,-2-3 10-16,-3 0 7 15,-3 0 5-15,0 0 12 16,0 0 4-16,0 0-31 0,3 0 11 16,-3 0 1-1,0 0-21-15,0 0 19 0,0 0-20 16,0 0 13-16,0 0-5 15,0 0 0-15,0 0 2 16,0 0-6-16,0 0 17 16,0 0-24-16,0 0 28 15,0 0-34-15,3 0 20 16,4 0-10-16,-1 0 7 16,8 0 0-16,-2 2-1 15,4-2 11-15,4 0-20 16,-1 0 23-16,4 0-20 15,-4 0 26-15,-10 0-23 16,-2 0 8-16,-7-5 1 16,0-3 1-16,0-5-3 0,0 0-3 15,0 1 11-15,0-1-5 16,0 2-3-16,-13 1-1 16,-1 1 10-16,3 5-15 15,0 0 3-15,-1 1 0 16,-1 3 0-16,-4 0 0 15,-5 0-12-15,-1 0 11 16,-2 4-10-16,-1 14-2 16,-1 3 8-16,5 0-5 15,10-4 10-15,1-4-2 16,8-2-11-16,0-5 10 16,3-1-10-16,0-3 6 0,0-1 1 15,0-1-9-15,0 0 25 16,0 0-14-16,0 0 4 15,0 0 0-15,0 0 4 16,0 0 5-16,0 0-18 16,0 0 25-16,0 0-30 15,0 0 28-15,0 0-22 16,0 0 11-16,0 0-3 16,0 0 0-16,0 0 2 15,0 0-8-15,0 0 20 16,0 0-30-16,0 0 17 15,0 0-3-15,0 0-26 16,0 0 27-16,0 0-11 0,0 0 12 16,0 0-4-16,0 0 8 15,0 0-14-15,0 0 26 16,0 0-32-16,0 0 26 16,0 0-18-16,0 0 12 15,0 0-5-15,0 0 1 16,0 0 0-16,0 0-3 15,0 0 12-15,0 0-14 16,0 0 18-16,0 0-12 16,0 0 10-16,0 0-14 15,0 0 3-15,0 0 0 16,0 0-2-16,0 0-23 16,0 0 1-16,3 0-62 15,14 0 62-15,-1 0-26 0,-1 0 7 16,-1 0-9-16,-14 0 4 15,0 0-40-15</inkml:trace>
  <inkml:trace contextRef="#ctx0" brushRef="#br0" timeOffset="42802.42">20100 4796 32 0,'0'0'35'0,"0"0"-25"15,0 0 11-15,0 0 0 16,0 0 9-16,0 0-20 16,0 0 8-16,0 0-10 15,0 0 16-15,0 0 9 16,0 0-11-16,0 0 12 16,0 0-1-16,0 0 3 0,0 0-31 15,0 0 8-15,0 0-8 16,0 0 5-16,0 0-10 15,-10 0 0-15,1 0 0 16,-8 0 5-16,-8 3-12 16,-8 10 2-16,-5 5 4 15,5 3-55-15,20-13-2 16,7-4-220-16</inkml:trace>
  <inkml:trace contextRef="#ctx0" brushRef="#br0" timeOffset="46100.52">20894 4769 4 0,'0'0'63'15,"0"0"36"-15,0 0-29 16,0 0-8-16,0 0-11 15,0 0-29-15,0 0-8 16,0 0-14-16,0 0-5 16,0 0-32-16,0 0 32 15,0 0-20-15,0 0 15 16,0 0-30-16,0 0 34 16,-3 0 0-16,-6 0 12 15,-1 0-11-15,-2 0 8 0,4 0-6 16,-1 0-102-16</inkml:trace>
  <inkml:trace contextRef="#ctx0" brushRef="#br0" timeOffset="46656.79">17903 6840 16 0,'0'0'0'15</inkml:trace>
  <inkml:trace contextRef="#ctx0" brushRef="#br0" timeOffset="46964.23">17638 7031 104 0,'0'0'167'15,"0"0"-145"-15,0 0-14 0,0 0-16 16,0 0 12-16,0 0-9 15,-26 6-2-15,20-6 5 16,-1 2 2-16,1 3 0 16,0 1 0-16,-5-2 2 15,2 0-4-15,6 1 9 16,-4-3-14-16,7 2 8 16,0 5-6-16,0 0-13 15,0-8-46-15,0 1-111 16</inkml:trace>
  <inkml:trace contextRef="#ctx0" brushRef="#br0" timeOffset="56847.59">20449 4780 116 0,'0'0'117'15,"0"0"-63"-15,0 0-39 0,0 0 17 16,0 0-19 0,0 0 22-16,0 0-18 0,0 0 12 15,0 0-15-15,0 0 6 16,0 0-4-16,0 0-3 15,0 0-1-15,0 0-7 16,0 0 6-16,0 0-9 16,0 0 1-16,0 0 6 15,0 0-7-15,0 0-2 16,0 0 0-16,-3 7-1 16,-30 13 1-16,-22 13-12 15,-29 16 24-15,-23 15-18 16,-18 14 16-16,-15 5-14 15,-8 10 13-15,-6 11-9 0,-5 13 0 16,7 16 3-16,10 2-1 16,13 0 3-16,15-5 3 15,11-12 1-15,19-12-9 16,10-10 8-16,13-12-10 16,5-9 2-16,9-11 0 15,8-8 3-15,3-9 3 16,10-10-12-16,4-8 20 15,5-9-27-15,8-7 32 16,2-5-28-16,4-3 13 16,0-5-4-16,3 0 9 15,0 0-9-15,0 0 8 16,0 0-1-16,0 0-13 0,0 0 23 16,0 0-20-1,0 0 10-15,0 0-6 0,0 0 1 16,0 0-2-16,0 0 0 15,0 0 8-15,0 0-21 16,-3 1 26-16,3-1-26 16,0 0 24-16,0 0-21 15,0 0 14-15,0 0-4 16,0 0 0-16,0 0 3 16,0 0-9-16,0 0 18 15,0 0-19-15,0 0 17 16,0 0-15-16,0 0 15 0,0 0-6 15,0 0-1-15,0 0 4 16,0 0-4-16,0 0 4 16,0 0-7-16,0 0 12 15,0 0-24-15,0 0 26 16,0 0-28-16,0 0 23 16,0 0-9-16,0 0 0 15,0 0 0-15,0 0-8 16,0 0 21-16,0 0-28 15,0 0 31-15,0 0-27 16,0 0 19-16,0 0-12 16,0 0 4-16,0 0 0 15,0 0 0-15,0 0 5 16,0 0-15-16,0 0 23 16,0 0-26-16,0 0 28 0,0 0-27 15,0 0 17-15,0 0-6 16,0 0 1-16,0 0 0 15,0 0-5-15,0 0 12 16,0 0-19-16,0 0 24 16,0 0-25-16,0 0 25 15,0 0-17-15,0 0 5 16,0 0 0-16,0 0-1 16,0 0 3-16,0 0-10 15,0 0 16-15,0 0-22 16,0 0 20-16,0 0-16 15,0 0 14-15,0 0-4 0,0 0 0 16,0 0 0-16,0 0-7 16,0 0 17-16,0 0-23 15,0 0 26-15,0 0-24 16,0 0 22-16,0 0-15 16,0 0 5-16,0 2-1 15,0-2 0-15,0 0 5 16,0 0-16-16,0 0 27 15,0 0-30-15,0 0 29 16,0 0-30-16,0 0 25 16,0 0-10-16,0 0 0 15,0 0 1-15,0 0-5 16,0 0 15-16,0 0-23 0,0 0 26 16,-3 0-28-1,3 0 28-15,0 0-23 0,0 0 9 16,0 0 0-16,0 0 0 15,0 0 5-15,0 0-13 16,0 0 21-16,0 0-27 16,0 0 27-16,0 0-25 15,0 0 23-15,-3 0-11 16,-5 0 0-16,-1 0 1 16,2 0-4-16,-2 0 12 15,3 0-21-15,6 0 24 16,-3 0-28-16,3 0 26 15,0 0-20-15,0 0 11 16,0 0-1-16,0 0 0 0,0 0 4 16,0 0-10-16,0 0 17 15,0 0-24-15,-5 0 28 16,5 0-30-16,0 0 23 16,0 0-16-16,0 0 8 15,0 0 0-15,0 0-1 16,0 0 10-16,0 0-21 15,0 0 26-15,0 0-19 16,0 0 16-16,0 0-16 16,0 0 5-16,0 0 0 15,0 0-1-15,0 0 1 16,0 0-8-16,0 0 19 16,0 0-23-16,0 0 28 0,0 0-26 15,0 0 16-15,0 0-8 16,0 0 2-16,0 0 0 15,0 0-4-15,0 0 14 16,0 0-25-16,0 0 31 16,0 0-26-16,0 0 21 15,0 0-15-15,0 0 6 16,0 0-2-16,0 0 0 16,0 0 0-16,0 0-6 15,0 0 21-15,0 0-28 16,0 0 29-16,0 0-27 15,0 0 19-15,0 0-11 0,0 0 3 16,0 0 0-16,0 0-4 16,0 0 10-16,0 0-14 15,0 0 21-15,0 0-24 16,0 0 24-16,0 0-21 16,0 0 11-16,0 0-3 15,0 0 0-15,0 0 0 16,0 0-8-16,0 0 18 15,0 0-24-15,0 0 27 16,0 0-23-16,-3 0 16 16,3 0-10-16,0 0 4 15,0 0 0-15,0 0-5 16,0 0 4-16,0 0-4 16,0 0-19-16,0 0 18 15,0 0-21-15,0 0 23 0,0 0-7 16,0 0 4-16,0 0-2 15,0 0 2-15,0 0 3 16,0 0-1-16,0 0-5 16,0 0 19-16,0 0-22 15,0 0 18-15,0 0-10 16,0 0 4-16,0 0-4 16,0 0 2-16,0 0 4 15,0 0-13-15,0 0 24 16,0 0-26-16,0 0 25 15,0 0-19-15,0 0 9 16,3 0-2-16,-3 0-3 0,0 0-12 16,0 0-1-16,5 0-13 15,-5 0 20-15,3 0-30 16,-3 3 22-16,0 1-27 16,0-1 5-16,0 5-20 15,0-2 3-15,0-6 5 16,0 2-44-16</inkml:trace>
  <inkml:trace contextRef="#ctx0" brushRef="#br0" timeOffset="57559.83">18423 6768 320 0,'0'0'39'0,"0"0"-39"16,0 0 1-16,0 0-2 15,0 0 5-15,0 0 4 16,0 0-4-16,3 0 11 15,-3 0 2-15,0 0 14 0,-6 0-19 16,-22 0-7-16,-14 0-5 16,-8 8-3-16,-11 15-7 15,-4 7 20-15,-5 4-21 16,-8 7 23-16,3 6-13 16,-1 5 1-16,4 1 0 15,1 13 7-15,-4 14-6 16,-3 11 9-16,-6 12-5 15,0 7-7-15,-2-1 17 16,5-1-13-16,0 8-1 16,1 2 19-16,-5-3-7 15,-2 1 6-15,6-10 1 16,8-5-10-16,14-14 7 16,17-7-16-16,14-16 9 15,8-8 2-15,4-11-18 0,-1-11 13 16,8-3-3-16,-1-5-2 15,1-6 1-15,6-5-1 16,-5-7 8-16,5 0-14 16,0-5 16-16,0-1-19 15,3 1 20-15,-3-3-13 16,3 0 3-16,-4 1 5 16,4-1-7-16,0 0 5 15,0 0-10-15,0 0 17 16,0 0-23-16,0 0 22 0,0 0-23 15,0 0 14 1,0 0-6-16,0 0-11 0,0 0-21 16,0 0 20-16,0 0-14 15,0 0 3-15,7-9-60 16,2-1-1-16,8-5-72 16</inkml:trace>
  <inkml:trace contextRef="#ctx0" brushRef="#br0" timeOffset="58355.65">20494 6504 211 0,'0'0'68'16,"0"0"-21"-16,0 0 14 16,0 0-14-16,0 0 10 0,0 0-44 15,0 0 6-15,-10-8-19 16,10 8-1-16,4 0-9 15,35 0 6-15,18 0 1 16,24 8 6-16,10 4-9 16,8 4 20-16,5 3-28 15,4 9 25-15,-2 10-21 16,1 16 11-16,-7 16-1 16,-4 15 0-16,-5 12 0 15,-4 9-2-15,-3 5 10 16,3 4-15-16,0-6 21 15,1-9-28-15,-1-14 26 16,-10-13-17-16,-8-9 5 0,-18-13 0 16,-12-10-1-16,-14-13 9 15,-11-11-18-15,-11-9 22 16,-3-3-20-16,0-5 16 16,0 0 11-16,0 0-13 15,0 0-6-15,-17 0-11 16,5 0-52-16,5 0-78 15</inkml:trace>
  <inkml:trace contextRef="#ctx0" brushRef="#br0" timeOffset="70987.5">20556 5655 173 0,'0'0'23'0,"0"0"-21"16,0 0 6-16,0 0 1 15,0 0 26-15,0 0-28 16,0 0 21-16,0 0-22 16,9-49 17-16,-9 45-2 0,0-1 4 15,0 2 1-15,0-4-14 16,0 2 18-16,0-1-22 16,0 2-10-16,0 0 13 15,0-1-6-15,0 3-5 16,0 2 5-16,0 0 6 15,0 0-9-15,0 0 10 16,0 0-7-16,0 0 2 16,0 0 5-16,0 0-14 15,0 0 9-15,0 0-1 0,0 0-2 16,0 0-4 0,0 0 0-16,0 0 7 0,0 0-17 15,0 0 16-15,0 0-19 16,0 0 19-16,0 2-12 15,0 7 7-15,0 6-1 16,0 2 0-16,0 2 2 16,0 5-7-16,0-1 18 15,0 3-24-15,0 1 25 16,4 1-24-16,5 3 16 16,5-4-8-16,-2 1 2 15,7 0 0-15,4-3 0 16,4 4 6-16,1-2-20 15,3 1 29-15,5 0-29 16,3 0 28-16,0-5-17 0,-3 3 3 16,3-5 0-16,-4 0 0 15,-2-1 0-15,-5-2 0 16,5-2 11-16,-4-2-7 16,4 2 4-16,-2 1-6 15,2-2 7-15,-1 2-7 16,1-2-1-16,-2 3-1 15,2-7 3-15,0 5 4 16,-2-3-10-16,-1 0 14 16,2-2-14-16,1 3 12 15,1-3-2-15,2 0-5 16,3-1 3-16,0 0-5 16,-3 1 0-16,6 0-6 15,-7 0 16-15,4 2-18 0,-6-3 21 16,-2 1-26-16,2 0 24 15,-8 0-18-15,4-1 8 16,-2 0-1-16,-2 2 0 16,4-2 6-16,1 1-16 15,-5 0 26-15,1 1-35 16,-4-1 32-16,1 2-23 16,-4-2 14-16,1-1-4 15,-1 4 0-15,-2-1 3 16,-1-1-13-16,1 3 23 15,-2-2-26-15,1 0 29 16,-2 2-31-16,2 0 25 16,-1-1-12-16,-1 1 2 0,-5 1 0 15,1-1-3-15,-1 2 12 16,5 0-17-16,-1 0 25 16,-1 4-31-16,2-3 25 15,2-2-18-15,-1 4 13 16,1-1-6-16,-2 0 0 15,-2-2 2-15,-2-2-12 16,-4 0 25-16,-3 0-30 16,-3 3 30-16,0 1-26 15,0 4 21-15,5 2-10 16,-5 2 0-16,0 4 2 16,0 0-2-16,6 3 10 0,3 0-25 15,4 0 33-15,-7-1-32 16,2-1 27-16,-5-3-22 15,-3-1 15-15,0 0-6 16,0 4 0-16,3-2 1 16,-3 4-8-16,0 3 20 15,6-2-27-15,4 2 30 16,5 4-25-16,2 0 15 16,2-3-8-16,4-1 2 15,-1-6 0-15,1-3 0 16,4-4 10-16,-5-2-23 15,4-1 27-15,-1-4-27 16,-2 2 24-16,4-2-18 0,-2 0 10 16,4 0-3-16,1 0 0 15,1 0 5-15,5 1-15 16,3 1 24-16,6 0-27 16,-3 0 30-16,3 0-33 15,0-1 26-15,-3-3-13 16,-3 1 3-16,-3 0 0 15,-5-3-5-15,-1-1 17 16,-1 6-27-16,1-4 30 16,4 6-30-16,2 2 27 15,6-3-20-15,-3 4 10 16,3-4-2-16,-3 3 0 0,3-3 7 16,-6-1-18-1,-2 0 23-15,-4-3-19 0,-7 0 15 16,-1 0-15-16,-2-4 14 15,-4 2-13-15,4 1 6 16,2 1 0-16,-2 3-5 16,2 0 19-16,4-2-30 15,-4-2 30-15,4 7-28 16,-4-5 25-16,0 3-20 16,-2 3 18-16,-4-1-12 15,-2 1 3-15,2 0 0 16,-4 5-7-16,2 5 19 15,-2 2-28-15,-2 4 32 0,-1 6-24 16,-1-2 13 0,7-3-7-16,-5-1 2 0,-1-4 0 15,-1 1-8-15,-8 3 19 16,0 2-22-16,0 4 23 16,0 0-28-16,0 3 30 15,-3 5-22-15,-11-1 10 16,8 2-2-16,-1-1 0 15,1-3 5-15,-3-4-17 16,1-4 27-16,-1-7-30 16,-4-4 30-16,-1-4-29 15,2-5 24-15,-7 0-11 16,-4 3 2-16,1-2-1 16,-8 3 1-16,-4 3 10 0,-8-1-22 15,-5 4 26 1,2-1-25-16,-3-3 22 0,6-1-17 15,-6 2 9-15,-7 1-4 16,-7 4 8-16,-2 1-7 16,-3-2-2-16,1 0 12 15,4 2-23-15,8-1 29 16,-1-3-26-16,4-3 15 16,1-2-6-16,5-1 0 15,-3 2 2-15,-4 4-7 16,-2 0 14-16,-7 2-12 15,-4 4 11-15,-7 4 3 16,5 0-6-16,-4 2 10 0,-7 2-14 16,0 2 9-16,-5 1-10 15,5-2 4-15,7-5-15 16,10 0 26-16,-1-7-30 16,4 4 33-16,-1 6-32 15,2 2 26-15,5 4-20 16,4 1 8-16,-1-2 0 15,4-1-3-15,6 1 14 16,-3-4-26-16,3 3 32 16,-3-2-31-16,0 4 27 15,-3 1-21-15,-3-1 14 16,-2 2-6-16,-1 0 0 16,0 1 8-16,-4-5 4 15,3-2-8-15,4-3 4 0,3-1 2 16,3 3-13-16,3-6 15 15,3 2-17-15,7 2 5 16,7 0 0-16,5-2 1 16,4 3 7-16,4-3-16 15,6 2 20-15,0 0-25 16,3-3 25-16,0-1-23 16,0 2 14-16,0-1-3 15,0 4 0-15,0 2-9 16,28 2 5-16,8-3-29 15,-4 0 24-15,1-3-9 16,-8-5 12-16,-2 0 5 16,-4 0-5-16,1-1 6 0,-4 3 0 15,4 1 0-15,-1-3 7 16,4 3-19-16,-1-3 26 16,4 0-31-16,2-2 30 15,5 3-21-15,-5-3 10 16,5 0-2-16,-4 3 0 15,1-3 0-15,1 2-2 16,-1-1 8-16,-1 1-15 16,4-5 21-16,-5 4-24 15,-2-5 19-15,4-2-11 16,-5 0 5-16,4 0-1 16,4 4 0-16,6-3 4 0,0 4-10 15,3-5 9-15,2-3-12 16,-5 0 4-16,3 1-2 15,3-4 1-15,-3-1 5 16,3-4-1-16,0 0-1 16,-3 1-8-16,-3-3 21 15,0 0-24-15,-9-2 21 16,-1-2-16-16,-1-1 18 16,-5-1 8-16,1-5-5 15,-7 2-8-15,3-4 5 16,-4 0-8-16,4 3 26 15,-1-1-19-15,-2-2-16 16,-5-2 21-16,-5 2-22 0,-1-2 14 16,-6 0-7-16,0 0 2 15,0 0-7-15,3 0 3 16,-3 0-33-16,0 0 21 16,3 0-41-16,-3 0 3 15,5 0-21-15,1 0 23 16,-3 0-34-16,0-4 61 15,-3 0-75-15</inkml:trace>
  <inkml:trace contextRef="#ctx0" brushRef="#br0" timeOffset="71558.02">22323 13730 322 0,'0'0'93'16,"0"0"-58"-16,0 0 20 16,0 0-13-16,0 0-2 15,0 0-21-15,0 0-14 16,-14-15 14-16,14 15-18 15,0 0 8-15,0 0 4 0,0 0-23 16,0 0 22 0,0 0-21-16,0 0 9 0,0 0 0 15,0 3 6-15,20 13-4 16,7 3 6-16,-2-2 6 16,6 0-27-16,2 5 26 15,0-3-11-15,2-1 7 16,-2 4 3-16,6-1-12 15,3-5 2-15,-3-1-3 16,-5-2 12-16,-1-2-20 16,-10-8 28-16,-4 2-34 15,-10-3 28-15,-1-2-13 16,-8 0 8-16,3 0 16 16,-3 0 19-16,0 0-31 0,0 0 28 15,0 2-20-15,0-2 14 16,0 3-30-16,-11 3 8 15,-28 4-12-15,-18 5-2 16,-12 4 2-16,-4 1-9 16,-5 0 1-16,-6-4-10 15,-16 8 8-15,-13-1-94 16,68-16-65-16,3-2-117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6T14:35:42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13657 11024 232 0,'0'0'18'0,"0"0"1"16,0 0-18-16,0 0 26 15,0 0 9-15,0 0-22 16,0 0-11-16,0 0 1 15,0-2 9-15,0 2 9 16,0 0 32-16,0 0-31 16,0 0 17-16,0-2-29 15,0-1 10-15,0 3-17 16,5-1-3-16,7-1-2 16,10-8 11-16,14 0-3 15,17-5 0-15,14-2 16 16,17-3-18-16,19-1 29 15,13-4-16-15,14-4 11 0,5 4-16 16,5-1-6-16,2 5 11 16,-10 2-15-16,-15 6 2 15,-21 4 12-15,-27 1-34 16,-22 8 21-16,-18 0-8 16,-10 0-3-16,-11 0 7 15,-8 0 0-15,0 0 0 16,0 0 24-16,-8 0-20 15,-26 0-1-15,-16 0 10 16,-3 8-22-16,-9 1 12 16,-2 2-3-16,-2-3 0 0,-8 1 2 15,-7-1-8-15,-9-1 14 16,-10-2-16-16,-6 0 22 16,-8-5-23-16,7 2 18 15,10 3-12-15,20-3 3 16,19 0 0-16,22 0 0 15,17-2 3-15,10 0-13 16,9 0 11-16,0 4-7 16,3 5-56-16,42 3 60 15,22-1 2-15,24-2 0 16,10-5 2-16,8 1-1 16,-2-3-1-16,-4 1 11 15,-13-2-22-15,-12 1 24 16,-3-2-21-16,-18 0 16 15,-11 0-16-15,-14 0 5 0,-13 0 3 16,-13 0-2-16,-6 0 12 16,0 0-5-16,-19 0 4 15,-29 0-5-15,-11 0 11 16,-8 0-25-16,-4 0 20 16,-7 0-9-16,-2 0-1 15,-1 0 5-15,3 0-5 16,10 7 9-16,10-4-16 15,16 0 22-15,10-3-29 16,19 0 19-16,10 3-10 16,3-2-30-16,9 8-88 15,52 1 80-15,31 2 17 0,20-4-48 16,-56-8-80-16</inkml:trace>
  <inkml:trace contextRef="#ctx0" brushRef="#br0" timeOffset="1964.12">15901 10934 136 0,'0'0'75'0,"0"0"-70"15,0 0 8-15,0 0-3 16,0 0 21-16,0 0-21 15,0 0 13-15,-20 0-18 16,20 0 20-16,0 0 7 16,0 0 1-16,0 0 8 0,0 0-24 15,0 0 7 1,0 0-22-16,0 0-3 0,0 0 12 16,26 0-20-16,16 0 17 15,9 0-8-15,18 0 0 16,1 0 0-16,8 0-2 15,9 8 9-15,3 3-14 16,10-6 12-16,10-1-5 16,7-2 12-16,-1-2 29 15,-9 0-15-15,-17 0-14 16,-12 0-6-16,-23 0 0 16,-13 0-11-16,-16 0 17 15,-14 0-23-15,-5 0 22 16,-4 0-13-16,-3 0 10 15,0 0-1-15,0 0 0 0,0 0-1 16,0 0 2-16,-16 0-8 16,-20 0-6-16,-12 0-19 15,-14 0 23-15,-5 4-16 16,-20 2 7-16,-8-4-1 16,-5 1 12-16,0-3-2 15,1 0 6-15,4 0 16 16,2 0-6-16,5 2 1 15,12 6-3-15,1 0-23 16,13-1 19-16,17-4-8 16,20-2 0-16,11-1 3 15,14 0-10-15,0 0-1 0,0 0 6 16,42 0-16-16,20 0 12 16,16 0 12-16,11-1 2 15,12-9-1-15,2 1 3 16,7 6 1-16,-4 3-9 15,-5 0 0-15,-10 0 15 16,-15 0-26-16,-11 0 19 16,-16 4-17-16,-7 4 10 15,-13-4-4-15,-10-3 1 16,-13 1 0-16,-1-2 1 16,-5 0 10-16,0 0-6 15,0 0 2-15,0 0-2 16,-27 0-4-16,-15 0-2 0,-6 0-4 15,-11 0 3-15,-8-2 1 16,-4 1-3-16,-6-2-5 16,-1 3 17-16,3 0-22 15,10 0 28-15,11 0-14 16,12 0 6-16,15 0-5 16,9 0-1-16,11 0 0 15,7 0-4-15,0 0-16 16,7 0 19-16,38 0-1 15,23 0-14-15,22 0 27 16,21 0-11-16,7-9 6 16,2 5 0-16,-6-2 3 0,-15 3-6 15,-11 3-3 1,-23 0 17-16,-17 0-27 0,-20 0 16 16,-15 0-12-16,-10 0 9 15,-3 5-6-15,0 2 3 16,-16 2 0-16,-26 2-1 15,-3 1-35-15,-6 0 18 16,2-3-35-16,29-9-92 16,-2 0-133-16</inkml:trace>
  <inkml:trace contextRef="#ctx0" brushRef="#br0" timeOffset="8690.79">16223 9657 187 0,'0'0'99'0,"0"0"-41"15,0 0-24-15,0 0 20 0,0 0-5 16,0 0 15-16,0 0-29 16,0 0 28-16,-3 2-30 15,3-2 21-15,0 2-41 16,0-2-2-16,0 3-11 15,0 2-11-15,0 4 11 16,0 9-10-16,14 8-3 16,14 6 23-16,8 3-24 15,-2 6 12-15,2 4 0 16,6 3 2-16,0 0 0 16,11 2-2-16,4 1 7 15,9 0-13-15,4-1 20 16,1 3-25-16,3 0 26 15,1 1-14-15,-4 0 1 0,-1-5 0 16,-1-5-2-16,-4-3 9 16,-7-5-14-16,-7-4 21 15,-3-4-28-15,-9-4 30 16,-6-2-29-16,-5-7 22 16,-5-1-18-16,-4-5-3 15,-2-3-29-15,-4-1-9 16,-4-5-35-16,2 0 13 15,-11 0-76-15,0-15-141 16</inkml:trace>
  <inkml:trace contextRef="#ctx0" brushRef="#br0" timeOffset="9093.89">17557 9736 350 0,'0'0'5'0,"0"0"2"16,0 0-3-16,0 0 17 0,0 0 6 15,0 0 10 1,-119-43-19-16,109 43-10 0,4 0 11 16,-8 0-4-16,-5 0 12 15,-9 6-21-15,-14 29-12 16,-6 10 16-16,-14 13-11 16,-10 9 1-16,-9 2 0 15,-9 6 0-15,-4 3 9 16,-5-6-17-16,5-3 22 15,7-9-26-15,9-7 25 16,16-4-26-16,11-6-16 16,44-39-66-16,4-2-72 15</inkml:trace>
  <inkml:trace contextRef="#ctx0" brushRef="#br0" timeOffset="11907.97">7501 10645 113 0,'0'0'186'0,"0"0"-156"16,0 0-9-16,0 0 19 15,0 0 42-15,0 0-16 16,0 0-5-16,25 0-29 15,-25 0 1-15,0 0-16 0,0 0-8 16,0 0-4-16,0 0-4 16,3 0-2-16,0 0 1 15,-3 0-12-15,0 0 14 16,3 0-14-16,5 0 15 16,4-6-5-16,7-1 2 15,14 1-3-15,6 0-1 16,9-3 8-16,14 2-12 15,2 0 17-15,3 2-18 16,-2 1 9-16,-10 4-13 16,-10 0-34-16,-12 0 24 15,-16 0-1-15,-14 0 1 16,-3 0 22-16,0 0 2 0,-8 0 46 16,-23 4-25-1,-11 6-22-15,-11 2 7 0,-1 0-6 16,2-3 21-16,-6-1-7 15,4-1 21-15,-2-3-26 16,-5-4 15-16,2 0-10 16,-2 0 8-16,7 0-20 15,4 0 6-15,16 0-3 16,11 0-6-16,13 0 0 16,10 0-3-16,0 0-10 15,0 0-181-15,0 0-263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6T14:35:58.4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13816 10899 241 0,'0'0'48'15,"0"0"-37"-15,0 0-4 16,0 0 4-16,0 0 5 15,0 0 16-15,0 0-16 16,-3-6 23-16,3 4-2 0,0 2-2 16,0 0 3-16,0 0-25 15,0 0 18-15,0 0-30 16,0 0 15-16,0 0-12 16,0 0 0-16,0 0 3 15,0 0-7-15,0 0 0 16,0-2 7-16,0 1-11 15,0 1 19-15,0-3-30 16,0 3 23-16,0 0-17 16,0 0 13-16,9 0-6 15,21 11 2-15,9 4-2 16,0 6 0-16,12 2 4 16,4-2-4-16,-1 1 10 0,8 0-3 15,-1-5 1 1,-2 0 3-16,2-4-5 0,-2-3 15 15,5 1-1-15,1-5-7 16,-1-1 16-16,3-5-11 16,5 0 39-16,-7 0-44 15,-1 0 24-15,1 0-32 16,2-2 6-16,2-9-7 16,1-4-2-16,-2 0 0 15,4-4 8-15,-5-2-12 16,-2-1 14-16,-4-2-20 15,-2 3 25-15,-14 2-20 0,-3 2 6 16,-9 0-1-16,-5 4 0 16,-3-6 2-16,-2-1-2 15,4-3 7-15,-2-6-17 16,4 0 24-16,4-6-26 16,-8-1 24-16,5-5-16 15,-7 4 10-15,-8-3-6 16,-2 7 0-16,-7 0 0 15,-1 5-3-15,-5 2 17 16,0-5-28-16,0-1 29 16,0-2-24-16,0-3 13 15,0 3-4-15,0-2 0 16,0 0 0-16,0 1-2 16,-5 3 8-16,-7 2-14 15,-4 1 18-15,-4-2-20 0,-5 0 21 16,-5 0-11-16,1 1 0 15,-4-2 0-15,2-2 0 16,-2-1 9-16,5 0-19 16,-1-2 25-16,2 2-30 15,2 8 31-15,-1-2-26 16,1 4 16-16,-8 0-9 16,0-3 3-16,-5 2 0 15,-4 0-6-15,0 1 19 16,-1 2-29-16,1-1 33 15,4 3-31-15,2-1 26 16,-3-2-18-16,-2 5 6 0,-1-2 0 16,0 4 0-1,-3-1 4-15,0 3-14 0,-5 3 20 16,-1-1-23-16,2 2 29 16,-2 1-25-16,-2 3 14 15,5 0-7-15,-3 5 2 16,2-2 0-16,4 4-2 15,0-2 16-15,0 2-28 16,0 0 29-16,-1 0-31 16,4 0 25-16,3 0-17 15,-3 0 8-15,7 6-1 16,-1 5 1-16,3-3 0 16,8 4-14-16,-4-1 27 15,7 3-32-15,-5 7 29 16,-1 1-23-16,-4 7 18 0,-1 0-5 15,-3-2 0-15,2 6 0 16,-5-2 0-16,3 6 9 16,3 4-25-16,4-1 29 15,1 3-26-15,1 4 20 16,4 0-14-16,1 2 12 16,2 2-5-16,1 1 0 15,7 0 6-15,1-3-18 16,5-2 27-16,6-3-35 15,0 3 40-15,0-1-34 16,0 1 20-16,0-5-9 16,0 1 3-16,17 0 0 15,2-6-9-15,1 1 23 0,-2-1-31 16,1-2 34-16,1 2-29 16,-4-5 22-16,-2-4-20 15,2-4 10-15,-7-5 0 16,5 3-3-16,-2-6 0 15,-2-1-7-15,-1 0-1 16,2 0-19-16,-2-1-43 16,4 2 0-16,-10-13-60 15,0-3-67-15</inkml:trace>
  <inkml:trace contextRef="#ctx0" brushRef="#br0" timeOffset="2333.91">12698 8648 406 0,'0'0'0'16,"0"0"-9"-16,0 0-74 15,0 0 79-15,0 0 4 16,0 0 16-16,0 0-16 16,0-7 13-16,3 3-14 15,2-1 2-15,-5 2 51 16,0 3-28-16,0 0 0 16,0 0-5-16,0 0-5 15,0 0-14-15,-14 12 5 16,-2 11-13-16,-4 5 11 15,1 7-13-15,-1-1 19 16,5 7-13-16,-1-1 8 0,-7 14-4 16,-4 7 0-16,-4 13 2 15,-5 4 3-15,0 0 2 16,1-6-2-16,2-5 2 16,8-5 0-16,6-9-3 15,2-8-1-15,5-6-3 16,-1-7 0-16,2-7-1 15,-1-8 9-15,6-6-14 16,2-7 18-16,4-2-17 16,0-2 14-16,0 0-3 15,0 0-5-15,0 0 11 16,0-19-7-16,10-19 1 16,13-7-12-16,-1 0 4 0,-5 2-9 15,-1 6 20 1,-7 5-18-16,-6 9 13 0,0 4-4 15,-3 3 0-15,0 8 0 16,0-1-4-16,0 5 13 16,0-2-18-16,4 4 22 15,-4 2-24-15,0 0 18 16,0 0-13-16,0 0 6 16,0 0 0-16,0 0-1 15,0 0 6-15,0 0-10 16,0 18 13-16,-19 20-14 15,-8 9 20-15,5 2-23 16,2-5 13-16,8-3-5 16,5-7 1-16,1 1 0 0,3-5-1 15,0-10 10-15,3-2-20 16,0-5 20-16,0-6-22 16,0-5 16-16,0 1-8 15,0-2 7-15,0 1-2 16,9-2 7-16,16 0-7 15,8 0 27-15,3-13-25 16,-2-2 22-16,8-8-16 16,-3 4 20-16,-3-1-27 15,-7 5 16-15,-13 5-17 16,-8 7 1-16,-5 1-3 16,-3 2 13-16,0 0-15 15,0 0 12-15,0 0-14 0,0 0 16 16,3 0-20-16,-3-2-51 15,3-4-118-15</inkml:trace>
  <inkml:trace contextRef="#ctx0" brushRef="#br0" timeOffset="7694.33">13827 10589 235 0,'0'0'29'16,"0"0"-20"-16,0 0 9 15,0 0-9-15,0 0 58 0,0 0-27 16,0 0-7-16,0 0-26 15,12-16-7-15,-12 16-1 16,0 0 1-16,0 0-1 16,0 0 9-16,0 0-7 15,-6 0 4-15,-5 0 1 16,-4 0-3-16,-4 0-3 16,-4 0 0-16,-4 0 0 15,5 1-3-15,2 4 9 16,5-3 4-16,8-2 15 15,4 0 0-15,3 0-14 16,0 0-21-16,0 0 10 0,0 0-1 16,0 0-11-1,25 0 12-15,8 0 1 0,6 0 3 16,-4-2 1-16,1-1 5 16,0 0-20-16,-5 3 22 15,5 0-17-15,0 0 7 16,-8 0-2-16,8 0 0 15,-3-3 4-15,-7 1-10 16,2 0 16-16,-8 0-20 16,-10 2 18-16,-7-2-8 15,-3 2 4-15,0 0 32 16,0 0 19-16,0 0-12 16,-22 0-30-16,-11 0-5 0,-3 0-16 15,1 0 20-15,2 0-24 16,11 0 17-16,6 0-7 15,7 0 3-15,9 0-1 16,0 0 0-16,0 0-12 16,0 0 7-16,0 0-8 15,3 0 7-15,25 0 10 16,11 0-12-16,-3 0 13 16,-8 0-5-16,-1 0 0 15,-12 0 5-15,-7 0-10 16,-5 0 10-16,-3 0-13 15,0 0 23-15,0 0-27 0,0 0 24 16,0 0-10 0,0 0 3-16,0 0-4 0,0 0 1 15,-11 0 2-15,-4 0-8 16,-1 0 18-16,-4 0-22 16,1 0 22-16,-1 0-22 15,-2 0 8-15,-3 0 0 16,-2 0-1-16,4 0 3 15,4 0-11-15,7 2 21 16,4 0-15-16,5-2 6 16,3 0-6-16,0 0-5 15,0 4-3-15,14 0-1 16,17 3 12-16,5-3-1 16,9-4 9-16,-3 3-17 0,-6-3 19 15,-3 0-20-15,-11 0 27 16,-10 0-25-16,-7 1 14 15,-5-1-6-15,0 3 6 16,0-1 0-16,0-2 31 16,0 0-30-16,-14 0 7 15,-16 3-2-15,2-3-24 16,-1 0 22-16,-1 0-14 16,8 0 4-16,-1 0-22 15,1 0-8-15,-3 0-51 16,14 0-30-16,2 0-120 15</inkml:trace>
  <inkml:trace contextRef="#ctx0" brushRef="#br0" timeOffset="12925.53">20944 9429 251 0,'0'0'50'16,"0"0"-42"-16,0 0 12 0,0 0 7 15,0 0 29-15,0 0-38 16,0 0 6-16,0 0 2 16,-17 0-4-16,11 0-1 15,2 0-11-15,-2-3 16 16,3 3-21-16,0 0 20 16,3 0-25-16,0 0 4 15,0 0-3-15,0 0-1 16,0-2 0-16,0 2-6 15,0 0 4-15,9 0 2 16,24 0-11-16,6-4 22 16,6 1-12-16,0 2 4 15,0-2-3-15,0 1 3 0,-3-1-3 16,0 2 1 0,-4-2 5-16,-2 2-12 0,-3-1 18 15,-7 2-17-15,-7-3 16 16,-4 3-16-16,-4 0 6 15,-8 0-2-15,0 0 1 16,-3 0 0-16,0 0-1 16,0 0 6-16,0 0 1 15,0 0-1-15,-3 0-10 16,-23 0 4-16,-16 0-19 16,-10 0 0-16,-2 0 20 15,-4 0-5-15,2 6 12 16,8-2-14-16,9 1 16 15,14-2-18-15,8-3 20 0,11 0-6 16,6 0-5-16,0 0-1 16,0 0-5-16,0 0-2 15,15 4 2-15,21-4 12 16,6 2-8-16,11-2 9 16,-2 0-6-16,1 0 5 15,-10 0-6-15,-11 0 0 16,-11 2 1-16,-13 0-5 15,-1 1 11-15,-6-2-8 16,0 1 4-16,0-2-1 16,-19 5-2-16,-14-3 0 15,-12 4-12-15,-6-1 11 16,-1-4 1-16,4 2 0 0,6-3 3 16,9 0 3-16,4 0-1 15,13 0 2-15,10 0-1 16,3 0-1-16,3 0-4 15,0 0-1-15,0 0-8 16,19 0-3-16,23 0 11 16,6 0-5-16,3 0 13 15,2 0-16-15,-8 0 16 16,-12 0-9-16,-14 0 1 16,-10 0 0-16,-6 0-2 15,-3 0 8-15,0 0 0 16,-12 0-4-16,-30 0-4 0,-16 4-1 15,-4 2-1-15,-2-1 6 16,5-1-2-16,7 1 0 16,10-4 0-16,13 2-1 15,16-3 2-15,13 0-8 16,0 0-89-16,19 0-56 16,37 0 116-16,-25 0-51 15,2 0-60-15</inkml:trace>
  <inkml:trace contextRef="#ctx0" brushRef="#br0" timeOffset="15498.96">23312 8488 212 0,'0'0'20'0,"0"0"-15"16,0 0 12-16,0 0 6 15,0 0 15-15,0 0-23 16,0 0 1-16,-33 0-14 15,27 0 19-15,3 0-15 0,0 0 10 16,-2 0 1-16,2 0 4 16,0 0 1-16,0 0-15 15,0 0 11-15,3 0-13 16,0 0 4-16,0 0-5 16,0 0 6-16,-3 0-9 15,3 0 5-15,0 0-6 16,0 0 5-16,0 0-10 15,0 0 16-15,0 0-23 16,0 0 13-16,0 0-7 0,0 8 5 16,0 9-1-1,0 0 2-15,12 2 0 0,8 2 6 16,5-2 1-16,8 3-12 16,9-4 11-16,6-4 9 15,8-3-13-15,8-5 20 16,8-6-18-16,7 0 3 15,10 0-3-15,-5-8-1 16,-8-9-6-16,-4-1 10 16,-10-1-15-16,-4 0-1 15,-10-3 1-15,-9-1 15 16,-3 2-8-16,-14-4 1 16,-7-2 0-16,-4 0-1 15,-8-1 12-15,-3 0-3 16,0 0-6-16,0 3 4 0,0-2 7 15,-17 4-9 1,-8 2-3-16,-11-1 3 0,-3 6 2 16,-9-2-1-16,-3 5 3 15,-4 3-5-15,-10 1 19 16,-2 3-11-16,-11 1-6 16,0 1 7-16,0 4-13 15,-3 0 1-15,5 0 0 16,-2 0-3-16,7 9 10 15,5 10-17-15,12 5 6 16,2 5-2-16,10 8-75 16,13 1 20-16,29-25-76 15,0-2-111-15</inkml:trace>
  <inkml:trace contextRef="#ctx0" brushRef="#br0" timeOffset="16405.8">23683 9332 156 0,'0'0'6'16,"0"0"-5"-16,0 0 21 15,0 0 12-15,0 0 9 16,0 0-3-16,0 0 14 16,180 81-21-16,-144-74 3 15,6-1 10-15,-6-2-8 16,3-2-2-16,0 3-31 15,-2-5 9-15,2 0-6 16,0 0-8-16,-3 0 11 16,-4 0-11-16,1-8 0 15,6-5 1-15,0-6-1 16,3-5 2-16,0-4-4 0,-3-4 14 16,-5-3-24-1,-4 1 13-15,-10-4-2 0,-14 1-24 16,-6 1 3-16,0 0 8 15,-14 3 14-15,-23 4-8 16,-13 5 21-16,-4 7 4 16,-7 6 2-16,-1 7 27 15,-7 4-46-15,5 0 0 16,-3 19-36-16,47-4-45 16,1 4-112-16</inkml:trace>
  <inkml:trace contextRef="#ctx0" brushRef="#br0" timeOffset="19240.66">22862 7670 92 0,'0'0'5'0,"0"0"-5"16,0 0 2-16,0 0 13 15,0 0 13-15,0 0 21 16,0 0-5-16,11 17-9 16,-11-15-18-16,0-2 12 15,0 3-1-15,0 1-6 16,0-4 13-16,0 2-8 15,0-2 14-15,0 0 5 16,0 0 46-16,0 0-46 16,0 0 12-16,0 0-22 0,0 0 18 15,0-11-17-15,0-19-33 16,0-17-3-16,0-15 12 16,0-17-26-16,0-9 31 15,3-4-31-15,3 2 24 16,7 5-19-16,7 6 12 15,5 4-4-15,17 0 0 16,9 0 6-16,10 6-17 16,1 6 20-16,-10 9-26 15,-7 13 32-15,-12 5-23 16,-15 8 10-16,-7 5-3 16,-2 4 1-16,-5-1-12 15,-1 5 9-15,0-2-12 16,-3 2 8-16,0-1-17 15,3 2-5-15,0-1-40 0,0 1 27 16,-3 5-27-16,0-2 20 16,0 2-3-16,0 1 13 15,0 1 28-15,0 3 18 16,0-1-15-16,0 1 5 16,0 3 3-16,0-4-7 15,-6 1 7-15,0 1 12 16,3 1-2-16,-4 1 48 15,4-2-40-15,0 3 4 16,3 0-3-16,-3 0 3 16,0 0-17-16,-5 0-2 15,-7 0 1-15,-1 4-4 0,-4 7 0 16,7 0 5-16,4-2-15 16,-2-3 20-16,-1 3-23 15,-1-2 29-15,-7-1-22 16,4 0 6-16,-4-2 0 15,1-2 1-15,4 2 4 16,1-4-10-16,8 0 16 16,6 0-17-16,0 0 18 15,0 0-21-15,0 0 19 16,0 0-6-16,0 0 9 16,0 0 18-16,0 0-19 15,20-8-8-15,5-3-8 16,11-2 12-16,6 1-22 0,6-1 26 15,-6 4-21-15,0 5 10 16,-9 1-1-16,-10 3 0 16,-8 0 0-16,-8 0-7 15,-7 0 3-15,0 0-1 16,0 6 5-16,0 5-7 16,0 5 12-16,0-1-8 15,0-2 3-15,3-4 0 16,0 3 3-16,-3-3-1 15,0 1-4-15,0 2-50 16,0-2-1-16,0-2-28 16,0-8-62-16,11 0-16 0</inkml:trace>
  <inkml:trace contextRef="#ctx0" brushRef="#br0" timeOffset="20312.31">23821 5375 350 0,'0'0'34'0,"0"0"-17"16,0 0-2-16,0 0 62 15,0 0-45-15,0 0-16 16,0 0-7-16,-6-9-4 15,6 7-1-15,0 2 7 16,0 0-9-16,14-2 11 16,14 0-18-16,8 2 9 0,-7-1-6 15,-4 1 2-15,-8 0 0 16,-10 0-7-16,-7 0 9 16,0 13-13-16,0 9 22 15,-16 8-8-15,-20 6 22 16,-6-2 1-16,9 1-24 15,7-11 1-15,7-5-3 16,7-3 7-16,1-5-17 16,5-4 21-16,6-3-24 15,0-2 9-15,0-2-5 16,0 3-26-16,6-1 35 16,20-2 0-16,13 1 0 15,-3 2-1-15,0 1 12 16,-5 11-22-16,-8 3 18 15,-7 5-14-15,-10 4 2 0,-6 6 5 16,0 4 0-16,0-3 8 16,-15-1 13-16,-15-3-20 15,2-4 23-15,-2-8-21 16,12-6 9-16,1-8 0 16,10-1-16-16,1-3 4 15,3 0-19-15,3 0-40 16,0 0-118-16</inkml:trace>
  <inkml:trace contextRef="#ctx0" brushRef="#br0" timeOffset="20868.41">24352 5452 189 0,'0'0'184'16,"0"0"-180"-16,0 0-4 15,0 0 0-15,0 0 43 0,174-2-43 16,-105 2 19-16,1 0-14 15,-12 0 7 1,-16 0 2-16,-19 0-2 0,-17 0-12 16,-6 15 1-16,-20 13 22 15,-44 10 14-15,-17 9-2 16,0-2-27-16,11-9-10 16,17-8 15-16,22-11-7 15,14-6-6-15,11-3-2 16,6-1-1-16,0 0-1 15,0 1-5-15,3-2 18 16,23-1-16-16,10-2 21 16,3-2-16-16,0 3 4 0,3-2 2 15,-3 7-4 1,-8-2 0-16,-6 2 7 0,-2 5 8 16,-10 3 2-16,-10 5-13 15,-3 2 5-15,0-2-2 16,0 2 5-16,-19 0-11 15,-9-8-1-15,2-1 0 16,10-4-1-16,-1-7-21 16,17-4-123-16,0 0-233 15</inkml:trace>
  <inkml:trace contextRef="#ctx0" brushRef="#br0" timeOffset="22090.29">24377 9820 284 0,'0'0'4'15,"0"0"-1"-15,0 0 21 16,0 0 20-16,84 116 16 16,-51-87-28-16,-1-3 11 15,4-3-17-15,-8-4 15 0,-1-6 16 16,-12-4-40-16,-2 0 40 16,-2-1-49-16,1 5 49 15,7 8-34-15,14 7 27 16,2 4-46-16,7 3 7 15,7 1-6-15,-1 0-5 16,8 0 0-16,2-1 12 16,7-5-15-16,2-1 16 15,-3-3-16-15,-2-4 13 16,-7-6-15-16,-10-3 10 16,-6-2-5-16,-7-1 0 15,-7 0 4-15,-1-3-13 0,-6 1-14 16,6-4-32-16,2-4-79 15,-23 0-13 1,6 0-98-16</inkml:trace>
  <inkml:trace contextRef="#ctx0" brushRef="#br0" timeOffset="22428.76">25395 10352 467 0,'0'0'70'0,"0"0"-42"0,0 0 47 15,0 0-34 1,0 0-33-16,0 0-8 0,33-2 3 16,6 19 1-16,3 3 3 15,-3-1 3-15,-5 0-3 16,-8 0 8-16,-2-4-12 15,-12 0 18-15,-6 0 8 16,-2-5-7-16,-4-1 21 16,0-2-37-16,0 1 38 15,-19 5-28-15,-26 0 16 16,-8 2-27-16,-2 0-6 16,17 0 1-16,11-1-44 15,27-8-104-15,0-4-201 16</inkml:trace>
  <inkml:trace contextRef="#ctx0" brushRef="#br0" timeOffset="22742.44">26233 10744 690 0,'0'0'90'0,"0"0"-70"15,0 0 0-15,0 0-10 16,224-32 5-16,-146 29-2 15,-3 3-7-15,-4 0-5 16,-13 0-1-16,-7 0-15 16,-43 0-115-16,-8 0-282 15</inkml:trace>
  <inkml:trace contextRef="#ctx0" brushRef="#br0" timeOffset="23612.46">27460 10145 227 0,'0'0'106'0,"0"0"-75"16,0 0 24-16,0 0-24 16,0 0 22-16,0 0-45 15,-103-32 6-15,83 30-4 16,1-1-7-16,-11 3 1 15,1 0 7-15,7 0-17 16,-4 0 18-16,13 0-24 0,-4 0 3 16,8 5 4-16,-1-1-12 15,7 0 10-15,3-2 1 16,0-2 6-16,0 0 0 16,0 0 12-16,0 0 28 15,0 0-16-15,0 0 39 16,0 0-29-16,0 0 11 15,0 4-17-15,0 10-14 16,0 11 3-16,0 16 12 16,0 15 15-16,0 6-38 15,0 4 19-15,0 2-12 16,7-1-10-16,-4-8 0 16,3-5-3-16,3-11 0 15,-1-9 2-15,-2-9-8 0,-3-5 22 16,-3-12-33-16,0-3 0 15,0-3 1-15,0-2-42 16,0 0-18-16,0-7-42 16,0-10-187-16</inkml:trace>
  <inkml:trace contextRef="#ctx0" brushRef="#br0" timeOffset="24086.24">27640 10241 417 0,'0'0'104'0,"0"0"-29"0,0 0-31 16,0 0 17-16,0 0-52 15,0 0 9-15,52-33-9 16,-23 23-9-16,7 0 0 15,-3 1 1-15,-5 3-1 16,-8 3 2-16,-4 3 10 16,-4 0-11-16,-1 0 18 15,1 0-13-15,-2 19 20 16,-1 14-13-16,-9 8 16 16,0 3 2-16,0 3-19 0,-15-4-9 15,-18-7 6-15,-3-5-12 16,11-10 16-16,5-7-21 15,14 2 21-15,3-4-24 16,3 2 11-16,0 2 0 16,45-3-3-16,9 0 6 15,12-7-7-15,2-6 20 16,-7 0-22-16,-3 0 19 16,-16 0-26-16,-10 0 22 15,-13 0-9-15,-13 0 0 16,-1 0-19-16,-5-6-43 15,0 4-111-15,0-5-229 16</inkml:trace>
  <inkml:trace contextRef="#ctx0" brushRef="#br0" timeOffset="24872.62">26135 8966 459 0,'0'0'73'0,"0"0"-59"0,0 0 20 15,0 0-7-15,0 0 21 16,0 0-44-16,0 0-2 16,129-49-2-16,-76 36 10 15,-3 2-20-15,9 3 21 16,-4-3-12-16,-1 6 8 16,-6-3-10-16,-9-2 9 15,-3 1-9-15,-7-4 3 16,-2-2-5-16,-2 0-21 15,1-6-32-15,-4 0 31 16,-2-7-26-16,-4 0 19 16,-10 0-44-16,-6 18-4 15,0 1-68-15</inkml:trace>
  <inkml:trace contextRef="#ctx0" brushRef="#br0" timeOffset="25158.58">26697 8554 284 0,'0'0'31'0,"0"0"-25"16,0 0 0-16,0 0 22 16,0 0-5-16,0 0 18 15,17-3 4-15,14 12-40 16,11 1 31-16,3 1 1 16,7-1-6-16,-4 3-17 15,-3-1 0-15,-12-2-13 0,-7-1 9 16,-13 4-17-16,-13-1 19 15,0 6-14-15,0 5 7 16,-19 7 19-16,-14 4-19 16,1-2 4-16,10 0-9 15,2-2 13-15,14-4-27 16,-1-5 1-16,7-19-74 16,0-2-165-16</inkml:trace>
  <inkml:trace contextRef="#ctx0" brushRef="#br0" timeOffset="26884.39">27602 8344 356 0,'0'0'49'16,"0"0"-5"-16,0 0-9 16,0 0 6-16,0 0 12 15,0 0-34-15,0 0 15 16,-78 107-20-16,78-84 25 16,0-4-37-16,0-4 23 15,20-1-23-15,5-6 2 16,1-4-1-16,10-2 17 15,3-2 33-15,9 0-35 16,4-4 17-16,10-17-31 16,-8-8 22-16,-5 0-23 15,-4-6 4-15,-14-3-1 16,-4-4 2-16,-12-2-8 0,-15 2 7 16,0 3-6-16,0 9 7 15,-19 7-14-15,-15 5 22 16,-2 10-32-16,-6 8 21 15,0 0-15-15,-11 23 7 16,2 24-16-16,3 12-4 16,6 3-58-16,15-3-29 15,27-40-48-15,0-6-37 16</inkml:trace>
  <inkml:trace contextRef="#ctx0" brushRef="#br0" timeOffset="27116.16">28218 8549 457 0,'0'0'121'0,"0"0"-57"16,0 0-7-16,0 0 7 15,0 0-62-15,0 0-2 16,27 2-47-16,-21-2-40 0,0 0-93 16,5 0-19-1</inkml:trace>
  <inkml:trace contextRef="#ctx0" brushRef="#br0" timeOffset="27520.21">28590 8470 416 0,'0'0'55'0,"0"0"-53"16,0 0 10-16,0 0 16 15,0 0-12-15,0 0-4 16,61 87-6-16,-35-78-8 0,4 0 6 15,1-5 8-15,5-2 10 16,0-2 25-16,0 0-42 16,-1 0 14-16,-2-11 12 15,-5-10-17-15,2-5 19 16,-4-1-31-16,-4-10 16 16,-2-1-13-16,-14-1 5 15,-6 3-8-15,0 7 4 16,-12 6 3-16,-38 11-5 15,-14 9 12-15,-10 3-10 16,-4 0-12-16,9 22 7 16,12 10-8-16,18 4-22 0,9 5-19 15,11 2-26 1,16-3-49-16,3-29-61 0</inkml:trace>
  <inkml:trace contextRef="#ctx0" brushRef="#br0" timeOffset="27820.45">29369 8344 431 0,'0'0'89'0,"0"0"-78"0,0 0 29 16,0 0 7-16,0 0 35 16,0 0-24-16,23 167-14 15,-23-103 2-15,-3-2-35 16,3-7 0-16,0-6 5 16,0-6-21-16,0-6 13 15,0-7-16-15,-11-4-14 16,5-26-179-16,-10 0-300 15</inkml:trace>
  <inkml:trace contextRef="#ctx0" brushRef="#br0" timeOffset="41884.41">13797 10911 333 0,'0'0'0'16,"0"0"-22"-16,0 0-18 15,0 0 29-15,0 0-10 16,0 0 18-16,0 0 3 15,0 0 5-15,0 0 26 16,0 0 20-16,-17 0 38 16,17 2-33-16,0 0 15 15,0-2-37-15,0 0 10 16,0 0-32-16,0 0-10 0,0 0-4 16,0 0 9-16,0 0-17 15,8 0 4-15,1 0-2 16,13 2 12-16,14-1-9 15,12 2 7-15,24-3-2 16,15 0 0-16,10 0 5 16,7 0-9-16,2 0 20 15,-2-3-25-15,-1 3 26 16,0 0-32-16,-7 0 25 16,-7 0-17-16,-16 0 7 15,-14 0 0-15,-17 0 3 16,-11 0 0-16,-14 0-6 15,-7 0 10-15,-1-1-3 0,-1 1-1 16,-5 0 26 0,0 0-17-16,-3 0 5 0,0 0 8 15,0-2-14-15,-17 0-7 16,-31 2 8-16,-16-2-24 16,-17 2 13-16,-6 0-7 15,-14 0-3-15,1 0 9 16,-6 0 1-16,-8 0 7 15,1 2 1-15,-4 8-3 16,11 1 8-16,9 0-11 16,13-3-2-16,16-1 13 15,20-3-18-15,15-2 13 16,11-2-15-16,16 0 6 16,6 0-4-16,0 0 4 15,0 0-13-15,0 0 4 0,39 0 9 16,22-2-8-16,13-11 16 15,13-2-4-15,4-3-4 16,-7 7 0-16,0-3-1 16,-14 4 8-16,-1 3-16 15,-12 3 26-15,-7-1-32 16,-11 3 30-16,-14 1-27 16,-13 1 14-16,-4 0-2 15,-5 0 2-15,-3 0-2 16,2 0 18-16,-2 0-14 15,0-5 33-15,-5 5-34 16,-37-5-3-16,-20-1 5 0,-13 4-6 16,-12 0 1-16,-10 2 0 15,-10 0-1-15,4 0 4 16,3 0-15-16,13 0 24 16,22 2-15-16,20 3 11 15,20-2-4-15,14-3-3 16,11 0-2-16,0 0-20 15,3 0 0-15,47 1 14 16,17 1 14-16,20-2-20 16,14 0 31-16,5 0-31 15,0 0 27-15,-5 0-20 16,-7 0 9-16,-10 0-3 0,0 0 0 16,0 0 5-16,-3 0-16 15,-8 0 27-15,-1 0-31 16,-21 0 30-16,-9 0-30 15,-19 0 22-15,-10 0-8 16,-4 0 1-16,-1 0 0 16,-8 0 9-16,0 0-2 15,0 0-4-15,-8 0 11 16,-37 0-20-16,-16 0 15 16,-10 0-15-16,-16 0 6 15,-10 0 0-15,-6 0-1 16,-4 0 1-16,1 0-5 15,-2 0 17-15,12 0-23 0,9 0 24 16,12 0-22-16,20 0 18 16,13 0-9-16,16 0 0 15,17 0 1-15,9 0-3 16,0 0-27-16,0 4 13 16,23 7 11-16,28-3-5 15,21 1 17-15,20-2-7 16,15-7 2-16,7 0-1 15,4 0-1-15,-4 0 2 16,-2-7-7-16,-14 1 20 16,-20-1-28-16,-20 5 22 15,-26 0-15-15,-16 0 12 16,-13 2-4-16,-3 0 11 16,0 0 2-16,-39 0-6 0,-19 0 3 15,-13 0-24 1,-7 13 26-16,-14 0-28 0,-12 2 25 15,-2 0-20-15,-8 0 9 16,-2-5-12-16,8-3-4 16,13-1-30-16,8-2 20 15,73-4-89-15,8 0-193 16</inkml:trace>
  <inkml:trace contextRef="#ctx0" brushRef="#br0" timeOffset="50185.62">14856 10455 685 0,'0'0'0'0,"0"0"-130"0,0 0-156 16,0 0 249-1,0 0 37-15,0 0 0 0,0 0-78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6T14:39:39.8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13923 10733 179 0,'0'0'47'0,"0"0"-22"16,0 0-16-16,0 0 14 16,0 0-18-16,0 0-3 15,0 0-4-15,0 0-6 16,-84 0 4-16,67 0 6 16,-2 0-10-16,7 0 11 15,-2 3-6-15,5 2-6 16,2 0 6-16,1-1-7 15,6 0-22-15,0 3-6 16,0-5-43-16,0 2-16 16</inkml:trace>
  <inkml:trace contextRef="#ctx0" brushRef="#br0" timeOffset="466.33">13923 10733 85 0,'145'30'6'15,"-145"-32"-3"-15,0-1 73 16,0 2-8-16,-6-4-47 15,-17 3-19-15,1 2 27 16,6-2 25-16,-1 2-24 16,1 0-16-16,4 0-8 15,1 0 14-15,-1 0-9 16,5 0 16-16,-2 0-26 16,-2 0 9-16,-1 0-3 15,6 0-7-15,2 0 10 16,4 0-7-16,0 0-6 15,4 0-28-15,41 0-3 16,9 0 29-16,7 0 5 0,4 0 0 16,-7 0-2-16,-8 0 1 15,-22 0-8-15,-11 0 5 16,-14 0 0-16,-3 0 4 16,0 0 39-16,-42 0 33 15,-23 0-71-15,-13 0 16 16,-8 0-7-16,-6 0 5 15,8 0 26-15,11 0-37 16,11 0 35-16,23 0-29 16,20 0-3-16,16 0-3 0,3 4-8 15,19 1-69 1,46 3 59-16,22 1 14 0,27-3-2 16,14 1-8-16,1 4-5 15,-3 9-41-15,-93-6-107 16,-21 0-115-16</inkml:trace>
  <inkml:trace contextRef="#ctx0" brushRef="#br0" timeOffset="1104.58">16569 12006 327 0,'0'0'29'16,"0"0"7"-16,0 0 5 16,0 0 1-16,0 0 0 15,0 0-17-15,-19-11 2 16,16 11-16-16,3 0 24 0,0 0-24 15,0 4 17 1,0 30-26-16,0 19 35 0,0 19 7 16,0 9-27-16,6 5-2 15,10-1-6-15,7 0-18 16,8-1 28-16,2-12-38 16,3-10 10-16,-4-10-22 15,-2-7-27-15,-5-11-15 16,-5-4-32-16,-20-30-30 15,0 0-12-15</inkml:trace>
  <inkml:trace contextRef="#ctx0" brushRef="#br0" timeOffset="1530.16">17131 12527 401 0,'0'0'19'16,"0"0"-10"-16,0 0-18 15,0 0 18-15,0 0-19 16,0 0 19-16,155 119-12 16,-109-92 3-16,5-6-2 15,4-6-3-15,-4-6 6 16,2-9-10-16,-5 0 16 15,-6 0-17-15,-6-21 20 0,-8-13-7 16,-8-9-3-16,-7-13 6 16,-10-1-6-16,-3-8 4 15,0 2-5-15,-13 7 4 16,-26 10 8-16,-9 12 26 16,-11 15 51-16,-5 11-30 15,-1 8-18-15,1 0-15 16,6 1-11-16,2 28-14 15,11 11-6-15,14 9 6 16,14 6-29-16,17 1 11 16,0-3-87-16,51-7 30 15,-18-40-54-15,-1-6-4 0</inkml:trace>
  <inkml:trace contextRef="#ctx0" brushRef="#br0" timeOffset="2280.01">17890 12478 452 0,'0'0'78'15,"0"0"-53"-15,0 0-14 16,0 0-18-16,0 0 8 16,0 0-1-16,52 73 0 15,-33-43 2-15,4-4-11 16,-1-3 18-16,4-8-19 0,7-4 23 15,6-9-27-15,6-2 19 16,3 0-10-16,1-17-2 16,-4-15 7-16,-6-9 0 15,-7-1-13-15,-13-1 2 16,-16 2-14-16,-3 2 20 16,0 5 6-16,-19 7-1 15,-26 8 43-15,-9 5 14 16,-15 7-23-16,-5 7 5 15,-4 0-8-15,6 0-30 16,13 14 2-16,9 14 12 16,19 7-30-16,17 2 15 15,14 8-9-15,0-2-49 16,45-7-36-16,19-6 18 0,1-11-33 16,4-8 26-16,-11-7-11 15,-7-4-4-15,-9 0 76 16,-13 0 22-16,-13 0 53 15,-2-4 29-15,-8-3-10 16,-6 2-10-16,3 2 13 16,-3 1 1-16,0 2-3 15,0 0-45-15,0 0 8 16,0 0-35-16,10 0-2 16,2 5-2-16,15 16 3 15,2 5-3-15,7-1 13 16,6 1-21-16,3-3 6 15,-1-4 4-15,1-3-17 0,-6-6 10 16,-6-8-3-16,-1-2 4 16,4 0 4-16,-3 0 6 15,1-23-9-15,2-8 20 16,-13-7-28-16,-7-6 28 16,-10-15-25-16,-6-7 13 15,0-4-4-15,-3 3 1 16,-33 11 1-16,-9 21 12 15,-6 9 24-15,-4 20 26 16,-4 6-50-16,-2 0-10 16,-4 21-2-16,-2 22-45 15,42-16-85-15,8-1-106 0</inkml:trace>
  <inkml:trace contextRef="#ctx0" brushRef="#br0" timeOffset="3952.28">23360 8806 73 0,'0'0'106'16,"0"0"-26"-16,0 0-15 15,0 0-45-15,0 0 46 16,0 0-50-16,0 0 12 15,58-89-28-15,-41 78 4 16,-2-1-5-16,-8 10 14 16,-7 0-13-16,0 2 6 15,0 0 33-15,0 0-21 16,0 0 37-16,0 0-11 16,0 0-32-16,0 0-9 15,0 2-1-15,-13 28-4 16,-16 13 12-16,-7 15-13 0,-9 4 8 15,-13 13 8 1,-17 10-8-16,-18 8 18 0,-21 7-21 16,-12-2 2-16,-9 5 15 15,-4 2-16-15,-7 4 2 16,1 0 8-16,-3-5-26 16,-1-7 25-16,7-5-24 15,3-6 5-15,7-5 2 16,3-4-4-16,-5 0-8 15,0-5 14-15,-6 1-6 16,1-5-1-16,7 3 8 16,3 0-3-16,6-4-1 15,9 0 6-15,8 0 1 16,10-2-1-16,2-6 0 0,10-3 7 16,9-10-20-16,13-2 26 15,11-6-28-15,6-2 15 16,3-1-8-16,6-10-38 15,3-1 18-15,5-3 19 16,-8 0-9-16,5 1 15 16,-2-3 6-16,1 1-17 15,10-4 28-15,2-5-24 16,10-4 17-16,7-3-14 16,3-3 7-16,0-1-36 15,0 0-42-15,0 0 35 16,28-19 39-16,19-6 4 15,-2-7-5-15,-4-2 10 0,-5 0-10 16,-7 2 2 0,-10 2-2-16,-5 6 1 0,-8 9 4 15,0 4 4-15,-6 2 13 16,0 8 40-16,3-2-40 16,-3 2 14-16,0 1-20 15,0 0 40-15,0 0-22 16,0 0 5-16,0 0-15 15,-23 10-13-15,-8 20-12 16,-8 11 12-16,0 6-17 16,-3 0 22-16,0 0-17 15,3-7 9-15,3-3-5 0,11-10 2 16,8-3 0-16,8-7-3 16,6-5 9-16,3 0-17 15,0-10-9-15,20-2 15 16,28 0 7-16,16-19-2 15,17-18 2-15,3-4 4 16,-3-1 10-16,-8 5-15 16,-14 10 8-16,-14 7 8 15,-9 7-29-15,-11 5 26 16,-2 3-20-16,1 2 6 16,-6 3 0-16,1 0-59 15,-19 0-57-15,0 0-37 16</inkml:trace>
  <inkml:trace contextRef="#ctx0" brushRef="#br0" timeOffset="6928.11">14210 9580 238 0,'0'0'27'0,"0"0"-21"16,0 0-12-16,0 0 15 16,0 0-14-16,0 0 10 15,0 0 3-15,-64-26 13 16,58 22-10-16,1-2 29 15,-1 3-32-15,3 1 8 0,0-1-14 16,0 3 31-16,0 0-20 16,-1 0 3-16,4 0-9 15,0 0-6-15,0 0 14 16,-3 0-12-16,0-3 42 16,3-2-26-16,0-7 19 15,0-10-34-15,0-14-3 16,25-15 0-16,31-14-1 15,11-11 0-15,14-10 0 16,14-6-6-16,4-2 5 16,8 6 0-16,-11 11-16 15,-15 19 10-15,-22 20-48 0,-34 17-39 16,-25 21-8 0,0 0-31-16</inkml:trace>
  <inkml:trace contextRef="#ctx0" brushRef="#br0" timeOffset="7372.62">14708 8682 136 0,'0'0'148'0,"0"0"-108"16,0 0-3-16,0 0-22 0,0 0 33 15,0 0-47 1,-56-3-1-16,56 3 7 0,0 0-12 16,11 0 5-16,8-4 0 15,7 0 24-15,-4-4-9 16,4-1 2-16,-4 3-15 16,2-3 11-16,5 1-3 15,7-1 1-15,6-2-5 16,9 1-5-16,1-2-1 15,-7 6 4-15,-13 2-10 16,-13 4 12-16,-11 0-16 16,-5 0 20-16,-3 0-22 15,0 0 26-15,0 6-9 16,-11 20-3-16,-23 6 15 0,-13 7-14 16,-1 1-2-16,0 5-1 15,9 2 11-15,14-2-22 16,22-6-25-16,3-10-33 15,18-9-59-15,15-20 24 16,0 0-87-16</inkml:trace>
  <inkml:trace contextRef="#ctx0" brushRef="#br0" timeOffset="7941.89">15751 8436 316 0,'0'0'6'15,"0"0"-3"-15,0 0 2 16,0 0-4-16,0 0 7 0,0 0-13 16,0 0 5-16,0 0-10 15,0 0-3-15,0 0-20 16,0 0 7-16,0 0-22 16,0 0 33-16,0 0-39 15</inkml:trace>
  <inkml:trace contextRef="#ctx0" brushRef="#br0" timeOffset="8483.57">15751 8436 456 0,'-9'-56'67'0,"9"56"-14"16,0 0-36-16,0-11 33 15,0-8-49-15,0-4 17 16,0-6-17-16,0-3 4 16,0-2-5-16,3 0 0 15,3 2-14-15,1 4 20 16,-7 9-13-16,3 6-7 16,-3 11 14-16,0 2-37 15,0 0-8-15,0 4-2 16,0 20 40-16,0 10-4 15,3 8 22-15,3 6-9 0,2 2 2 16,4-5 8 0,4 3-9-16,4-5 14 0,-1-6-16 15,-2-8 1-15,-8-1-2 16,-3-7 9-16,-6-3-14 16,0-4 15-16,0-5 3 15,-9 0-4-15,-24-3 32 16,-12 1-34-16,-3-1 20 15,0-1-15-15,-1-1-11 16,7-4 3-16,6 0 7 16,18 0-19-16,7 0 21 15,11 0-26-15,0 0 8 16,42 2-7-16,26-2 10 16,20 0 2-16,15 0 0 0,1 0 5 15,-8 0-6-15,-12 0 9 16,-15 4-16-16,-66 0-131 15,-3-4-246-15</inkml:trace>
  <inkml:trace contextRef="#ctx0" brushRef="#br0" timeOffset="11743.87">16566 12073 364 0,'0'0'12'0,"0"0"-11"15,-172 3-2-15,143-3 2 16,4 0 13-16,5 0-10 16,4 0-4-16,-1 0 3 15,1 0-6-15,4 0 3 16,-7 15 0-16,-4 5 11 0,-7 9-9 15,-1 4 20-15,-2 3-15 16,4 4 14 0,7 3-16-16,5 9 15 0,14 7-10 15,3 8 1-15,0 0 7 16,3 7-10-16,33-3 9 16,12-3-9-16,14 0 9 15,5 5-14-15,17 4 19 16,19 4-15-16,20 1 22 15,20-7-7-15,12-8-7 16,6-10-7-16,11-8-8 16,2-6 13-16,13-14-9 15,-2-5 7-15,-1-10-4 16,-13-14-6-16,-6 0 2 16,-11 0-1-16,-18-25-2 0,-10-6 2 15,-12-15-3-15,-4-9 12 16,-1-12-22-16,0-8 16 15,-8-3-12-15,-10-1-7 16,-23-3 8-16,-20-4-11 16,-15-10-4-16,-17-10 1 15,-13-10-32-15,-3-6 38 16,0 2-17-16,-42 7 24 16,-13 4 3-16,-16 13 3 15,-17 10 2-15,-16 12 19 16,-8 13-1-16,-5 8 6 15,-9 5 27-15,-9 8-42 0,-10 2 20 16,-20 1-27-16,-13 7 16 16,-22 7-15-1,-23 5 1-15,-23 16-5 0,-16 2 0 16,-21 24-1-16,1 33 9 16,8 21-17-16,19 18 18 15,38 13-20-15,43 11 4 16,51-1-9-16,59 8-24 15,50 1-53-15,25-89-75 16,43-7-185-16</inkml:trace>
  <inkml:trace contextRef="#ctx0" brushRef="#br0" timeOffset="13364.61">17931 13866 137 0,'0'0'69'16,"0"0"-23"-16,0 0-27 15,0 0 13-15,0 0 12 16,0 0-3-16,0 0 4 15,8 0-18-15,-8 0 9 16,3 0-24-16,-3 0 10 0,0 0-18 16,0-2 1-16,0 2-5 15,0 0 0 1,3 0 0-16,-3-2 2 0,0-2 2 16,3-3-1-16,0 1-1 15,-3 0 7-15,4 6-16 16,-4 0 16-16,0 0-8 15,0 0 0-15,0 0 7 16,0 0-2-16,0 0 0 16,0 0 31-16,0 0-11 15,0 0 32-15,-16 2-42 16,-20 13-8-16,-9 2-2 16,-7 0-6-16,-5-2 0 0,-2-2 2 15,-5 0 4-15,2-2-1 16,4-1-7-16,5-1 10 15,8-1-13-15,6 0 13 16,5 2-15-16,1 1 7 16,8 5-1-16,2 3-1 15,4 7 0-15,-1 4-6 16,4-2 10-16,7 0-11 16,4-3-1-16,2-3 9 15,3-3-15-15,0-4 10 16,0-2-2-16,0-7-13 15,0 1 1-15,0-3-20 0,0 0 24 16,8-2 16-16,14-2 1 16,10 0 1-1,7 0 9-15,6-6-9 0,7-1 0 16,6 3-2-16,4 4 4 16,2 0-12-16,1 0 18 15,2 1-18-15,-2 17 19 16,-4 8-15-16,-5 4 8 15,-12 2-7-15,-11 4 6 16,-7-1 0-16,-17-1 3 16,-6 1-5-16,-3-1 20 15,0-1-10-15,-6 0 13 16,-23-3-20-16,-7-3 8 0,-8 1-6 16,-6-4 7-16,-7-4-12 15,-1-4 1-15,-7-6-4 16,4-5-40-16,2-5-37 15,43 0-69-15,10 0-84 16</inkml:trace>
  <inkml:trace contextRef="#ctx0" brushRef="#br0" timeOffset="13828.39">18222 14222 431 0,'0'0'33'0,"0"0"-27"16,0 0-6-16,0 0-2 15,0 0 2-15,0 0-6 16,108 68 14-16,-76-32-10 15,4-3 4-15,6-4-2 16,0-8 19-16,2-1-18 16,4-9 1-16,2-7 5 15,1-4-3-15,10 0 1 0,1-2 5 16,2-22-7-16,-5-7-1 16,-7-10-2-16,-14-8 1 15,-8-9-4-15,-22-7 5 16,-8 3-17-16,0 1 30 15,-34 0-14-15,-24 8 9 16,-14 5 67-16,-15 4-11 16,-3 10-3-16,-8 12-39 15,8 16 3-15,7 6-2 16,2 19-16-16,13 41-18 16,10 20-38-16,28 18-50 15,30-55-83-15,0-9-195 16</inkml:trace>
  <inkml:trace contextRef="#ctx0" brushRef="#br0" timeOffset="16025.92">17453 13188 202 0,'0'0'31'16,"0"0"5"-16,0 0 31 15,0 0-2-15,0 0-13 16,0 0 4-16,0 0-31 16,-15-91 6-16,5 83-27 15,4 1 2-15,3 2-3 16,0 3 4-16,3 2-5 0,0 0 0 15,0 0-1-15,0 0 9 16,0 0-19-16,0 0 18 16,0 0-15-16,0 0 12 15,0-2-6-15,-8-4 4 16,-1-5-2-16,-1 1-3 16,1 3 7-16,-2 3 1 15,11 2-4-15,0 2 14 16,0 0-12-16,0 0-9 15,0 0 4-15,0 10-11 16,0 22 11-16,0 13 19 16,17 9 16-16,2-3-32 15,4-2 2-15,-1-5 5 16,5-1-13-16,-4-4 9 16,-4 0-8-16,-4-3 3 0,-1 1-1 15,-8-3 0-15,1-5-4 16,-7-3-13-16,3-6-12 15,0-5 17-15,-3-7-46 16,3-3 9-16,-3-5-28 16,0 0 33-16,0 0 33 15,0-5-113-15</inkml:trace>
  <inkml:trace contextRef="#ctx0" brushRef="#br0" timeOffset="16476.22">17408 13539 235 0,'0'0'80'0,"0"0"-14"15,0 0-18-15,0 0-27 0,0 0 15 16,0 0-28-16,0 0 1 16,-31-13 0-16,31 13-9 15,0 0 1-15,0 0-1 16,0 0 0-16,0 0 2 16,0 0 6-16,0-5-7 15,0-3 27-15,0-4-1 16,0-10-9-16,0-1-14 15,0 3-5-15,0 4 1 16,0 10 0-16,0 3-4 16,0 3 8-16,0 0-12 15,0 0 7-15,0 0-4 16,0 0-11-16,0 9 10 16,6 14 6-16,16 7 0 0,7 2 9 15,4-2-5-15,0 0 20 16,4 0-23-16,-1-2 8 15,-3-7 0-15,-1-6-8 16,-10-6 1-16,-2-7 2 16,-10 1-3-16,-7-3 1 15,0 0 18-15,0 0 4 16,0-8 31-16,5-28-11 16,-5-9-37-16,0 0-7 15,0 7-12-15,4 8-42 16,11 4-33-16,-10 22-94 0,4-2-130 15</inkml:trace>
  <inkml:trace contextRef="#ctx0" brushRef="#br0" timeOffset="26762.09">13551 11071 261 0,'0'0'19'16,"0"0"4"-16,0 0-23 0,0 0 0 16,0 0-1-16,0 0 2 15,0 0 7-15,0 0-5 16,0 0-3-16,3 0 8 15,4 0 6-15,-1 0-14 16,8 0 0-16,1 4 5 16,15 4-4-16,15 6-1 15,19-2 7-15,23 5-14 16,24 1 13-16,21-1-8 16,10-2 4-16,13-3-3 15,4-5 2-15,-1-4-1 16,-3-3 0-16,-19 0 7 0,-29 0 10 15,-40 0-15-15,-28 0-2 16,-30 0 6-16,-9 1 11 16,-12 8 80-16,-49 6-76 15,-26 10-21-15,-17 1-3 16,-13-1 2-16,0-3 0 16,-1-4-7-16,-5-6 16 15,-3-3-8-15,3-3 3 16,3-2 8-16,11 0-4 15,18 1 3-15,17-1 0 16,22 1-10-16,23-1 2 16,19-2 2-16,10 6-8 15,10-2-45-15,55 0 46 0,29-6 0 16,24 0 3-16,22-3 1 16,2-14 4-16,-10 4-10 15,-12 8 12-15,-27 5-16 16,-21 0-11-16,-24 0 7 15,-23 0-14-15,-14 3 23 16,-11 1 4-16,-3 1 20 16,-50 3 20-16,-20 3-37 15,-19-1 8-15,-14 5 1 16,-9-4 12-16,-8-3-15 16,0-1 12-16,9-5-10 15,11-2 15-15,19 0-8 16,19 0 1-16,23 0 8 0,20 0-23 15,22 0-8-15,0 0-8 16,42 0-20-16,45 0 27 16,43 0 3-16,24 0 2 15,17-17 0-15,8-2-2 16,-18 2 8-16,-15 6-17 16,-31 7 11-16,-28 1-17 15,-34 3-13-15,-28 0 16 16,-25 0 12-16,0-1 2 15,-39-4 71-15,-37 3-71 16,-25 0 0-16,-13-1 8 0,-9 1-8 16,-5-4 6-16,-4-2 13 15,-2-3-17 1,16 3 25-16,10 3-26 0,21 3 7 16,26 2-4-16,26 0 5 15,19 0-4-15,16 0-5 16,0 0-18-16,58-4-56 15,41-5 70-15,40-8 6 16,26-4-4-16,14-5-1 16,-14 5-19-16,-17 6 4 15,-28 5-9-15,-33 10-11 16,-36 0 4-16,-32 0 10 16,-19 0 24-16,-9 0 11 15,-55 0 22-15,-31 0-30 16,-14 5 3-16,-11 4 0 0,-9-2 33 15,-10-3-14-15,-4 0 3 16,1 2-28-16,10 3 16 16,26 1-10-16,22 1-1 15,28-4 2-15,31-1-5 16,22 3-4-16,3 1-65 16,54-1 33-16,49-3 20 15,43-6 5-15,35 0 14 16,17-25-7-16,-5-1 2 15,-12 8 0-15,-29 4-4 16,-40 10 3-16,-34 4-11 0,-36 0-28 16,-31 0 27-16,-11 0 13 15,-27 0 60-15,-44 0-45 16,-26 0-12-16,-13 6-1 16,-13 3 23-16,1-3-9 15,-4-2-6-15,6-1 46 16,24-2-53-16,21-1 18 15,33 0-15-15,25 0-9 16,17 2 3-16,30 5-58 16,51-5 23-16,35 0 35 15,20-2-7-15,7 0 18 16,2-4-21-16,-13-9 12 16,-20 3-4-16,-23 5 2 15,-44 5-1-15,-26 0-17 0,-19 0-11 16,-16 0 28-16,-59 5 2 15,-24 16-2-15,-18 6-39 16,-6 0-32-16,6-4-52 16,80-19 19-16</inkml:trace>
  <inkml:trace contextRef="#ctx0" brushRef="#br0" timeOffset="27730.38">14934 10335 262 0,'0'0'1'0,"0"0"-2"15,0 0 6-15,0 0 1 16,0 0-6-16,0 0-2 16,0 0-2-16,-19-8-15 15,19 1 18-15,0 0-39 16,0 1 28-16,0 0-30 15,0 4-32-15</inkml:trace>
  <inkml:trace contextRef="#ctx0" brushRef="#br0" timeOffset="28825.43">14557 9674 245 0,'0'0'0'0,"0"0"9"15,0 0-8-15,0 0 3 16,0 0 17-16,0 0-18 0,-101 58-1 16,79-33-2-1,-1 1 0-15,1-1 11 0,-1 2 17 16,-4-2-3-16,5 3-6 15,2 1 11-15,1 4-22 16,-1 4 14-16,5 2-21 16,-1 9 12-16,2 5 2 15,5 1-12-15,-1 4 9 16,1 2-9-16,-2 0 6 16,2 4 0-16,3 4-3 15,2 5 1-15,4 8-3 16,0 7 2-16,0-3-1 15,0-5 0-15,0-12 1 16,4-10-9-16,11-9 10 0,2-9-4 16,-1-7 2-16,1-8 7 15,-2-8-11 1,1-3 3-16,14-6-4 0,5-8 0 16,11 0 13-16,8 0-2 15,8-11 10-15,2-19-20 16,0-8 22-16,-2-11-20 15,-4-9 13-15,1-8-12 16,-8-7 0-16,-2-6-3 16,-4-1 9-16,-3-1-17 15,-9 4 16-15,-1 5-18 16,-7-3 3-16,-2-2-4 16,-4 2-23-16,-8 0 23 0,-11 4-17 15,0 3 14 1,0 4 12-16,0 1 1 0,-17 6-10 15,-5 2 23-15,-1 5-13 16,-7 7 2-16,5 9 3 16,-4 6 3-16,-1 7-3 15,5 4-3-15,-4 7 1 16,4 0-3-16,-2 6 5 16,4 0-10-16,-2 0 15 15,5 2-19-15,1 0 18 16,-4 2-9-16,10 0 0 15,-7 0 2-15,-5 8-9 16,-11 26 14-16,-12 13-17 16,-10 9 18-16,-4 9-16 0,-2 4 16 15,-4 4-14-15,7 1 6 16,5-4-15 0,14-4-34-16,23-8-29 0,19-48-22 15,0-1-72-15</inkml:trace>
  <inkml:trace contextRef="#ctx0" brushRef="#br0" timeOffset="40119.22">22549 9509 138 0,'0'0'7'0,"0"0"-6"16,0 0 6-16,0 0-2 15,207 107 1-15,-152-85 9 16,-1-1-9-16,-1 0 1 15,-6-2-4-15,-5 1 3 0,-6-3-3 16,0 2 3 0,-4 1 0-16,4 2 7 0,-5-3-1 15,8 2 4-15,6 0-10 16,8 3-2-16,2-2 22 16,10-1-19-16,-1 2 22 15,6 0-25-15,2 5 10 16,2 2-12-16,1 0 1 15,-5 0-3-15,5 0 4 16,3-2-9-16,-2-2 13 16,5-7-2-16,14-4-4 15,8-6 41-15,16-8-30 16,14-1 15-16,6 0 19 16,-7-6-7-16,-12-11-26 15,-10-1-13-15,-10-1-1 0,-7-4 12 16,-2-5-25-16,-1-6 24 15,0-5-13-15,2-2 4 16,-8 1-1-16,-7 4-1 16,-3-2 0-16,-7-1 0 15,-2 1 7-15,-4-8-16 16,1-3 4-16,-4-11 1 16,4-13-25-16,-7-6 14 15,-4-8-4-15,1-7-3 16,-4-5-5-16,0-3 27 15,-6 6 3-15,-6 7 5 16,-10 10-6-16,-2 9 1 0,-9 1-6 16,-8-3-22-1,-7-1-39-15,0-3 37 0,-4-4 0 16,-41 1 20-16,-14-2 1 16,-17-1 6-16,-11-4 4 15,-16 0 23-15,-5-7-10 16,1 1 28-16,-2-4-8 15,5 1-12-15,4 2 18 16,10-3-30-16,9 3 14 16,6 6-14-16,2 7 10 15,-2 12-16-15,-3 12-4 16,1 7-1-16,-9 7 1 0,-9 3-3 16,-11 4 1-1,-11 6 0-15,-12 7 8 0,0 11-18 16,0 8 19-16,12 3-18 15,14 0 16-15,8 0-9 16,9 19 1-16,-1 10 0 16,0 11-6-16,3 6 18 15,-8 12-25-15,2 14 24 16,-10 17-23-16,-6 13 24 16,-4 7-18-16,-4 6 12 15,2 4-6-15,-8 2 0 16,0-3 4-16,2-5-14 15,1-6 24-15,13-9-23 16,15-10 20-16,11-5-20 0,16-1 15 16,14-1-12-16,15 4 6 15,11 8-9-15,8 12 3 16,11 7-23-16,3 6 3 16,0-2-48-16,11-9 27 15,20-8-45-15,2-8 31 16,-1-7-12-16,4-6 45 15,0-9-4-15,-27-61 4 16,-2-5-70-16</inkml:trace>
  <inkml:trace contextRef="#ctx0" brushRef="#br0" timeOffset="56184.51">13842 9850 154 0,'0'0'15'15,"0"0"-13"-15,0 0 1 16,0 0 2-16,0 0 6 0,0 0 0 16,0 0-3-16,0 0-16 15,0 0 17-15,0 0-8 16,-62 0 7-16,62 0 12 15,0 0-4-15,0 0-4 16,0 0 4-16,0 0-9 16,-3 0 20-16,3 0-22 15,0 0-1-15,-3 0 6 16,0 0-19-16,3 0 16 16,-3 0-7-16,0 4 0 15,-1 15 0-15,-2 2 8 16,-3 2-2-16,-2 4 0 15,2-2-5-15,2 1 4 16,4 0 2-16,0-1-5 16,0 5 3-16,0 2-3 0,-5 2 3 15,5 3 2-15,3 0 15 16,-3 1-22-16,3-2 24 16,0 1-20-16,0-1 9 15,-3-4-12-15,3-2 4 16,0-4-5-16,0-3 6 15,0-1-13-15,0-3 20 16,0-2-19-16,0-2 14 16,0-7-12-16,3-1 7 15,0-3-3-15,0-4 0 16,-3 0 1-16,0 0 10 16,0 0-8-16,0 0 32 0,0 0-33 15,0 0 28-15,0 0-27 16,0 0 14-16,0 0-17 15,0 0 0-15,0 0 0 16,5 0 0-16,-2 0-4 16,3 0 0-16,4 2-4 15,5 3 14-15,5 3-17 16,2-4 15-16,8 3-4 16,9-1 0-16,3-2 5 15,9-2 4-15,-3 1-7 16,4 1 9-16,-4 1-3 15,-6 1-16-15,0-1 20 16,-3 5-18-16,-3-4 10 0,3-1-5 16,3-2 1-16,0-3 0 15,6 0 2-15,-3 0 9 16,5 0-8-16,-5 0 9 16,-4 0-1-16,-9-3-8 15,-2-8 5-15,-11 4 7 16,-2 1 2-16,-5-4 0 15,4-3-9-15,1-3 12 16,-1-1-9-16,-4 2-9 16,2 3 9-16,-2-2-13 15,4 2 4-15,1 1-2 16,-1 0 0-16,-7 3 5 0,2 1-6 16,-2 1 7-16,-6 0 18 15,4-1-22-15,-7-1 16 16,3 1-14-16,0-5 1 15,3-6-5-15,2-1 0 16,-2-2-7-16,-3-5 16 16,-3 1-16-16,0-10 24 15,0-3-33-15,0-8 31 16,0-1-23-16,0 1 11 16,0-4-3-16,0 5 0 15,0-2 0-15,0 6-4 16,0 3 15-16,0 6-22 15,0 4 26-15,0 0-28 16,0 1 21-16,-3 3-13 16,-8 3 5-16,2 4 0 0,-1 3-1 15,1 8 8-15,3 2-17 16,-2 3 27-16,5 1-31 16,0 0 28-16,3 0-22 15,0 0 12-15,-3 0-4 16,3 0 0-16,0 0 2 15,0 0-7-15,0 0 16 16,-3 0-14-16,3 0 17 16,-3 0-21-16,3 0 19 15,-4 0-11-15,-2 0-1 16,-6 0 0-16,-5 0 0 16,-2 0 14-16,-11 0-29 0,-5 1 31 15,-4 6-31-15,-10 1 28 16,-2-1-21-16,-4-1 12 15,-2-1-4-15,-5-4 0 16,4 2 2-16,-7-2-9 16,-4-1 22-16,-1 0-30 15,-5 0 34-15,5 0-38 16,5 0 31-16,10 0-15 16,10 0 3-16,6 0 0 15,13 0-6-15,1 0 12 16,8 0-23-16,-2 0 2 15,5 7 15-15,2 0-53 16,-4-1 25-16,2 1 10 16,-1-1 15-16,2 0-7 15,-1 1 3-15,2-1-6 0,-1 7-34 16,4-1-56-16,4-8-88 16,5-1-134-16</inkml:trace>
  <inkml:trace contextRef="#ctx0" brushRef="#br0" timeOffset="59792.05">14453 9719 450 0,'0'0'6'15,"0"0"-12"-15,0 0 2 16,0 0 2-16,0 0 2 0,0 0-16 16,0 0-2-16,35 0 18 15,-28 0-11-15,-4 0 23 16,-3 0-25-16,0 0 25 16,0 0-20-16,0 0 13 15,0 0-5-15,0 0 0 16,0 0 1-16,6 4 17 15,2 15-17-15,1 9 26 16,0 13-22-16,1 11 30 16,-7 8-28-16,3 4 13 15,2-3-17-15,-5 2 4 16,-1-6 1-16,-2 1-4 0,0-2 10 16,0-5-7-1,0-4-3-15,0-4 4 0,0-2-6 16,0-9 6-16,0-7-10 15,0-5 2-15,0-10 0 16,0-1-2-16,0-7 13 16,0-2-11-16,0 0 4 15,0 0 60-15,0 0-33 16,0 0 11-16,0-26-23 16,0-14-13-16,0-12-6 15,0-10 4-15,0-4-13 16,0-2 28-16,0-1-39 15,0-2 21-15,0 7-9 0,0 2 5 16,0 8 3 0,0 4 0-16,0 2 2 0,11 1-10 15,1 5 22-15,1 0-31 16,-1 9 32-16,-1 3-31 16,-2 4 26-16,1 3-13 15,-1 3 3-15,2 5 0 16,-5-1-3-16,-3 13 9 15,-3-2-17-15,0 5 24 16,0 0-24-16,0 0 24 16,0 0-17-16,0 0 4 15,0 11 0-15,0 29-10 0,-6 17 10 16,-14 18-5 0,1 6 20-16,2 2-30 0,1-1 31 15,1-6-28-15,1-5 22 16,9-5-12-16,-6-9 4 15,8-6-2-15,0-6 0 16,0-9 7-16,3-3-19 16,-3-7 28-16,-1-4-27 15,1-8 25-15,3-9-24 16,0-3 16-16,0-2-6 16,0 0 7-16,0 0 12 15,0 0 27-15,0-10-29 16,0-31-1-16,0-17-1 15,0-15-28-15,0-8 23 16,-6 4-19-16,-3 4 9 0,-5 9-5 16,-2 8 3-16,-1 7 4 15,5 11-19-15,2 4 34 16,7 8-38-16,3 9 31 16,0 8-20-16,-3 8 8 15,0 1-2-15,0 0-10 16,0 0-9-16,3 19 13 15,0 16 10-15,0 17-6 16,0 15 20-16,0 3-22 16,0 3 19-16,0-7-12 15,0-4 1-15,0-9 0 16,0-3-2-16,0-5 8 0,0-7-19 16,0-6 30-1,0-8-29-15,0-10 24 0,0-9-19 16,0-3 10-16,0-2-3 15,0 0 0-15,0 0 1 16,0 0 24-16,0-2-17 16,0-32 5-16,0-20 4 15,3-13-31-15,3-11 20 16,0 3-12-16,1 2 4 16,-1 5-10-16,0 10 9 15,-3 10 6-15,2 4-18 16,-2 4 34-16,3 3-36 15,3 3 26-15,1 2-16 0,-1 0 9 16,5 2-3 0,-1 1 1-16,-1 2 0 0,-4 7-8 15,-5 2 23-15,-3 1-32 16,0 4 33-16,0-2-33 16,0 6 30-16,0 6-19 15,0 0 6-15,0 1 0 16,0 0-4-16,0-1 13 15,-11 3-21-15,-8 0 29 16,-10 0-34-16,-7 0 31 16,-6 0-24-16,-3 0 12 15,3 5-2-15,-9 3 0 16,2-1 1-16,4-1-7 16,-3-1 18-16,1-2-26 0,2 0 33 15,0-3-36-15,1 0 24 16,5 0-7-16,0 0 0 15,10 0 3-15,4 0-13 16,5 0 22-16,1 0-27 16,2 0 33-16,4 0-37 15,-4 0 33-15,5 0-22 16,-7 0 9-16,2 4-1 16,1 0 0-16,-4 3 7 15,11-3-19-15,0 0 26 16,5-4-32-16,4 0 28 15,0 0-24-15,0 0 1 16,0 0 3-16,0 0 4 0,0 0 6 16,0 0-1-1,0 0 8-15,0 0-8 0,0 0 19 16,0 0-35-16,0 0 31 16,0 0-27-16,0 0 13 15,0 0-4-15,0 0 0 16,0 0-7-16,0 5 5 15,0 9 5-15,0 10-8 16,0 15 18-16,0 13-13 16,0 5 17-16,7 6-13 15,-4 2 0-15,-3-2 1 16,0 4-5-16,0-3 19 0,0 1-29 16,0-3 33-16,0 0-23 15,0-5 10-15,0-7-9 16,0-5 10-16,0-11-8 15,0-6 1-15,0-5 0 16,0-8-8-16,0-5 21 16,0-5-26-16,0-5 31 15,0 0-23-15,0 0 12 16,0 0-7-16,3-2 13 16,3-28-13-16,8-17 0 15,2-13 14-15,-1-8-28 16,-1-3 26-16,2 5-32 15,-4 4 24-15,2 2-7 0,-1 5 3 16,-4 1 0-16,5 5-7 16,-2 4 7-16,-5 4-6 15,2 7 13-15,-6 2-25 16,2 4 16-16,-2 7-6 16,3 3 4-16,-6 10 1 15,3 6 1-15,-3 2-3 16,0 0 0-16,0 0-9 15,0 0 10-15,0 8-2 16,0 20-9-16,0 13 25 16,-9 10-17-16,-8 5 8 15,7 3-1-15,1 4 0 16,6-3 4-16,0 2-8 16,-5-3 16-16,5 0-20 0,0-8 25 15,3-9-23-15,0-5 15 16,0-14-12-16,0-3 3 15,0-6 0-15,0-3-5 16,0 0 21-16,6-4-33 16,-1-1 33-16,-5 0-29 15,3-2 24-15,0 3-17 16,-3-1 12-16,6 0-8 16,0 1 2-16,1-1 0 15,-1 2-12-15,8-3 26 16,-5-2-31-16,1 0 34 15,2 2-24-15,-1-2 16 16,-8-3-9-16,0 0 0 0,-3 0 1 16,0 0-4-1,0 0 16-15,0 0-26 0,3 0 23 16,7 4-25-16,2 2 26 16,11 3-16-16,7-3 9 15,9 3-4-15,5-3 0 16,10-2 5-16,8-2-11 15,-4 0 22-15,4-2-32 16,-1 0 37-16,-5 0-28 16,-5 0 20-16,-2 0-12 15,-7 0 3-15,-8 0-4 16,-4-4 0-16,-7 0 14 0,-4-1-20 16,-7 4 16-1,-1-1-19-15,-5 2 20 0,-3 0-12 16,-3 0 4-16,4 0 1 15,-4 0 3-15,0 0-4 16,0 0 9-16,0 0-5 16,-19 0-13-16,-17 0 24 15,-6 0-32-15,-7 0 21 16,-2 6-9-16,3 2 2 16,1-1 0-16,10 1-6 15,4-2 17-15,1 1-26 16,8-3 30-16,2 0-30 0,2 1 27 15,5-2-19 1,5-2 9-16,4-1-2 16,6 0 0-16,0 0 10 0,0 0-24 15,0 0 23-15,0 0-22 16,0 0 12-16,12 0-12 16,27 0 23-16,7-9-11 15,-1 1 1-15,-10 3 0 16,-5 5-4-16,-14 0 17 15,-7 0-28-15,-3 0 30 16,-6 0-30-16,0 0 30 16,0 0-13-16,0 0-1 15,0 0 3-15,0 0 5 16,0 0-3-16,0 0-7 16,-3 0 18-16,-22 0-28 0,-8 0 27 15,-2 0-28-15,2 0 17 16,2 0-5-16,7 0 0 15,1 0 0-15,11 0-6 16,2 0 10-16,1 0-10 16,9 0-41-16,0 0-33 15,0 0-106-15,0 0 47 16,9 0-100-16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6T14:36:49.6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15474 10620 490 0,'0'0'18'16,"0"0"-6"-16,0 0-9 15,0 0-3-15,0 0 8 16,0 0 2-16,0 0-10 16,0 0 3-16,0 0-9 15,0 0 13-15,0 0-14 16,0 0 7-16,0 0-72 15,0 0-127-15</inkml:trace>
  <inkml:trace contextRef="#ctx0" brushRef="#br0" timeOffset="427.48">15283 9747 611 0,'0'0'38'0,"0"0"-38"16,0 0-90-16,0 0-40 15,0 0 15-15,0 0 83 16</inkml:trace>
  <inkml:trace contextRef="#ctx0" brushRef="#br0" timeOffset="841.36">16466 9751 534 0,'0'0'79'0,"0"0"-60"16,0 0-19-16,0 0-45 16,0 0 16-16,0 0-69 0,19 19-122 15</inkml:trace>
  <inkml:trace contextRef="#ctx0" brushRef="#br0" timeOffset="8945.7">13942 10692 344 0,'0'0'18'0,"0"0"-8"15,0 0-6-15,0 0-8 16,0 0 8-16,0 0-5 15,0 0 3-15,0 0-4 16,0 0-8-16,-54-2 10 16,54 2-1-16,0 0 2 15,0 0-4-15,0 0 6 16,0 0 11-16,0 0-9 0,0 0 23 16,0 0-21-16,-4 0 21 15,1-2-16-15,-3 0-11 16,3 2 9-16,0 0-1 15,-5-3 40-15,-1 2-18 16,-4-2 6-16,4-1-30 16,-8 2 29-16,7 2-18 15,-2-2 10-15,1 0-10 16,8 2-9-16,0-2-6 16,3 2 8-16,0 0-22 15,0 0 0-15,0 0 8 16,6 0-14-16,33 0 17 0,17 0 1 15,11 2-1-15,14-2 0 16,9 0 7-16,1 0-15 16,-10 0 16-16,-10 0-16 15,-13 0 17-15,-16 0-13 16,-13 0 7-16,-16 0-3 16,-7 0 0-16,-3 0 5 15,-3 0 6-15,0 0-8 16,0 0 24-16,0 0-25 15,0 0 7-15,-6 0 2 16,-16 0-19-16,-4 0 8 16,-7 0 0-16,-3 0 0 15,-6 0 4-15,0 0-16 16,-6 0 24-16,3 2-25 0,3 0 24 16,3 0-20-16,17-2 11 15,5 0-2-15,11 0 0 16,6 0 0-16,0 0-7 15,0 0-20-15,0 0 26 16,29 0-7-16,10 0 0 16,9 0 13-16,4 0-9 15,-1 0 4-15,-1 0 0 16,-16-2-2-16,-10 0 10 16,-15 0-16-16,-6 2 23 15,-3 0-12-15,0 0-3 16,0 0 33-16,-19 0-30 0,-10 0 2 15,-4-2-5 1,5 2 2-16,2 0-10 16,-1-3 16-16,8 3-17 0,1 0-11 15,7 0-12-15,11-6-65 16,0-2-44-16,0-3-165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6T14:37:13.6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14174 10701 390 0,'0'0'0'0,"0"0"-4"16,0 0-28-16,0 0 22 15,0 0-11-15,0 0-17 16,0 0-37-16,0 0 35 15,0 0-8-15,0 0 33 16,-3-13 15-16,3 13 8 16,0 0 34-16,0 0-33 15,0 0-9-15,-6 0-32 0,0 0-67 16</inkml:trace>
  <inkml:trace contextRef="#ctx0" brushRef="#br0" timeOffset="479.18">14174 10701 260 0,'-206'11'45'15,"200"-11"-32"-15,0 0 17 0,6 0-6 16,-3 0-2-16,3 0-15 15,0 0-4-15,0 0-6 16,0 0 8-16,0 0-11 16,0 0 1-16,0 0-4 15,25 0 12-15,11 1-6 16,6 6 2-16,3-4 1 16,0-1 7-16,-6-1-5 15,-8 1 5-15,-4 3-4 16,-12-3-2-16,-7 2 10 15,-8-2-12-15,0-2 2 16,0 0 51-16,0 0 10 16,0 5-18-16,-23-1-22 0,-10 3-15 15,-6 1-14-15,3-4 17 16,2-2-14-16,8 1 7 16,-1-3-4-16,15 0 1 15,2 0 0-15,10 0 0 16,0 0 5-16,0 0-18 15,0 0-9-15,0 0-7 16,10 0 1-16,16 0 22 16,10 0-42-16,-21 0-85 15</inkml:trace>
  <inkml:trace contextRef="#ctx0" brushRef="#br0" timeOffset="7718.8">13878 8389 262 0,'0'0'7'0,"0"0"-7"16,0 0-65-16,0 0 65 15,0 0 5-15,0 0 38 16,0 0-40-16,0 0 0 16,-123-11-2-16,123 11 7 15,0-2 24-15,0 2-5 16,-3 0-11-16,-3 0-14 15,1 0 1-15,5 0 1 16,0 0 22-16,-3 0-9 16,3 0-7-16,0 0-8 15,0 0 2-15,0 0-4 0,0 0-4 16,0 0 1-16,8 15 3 16,31 12 1-16,15 12 14 15,30 8 6-15,29 15 9 16,22 13 22-16,21 11-23 15,15 13-16-15,13 17 21 16,13 17-18-16,4 13 9 16,-5 18-4-16,-12 8-1 15,-11 7-12-15,-13 2-1 16,-7-7 0-16,-2-9 1 16,-3-18-6-16,-2-9-2 15,-1-12 0-15,-5-13 1 0,-6-10 3 16,-14-13-3-16,-16-20-2 15,-10-21-72-15,-17-18-29 16,-70-31-49-16,-1-18-107 16</inkml:trace>
  <inkml:trace contextRef="#ctx0" brushRef="#br0" timeOffset="8224.89">16956 8188 458 0,'0'0'33'0,"0"0"-30"15,0 0-2-15,0 0 10 16,0 0 26-16,0 0-7 0,-54-22-24 15,54 22 8-15,0 0-14 16,0 0 17-16,0 0 3 16,0 0-4-16,-14 0 4 15,-28 12-9-15,-35 34 13 16,-30 28-21-16,-31 31-1 16,-27 30 2-16,-19 31-6 15,-23 31 5-15,-16 19 1 16,0 9 8-16,19-10-4 15,27-27-1-15,26-29 7 16,31-31-14-16,19-21-33 0,95-104-62 16,6-3-129-1</inkml:trace>
  <inkml:trace contextRef="#ctx0" brushRef="#br0" timeOffset="13205.07">7552 11083 313 0,'0'0'3'15,"0"0"-6"-15,0 0-26 16,0 0 16-16,0 0 13 16,0 0-1-16,0 0-25 15,6 14 18-15,1-14 8 16,-4 0 0-16,0 0 4 16,0 0 4-16,0 0-4 0,5 0-3 15,-2 0 3-15,3 0 11 16,4 2 1-16,1-2-11 15,-2 0 0-15,4 0 0 16,4 2-5-16,2 1 21 16,8-2-9-16,5-1 10 15,4 0-12-15,8 0 3 16,3 0 9-16,1 0-11 16,4 0 2-16,7 0-7 15,-4 0 3-15,4 2-9 16,-5 3 5-16,1 3-1 15,4-2-5-15,2 1 2 16,0-4-1-16,5 5 2 16,2 0-2-16,4 3 4 0,1 2-4 15,10 1 0-15,-2-1 1 16,2-5-2-16,-2 4-3 16,3-8 4-16,0 1 3 15,5-4 3-15,-2 2-4 16,10 1 14-16,0 0-6 15,-7 0 1-15,2 2-8 16,-11-3-3-16,0-1 1 16,-8 0 2-16,-1 2-1 15,0-2-1-15,-2 3 0 16,2-5 0-16,6 2 6 16,-4-2 9-16,-2 0-11 15,-1 0-1-15,-3 0 1 0,-7 2-5 16,-2-2 0-16,-7 2 0 15,-1-2 2-15,2 0 1 16,-1 0-2-16,7 0 3 16,2 0 8-16,6 0-7 15,14-4 17-15,3-5-6 16,5 1-5-16,1-5-7 16,-2 1-1-16,-1-2 0 15,-9 2 1-15,-8 5-4 16,-4-2 0-16,-10 6-2 15,-8-2 2-15,-3 2 0 16,1 0 1-16,-4-2 0 16,-3 1 2-16,3 0-3 15,0-3 0-15,0 3 2 0,-2-2-4 16,-5 1 4-16,-2-1-2 16,-3-1 0-16,-5 2 0 15,-5-2 1-15,-4 3-1 16,-5-1 1-16,-2 5-2 15,-5-3 2-15,-4 0-1 16,0 3 1-16,-3-2 0 16,0 2-2-16,0 0 2 15,0 0 8-15,0 0-1 16,0 0 1-16,0 0 2 16,-33-2-8-16,-15-3-3 0,-13 3-1 15,-20 0 0 1,-9 2 0-16,-14-2 0 0,-2-2 1 15,-8-1-2-15,-6-1 4 16,-1 2-2-16,-15 1 1 16,-7 3 0-16,1 0-1 15,-1 0 2-15,11 0-4 16,4 0 2-16,-6 0 0 16,-4 9 0-16,-7 0 0 15,0 1 0-15,-8 3 0 16,-5-2-1-16,-3-1 1 15,-4 0 1-15,6 2 1 16,7 1-2-16,7-5 1 16,10 3 8-16,2-3-9 0,4-4 1 15,9 2-1-15,8-2 3 16,5 0-2-16,13 0 0 16,1 2-2-16,-1 1 2 15,4-1-1-15,3 5 1 16,1 0-1-16,10 2 0 15,1 1-5-15,10 1 5 16,7 0 0-16,10-2 0 16,6 0-2-16,12-2 1 15,8-5-1-15,10-2 1 16,9-4 1-16,-2 3 0 16,5-3-3-16,0 0-9 15,0 0 4-15,0 0-9 0,0 0 3 16,0 0-3-16,17 0 10 15,13 2 7-15,12 0 3 16,3 2-3-16,5-2 0 16,15-2 0-16,7 0 6 15,12 0-6-15,13 0 2 16,13 0-2-16,15 0 2 16,18-10-1-16,22-3-1 15,19 2 3-15,15 3-3 16,5-3-2-16,3 4-1 15,3 3 3-15,-3-4-3 16,-7 1 2-16,-12-2-10 16,-11-4 6-16,-10 0 3 15,-5-8 0-15,-3-2 4 0,0 1 2 16,-5 5-4-16,-2 7-1 16,-13 3-3-16,-19 5-16 15,-17 2-23-15,-19 0 23 16,-10 0 19-16,-8 0-4 15,-6-4 4-15,1-3 2 16,-5 1-2-16,2-3 5 16,-13 3-4-16,-6-1 1 15,-11 6 0-15,-11-4-1 16,-7 5 0-16,-10 0-1 16,0 0 3-16,-10 0-5 15,-38 0-67-15,-19 0 10 16,-8 0 58-16,-6 0 2 0,-6 0 35 15,-5 0-8-15,-11 0-13 16,-9-3-5-16,-17-2-2 16,-11 3-7-16,-5-1 0 15,-6 1-7-15,-2 0 7 16,-8-2 9-16,-7 1 1 16,-13 3 13-16,-9 0 8 15,-5 0-11-15,-1 0-4 16,-2 0 7-16,10 7 1 15,4 0 3-15,7 1-16 0,12-1-8 16,20-1 19 0,16-1-22-16,23-3 3 0,11 4 1 15,5-2-4-15,10 5 1 16,-1-1-5-16,0 1-11 16,3 1 11-16,4 3-4 15,10 1 7-15,-2-2-10 16,15-4 11-16,9 3 1 15,6-4-1-15,8-1 0 16,-2-4 3-16,1-2-4 16,1 2 2-16,-5 3-1 15,0-1 5-15,1 2-5 16,4 0-2-16,1 1-2 16,7-3 4-16,8 1-1 15,9-3 0-15,3 2-15 0,0 3-19 16,0 1 10-16,9 1 6 15,17-4 2-15,7 0 9 16,9-1 6-16,3 1 2 16,3 2 1-16,4 1 3 15,4 3 0-15,3-1-4 16,13 5 0-16,9-2 0 16,20-1 0-16,5 0 0 15,10-5 0-15,20-2 0 16,12-2 0-16,17-3 3 15,13 0-3-15,-4 4-1 16,-6-2-4-16,-3 0-13 0,0-2-3 16,-3 0 8-16,3 0 5 15,-5 0 4-15,-1-2 4 16,0-13-2 0,-8 3-1-16,-12 2 5 0,-13 10-4 15,-13 0-7-15,-13 0-78 16,-5 0 9-16,-9 0 52 15,1 0 20-15,-76 0-7 16,-2 0-87-16</inkml:trace>
  <inkml:trace contextRef="#ctx0" brushRef="#br0" timeOffset="17683.49">15208 9701 301 0,'233'-69'0'0,"-187"51"-218"15</inkml:trace>
  <inkml:trace contextRef="#ctx0" brushRef="#br0" timeOffset="19447.91">23388 8395 318 0,'0'0'97'16,"0"0"-70"-16,0 0-14 15,0 0 26-15,0 0-7 16,0 0-24-16,0 0 9 15,0 0-16-15,0 0 13 16,0 0-11-16,0 0 3 16,0 0 6-16,0 0-5 15,0 0 27-15,0 0-16 0,0 0 9 16,0 0-13 0,0 0 6-16,0 0-17 0,0 0 6 15,0 0 0-15,0 0 11 16,0 0-5-16,0-1-7 15,0-2 23-15,0-1-28 16,0-7 12-16,0-4-15 16,0-6 0-16,5-7 3 15,4-5-3-15,-3-1 0 16,4-4 1-16,4-5-1 16,1-4 6-16,7-6-12 15,8-1 12-15,9 3-14 16,12-2 12-16,16-3-7 15,17-5 5-15,14 0-2 16,2 2 0-16,4 0 0 0,-1-1-11 16,6 4 24-16,8-3-18 15,9-1 10-15,-3 1-6 16,-11 12 2-16,-14 3-2 16,-28 13 0-16,-14 2 1 15,-14 5-4-15,-14 3-5 16,-1-1-44-16,2-1-60 15,-26 19-23-15,0-2-154 16</inkml:trace>
  <inkml:trace contextRef="#ctx0" brushRef="#br0" timeOffset="19874.31">25023 6885 277 0,'0'0'48'15,"0"0"-37"-15,0 0-11 16,0 0 15-16,0 0-5 15,0 0 1-15,20 11 3 16,13-7 18-16,1-4 0 16,10 0-14-16,1 3 3 0,-1-2-12 15,-8 1 5-15,-7 0-9 16,-13 1-1-16,-10 1-3 16,-6 0 0-16,0-1-1 15,0 1 0-15,0 4 6 16,0 5-5-16,0 6 28 15,-19 4-8-15,-4 1-2 16,-2 4-19-16,-8 4 0 16,-12 2 5-16,-3 3-5 15,-4 1-8-15,32-26-84 0,11-7-79 16</inkml:trace>
  <inkml:trace contextRef="#ctx0" brushRef="#br0" timeOffset="20602.43">25819 6487 394 0,'0'0'75'0,"0"0"-27"15,0 0 11-15,0 0-3 0,0 0-32 16,0 0 3-16,0 0-13 16,0-5 5-16,0 5-19 15,0 0 0-15,3 0-6 16,0 21-6-16,3 10 6 16,4 7 6-16,-4 3 3 15,-3 2 4-15,0-1-9 16,-3 4 13-16,0-3-16 15,0-1 12-15,0-2-9 16,-6-5 2-16,-10-3-41 16,-1-8-67-16,14-24-105 15</inkml:trace>
  <inkml:trace contextRef="#ctx0" brushRef="#br0" timeOffset="21037.29">26186 6714 287 0,'0'0'24'15,"0"0"-21"-15,0 0-6 16,0 0 6-16,0 0 46 15,0 0-15-15,72 70 1 16,-46-50 4-16,7-3-24 0,-2-4 15 16,2-3-15-16,-2-3 13 15,-1-3-13-15,-1-4 27 16,-4 0-23-16,-2 0 8 16,-4 0 2-16,-2-6-18 15,-1-14 14-15,1-3-6 16,-5-5 12-16,-2-2-30 15,-4 2 11-15,0 5-7 16,-6 4-3-16,0 6 3 16,-12 4-1-16,-33 7 0 15,-21 2-4-15,-21 2-10 16,-8 29-23-16,0 7 13 0,14 2-37 16,30 1-6-1,51-29-58-15,0-1-84 0</inkml:trace>
  <inkml:trace contextRef="#ctx0" brushRef="#br0" timeOffset="21928.23">26907 6791 376 0,'0'0'24'0,"0"0"-24"0,0 0-1 16,0 0-7-16,0 0-1 16,0 0 18-16,114 64-9 15,-57-58 15-15,12-1 8 16,1-5 25-16,5 0-31 15,-10-3 18-15,-7-11-23 16,-10-4 15-16,-17 2-3 16,-4-4 9-16,-12-3 18 15,-10-1-16-15,-5 3-8 16,-8 1-19-16,-46 7 28 16,-26 7-36-16,-27 6 0 15,-10 0 3-15,8 2-12 16,28 20 11-16,36 4-4 15,22 4-3-15,23 4-14 16,0 4 12-16,45-4-18 0,29-5 0 16,26-10 25-16,14-11-12 15,5-8 15-15,-9 0-6 16,-14 0 2-16,-7-15 1 16,-19-4 0-16,-19 3 3 15,-18 6 11-15,-19 6 1 16,-14 4 37-16,0 0-16 15,0 0 9-15,0 0-29 16,0 0-16-16,0 0 0 16,0 0-19-16,0 0 3 15,19 13-17-15,13 4 29 16,13-2-14-16,13-4 14 16,9-10 8-16,11-1 1 15,3 0-5-15,-6 0 0 0,-10-15 2 16,-20-4 2-16,-17-4-6 15,-20-5 2-15,-8 0-7 16,-8 2-40-16,-50 3-4 16,-32 10 7-16,-23 6 20 15,-17 7 24-15,1 0 12 16,20 0 8-16,22 18-9 16,34 12-11-16,22 4-14 15,26 4-21-15,5 1-34 16,8-26-45-16,28-4-93 15</inkml:trace>
  <inkml:trace contextRef="#ctx0" brushRef="#br0" timeOffset="22274.75">28455 6903 566 0,'0'0'32'0,"0"0"-32"15,0 0-12-15,0 0 3 16,0 0 6-16,0 0 3 16,154 39 14-16,-82-27-1 15,8-7 16-15,8-4 4 16,2-1-20-16,-3 0 0 16,-9-9 4-16,-17-8-8 0,-16-4 7 15,-15-3-15-15,-15 1 12 16,-7-3-2-16,-8 3-5 15,0 1 3-15,-36 5-3 16,-32 7-1-16,-15 5-5 16,-12 5 0-16,11 0 0 15,26 0-1-15,22 21-11 16,27 2-69-16,9 8-22 16,0-20-37-16,25-5-19 15</inkml:trace>
  <inkml:trace contextRef="#ctx0" brushRef="#br0" timeOffset="22604.85">29446 6855 496 0,'0'0'42'0,"0"0"-42"16,0 0-6-16,0 0-3 15,0 0 8-15,0 0 1 16,120 75 1-16,-45-58 8 15,8-4-4-15,1-7-4 16,0-4 5-16,-16-2-6 16,-13 0 1-16,-13-2 9 15,-16-15-10-15,-13-6 7 16,-13 0 3-16,0-6-9 0,-39 6 0 16,-33 3 25-16,-21 6-6 15,-19 7-7-15,-8 4 14 16,17 3-14-16,25 0-5 15,36 5-8-15,25 19-8 16,17 1-80-16,20 3-4 16,19-19-55-16,6-4-138 15</inkml:trace>
  <inkml:trace contextRef="#ctx0" brushRef="#br0" timeOffset="22935.64">30295 6916 85 0,'0'0'390'0,"0"0"-309"16,0 0-54 0,0 0-27-16,0 0 0 0,0 0 3 15,47 44-6-15,-41-25-2 16,22-2 5-16,14-4 5 16,14-2-4-16,11-7 1 15,2-4-2-15,2 0-8 16,-4 0 2-16,-6-4 2 15,-11-15-13-15,-16-4-10 16,-14-4-20-16,-20-1-12 16,0 1 35-16,-45 3 1 15,-33 3 23-15,-28 8 31 16,-20 6 18-16,-3 7-23 16,9 0-2-16,33 0-24 0,39 13 1 15,29 15-1-15,19 3-76 16,6-19-36-16,39-5-140 15</inkml:trace>
  <inkml:trace contextRef="#ctx0" brushRef="#br0" timeOffset="23295.61">31100 6934 355 0,'0'0'62'16,"0"0"-58"-16,0 0 20 15,0 0 6-15,0 0-13 16,0 0-13-16,81 34 5 0,-52-19 4 16,7 0-6-16,6-4 6 15,10-3-8-15,6-3 4 16,2-3-8-16,6-2 12 16,-1 0-8-16,2 0-3 15,-2-12 8-15,-17-6-5 16,-15-1 5-16,-17-2 9 15,-16-3 20-15,0-2-17 16,-19 4-13-16,-53 9 1 16,-32-1-6-16,-14 10 6 15,-16 4-10-15,16 0 3 16,18 4-2-16,35 23-2 0,35 7-55 16,30 9-36-1,6-11-2-15,33-20-64 0,11-8-47 16</inkml:trace>
  <inkml:trace contextRef="#ctx0" brushRef="#br0" timeOffset="23602.47">32112 7031 293 0,'0'0'68'0,"0"0"27"16,0 0-32-16,0 0-35 15,0 0 7-15,171 81-17 0,-138-64-8 16,1 2-2 0,19-6-3-16,5-2-2 0,12-3-2 15,14-6 8-15,11-2-6 16,1 0 5-16,-2-14-7 16,-13-14 5-16,-22-2-1 15,-18-5-2-15,-41-1 34 16,-13 0-1-16,-77 3-11 15,-69 10-14-15,-64 12-11 16,-29 11-10-16,3 2-67 16,159 16-64-16,48 1-189 15</inkml:trace>
  <inkml:trace contextRef="#ctx0" brushRef="#br0" timeOffset="38415.37">25758 7280 124 0,'0'0'13'16,"0"0"-9"-16,0 0-3 15,0 0 2-15,0 0-3 16,0 0-3-16,0 0-7 16,0 0 10-16,0 0 10 15,0 0 2-15,0 0 13 16,0 0-19-16,0 0 8 15,0 0-14-15,0 0 21 16,0 0-11-16,0 0 1 16,0 0 8-16,0 0 9 0,0 0 7 15,0 0-16-15,0 0 11 16,0 0-21-16,0 0 4 16,0 0-12-16,0 0 6 15,0 0-7-15,0 0 0 16,0 0 0-16,0 0 2 15,0 0-6-15,0 0 9 16,0 0-9-16,0 0 8 16,0 0-6-16,0 0 2 15,0 0 0-15,0 0-2 16,0 0 5-16,0 0-5 16,0 0 6-16,0 0-8 15,0 0 9-15,0 0-11 0,0 0 10 16,0 0-7-16,0 0 6 15,0 0-2-15,0 0 11 16,0 0-3-16,0 0 13 16,0 0-17-16,0 0 11 15,0 0-16-15,0 0 10 16,0 0-4-16,0 0-3 16,0 0 6-16,0 0-8 15,0 0-1-15,0 0 5 16,0 0-1-16,0 0-1 15,0 0-3-15,0 0 4 16,0 0 4-16,0 0-7 0,6 0 5 16,16 0-10-16,6 0 9 15,5 0-6-15,6 0 7 16,0 0-4-16,6-1 2 16,-3-4-8-16,3 3 5 15,-3 2-1-15,-3-2 5 16,0 2-1-16,0 0-3 15,0 0 5-15,3 0-11 16,3 0 15-16,3 0-13 16,4 0 3-16,2 0-2 15,5 4 2-15,2 4 0 16,-2 2 4-16,2-2 1 16,4 0-9-16,5 3 10 0,8-4-11 15,6 1 16 1,7 0-14-16,2 4 3 0,5 0 0 15,-8 0-3-15,-1-5 11 16,-5 2-13-16,2 1 9 16,-2 2-8-16,3 1 8 15,6 1-6-15,1-1 3 16,2 0-1-16,-2 0 0 16,7-3 0-16,-1 1 0 15,-1 2 3-15,4-2-4 16,-2 0 13-16,-1 1-15 15,-2 1 12-15,-8-3-9 0,0 4 2 16,-5-4 0 0,-6 3 0-16,-1-2 0 0,6-1 1 15,3 1 4-15,8 2-11 16,2 2 9-16,-4-3-10 16,4 4 13-16,-10-1-7 15,0-5-1-15,-6 3 0 16,-3-2-2-16,3-2 7 15,0-1-12-15,3-2 16 16,9 2-13-16,1-5 8 16,2 1 6-16,-2 2-9 15,-7 0 3-15,-3-2-1 16,-3-1 4-16,0 2 0 16,-3-1-3-16,-4 3-3 15,0-3 8-15,0-2-13 0,1 1 8 16,6-1-6-16,-3-1 2 15,-5 2 0-15,-1-3 0 16,1 2 7-16,2 0-14 16,3-2 18-16,-4 2-12 15,7 0 3-15,3-2-4 16,6 0 2-16,10 0 0 16,0 0 0-16,4 0 0 15,-14-8 0-15,-21-3 7 16,-18 3-13-16,-12-1 12 15,-6 3-10-15,-11-4 13 16,1 4-9-16,-7 0 0 0,6-3-1 16,4 5-1-16,-1-2 4 15,8 0-10-15,-10-3 21 16,2-2-19-16,-2-1 9 16,2-2-4-16,-2 2 2 15,-4-2-2-15,-2 4 1 16,-11-1 0-16,1 3 6 15,-7 2-1-15,0-5-10 16,0 1-1-16,-10 2 3 16,-10 0-9-16,1 1 11 15,-7 3-9-15,1 0 5 16,-8 0-3-16,-2 2 3 16,-7-3 5-16,-13 3-2 15,0-2-2-15,-7-1 8 0,1 1-11 16,-7 0 12-16,-10 4-11 15,-6-2 4-15,-9 0-11 16,-1 0 0-16,-5-1-12 16,-1 3 22-16,-1 0-5 15,-2 0 2-15,2 0-11 16,1 0 15-16,4 0-5 16,2 0 7-16,-4 0-2 15,5 0 9-15,-4 0-14 16,1-2 14-16,-1-2-16 15,-4 0 18-15,-8-2-15 0,-8 1 6 16,-9-3 0 0,-16 1 3-16,4-1 1 0,-8-1-8 15,7 0 11-15,0-3-11 16,-7 1 9-16,4-4 6 16,7 0-8-16,12 5 10 15,17-5-12-15,-1 3 9 16,-1 2-9-16,-1-1 3 15,-8 1-2-15,5 3 6 16,-1 3-11-16,-7-1 11 16,1 4-11-16,-1 1 3 15,4 0 0-15,5-2-3 16,5-1 4-16,6 1-6 16,7-5 10-16,9 3-10 15,9-2 7-15,4-3-5 0,-1 2 3 16,2-3 0-16,0 2 0 15,-8-1 1-15,3-1-5 16,-2 3 10-16,2-2-12 16,8 5 4-16,-2 0-3 15,-2 2 9-15,4 2-8 16,-2 0 1-16,5 0-1 16,-1 0 3-16,1 0 1 15,2 0-1-15,1 0 12 16,7 4-25-16,-7 2 7 15,5 3-5-15,1 1-24 16,7 0 25-16,6-4 3 0,3-1 4 16,10-2 3-16,7-1 0 15,2 1-5-15,7 1 7 16,7-4-5-16,3 0 6 16,3 0-5-16,0 0 1 15,0 0-17-15,0 1 0 16,0-1 12-16,22 3 7 15,10-3 2-15,7 0 11 16,9 0-11-16,7 0 12 16,10 0-9-16,10 0 9 15,8 0-6-15,7 0-6 16,8 0 12-16,5 0-10 16,-2 0 15-16,5 0-15 15,6 9 4-15,8 1-5 16,-3 1-3-16,-4 4 5 0,-7-1-3 15,-9-3-2-15,-4 1 4 16,8-2-12-16,5-4 15 16,5 3-14-16,4 2 14 15,5-3-14-15,0 3 14 16,0-3-7-16,1 3 0 16,2 1 0-16,0-2-1 15,-3 0 7-15,3 3-12 16,-11 0 14-16,-4-2-13 15,2 6 10-15,-4-2-5 0,11 3 0 16,-2-5 0 0,-1 3-1-16,-7-3 2 0,-4 0-5 15,-2-3 13-15,-6 3-18 16,9 0 19-16,-1 2-16 16,8 0 6-16,-1 0 0 15,-4 0-1-15,0 2 2 16,-2 0-2-16,-4 1 5 15,-2-2-8-15,-5 0 11 16,-4-4-14-16,-5 1 16 16,-6-3-15-16,0 4 6 15,-3-2 0-15,-4-4-1 16,-4 6 6-16,-2-1-12 16,-1-3 14-16,5 1-11 15,1-3 12-15,-5 1-12 0,-7-3 6 16,1-2-2-1,-1 1 0-15,-7-1 1 0,-6 1-2 16,-6-3 3-16,-6 0-11 16,-2 2 19-16,2 0-20 15,-4 0 20-15,1-1-15 16,-15-2 10-16,-2-1-5 16,-7 3 0-16,-1-3-1 15,-5 3-3-15,0-3 8 16,0 0-4-16,0 0 6 15,0 0-2-15,-17 0 0 16,-5 0-3-16,-11-3-1 0,4-5 1 16,-7 1-3-16,8-1 9 15,-5 1-14-15,-3-1 16 16,-6-1-15-16,-6 0 14 16,-13 1-13-16,-4-3 6 15,-10 1-1-15,-1-1 2 16,-5 1 0-16,-3-2-4 15,-19-2 4-15,-11 0-8 16,-15 2 16-16,-3-3-12 16,-13 0 5-16,-11 2-2 15,-9-5 0-15,-9 0 8 16,-7-1-6-16,-1-1 6 16,6 1-2-16,0 0 0 0,2 0 1 15,6-3-3 1,4 1-2-16,5 0 3 0,7 2-5 15,1-2-1-15,-2 4 3 16,-1 2-6-16,-2 3 9 16,2 0-9-16,2 2 10 15,-1 4-11-15,5-1 4 16,3 3-9-16,5 4-27 16,8 0 3-16,3 0-17 15,96 2-49-15,8 3-69 16</inkml:trace>
  <inkml:trace contextRef="#ctx0" brushRef="#br0" timeOffset="41739.26">27457 5681 299 0,'0'0'4'0,"0"0"-3"0,0 0 3 16,0 0 36-16,0 0-13 15,0 0 17-15,57-112-32 16,-50 97 3-16,-4 5-12 16,-3 3 8-16,0-1 8 15,0 1-8-15,0-1 0 16,3 1-6-16,0 3-10 15,0-1 10-15,-3 5 0 16,3 0-4-16,-3 0 9 16,0 0 0-16,5-1-8 15,-5 1 14-15,0 0-14 16,0 0 3-16,0 0 0 0,0 0 4 16,0 0-8-16,0 0 5 15,0 0-6-15,0 0-7 16,0 0-2-16,6 9 6 15,0 17-4-15,4 7 14 16,-4 8-5-16,0 6-1 16,2 3 6-16,-5-4-7 15,0 1 4-15,0-8-3 16,3-3-1-16,-2-6 0 16,-1-4 0-16,0-5 4 15,-3-4 1-15,0-2-9 16,0-1 11-16,0-4-14 15,3 1 4-15,3-3 1 16,5-1-2-16,-2 1-15 16,1-5-10-16,2 3-26 0,5-6-18 15,-14 0-58-15</inkml:trace>
  <inkml:trace contextRef="#ctx0" brushRef="#br0" timeOffset="42182.88">27544 5850 395 0,'0'0'45'0,"0"0"-31"16,0 0-12-16,0 0 41 0,0 0-31 15,0 0-4-15,0 0-8 16,-11-11-8-16,11 11 5 15,0 13 3-15,0 10 3 16,0 5 5-16,0 4 16 16,0 5-22-16,0 6 14 15,0 5-13-15,0 2 6 16,0-1-7-16,0-8-2 16,3-5 2-16,8-7-1 15,-5-13-2-15,4-6 2 16,-4-6-1-16,-3-4 4 15,0 0 23-15,0 0 30 16,-3 0-1-16,5 0 14 0,7-5-30 16,13-28-20-16,11-10-9 15,9-10-14-15,11 0 9 16,5-3-12-16,-2 8 8 16,2 4-4-16,-10 2 2 15,-6 5-2-15,-3 3-6 16,-35 29-76-16,-7 5-90 15</inkml:trace>
  <inkml:trace contextRef="#ctx0" brushRef="#br0" timeOffset="57129.21">11985 8106 386 0,'0'0'19'0,"0"0"-11"15,0 0-1-15,0 0 11 16,0 0 40-16,0 0-45 15,0 0 4-15,0 0-12 16,0 0 17-16,0 0 16 16,6-26-28-16,-6 26 16 15,0 0-19-15,0 0-6 16,0 0 10-16,0 0-17 0,0 0 6 16,0 0 0-16,0 2-8 15,0 20-4-15,0 10 1 16,0 13 22-16,0 13-14 15,0 10 12-15,0 12 3 16,0 3-10-16,0 1 7 16,-9-6-9-16,4-3 0 15,-1-9 3-15,0-5 6 16,3-6-16-16,-4-5 22 16,4-4-27-16,-3-2 24 15,-5-7-17-15,2-4 8 16,3-10-3-16,-1-4 0 15,1-6 4-15,3-2-13 0,0-5 9 16,0-4-2-16,3-2-45 16,0 0 37-16,-5 0-37 15,2-25-77-15,0-7-22 16,0 15 43-16</inkml:trace>
  <inkml:trace contextRef="#ctx0" brushRef="#br0" timeOffset="57519.24">11820 8911 265 0,'0'0'27'16,"0"0"2"-16,0 0-7 15,0 0 34-15,0 0-39 16,0 0 5-16,-6-37-21 0,6 37-1 16,-5 0 0-16,5 0-6 15,0 0 0-15,0 0 10 16,0 4-4-16,0 22 24 15,0 11 26-15,0 10-48 16,5 6 10-16,7 3-11 16,1-3 9-16,4-8-2 15,-2-11-3-15,4-8-9 16,-2-7 16-16,-1-8-15 16,-7-7 10-16,2-4 17 15,-5 0-16-15,-3 0 19 16,0 0-6-16,7-1 13 0,10-39 29 15,8-19-44 1,14-21-4-16,-3-3-3 0,3 6-24 16,3 13 0-16,0 13-6 15,5 8-31-15,-3 13-5 16,-8 4-20-16,-33 26-73 16,-6 0-120-16</inkml:trace>
  <inkml:trace contextRef="#ctx0" brushRef="#br0" timeOffset="59311.34">12078 6863 149 0,'0'0'59'16,"0"0"-48"-16,0 0-4 16,0 0-7-16,0 0 18 0,0 0 12 15,0 0-17-15,7-12 20 16,-7 12-13-16,0-2 24 15,0 2-30-15,0 0 14 16,0 0-18-16,0 0-2 16,0 0 2-16,0 0-8 15,0 0 1-15,0 0 9 16,6 14-14-16,8 10 6 16,-2 5 12-16,4 6-10 15,1 3 15-15,-1 4-16 0,-1 2 6 16,2 0-1-1,-1-2-6-15,-4-6-3 0,2-7 9 16,-8-8-14-16,-2-9 17 16,-1-5-18-16,-3-4 10 15,0-3-5-15,0 0 3 16,0 0 5-16,0 0 9 16,0 0-14-16,0-10 1 15,0-15-4-15,-3-10-9 16,-13-3-33-16,2-7-12 15,8 4-28-15,0 1 18 16,2 1 23-16,4 3-4 16,0-1 41-16,0 3-14 15,0 4 9-15,7 2 8 0,5 4 1 16,2 4 9-16,-1 2 14 16,-1 3 27-16,-1 2-12 15,-2 4 2-15,1 4-15 16,-1-2 13-16,5 1-28 15,0-1 24-15,6-2-27 16,7 4 17-16,4-4-19 16,19-2 2-16,10 1 1 15,15-1-3-15,15 0 10 16,4 1-5-16,-4 1 1 16,-2 4-2-16,-17 5-16 15,-16 0 13-15,-13 0-6 16,-16 0 0-16,-10 0 1 0,-10 0-7 15,-3 0 17-15,-3 0-22 16,0 0 27-16,0 0-32 16,0 0 26-16,0 3-12 15,3 1 2-15,5 3 0 16,-2 3-4-16,0 5 15 16,7 8-13-16,-1 10 14 15,2 1-4-15,2 2-2 16,-4 3 2-16,5-1-7 15,-1 1 10-15,-2 1-10 16,-2 1 7-16,4 0-9 16,1 4 10-16,-5 0-10 15,1-7 15-15,-7-2-24 16,2-7 21-16,-5-13-13 16,-3-3 2-16,0-4 0 0,0-9 1 15,0 4 5-15,0-4 17 16,0 0-9-16,0 0 20 15,-26 0-27-15,-16 0-6 16,-10 0-1-16,-10 0 0 16,-11 6 0-16,-8 2 6 15,-14-3-12-15,-5 3 18 16,-9 2-19-16,-8 2 15 16,1 0-14-16,10-2 12 15,17-2-11-15,25-4 5 16,25-1-48-16,39-3-44 15,0 0-185-15</inkml:trace>
  <inkml:trace contextRef="#ctx0" brushRef="#br0" timeOffset="64730.98">13723 9989 174 0,'0'0'50'0,"0"0"-37"16,0 0 3-16,0 0 4 16,0 0-3-16,0 0 7 15,0 0-9-15,0 0 15 16,-10 2-21-16,7-2 27 16,-3 0-34-16,-5 4 19 15,2 0-20-15,-1 3 12 16,-2 0-13-16,4 1 1 15,5 0-5-15,-6 3 13 16,2 4-11-16,-2 4 8 16,-2 5 11-16,5 1 1 15,3 3 7-15,0 0-8 0,3 4-4 16,0 2 7-16,0 3-20 16,0 1 13-16,0 1-7 15,12 4-6-15,5-3 10 16,5-4-6-16,1 1 1 15,-1-7-1-15,5-1-4 16,2-1 4-16,4-3-8 16,6-2 12-16,-2-9 0 15,10 0-8-15,4-6 25 16,-4-2-24-16,15-1 22 16,-7-5-15-16,1 0-3 15,-2 0-1-15,-2 0 4 0,-7-5-15 16,3-16 22-16,-1-2-13 15,-5-8 5-15,0-3 4 16,-8-7-11-16,-4-8 9 16,-5-4-7-16,-2-8 3 15,-1-6-7-15,-5-4 11 16,-1-2-18-16,-7 4 3 16,-3 6-8-16,-6 7 17 15,0 4-8-15,0 10 5 16,-18 6 0-16,-12 3 0 15,-9 5 12-15,-3 3-22 16,-2-3 22-16,-7 0-23 16,-8-2 23-16,-2 0-18 15,-1 7 6-15,-2 6 0 16,2 4-2-16,1 10 5 0,-4 3-8 16,-6 0 21-16,-3 18-25 15,-1 18 22-15,0 11-22 16,8 7 10-16,-1 6-2 15,4 4 0-15,8 0 1 16,9 3-8-16,11-2-48 16,36-44-55-16,0-5-113 15</inkml:trace>
  <inkml:trace contextRef="#ctx0" brushRef="#br0" timeOffset="69752.23">12273 7670 152 0,'0'0'99'0,"0"0"-50"0,0 0-24 16,0 0 32-16,0 0-39 16,0 0-7-16,0 0-2 15,0 0-9-15,0-11 0 16,0 11 12-16,0 0-1 15,0 0-7-15,0 0 25 16,0 0-24-16,0 0 13 16,0 0-10-16,0 0-11 15,-5 0 7-15,2 0-8 16,0 2-5-16,0 17 9 16,-3 9 3-16,-1 6 1 15,-2 3 4-15,3 6 2 0,-2 1-7 16,-1 4 3-1,-1-1-1-15,1-5-3 0,-2-1-2 16,8-8 0-16,0-9 7 16,3-3-15-16,0-7-29 15,0-5-19-15,0-5-40 16,0-4-18-16</inkml:trace>
  <inkml:trace contextRef="#ctx0" brushRef="#br0" timeOffset="70249.73">12404 7940 394 0,'0'0'47'0,"0"0"-35"16,0 0-12-16,0 0-2 15,0 0 1-15,0 0-6 16,0 0-2-16,59 17 18 16,-43-11-18-16,-1-6 17 15,5 2-12-15,-4-2 8 16,7 0-4-16,-1 0 11 16,5-2 6-16,-4-11 3 0,-1-4-15 15,-10 0-5 1,-4-1 10-16,-8 2-18 0,0-2 16 15,0 4-11-15,0-1 3 16,-23 2-3-16,-10 7 3 16,0 1 2-16,-4 5 13 15,-5 0-9-15,0 9-11 16,3 18 10-16,9 5-10 16,10 5 1-16,14-2 3 15,6 3 1-15,0-6-10 16,0-6 7-16,29-7-32 15,10-6 23-15,10-7-19 16,5-6 23-16,11 0-32 16,4-3-23-16,-5-18 22 15,1-4-12-15,-49 12-18 0,-4 3-73 16</inkml:trace>
  <inkml:trace contextRef="#ctx0" brushRef="#br0" timeOffset="71950.42">12986 7941 4 0,'0'0'154'0,"0"0"-111"16,0 0-12-16,0 0 20 15,0 0-32-15,0 0 8 16,42-8-14-16,-42 19 18 16,6-1-22-16,10-3 0 15,1-3 0-15,-1-1 3 16,-7-3 0-16,2 0-8 16,-2 0 13-16,-3 0-16 15,4 0 49-15,-4-11-27 0,-3-5 16 16,-3 0-36-16,0 3 8 15,0 2-6-15,0 4 2 16,-15 7-5-16,-12 0-1 16,-4 0-2-16,-11 13-5 15,-3 15-3-15,3 2 15 16,6 0-15-16,14-4 6 16,14-3 2-16,8 2-1 15,0-7-8-15,27-4 6 16,18-4-5-16,6-10 1 15,4 0 16-15,-2 0-15 16,-8-15 14-16,-6-4-7 16,-11 1 3-16,-2 1-1 0,-10 0-2 15,-2-1 2 1,-5 6-7-16,-6 4 17 0,-3 3-22 16,0 5 19-16,0 0-17 15,0 0 9-15,0 0-2 16,0 0-8-16,7 0 4 15,2 0-6-15,5 0 22 16,1 0-22-16,4 2 25 16,4-2-25-16,7 0 25 15,-5 0-16-15,0 0 5 16,-5-11 2-16,-7-3-5 16,-7-4 4-16,-6-1-4 0,0-2 6 15,0 4 0 1,-3-1 0-16,-22 4-11 0,-8 5 10 15,2 5-1-15,-16 4-4 16,2 0 0-16,3 0-5 16,0 19 17-16,17 2-25 15,8 6 27-15,17-4-29 16,0 2 4-16,0-1-2 16,23-5-20-16,13-6-27 15,9-9 7-15,4-4 37 16,-1 0 3-16,0-1-29 15,-3-17 20-15,-6-1-14 16,-3 0-6-16,-11 2-15 0,-8 2 50 16,-8 4 5-1,-2 6 4-15,-7 3 38 0,0 2 9 16,0 0 8-16,0 0-34 16,0 0-4-16,0 0-19 15,9 0-1-15,11 5 1 16,-1 0 20-16,7 3-5 15,7-8-5-15,3 0 8 16,6 0-12-16,3-8 13 16,3-12-8-16,-9-2 7 15,-3 1-13-15,-14 4 2 16,-13-3-4-16,-6 4 0 16,-3-4 9-16,0 3-7 15,-9 2-6-15,-30 8 11 0,-9 6 4 16,-4 1-13-1,-2 0 0-15,7 15 0 0,5 7-1 16,11 3 0-16,11 1-3 16,14-1-3-16,6 3 10 15,0-3-19-15,9-5 23 16,24-6-18-16,2-9 3 16,4-5 7-16,10 0 0 15,-1-5 1-15,0-19-1 16,-6 1 12-16,-3 0-15 15,-6 2 8-15,-8 2-10 16,-8 8 10-16,-5 4-11 16,-8 3 7-16,-4 4-1 15,0 0 0-15,0 0-9 16,0 0 8-16,3 0-11 0,12 13-2 16,9 4 28-16,8-2-25 15,7 0 25-15,6-5-12 16,-3-2-2-16,7-7 0 15,2-1 7-15,-3 0-1 16,8-4 29-16,-5-17-35 16,1-5 36-16,-7-2-35 15,-9 0 16-15,-11 1-17 16,-14-4 5-16,-11 4-4 16,0 5-1-16,0 3 6 0,-33 8 5 15,-9 7-22 1,-14 4 15-16,-11 0-16 0,-11 19 6 15,-3 11 5-15,14 0-1 16,13-2 2-16,18 0-6 16,22 0 0-16,14-2-1 15,8-5-4-15,43-5 10 16,13-4-35-16,11-11 30 16,9-1-7-16,3 0 10 15,-3-15-5-15,-6-8-10 16,-14 2-24-16,-5 2-63 15,-20-1 7-15,-11 5 33 16,-14 6 59-16,-14 1 12 16,0 6 52-16,0 2 18 15,0 0-7-15,6 0-60 0,3 0-3 16,10 0-12-16,4 0 12 16,10 9 0-16,6-1-6 15,6-2 13-15,-1 2-4 16,9-8-1-16,1 0-5 15,-2 0 4-15,2 0 15 16,-1-14-7-16,-5-8 13 16,-6-3-16-16,-3-3 24 15,-17-8-25-15,-8-2 24 16,-14-1-12-16,0-2-21 16,-14 4 16-16,-34 8-16 15,-19 7 2-15,-14 14-1 0,-14 8-6 16,2 8-33-16,-1 35-6 15,66-17-69-15,11-1-115 16</inkml:trace>
  <inkml:trace contextRef="#ctx0" brushRef="#br0" timeOffset="77178.39">12301 8423 459 0,'0'0'10'0,"0"0"-10"16,0 0 0-16,0 0 4 0,0 0 20 15,0 0-14-15,0 0 5 16,0 0-21-16,-75 8 12 15,75-8 2-15,0 0-7 16,0 0 2-16,0 0 8 16,0 0-9-16,0 0-2 15,0 0-5-15,27 0 2 16,35 0 6-16,27 0-3 16,31 0 10-16,18-13 4 15,18-3-2-15,12-8-4 16,3-3 6-16,7 3-13 15,3-9 4-15,-4 3 12 16,8-3-7-16,2 0-5 16,0 3 6-16,-2 4-1 15,-24 7-6-15,-15 2-4 0,-17 4 5 16,-26 7-5-16,-16 1 15 16,-23 2-25-16,-19 3 19 15,-15 0-14-15,-10 0 10 16,-11 0-5-16,-6 0 0 15,1 0 1-15,-4 0 15 16,0 0-15-16,0 0 41 16,0 0-30-16,-16 0 3 15,-20 0-10-15,-20 0-10 16,-14 8 5-16,-20 6-2 16,-16 4-1-16,-25 4 5 15,-17-1-16-15,-23 2 27 0,-13 3-30 16,-1 0 26-16,4 1-12 15,4 6 6-15,6 1-6 16,10-2 2-16,8-4 1 16,21-1 1-16,16-5 12 15,19-3-26-15,19-1 24 16,17-3-20-16,16-3 14 16,16-3-7-16,13-5 2 15,8-4 0-15,8 0-1 16,0 0-30-16,0 0 20 15,39 0-12-15,23 0 14 16,32-16 18-16,21-8-3 16,25-11 3-16,19-1 12 0,9-1-10 15,-4 3-9 1,4 5 18-16,-6 5-15 0,-2 2-6 16,-7 7 20-16,-18 1-33 15,-21 3 25-15,-27 2-14 16,-29 5 3-16,-32 1 0 15,-13 3 2-15,-13 0 2 16,0 0 28-16,-16 0 7 16,-40 0-31-16,-24 0-2 15,-30 4-12-15,-22 17-13 16,-13 2 11-16,-8 3-4 16,-1 0 12-16,-2-1-12 15,-2-4 13-15,6-2-16 16,3-1 30-16,11-6-24 0,8 2 15 15,18-2-6-15,14 1 0 16,20-3 0-16,18 3-2 16,14-2 3-16,17-1-11 15,10 0-17-15,16-6 22 16,3 0-38-16,0-3 11 16,39 4 9-16,22-3 14 15,20-2 9-15,29 0 0 16,21-7 3-16,28-17 9 15,18-6-12-15,18-4 6 0,12-3 9 16,9 2-15 0,10 3 15-16,-3 7-15 15,-19 4 0-15,-27 3-4 0,-41 8 18 16,-46 4-28-16,-37 3 23 16,-34 3-18-16,-19 0 17 15,0 0-8-15,-27 0 16 16,-18 0-10-16,-13 0-6 15,-7 0 3-15,-8 0-10 16,-16 0 17-16,-9 11-25 16,-22 2 12-16,-17 6 3 15,-14 6-41-15,-8 3 15 16,-6 1-34-16,0 2 34 16,5 0-10-16,4-4 2 15,11 2 14-15,19-5-45 0,103-19-29 16,7-3-135-16</inkml:trace>
  <inkml:trace contextRef="#ctx0" brushRef="#br0" timeOffset="79382.82">7532 9976 190 0,'0'0'35'0,"0"0"-19"16,0 0-11-16,0 0 27 0,0 0-21 15,0 0 10-15,0 0-14 16,-58 13 7-16,52-7 17 16,3 2-7-16,-8 3 18 15,2 1-36-15,3 8 25 16,-4 4-21-16,4 5 17 16,3 4-26-16,0 3 6 15,-2 3-6-15,5 5 1 16,0 9 3-16,0 4 0 15,0 5 5-15,0 4-7 16,24 2 16-16,5 1-19 0,7-1 11 16,9 5-6-1,9 0-3-15,7 0-1 0,11-1 5 16,9-1-4-16,3-4 6 16,6 0-4-16,10 2-2 15,4-1 23-15,2 1-12 16,3-5-4-16,8-8-9 15,15-9 3-15,21-7 4 16,12-6-3-16,9-7 24 16,7-11-27-16,7-3 31 15,5-8-28-15,5-4 5 16,-8-1-6-16,-9 0 5 16,-10-8-7-16,-9-13 8 15,-8-3-13-15,-11-4 14 0,-4-2-10 16,-7-2 11-16,0-1-21 15,-2-7 17-15,-4 2-7 16,-7-5 0-16,-12-1 2 16,-3-7-1-16,-5-2 8 15,1-9-15-15,4-2 17 16,-4-6-17-16,0-9 16 16,-2-4-13-16,-8-3 3 15,-6 1 0-15,-6 3-3 16,-8 3 14-16,-6 0-26 15,-8-3 20-15,-14 2-15 16,-11-2-5-16,-4 3 6 0,-15 2 9 16,-4 0 0-16,-8 2 0 15,0 0 4 1,0 0-8-16,-5 0 9 16,-26 3-11-16,-5 1 10 0,-12 5-8 15,-8 4-10-15,-11 0 11 16,-14-2 3-16,-9 1 0 15,-7-1-1-15,-7 2 5 16,-2 6-1-16,-3 6-2 16,-2 4 12-16,1 3-5 15,1 4 3-15,-5 4-5 16,2 5-4-16,2 2-2 16,-4 2 2-16,14 5-7 15,4 4 20-15,-4 0-23 0,-1 4 17 16,-2 2 2-16,-7 3-6 15,4 1 3-15,-2 5-8 16,2 0 0-16,-4 2 18 16,-4 0-6-16,2 0-24 15,-5 0 27-15,5 0-27 16,-1 11 28-16,2 1-23 16,8 1 12-16,-1 2-5 15,9 2 0-15,-3 3 0 16,-2 5-6-16,-4 4 21 15,1 2-30-15,3 3 23 16,7 5-18-16,6 1 18 0,3 7-16 16,-2 7 11-16,2 5-3 15,-8 13 0-15,-3 5 2 16,8-1-16-16,3 8 31 16,6 2-37-16,11 4 38 15,2 6-30-15,4 0 15 16,6 0-3-16,4-2 0 15,6-2 0-15,3 0-6 16,0 3 17-16,9 1-24 16,4 0 26-16,10 0-29 15,16 4-55-15,3 3-37 16,0-78-73-16,0-1-101 16</inkml:trace>
  <inkml:trace contextRef="#ctx0" brushRef="#br0" timeOffset="81744.17">13894 10787 328 0,'0'0'16'0,"0"0"-6"16,0 0-10-16,0 0 2 15,0 0 33-15,0 0-21 16,0 0 22-16,-45 0-13 16,41 0-7-16,4 0-16 0,0 0 2 15,0 0-2-15,0 0-2 16,0 0-1-16,0 0-20 16,0 0 22-16,27 0-1 15,1 0 1-15,5-5 2 16,-1 2 3-16,4-2-4 15,-8 0 1-15,-1 3-8 16,-12 0 16-16,-8 2-22 16,-4 0 30-16,-3 0-17 15,0 0 32-15,0 0 20 16,0 0 8-16,-6 0-21 16,-30 0-39-16,-5 0 7 15,-12 0-18-15,8 0 23 0,0 0-9 16,6 0-1-16,0 0 51 15,3-2-52-15,11 2 9 16,8-2 1-16,11-1-3 16,6 3 0-16,0-1-6 15,0 1-4-15,30 0-31 16,18-3 19-16,17-1 22 16,2-2-13-16,11-2 5 15,0-2 0-15,-11 1 0 16,-8 5 5-16,-20 0-16 15,-20 0-8-15,-13 4 16 16,-6 0 6-16,0 0 0 0,-3 0 18 16,-33 0-9-16,-15 0-12 15,-10 0 0-15,2 0-9 16,1 0 23-16,0 0-19 16,16 0 16-16,6 0-2 15,13 0-4-15,14 0 8 16,6 0-9-16,3 0-4 15,0 0-4-15,0 0-14 16,23 0 17-16,28 0 2 16,21 0-14-16,8-6 30 15,1-5-22-15,-16 2 10 16,-17 5-10-16,-23 2 2 16,-14 2-1-16,-11 0 4 0,0 0 0 15,-17 0 41-15,-31 0-29 16,-13 0-16-16,-8 0 15 15,-1 0 7-15,2 2 0 16,7 5 1-16,5-3-4 16,11 0-11-16,15 0 10 15,18-4-5-15,9 3-18 16,3-3 2-16,0 0-2 16,15 2-22-16,32-2 31 15,17 0 0-15,7 0 3 16,4 0-11-16,-8 0 23 15,-15 0-30-15,-20 0 33 16,-19-2-33-16,-10 2 25 16,-3 0-10-16,0 0 6 0,0 0 3 15,0 0 15-15,0 0-22 16,-22 0-4-16,-14 0 18 16,-3 0-34-16,-9 0 29 15,0 0-21-15,-1 0 17 16,10 0-8-16,10 0 1 15,13 0 0-15,13 0-7 16,3 0-9-16,0 0-20 16,39 0 7-16,28 0 17 15,14 0 24-15,3-5-9 16,-6-5-3-16,-14-1 0 0,-25 7 0 16,-16 1 3-1,-17 2-10-15,-6 1 22 0,0 0 6 16,-6 0-5-16,-33 0-10 15,-9 0 4-15,-11 0-12 16,1 0 2-16,-1 4-2 16,12 4-4-16,8-1-48 15,30-6-49-15,1-1-112 16</inkml:trace>
  <inkml:trace contextRef="#ctx0" brushRef="#br0" timeOffset="94884.68">13206 8232 154 0,'0'0'0'0,"0"0"-7"0,0 0-25 16,0 0 32 0,0 0 41-16,0 0 16 0,0 0-38 15,0 0 21-15,0 0-17 16,0 0 8-16,0 0-23 16,-123-12-5-16,90 12-3 15,-3 4-16-15,2 9-26 16,-2 2 32-16,7-4 5 15,2-3 10-15,13 0 1 16,6 0-2-16,8-3-6 16,0 1 2-16,0 0-7 15,0-4-10-15,39-1-1 0,10-1 17 16,11 0-1 0,9 0-1-16,8-6 6 0,4-5-3 15,3 0 3-15,4 3 26 16,-1 0-17-16,-3 1 14 15,-3 3-12-15,-8-3-10 16,-8 3 0-16,-7 2 5 16,-13 2-18-16,-15 0 18 15,-18 0-18-15,-12 0 7 16,0 0 2-16,-3 0 31 16,-36 0-19-16,-18 0-12 15,-18 6 0-15,-12 18-6 16,-19 5 11-16,-8 4-14 15,-1-3 13-15,-5-4-4 16,13-3 15-16,10-7 22 0,16 0-12 16,30-5-2-16,21-7 9 15,24-4-29-15,6 0-6 16,17 2-34-16,44 0 34 16,23-2 3-16,25 0-1 15,14 0 2-15,9 0 1 16,4-2 0-16,-1-10 10 15,2 1 18-15,2 0-17 16,-1 2 7-16,-5 3-16 16,-13 2 21-16,-33 0-24 15,-25 4 3-15,-34-3-4 16,-22 3 0-16,-6 0 13 0,0 0-1 16,0 0 94-1,-37 0-85-15,-29 0-21 0,-14 7-24 16,-17 10 21-16,-7 4-11 15,4 1-1-15,3 1 14 16,4-1-23-16,1-1 24 16,5 2-56-16,3-3 43 15,11-1-47-15,15 0 0 16,52-16-60-16,6-3-47 16</inkml:trace>
  <inkml:trace contextRef="#ctx0" brushRef="#br0" timeOffset="96122.63">14009 7471 439 0,'0'0'3'15,"0"0"-6"-15,0 0 5 16,0 0-5-16,0 0 6 16,-37 109 11-16,-2-34 15 15,-13 19-17-15,-13 17 17 16,-13 16-23-16,-6-1-2 15,-6-4 7-15,-4-13-15 16,4-9 5-16,0-8-2 0,6-8-4 16,6-7-55-1,14-9 13-15,56-64-71 0,8-4-67 16</inkml:trace>
  <inkml:trace contextRef="#ctx0" brushRef="#br0" timeOffset="96512.63">15205 7156 726 0,'0'0'11'0,"0"0"-22"16,0 0-74-16,0 0 85 15,0 0 5-15,0 0 27 16,98-46-32-16,-125 55-6 16,-15 37-3-16,-26 31 9 15,-18 30 0-15,-18 22 7 16,-8 14-13-16,-8 2 17 15,3-2-15-15,2-12 8 16,7-14-5-16,18-16 1 16,19-21-10-16,19-21-14 15,23-18-25-15,22-20-5 0,7-16-66 16,13-5-27-16,20-24-36 16</inkml:trace>
  <inkml:trace contextRef="#ctx0" brushRef="#br0" timeOffset="96818.49">15884 7007 691 0,'0'0'0'0,"0"0"-3"15,0 0-55-15,0 0 57 16,0 0 1-16,0 0 10 16,152-41-10-16,-194 97 8 15,-23 32-8-15,-22 36 2 16,-24 23 16-16,-4 7-18 16,-8 3 0-16,9-18-6 15,11-13 2-15,13-13-3 16,9-15-44-16,11-12-10 15,59-80-60-15,8-3-60 16</inkml:trace>
  <inkml:trace contextRef="#ctx0" brushRef="#br0" timeOffset="98957.64">11926 10438 267 0,'0'0'119'0,"0"0"-80"0,0 0-14 15,0 0-24-15,0 0-2 16,0 0-15-16,0 0-44 15,0-5 7-15,0 5-19 16,0-1-115-16</inkml:trace>
  <inkml:trace contextRef="#ctx0" brushRef="#br0" timeOffset="100405.22">13990 11254 267 0,'0'0'59'15,"0"0"-34"-15,0 0 0 16,0 0 38-16,0 0-24 16,0 0-7-16,13 0-13 15,-13 1 11-15,0-1-4 16,0 0-5-16,0 2-16 15,0-2-1-15,0 0-4 16,0 0-18-16,0 0-45 16,30 0-30-16,15 0 92 0,20 0-41 15,13-13 32-15,6 1-25 16,0-4 25-16,-8 2 6 16,-14 2 4-16,-13 6 0 15,-21 2-1-15,-17 4-22 16,-11 0 23-16,0 0 29 15,-36 0 37-15,-28 2-40 16,-17 15-25-16,-11 2 12 16,5 0-1-16,3 3 10 15,23-5 2-15,19-2-23 16,19-2 0-16,23-2-1 16,0 0-29-16,30-7-24 0,41-4 46 15,13 0-47 1,16 0 52-16,-2-19 0 0,-8-1 2 15,-7 1-3-15,-18 6 7 16,-20 8 19-16,-20-1-22 16,-20 6 11-16,-5 0-9 15,-8 0 77-15,-37 3-62 16,-13 11-16-16,-12 6 8 16,-8 2 21-16,-3 1 16 15,4-4-37-15,16-2 1 16,19-4-5-16,25-7-12 15,17 3 5-15,0-5-85 16,42 2 71-16,20-6 3 0,8 0 10 16,8 0-3-16,0-6-5 15,-8-9 14-15,-8 2-4 16,-17 7 14-16,-12 0 7 16,-17 3-19-16,-10 3-1 15,-6 0 10-15,0 0 19 16,0 0 47-16,-3 0-52 15,-30 13-25-15,-6 11-9 16,5-2 4-16,7 1-5 16,7-9 7-16,14 4-11 15,6-5-29-15,0-5-6 16,42-6 12-16,23-2 31 0,10 0 8 16,12-17-12-1,-3-4 19-15,-3-1-11 0,-14 4 4 16,-9 5 1-16,-19 1 12 15,-13 8-12-15,-13 4-3 16,-13 0 8-16,0 0 14 16,0 0 37-16,-33 0-42 15,-18 7-17-15,-10 9-2 16,-3 3 1-16,-5-1 1 16,7-3-2-16,11-4 7 15,9-3-10-15,20-4 10 16,8-1-10-16,14-3-2 15,0 0-43-15,3 0-15 0,36 0 65 16,14-13 0 0,8-4 0-16,-7-2 0 0,-4 6 6 15,-25 3-1-15,-13 4-1 16,-12 5 1-16,0-4 8 16,-18 5 40-16,-34 0-47 15,-16 0-6-15,-10 0 8 16,-9 0-5-16,-3 9 19 15,5 0-21-15,15-5 35 16,11-2-36-16,25-2 7 16,23 0-7-16,11 0-2 15,20 0-58-15,55-15 33 16,23-15 17-16,22-4 1 16,3 2-22-16,-75 21-91 0,-15 5-120 15</inkml:trace>
  <inkml:trace contextRef="#ctx0" brushRef="#br0" timeOffset="105362.29">13861 10673 181 0,'0'0'30'16,"0"0"-1"-16,0 0-18 16,0 0 2-16,0 0 5 15,0 0 46-15,0 0-50 16,0 0 15-16,-61-56 9 15,46 53 3-15,-2 0 11 0,-2-1-19 16,-1-1 8 0,1 1-38-16,-4 0 32 0,1 2-35 15,-1-1 8-15,4 3-4 16,-1 0-4-16,10 0 5 16,4 0 0-16,3 0-10 15,3 0 3-15,0 0-5 16,0 0-45-16,31 0 47 15,16 0 7-15,10 0-10 16,18 0 8-16,9 0-4 16,10 0 3-16,2 0-1 15,1 0-5-15,-10 0 14 16,-15 0-9-16,-24 0 12 16,-22 0-15-16,-13 0 7 0,-13 0-2 15,0 0 8-15,-3 0 15 16,-36 0-5-16,-16 8-7 15,-13 2-22-15,-4-1 26 16,2-1-30-16,2 0 24 16,16-1-9-16,10-5 0 15,17 0 1-15,11 0-1 16,11-2 1-16,3 0-2 16,0 0-72-16,20 0 68 15,28 0-1-15,10 0-5 16,6 0 20-16,1-4-9 15,-7 2 0-15,-16 2 1 16,-12 0-7-16,-21 0-17 0,-9 0-13 16,0 0 10-16,-31 6 15 15,-35 12 13-15,-11 2-4 16,-4 1 0-16,4-5 2 16,9-3 19-16,16-7 6 15,17-1 8-15,19-5-27 16,16 0-6-16,0 0-8 15,19 0-94-15,40-9 58 16,20-13 43-16,12-1 1 16,-1 2 0-16,-3 2-8 15,-15 4 16-15,-27 4-8 16,-16 7 4-16,-25 4-5 0,-4 0 11 16,-16 0 35-1,-43 0-38-15,-16 0 7 0,-1 6 18 16,1 3-13-16,13-1 17 15,15-3-24-15,21-3-4 16,16 2-8-16,10 2-2 16,0 1-145-16,28-5 71 15,8-2-44-15</inkml:trace>
  <inkml:trace contextRef="#ctx0" brushRef="#br0" timeOffset="109176.19">19038 10970 441 0,'0'0'3'0,"0"0"-1"0,0 0 6 16,0 0 22-16,0 0-15 16,0 0 7-16,0 0-20 15,0 0-1-15,0-21 4 16,0 21 2-16,0 0 33 16,0 0-11-16,0 0 28 15,0 0-33-15,0 0 23 16,0 0-39-16,0 0 9 15,0 15-17-15,0 25 1 16,0 19 5-16,3 3-3 16,10 5 0-16,-1-4 10 15,1-3-22-15,-7-2 19 16,0-5-11-16,-6-2 2 16,0-8-2-16,0-5-11 15,0-4-30-15,-12-3-16 0,-1-8-44 16,10-23-82-16</inkml:trace>
  <inkml:trace contextRef="#ctx0" brushRef="#br0" timeOffset="109657.48">19647 11289 489 0,'0'0'94'0,"0"0"-93"15,0 0-2-15,0 0 2 16,0 0 7-16,0 0-7 15,117 71 5-15,-75-63-2 16,12-6-3-16,2-2 22 16,2 0-15-16,4-12 21 15,-8-12-25-15,-5-6 3 16,-10-4 2-16,-11-3-3 16,-11-6-6-16,-14 3-2 0,-3-1-2 15,0 7 8 1,-36 9-14-16,-15 10 15 0,-10 12-5 15,-7 3 1-15,-1 0 14 16,8 24-15-16,7 6 0 16,9 9-1-16,18 1-2 15,15-2-4-15,12 1-67 16,0-7-18-16,15-10-25 16,27-10 14-16,-15-12-22 15,-2 0 32-15</inkml:trace>
  <inkml:trace contextRef="#ctx0" brushRef="#br0" timeOffset="110024.6">20262 11187 227 0,'0'0'74'0,"0"0"-21"16,0 0-14-16,0 0 4 16,0 0-22-16,0 0 34 15,67 12-28-15,-44 7 4 16,2 3-26-16,8-1 4 15,3-4-7-15,9-2 4 16,0-4 2-16,6-7-4 16,5-4-2-16,-8 0 4 15,-2 0-5-15,-12-4 4 16,-4-12 1-16,-10-5-6 16,-8-2 3-16,-5-7-1 0,-7-4 1 15,0-2 1-15,0 1 5 16,-16 8-11-1,-20 5 9-15,-15 10-2 0,-13 7 6 16,-14 5 14-16,-9 0-18 16,3 17 2-16,12 11 10 15,16 7-13-15,28 0-12 16,25 9-6-16,3 0-67 16,9-31-86-16,24-5-96 15</inkml:trace>
  <inkml:trace contextRef="#ctx0" brushRef="#br0" timeOffset="110414.7">20969 11285 339 0,'0'0'85'16,"0"0"-49"-16,0 0-34 15,0 0 15-15,0 0 28 16,0 0-16-16,68 23-9 16,-46-5-17-16,8 1 4 15,2-6-3-15,10-1-3 16,7-6 2-16,-1-6 2 0,3 0-5 16,1 0 0-16,-1-3 0 15,2-17 6-15,-2-6-6 16,-9-2 10-16,-3-1-18 15,-14-4 22-15,-11 4-20 16,-14-3 9-16,0 4-3 16,-29 6 15-16,-32 5 7 15,-23 13 27-15,-20 4-40 16,-15 4-9-16,-7 26 0 16,6 7-10-16,10 3-30 15,85-23-7-15,11-2-99 16</inkml:trace>
  <inkml:trace contextRef="#ctx0" brushRef="#br0" timeOffset="113326.01">19799 11992 144 0,'0'0'77'16,"0"0"-51"-16,0 0-11 16,0 0-14-16,0 0 2 15,0 0 0-15,0 0-6 16,-42 19-17-16,33-9 8 0,0-4-1 16,4-1-10-1,5-4 23-15,0 2-21 0,0-2-10 16,0-1-3-16,0 0 34 15,0 0-11-15,0 0-34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6T14:40:48.7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13948 10811 173 0,'0'0'76'15,"0"0"-34"-15,0 0-41 16,0 0 3-16,0 0 1 16,0 0-5-16,0 0 0 15,0 0 3-15,0 0-7 16,0 0 9-16,-3-8-12 15,3 4 14-15,0 3 1 16,0-6-6-16,0 0 18 16,0 2-13-16,-3-3-3 15,0 4 16-15,0 0-15 16,3 2 8-16,-3-2-5 0,3 1-15 16,-3 1 15-1,-4 0 19-15,4 2-1 0,-6 0-3 16,4 0 9-16,2 0-4 15,0-2 4-15,3 2-29 16,0 0-6-16,0 0-1 16,0 0 0-16,0 0-23 15,0 0 19-15,20 0 8 16,2 0 0-16,1 9-1 16,7-1 6-16,4 1-10 15,8-4 4-15,10-2-6 16,-4 4 14-16,2-1-11 0,-5 2 5 15,-11-1-2 1,-10-1-9-16,-12-4-8 0,-9 1 15 16,-3-3-2-16,0 0 5 15,0 2 0-15,-19-2 25 16,-26 0-20-16,-9 0 2 16,-8 0 3-16,1 0 8 15,5 0 7-15,1 0-14 16,7-2 18-16,6-9-11 15,3 0 24-15,3 3-35 16,11 1 17-16,2 2-22 16,7 2 7-16,7 3-9 15,6 0 7-15,3 0-15 16,0 0-1-16,0 0 4 16,0 0-27-16,22 0 24 0,17 3-10 15,6-2 17-15,9 1-4 16,12-2 5-16,1 0 0 15,4 0 10-15,-7-2-19 16,-5-2 19-16,-17-1-20 16,-17 5 21-16,-11 0-18 15,-14 0 14-15,0 0-4 16,0 0 17-16,0-6 13 16,-26 2-17-16,-10-3-4 15,-6 3-22-15,-6 2 21 16,-7 0-22-16,7 2 22 15,-2 0-18-15,13 0 7 0,4 0 0 16,11 0-1-16,11 0 12 16,11 0-27-16,0 0-6 15,0-2-52-15,30 2 2 16,29 0 70-16,14 0-11 16,18-5-42-16,-53 2-30 15,-2 3-111-15</inkml:trace>
  <inkml:trace contextRef="#ctx0" brushRef="#br0" timeOffset="1416.18">11929 14068 116 0,'0'0'118'16,"0"0"-89"-16,0 0-19 15,0 0-4-15,0 0-2 16,-9 111-1-16,15-78 18 16,17 7-13-16,-1 2 14 15,8 3-1-15,-1 3-7 16,10 1 15-16,6-2-14 0,10 0 15 16,7 2-25-1,5-2 20-15,6 4-22 0,5 0 9 16,3-4-6-16,3-1-5 15,3-8-1-15,11-4 12 16,5-10-11-16,3-5 4 16,11-6 17-16,3-7-10 15,9-6 24-15,3 0 1 16,1 0-19-16,-1 0-15 16,11-10 6-16,-1-5-13 15,3-3 14-15,-4-5-20 16,-7-1 24-16,-3-4-20 0,3-3 12 15,-5-4-6-15,-9-5 4 16,-5-1 0-16,-12 3 3 16,-16 1 4-16,-3 1-5 15,-9-3-3-15,-7 1 4 16,-7-5-5-16,-2-4 1 16,-4-4-3-16,-7-9 0 15,0-5 0-15,-2 2 8 16,-8-2-12-16,1 6 20 15,-6-2-31-15,-5 4 32 16,-8-3-33-16,-10-2 21 16,-10-2-10-16,0-5 5 15,0-6-9-15,-22-5 8 16,-20-6-32-16,-11-2 32 16,-8-2-25-16,-7-2 24 0,-10 0-9 15,-5 4 11-15,-15 2 13 16,-5 12-3-16,-16 7 8 15,-14 14-17-15,-15 11 12 16,-11 14-3-16,-9 10-5 16,-9 15 4-16,-1 3-10 15,-4 9 6-15,3 32-5 16,0 15 0-16,8 14 0 16,-10 18-9-16,-3 19 21 15,-10 20-23-15,1 18 24 16,-5 13-26-16,14 9 11 15,27-2-38-15,134-114-154 0,19-10-64 16</inkml:trace>
  <inkml:trace contextRef="#ctx0" brushRef="#br0" timeOffset="2766.67">13642 18328 519 0,'0'0'39'0,"0"0"-24"15,0 0 2-15,0 0 42 0,0 0-33 16,0 0 20 0,0 0-44-16,-139-49-2 0,139 45 0 15,0 4-2-15,0-4-11 16,22-5-5-16,20-2 17 15,17-3 1-15,14-5-4 16,25-4 11-16,22 2-15 16,31-12 19-16,20 4-17 15,13-3 8-15,11 9-3 16,-8 12 1-16,-2 7-17 16,-18 4-26-16,-12 0 13 15,-22 0 8-15,-20 0-3 16,-13 5 24-16,-22 1-34 15,-21-2 23-15,-18 0-2 0,-17-4 12 16,-19 0-1-16,-3 0 6 16,-3 0 83-16,-45 0-68 15,-27 0-8-15,-17-8-4 16,-31-18 2-16,-20-11-4 16,-19-9 3-16,-17-4 15 15,-16-3 9-15,-15 1-7 16,-9 9-4-16,2 9 34 15,16 13-31-15,24 14 17 16,32 3-35-16,25 4 25 16,27 0-22-16,29 0-6 15,20 9-2-15,26-7 8 16,11-2-23-16,7 0 7 0,0 0 6 16,0 2-56-1,49-2 47-15,35 0 3 0,28 0 8 16,31-4 1-16,31-20 2 15,26-4 0-15,21-6 9 16,11 2-22-16,0 2 19 16,-11 2-18-16,-22 13-4 15,-31 7-1-15,-35 8-51 16,-43 0 15-16,-34 0-3 16,-31 0 16-16,-22 0 36 15,-3 4 1-15,-25 6 116 16,-43 4-102-16,-23-4 4 0,-32-6-15 15,-23 1 7 1,-27-5-10-16,-28 0 3 0,-18 0-5 16,-21-15 15-16,5-3-11 15,9 12 18-15,16 2 36 16,25 4-40-16,21 0 19 16,27 4-28-16,38 7-3 15,44-2-1-15,29-3 6 16,26 2-18-16,23 1-30 15,64-3-10-15,45-1 34 16,35-5 12-16,34 0-4 16,39-30 4-16,31-13 5 15,26-13-2-15,19-1 27 16,2 0-23-16,-24 9 6 16,-26 14-9-16,-33 19-2 0,-34 11-91 15,-27 4-14-15,-158 0-40 16,-10 0-132-16</inkml:trace>
  <inkml:trace contextRef="#ctx0" brushRef="#br0" timeOffset="5171.92">23880 14583 280 0,'0'0'69'16,"0"0"-68"-16,0 0 31 0,0 0-13 15,0 0 3-15,0 0-17 16,0 0-3-16,0-2 8 16,0 2-6-16,0 0 14 15,0 0-15-15,0 0 10 16,0 0-7-16,0 0 1 16,0 0-6-16,0 0-1 15,0 0 0-15,0 0 2 16,3 4-5-16,4 7 8 15,-1 0 12-15,8-1-14 16,-2 3 29-16,1-2-10 16,4 2 24-16,-2 1-17 0,4 2 7 15,4 3 4 1,7-2-38-16,-5 0 6 0,8 0 1 16,1 0-16-16,8 0 17 15,0 1-13-15,5 1 8 16,1-2-5-16,-3 0 0 15,3 2 4-15,4-2-16 16,4-4 26-16,-2 0-27 16,10-4 24-16,-6-3-22 15,7-2-2-15,2 1 6 16,2-3 4-16,-4-2 3 16,-4 2-1-16,-2-2 1 15,751-265 18 126,-790 230-31-126,-1 5 23-15,-4 3-20 16,2-4 20-16,-7 0-14 16,-1-4 7-16,-6 1-3 15,-3 0 0-15,0-5 0 16,0 1-6-16,0-4 15 0,-12-6-14 16,2-1 13-16,-2 6-15 15,-5 2 17-15,1 6-16 16,-4 2 6-16,1 1-3 15,-4 0 1-15,1 6-9 16,-7 1 10-16,-1 2 1 16,2 4 4-16,-8 6 1 15,-3-3 14-15,-3 5 2 16,-6 3 8-16,-1-1-29 16,1 5 0-16,0-1 0 15,-2 4 9-15,5 1-21 16,0 0 30-16,0 0-27 0,1 0 18 15,-6 0-14-15,2 0 5 16,-3 0 0-16,-7-2-2 16,2 2 7-16,-2-3-14 15,4 3 24-15,-2 0-30 16,1 0 28-16,1 0-21 16,-1 0 9-16,4 0-2 15,-5 0-1-15,-2 0 2 16,7 0-7-16,4 0 9 15,10 0-16-15,4 3 18 16,0 3-13-16,1 1-2 16,-4 5 1-16,0-4-7 15,2 1 17-15,4 2-7 16,-1 1 14-16,5-1-17 0,2 1 17 16,6 0-18-16,5-1 20 15,-1 1-20-15,2 3 12 16,-1 4-1-16,-1 9 0 15,2 5 0-15,-1 2-7 16,-4 3 14-16,2-1-17 16,2 1 20-16,4 6-20 15,4 7 17-15,5 7-14 16,0 4 5-16,0-2-4 16,30 2 5-16,9-2 0 15,3-4-12-15,0 0 23 16,0-5-20-16,-3-11-18 15,-2-2 2-15,-4-10-32 0,3-4-1 16,-30-24-73-16</inkml:trace>
  <inkml:trace contextRef="#ctx0" brushRef="#br0" timeOffset="6721.93">24713 18119 336 0,'0'0'0'0,"0"0"-33"15,0 0-29-15,0 0 22 16,0 0-12-16,0 0 50 16,-160 62-3-16,136-62 10 15,1 4 9-15,8 0-4 16,2 1-10-16,-10 5-42 16</inkml:trace>
  <inkml:trace contextRef="#ctx0" brushRef="#br0" timeOffset="7647.34">24388 18218 13 0,'0'0'68'16,"0"0"-35"-16,0 0-30 0,0 0 4 15,0 0 48-15,0 0 16 16,-78 0-16-16,64 0 13 16,-2 0-25-16,-2 0-8 15,-2 0-18-15,-2 0 18 16,-5 0-27-16,4 0 16 16,4 0-24-16,2 0 21 15,14 0 7-15,0 0-19 16,3 0 3-16,0 0-4 15,0 10-16-15,0 5 21 16,0 8-19-16,23 1 12 16,16-1-5-16,13-8-1 15,16 1 0-15,10 0 16 16,12-5-9-16,10 2-10 0,9-7 13 16,5-2-20-16,2-4 14 15,-7 0-8-15,-1 0-1 16,-2-4-13-16,1-19-4 15,-4-3-11-15,-5 3 13 16,-19-5-30-16,-10 0 49 16,-18 3-6-16,-18 1 2 15,-14 0 10-15,-10 5 35 16,-6-5 11-16,-3-3-7 16,0-1 9-16,0-2-11 15,0-4-15-15,-15-3-26 16,-1-6 0-16,-3 0 11 15,-1-1-24-15,1-3 14 0,-7 4-2 16,-1-5 0-16,-1 2 0 16,-1 4-4-16,-7-2 1 15,-3 6-4-15,-3-1 14 16,-3 1-14-16,-7 6 11 16,1 2-7-16,-2-2 3 15,-1 6 0-15,-1-2-1 16,-6 4 7-16,-1 5-5 15,-2 0 2-15,-4 4 17 16,-1-4-18-16,2 6 19 16,-7 3-15-16,-1 1-6 15,5 0 0-15,-5 3 4 0,8 6-12 16,2 0 16-16,-7 0-20 16,8 0 22-16,-7 15-22 15,2 4 15-15,2 5-7 16,9-1 1-16,4 1 3 15,1-1-2-15,-1 11 12 16,-7 5-26-16,-4 7 25 16,7 2-22-16,8-3 26 15,5 6-25-15,7 1 14 16,6 5-2-16,2 10 0 16,15 0-5-16,8-6 3 15,7 7-1-15,3-7 0 16,39 0-12-16,16 2 14 0,6-6-21 15,8-9-5-15,2-4-21 16,-5-3 25-16,-2-7 8 16,-5-6-10-16,-4 1 16 15,-7-5-23-15,2-5 30 16,0-4-19-16,9-6 20 16,10-5-13-16,1 0 14 15,5-4-4-15,3 0 1 16,-61 0-34-16,-1 0-162 15</inkml:trace>
  <inkml:trace contextRef="#ctx0" brushRef="#br0" timeOffset="12828.35">24425 18218 102 0,'0'0'64'0,"0"0"-47"16,0 0-13-16,0 0 23 16,-190 5-6-16,164-5 58 15,4 0-38-15,5 0-20 16,8 0-10-16,9 0-9 0,0 0-4 15,0 0-36-15,3 0 17 16,33 0 19-16,6 0 2 16,3 0 12-16,0-5-11 15,6 0-2-15,2 5 6 16,-2-5 20-16,7 5-22 16,-2 0 7-16,5 0-9 15,3 0 4-15,-5 0-10 16,-1 0 11-16,-7 5-15 15,-9 0 18-15,-6-4-19 16,-4 3 14-16,-13 1-7 16,-2-2 3-16,-11 3-1 15,-6-5-1-15,0 4-2 0,0-5 1 16,0 4 6-16,0-4 20 16,0 4-4-16,0 1-7 15,-26-1-12-15,-5 2-18 16,-2-6 1-16,-3 5 7 15,-3-5 10-15,-3 4 0 16,-12 2-4-16,-8 3 14 16,-10-1-15-16,-4 3 10 15,1-7-1-15,11 5-3 16,8-7 21-16,17 2 15 16,17-4 3-16,10 0-28 15,4 4-12-15,8-4 5 0,0 0-5 16,0 0 0-16,0 0-29 15,33 0 18-15,15 0 11 16,17 0 3-16,13-10 5 16,19-3-5-16,3-2 1 15,4 6 5-15,-11-1-15 16,-9-3 13-16,-12 7-11 16,-15-3 11-16,-18 5-8 15,-20 4 1-15,-8 0 0 16,-11 0 1-16,0 0 6 15,-14 0 103-15,-34-5-82 16,-16 4-18-16,-14 1-1 16,-12 0-10-16,-14 0 2 15,-7 0 10-15,-1 0 3 16,-2 0-9-16,8 0 17 0,10 0-12 16,4 0-20-16,19 1 20 15,15 4-20-15,19-1 16 16,19-4-6-16,20 0 0 15,0 0-30-15,20 0-55 16,38 0 49-16,26 0 26 16,22 0 20-16,11-4-16 15,12-11 16-15,-3 6-10 16,-6 3 0-16,-17 6 1 16,-26 0-1-16,-19 0-31 0,-22 0 10 15,-16 0-6-15,-11 0 26 16,-9 0-11-16,0 0 12 15,0 0 28-15,-3 0 23 16,-36 5-39-16,-23-5-12 16,-16 5-4-16,-12 0-6 15,-10-2 10-15,-9-3 0 16,-1 0 22-16,7 0-7 16,11 0 40-16,22 0-48 15,22 0 16-15,21 0-12 16,21 0 12-16,6 0-23 15,0 0-23-15,16 0-38 16,43 6 47-16,17-5 7 16,19-1 14-16,17 0-4 15,11 0-3-15,0 0 8 0,-6-1-8 16,-8-8 2-16,-14-1-12 16,-16 5 21-16,-17 0-22 15,-21 1 6-15,-17 4 3 16,-15 0-36-16,-9 0 38 15,0 0 9-15,-6 0 62 16,-35 0-36-16,-21 0-25 16,-16 0-14-16,-9 0 19 15,-16 0-23-15,-1 4 16 16,-2 6 0-16,12-5-3 16,20 3-5-16,22-2 11 15,29-6-9-15,17 0-2 0,6 0-6 16,3 1-40-16,51-1-60 15,38 0 102-15,27 0 2 16,13-7 2-16,11-16 0 16,-14 0-18-16,-93 12-10 15,-14 7-166-15</inkml:trace>
  <inkml:trace contextRef="#ctx0" brushRef="#br0" timeOffset="13465.22">24125 14553 138 0,'0'0'0'16,"0"0"-127"-16</inkml:trace>
  <inkml:trace contextRef="#ctx0" brushRef="#br0" timeOffset="14261.03">24125 14553 119 0,'23'21'44'15,"-20"-21"10"-15,-3 0-8 0,0 0 20 16,0 0 4-16,0 5-6 16,0-5-45-16,-32 0-19 15,-9 2 11-15,-6 4-22 16,-4 0 22-16,-1 0-7 16,7 2 9-16,0-3 3 15,13 2-16-15,8-3 4 16,12-4-6-16,12 3 2 15,0-3-2-15,0 4-16 16,0 1 6-16,26 3 2 16,19 3 7-16,7-1 6 0,13-1 2 15,8 2-5 1,8-9 1-16,16-2 14 0,4 0-1 16,2 0 26-16,1 0-37 15,-20 0 9-15,-23 0-9 16,-22 0 0-16,-27 0-3 15,-9 0 0-15,-3 0 45 16,0 0 1-16,-54 0-26 16,-24 0-1-16,-22 15-38 15,-7 4 30-15,14-2-19 16,12-7 11-16,23-3-3 16,22-7 0-16,16 0 12 0,15 0-19 15,5 0 13 1,0 0-12-16,28 0-35 0,41 0 31 15,18 0 15-15,22 0-6 16,11 7 1-16,0-3 0 16,-5 5-1-16,-17-3 12 15,-28-2-25-15,-31 2 13 16,-22-3-11-16,-17-3 12 16,-9 0 23-16,-57 0 18 15,-33 0-38-15,-32 2-3 16,-6-2 4-16,-9 0 6 15,4 0 5-15,13 0 42 16,12-5-46-16,17-11 49 16,26 7-58-16,25 0 23 15,23 7-22-15,23 2 0 0,3 0-6 16,12 0-43-16,54 0 46 16,27 15 0-16,27 4-9 15,15-1 18-15,15 1-13 16,-2 0 9-16,-16 5-10 15,-26-6-6-15,-34-1-56 16,-37-3 1-16,-19-10 50 16,-16-1 7-16,0-3 18 15,0 2 17-15,-16-1-18 16,1 2-8-16,4-3 0 16,11 0-4-16,0 0-4 15,0 0-95-15,0 2-58 0,0 3-51 16</inkml:trace>
  <inkml:trace contextRef="#ctx0" brushRef="#br0" timeOffset="15648.88">25154 14542 299 0,'0'0'65'15,"0"0"-45"-15,0 0 12 16,0 0-9-16,0 0-23 16,0 0-2-16,0 0-1 15,0 0-40-15,0 0 36 16,0 0 4-16,0 0-2 16,0 0 7-16,0 0-4 15,0 0 2-15,0 0-8 16,0-2 6-16,0-1-8 15,0 2-2-15,0-1-40 16,0-5 40-16,0-3-72 16,0-1-37-16,0-2 121 0,0 3 32 15,0 1 34 1,0-4-29-16,0 4 5 0,0 3-4 16,0 2 32-16,0 2-36 15,0 2 6-15,0-4-21 16,0 1 4-16,0-1-18 15,0-2 0-15,0 1 15 16,-8-1-9-16,-8 2 4 16,1-1-11-16,-2 3 21 15,4 0 0-15,4 2 31 16,1 0-48-16,2 0-2 16,3 0-5-16,-6 0 3 0,-7 13-8 15,-7 25 11-15,-7 11-23 16,11 5 32-16,10-3-32 15,9 1 30-15,0-3-14 16,0-7 0-16,39-5 2 16,12-9-8-16,13-9 18 15,17-8-29-15,6-11 30 16,7 0-21-16,-4-11 16 16,-6-27 8-16,-6-20-10 15,-10-17 1-15,-13-12-7 16,-19-12 2-16,-24 0-8 15,-12 6 18-15,-9 10-28 16,-49 14 36-16,-13 15 4 16,-13 18-7-16,-13 21 12 15,-7 15-22-15,-10 11-3 0,-4 42-8 16,7 16 15-16,8 14-27 16,10 2 15-16,18 3 0 15,27-3-77-15,31-1-4 16,17-60-64-16,17-8-85 15</inkml:trace>
  <inkml:trace contextRef="#ctx0" brushRef="#br0" timeOffset="16630.84">25160 17980 279 0,'0'0'81'0,"0"0"-80"16,0 0 4-16,0 0-5 15,0 0 1-15,0 0 0 16,0 0 2-16,-65-90 40 15,62 90 7-15,-4 0 15 16,1 0-39-16,3 0 4 16,-5 0-21-16,2 0 25 15,3 0-4-15,0 0-15 0,0 0-2 16,0 0-2-16,-1 4-22 16,4 6 21-16,0 4-21 15,0 5 21-15,0 0-17 16,0 0 7-16,27 0 0 15,7 0-2-15,16-5 4 16,3-4 2-16,6-5 3 16,2-5-11-16,-2 0 14 15,-8-13-20-15,-5-17 4 16,-11-9-1-16,-16-8-14 16,-16-6 4-16,-3-7 13 15,0-8-4-15,-39 1-1 16,-9-8 13-16,-13 7-4 0,-4 12 16 15,-2 8 21-15,3 15 10 16,-1 14 13-16,4 9-17 16,-4 10-27-16,-1 10-14 15,-1 32 11-15,5 21-26 16,17 13 10-16,12 4-1 16,33-4-72-16,0-13-46 15,27-53-81-15,12-5-195 16</inkml:trace>
  <inkml:trace contextRef="#ctx0" brushRef="#br0" timeOffset="17568.58">16226 14930 173 0,'-171'-135'131'15,"132"41"-110"-15,11 2-21 16,5 2-2-16,4 2-7 15,-1-1-47-15,-2-7 30 16,-1-3-29-16,-1 1 44 16,18 70-1-16,3 5-36 15</inkml:trace>
  <inkml:trace contextRef="#ctx0" brushRef="#br0" timeOffset="18438.48">13536 8874 381 0,'0'0'7'16,"0"0"8"-16,0 0-8 16,0 0 15-16,0 0-5 0,0 0-16 15,0 0 5 1,121-101-3-16,-79 101 23 0,5 0-25 16,4 0 18-16,-3 24-12 15,1 19 5-15,5 23-7 16,7 22 0-16,14 22 8 15,12 20-5-15,17 17 16 16,16 11-21-16,22 9 26 16,26-2-26-16,28-10-2 15,22-5 14-15,5-9-15 16,-13 3 9-16,-31 11-8 16,-29-4 2-16,-27 0 10 0,-24-9-26 15,-10-22-6 1,-10-22 9-16,-4-18-36 0,0-30 4 15,-8-21-5-15,1-21 12 16,-1-8 6-16,-59-19-62 16,-2-22-132-16</inkml:trace>
  <inkml:trace contextRef="#ctx0" brushRef="#br0" timeOffset="18829.16">17570 8523 490 0,'0'0'0'15,"0"0"-1"-15,0 0-19 16,-242-51 11-16,138 85 18 16,-8 14-10-16,-17 14 11 15,-14 23-2-15,-18 37-1 16,-13 34-4-16,-14 34 23 16,-12 26-9-16,-10 5 15 15,-11-5-30-15,9-17 11 16,5-19-1-16,17-22-16 0,19-9 11 15,15-7-7-15,27-13 0 16,20-15-14-16,20-15-15 16,28-20-40-16,61-79-9 15,0 0-100-15</inkml:trace>
  <inkml:trace contextRef="#ctx0" brushRef="#br0" timeOffset="22562.99">24173 14876 135 0,'0'0'54'0,"0"0"-45"16,0 0-5-16,0 0 1 16,0 0-1-16,0 0 15 15,0 0-14-15,176 0 8 0,-128 0-7 16,-6 0-10-16,0 0 4 15,-6 0-9-15,-8 0 0 16,-5 0 0-16,-10 0 8 16,-10 2-2-16,-3-2 3 15,-3 0 40-15,-39 0-25 16,-19 0 0-16,-7 0 57 16,-7-7-23-16,-6-3-12 15,0-1 19-15,0-3-6 16,5-1-6-16,15 2-28 15,8 4 48-15,25 3-56 16,11 1 22-16,14 5-28 16,3-4-4-16,0 4-15 15,29 0-45-15,29 0 61 16,17-1 2-16,6-7-3 16,6 4 16-16,-3 2-27 0,-6 2 21 15,-5 0-8-15,-5 0 0 16,1 0 3-16,-5 0-8 15,-6 0 14-15,-10 0-20 16,-15 0 27-16,-15 0-36 16,-10 0 38-16,-8 0-18 15,0 0 13-15,0 0 39 16,-23-2 3-16,-29-6-52 16,-26-4-6-16,-18 2 13 15,-4 1-24-15,2 2 28 16,17 6-19-16,24 1 16 0,21 0-16 15,17 0 5-15,13 0-1 16,6 0 0-16,3 0-77 16,48 0 71-16,33 8-1 15,30 3-6-15,15-4 24 16,19-7-19-16,-6 0 18 16,-10 0-9-16,-18 0 0 15,-21 0 1-15,-21 0-9 16,-30 0 18-16,-23 0-26 15,-16 0 32-15,-3 0-16 16,0 0 25-16,-30 0 61 16,-23 0-81-16,-22 0-3 0,-12 0-4 15,-11 0 10-15,-1 0-18 16,-1 0 22-16,5 0-24 16,18 1 28-16,23 2-22 15,28 3 6-15,16-1-5 16,10 3-5-16,0 6-39 15,52 2 44-15,29-3-17 16,25-4 18-16,20-9 0 16,6 0-4-16,-6 0 16 15,-17 0-15-15,-23-3 7 16,-32 3-2-16,-32 0-4 16,-22 0-6-16,0-1 12 15,-22-4 61-15,-40 1-30 0,-19 2-17 16,-11 2-24-1,0 0 11-15,8 0-2 0,17 6 1 16,11 13-22-16,50-8-110 16,6-3-134-16</inkml:trace>
  <inkml:trace contextRef="#ctx0" brushRef="#br0" timeOffset="25756.99">21632 13693 166 0,'274'58'37'0,"-73"-48"1"15,1-7 1-15,-4-3-32 16,-8 0 14-16,-14-5-19 16,-25-18 8-16,-25-2-10 15,-123 9-6-15,-3 1-67 16</inkml:trace>
  <inkml:trace contextRef="#ctx0" brushRef="#br0" timeOffset="34157.26">14308 9678 226 0,'0'0'15'0,"0"0"-21"16,0 0 12-16,0 0 1 15,0 0-6-15,0 0 11 16,0 0-12-16,0 0 0 16,0 0 0-16,-53-49 8 15,53 43-8-15,0-1 5 16,0 4-9-16,-6-2 5 16,-7 3-2-16,4-2-7 0,3 4 6 15,-2-3 2-15,8 3-24 16,0 0-18-16,0 0-45 15,-3 0-20-15</inkml:trace>
  <inkml:trace contextRef="#ctx0" brushRef="#br0" timeOffset="34323.78">14308 9678 31 0</inkml:trace>
  <inkml:trace contextRef="#ctx0" brushRef="#br0" timeOffset="34712.69">14308 9678 31 0,'-182'-99'22'0,"182"99"14"0,0 0 2 16,0 0 1-16,0 0-7 15,0 0 6-15,0 0-17 16,0 0 1-16,0 0-21 15,0 0 24-15,0 0-19 16,0 0 20-16,0 0-1 16,0 0 15-16,0-14-6 15,6-5-28-15,14-13-12 16,16-7 21-16,9-7-30 16,0-7 30-16,13-6-19 15,7-12 7-15,10-14-3 0,22-12 12 16,12-3-2-16,17-3 17 15,9 5-10-15,11-1 23 16,-1 5-39-16,-6 4 32 16,-10 12-29-16,-9 9 9 15,-11 9-8-15,-14 11 0 16,-11 6-6-16,-14 9 14 16,-14 6-22-16,-11 7 25 15,-12 3-28-15,-17 10 16 16,-7 2-4-16,-9 6 0 0,0 0 1 15,0 0-3 1,0 0-13-16,0 0 13 0,0-2-47 16,0-7 32-16,0-6-99 15,0 6-15-15,0-4-49 16</inkml:trace>
  <inkml:trace contextRef="#ctx0" brushRef="#br0" timeOffset="35042.44">16078 7813 234 0,'0'0'37'0,"0"0"26"16,0 0-26-16,0 0 2 16,0 0 15-16,0 0-48 15,-101-47 0-15,101 47-6 16,0 0-11-16,23 0 0 16,29 0 3-16,13 0 13 0,13 0-5 15,11-2 5 1,1-6-4-16,-1 1 21 0,-8 3-16 15,-14 4-11-15,-19 0 13 16,-18 0-16-16,-18 9 13 16,-12 12-5-16,0 11 4 15,-25 13 6-15,-28 10 4 16,-4 6-12-16,5-6 0 16,10-6 14-16,6-6-30 15,1-4 28-15,2-4-19 16,-3 2 8-16,11-3-6 15,2-4-28-15,20-26-61 0,3-1-58 16</inkml:trace>
  <inkml:trace contextRef="#ctx0" brushRef="#br0" timeOffset="35837.33">17557 7625 318 0,'0'0'0'0,"0"0"-3"16,0 0 0-16,0 0 2 15,0 0-3-15,0 0-7 16,-12-12 15-16,12 12-13 15,0 0 14-15,0 0-11 16,0 0 12-16,0 0-6 16,6 10 11-16,4 11-4 15,2 9 12-15,8 9-18 16,-1 12 19-16,4 7-18 16,2-1 9-16,2-1-7 0,-4-4-4 15,-1-5 4-15,-2-7-4 16,-8-8 2-16,1-6 9 15,-7-9-22-15,-3-9 21 16,2-3-19-16,-5-5 18 16,0 0 50-16,0 0 24 15,0 0-27-15,0-20-44 16,-11-11-6-16,-5-8-4 16,4-8 13-16,4-6-30 15,8-3 27-15,0-2-23 16,0 4 14-16,20 4-6 15,29 2-1-15,10 6 3 16,8 3-1-16,11 11-10 16,-2 4-1-16,2 10-42 0,0 5 6 15,-58 9-43-15,-11 0-31 16</inkml:trace>
  <inkml:trace contextRef="#ctx0" brushRef="#br0" timeOffset="36984.51">18384 7951 264 0,'0'0'105'0,"0"0"-94"15,0 0-17-15,0 0 12 16,0 0-5-16,181-127 9 15,-142 100-3-15,-10 0-7 16,-7 4 5-16,-8 2 34 0,-11 1-34 16,-3 6 23-16,0 2-17 15,0 9 48-15,0 3-42 16,-23 0-10-16,-2 0-7 16,-1 10-1-16,-10 20-7 15,6 4 14-15,8 6-23 16,10 1 27-16,9-2-20 15,3-4 12-15,0-3-9 16,15-9 6-16,21-6-10 16,6-11 10-16,6-6-2 15,4 0-12-15,-1 0 30 16,-4-21-23-16,-10-2 18 16,-4-3-18-16,-10 2 10 15,-10 0-4-15,-7 3 0 16,-3 7 2-16,-3 5-3 0,0 4 10 15,0 5-16-15,0 0 15 16,3 0-12-16,8 0-13 16,5 0 18-16,7 0-2 15,5 7 3-15,8-5-1 16,12-2 3-16,13 0-9 16,7 0 22-16,10-22-18 15,0-3 12-15,-11-3 10 16,-11 0-6-16,-22 5 1 15,-14 2-1-15,-20 1-11 16,0-1 17-16,-9 4-12 16,-36 9-14-16,-24 8 11 0,-15 0-11 15,-6 18-24-15,-3 21 28 16,18-1-3-16,20 3 6 16,20 1 0-16,22-2-8 15,13-2 0-15,0-3-32 16,6-12-3-16,27-6 5 15,6-11 37-15,2-6-25 16,4 0 26-16,0-9-3 16,-6-15 11-16,3-1 12 15,-6 2-15-15,-7 4 12 16,-7 4-8-16,-5 11-16 16,-4 4 8-16,7 0-2 15,-2 16-13-15,9 24 14 0,4 13 10 16,8 9-6-16,14 6 4 15,3 4-2-15,16 2-9 16,6-2 16-16,6 1-12 16,3-5 5-16,3-4-6 15,-6-3 0-15,-9-8 3 16,-20-6-10-16,-20-11 22 16,-22-9-30-16,-13-5 15 15,-6-10-4-15,-52-2 8 16,-20-6 4-16,-19-4-2 15,-10 0-4-15,1-2 4 16,13-28 4-16,12-15 0 0,28-11-3 16,34-14-14-16,19-15-39 15,33-8 11-15,54-4-10 16,22 4 7-16,-47 65-51 16,-1 7-103-16</inkml:trace>
  <inkml:trace contextRef="#ctx0" brushRef="#br0" timeOffset="40976.43">13587 11370 385 0,'0'0'27'16,"0"0"-8"-16,0 0-19 16,0 0 16-16,0 0 22 15,0 0-6-15,0 0 4 16,-9-36-26-16,9 34 39 16,0 0-37-16,0 2 11 15,0-4-17-15,0-5-5 16,34-4-1-16,35-3-2 0,41-7-3 15,38 4 10 1,36 2-13-16,26-1 18 0,30 2-20 16,15-5 16-16,13-1-10 15,3 1 8-15,-16 2-7 16,-15 6 3-16,-30 4 0 16,-20 7-4-16,-25 0-21 15,-23 2 14-15,-29 0-46 16,-35 0 49-16,-34 0-25 15,-27 0 31-15,-17-4 4 16,-14-1 30-16,-47 3-14 16,-32 0-12-16,-13 2-12 15,-14 0 5-15,-6 0-9 0,-7 0 20 16,-13 2-15-16,-8 0 10 16,-14-2 9-16,-13 0 0 15,-20 0-4-15,-15 5 18 16,-7 3-24-16,-7 1 12 15,4 1-10-15,19 4 3 16,20-1-4-16,33 3 12 16,37 6-17-16,24-1 5 15,24 0-10-15,24 0 16 16,16 3-22-16,19 0 10 16,10 2-3-16,0 2-30 15,39-1 3-15,36-5 17 16,37-8 14-16,50-9-1 15,58-5 2-15,44-5-6 0,46-23 18 16,17-5-25-16,0 0 24 16,-14 5-24-16,-31 13 19 15,-33 11-14-15,-28 4-58 16,-188 0-74-16,-7 3-62 16</inkml:trace>
  <inkml:trace contextRef="#ctx0" brushRef="#br0" timeOffset="42477.07">18288 10746 314 0,'0'0'45'0,"0"0"-24"16,0 0 2-16,0 0 8 15,0 0-1-15,0 0 14 16,0 0-34-16,-10-15-7 15,10 15 12-15,0 0-20 16,0 0 10-16,0 0-5 16,-3 0 0-16,-3 8 0 15,-8 27-6-15,-5 18 12 16,-1 16 4-16,1 9-9 16,2 4 23-16,8 3-21 15,6-3 21-15,3-6-23 16,0-2 9-16,0-10-9 15,0-12 1-15,0-8-2 0,0-12 6 16,0-9-18-16,0-8 10 16,0-8 0-16,0-7-29 15,0 0 4-15,0 0-19 16,0-11 1-16,0-14-129 16</inkml:trace>
  <inkml:trace contextRef="#ctx0" brushRef="#br0" timeOffset="43016.6">17914 10617 446 0,'0'0'19'16,"0"0"-19"-16,-11-119 1 15,63 82-3-15,22-1 8 16,17-3-8-16,8 5 7 15,5 3-7-15,-4 8 14 16,-6 8-11-16,-17 6 1 16,-5 9 11-16,-21 2-9 15,-15 0 1-15,-11 11-5 16,-11 19 5-16,-8 10 7 16,-3 13 0-16,-3 14 22 15,0 8-27-15,-3 13 14 16,-23 3-11-16,-10 4-8 0,-12-4 3 15,-10-1 5 1,-10-8-15-16,-7-5 17 0,-1-11-17 16,1-8 20-16,8-12-20 15,8-6 10-15,14-17-5 16,18-8 0-16,18-10 0 16,9-5-4-16,0 0-14 15,9 0-6-15,44-13 4 16,17-11 12-16,14 1 16 15,0 3-7-15,1 12 5 16,-14 8 3-16,-7 0 7 16,-11 10-14-16,-8 20 11 0,-6 5-13 15,-5 1 0 1,-1-2 11-16,-1 0-12 0,-2-3 3 16,1-2-4-16,2-2-34 15,3-8-43-15,-30-19-20 16,0 0-156-16</inkml:trace>
  <inkml:trace contextRef="#ctx0" brushRef="#br0" timeOffset="43449.8">19030 11402 484 0,'0'0'7'0,"0"0"-6"15,0 0 13-15,0-117 5 16,5 78-5-16,9-4-9 15,6 5-3-15,-4 8-3 16,-2 8 1-16,-8 13 0 16,-6 4-6-16,0 5 15 15,0 0-9-15,0 0 4 0,0 0 22 16,0 0-25-16,0 8-2 16,9 18-5-16,4 8 6 15,7 7-2-15,2 2 10 16,8-3-16-16,2-4 17 15,-4-5-17-15,5-8 21 16,-10-3-26-16,-4-7 2 16,-5-5-40-16,-8-6-52 15,-6-2-41-15</inkml:trace>
  <inkml:trace contextRef="#ctx0" brushRef="#br0" timeOffset="43638.94">19172 10767 473 0,'0'0'0'0,"0"0"-7"15,0 0-55-15,0 0 24 16,0 0-1-16</inkml:trace>
  <inkml:trace contextRef="#ctx0" brushRef="#br0" timeOffset="44230.58">20078 10573 413 0,'0'0'23'0,"0"0"-23"15,0 0-19-15,0 0 13 0,0 0 6 16,0 0 10-1,112 171 0-15,-99-92 16 0,-4 5-16 16,2 1 28-16,-5-4-33 16,-3-2 16-16,1-8-15 15,-4-9 5-15,0-11-10 16,0-11 1-16,0-12-2 16,0-8 0-16,0-12-3 15,0-3 17-15,0-3-14 16,0-2 3-16,0 0 48 15,-16 0-23-15,-17-25-28 16,-9-10-17-16,-6 1-12 16,-4 2 28-16,1 8-2 15,1 7-8-15,-1 9 22 0,-4 8-26 16,-2 0 25-16,-2 0-17 16,4 21 7-16,10 7 0 15,9 1-2-15,17 2 0 16,13 0-6-16,6-3-7 15,9 0 11-15,43-6 2 16,12-10-8-16,11-5 16 16,9-7-6-16,-3 0 0 15,-4 0 0-15,-2 0-3 16,-14-15-73-16,-49 4-40 16,-7-1-131-16</inkml:trace>
  <inkml:trace contextRef="#ctx0" brushRef="#br0" timeOffset="44996.75">20656 11227 484 0,'0'0'67'16,"0"0"-42"-16,0 0-14 16,0 0-10-16,0 0-2 0,0 0-4 15,59 15-2 1,-28-11 12-16,5-2-11 0,3 1 10 16,-5-3-7-16,5 0 6 15,3 0-1-15,-6-11 18 16,0-6-16-16,-7-3 37 15,-10 1-34-15,-8-4 13 16,-8-3-16-16,-3 3 6 16,0-1-4-16,-20 9-3 15,-32 6 2-15,-7 9 2 16,-8 0-14-16,2 11 20 16,10 15-29-16,21 6 18 15,17 2-12-15,17 5-2 16,0-1-17-16,28-4-29 15,25-8-17-15,1-12 16 0,1-9-8 16,-10-5 64-16,-6 0 2 16,-16 0 1-16,-7-15 34 15,-10-2 20-15,-6 4-4 16,0 2 10-16,0 8-13 16,0 3-11-16,0 0 10 15,0 0-38-15,8 1-8 16,7 30 0-16,18 15-13 15,3 8 26-15,12 8-20 16,0 0 11-16,4 0-4 16,-1 0 0-16,1-2 4 15,-7-4-13-15,-9-7 24 0,-10-4-26 16,-10-7 15-16,-10-7-8 16,-6-10 3-16,0-4-3 15,-16 1 1-15,-29-7 6 16,-14-2-4-16,-2-5 14 15,-3-4-18-15,-4 0 20 16,7 0-22-16,5-23 11 16,14-5-8-16,14-6-15 15,14-2-3-15,14-3 11 16,0 0-28-16,0 3 10 16,33 2-58-16,-10 26-46 15,-7 0-121-15</inkml:trace>
  <inkml:trace contextRef="#ctx0" brushRef="#br0" timeOffset="45460.28">21402 11574 390 0,'0'0'105'0,"0"0"-98"16,0 0 23-16,0 0-20 15,0 0-3-15,0 0-7 16,197-69-1-16,-133 46 1 16,1 1 1-16,1-3-1 0,-16 4 9 15,-8-4-20 1,-9 0 22-16,-13-3-19 16,-14 0 19-16,-6 0-8 0,0 3 5 15,-11 6 8-15,-20 4 37 16,-5 8-36-16,-3 7 25 15,0 0-41-15,-6 7-2 16,3 20 14-16,11 14-29 16,8 9 16-16,13-1-4 15,10 2 2-15,3-1 2 16,49-11-8-16,19-6 18 16,12-10-20-16,15-12 24 15,-5-7-27-15,-5-4 26 0,-11 0-11 16,-19 0 16-1,-19-1 9-15,-16-5 0 0,-10 4-24 16,-13 2 13-16,0 0-16 16,0 0-2-16,3 0-129 15,-3 0-118-15,0 0-96 16</inkml:trace>
  <inkml:trace contextRef="#ctx0" brushRef="#br0" timeOffset="46729.27">19072 10782 165 0,'0'0'44'0,"0"0"-13"16,0 0-25-16,0 0 8 15,0 0-4-15,0 0 33 16,0 0-7-16,19-15-7 16,-19 15 12-16,5 0-15 15,-5 0 17-15,0 0-29 0,0 0 22 16,0 0-36-16,0 0 18 16,0 0-10-16,0 0-16 15,0 0 8-15,0 0 0 16,0 0-7-16,0 0 10 15,0 0-13-15,0 2 20 16,0 8-21-16,9-5 21 16,4 2-22-16,2 0 15 15,8-3-3-15,1-4 0 16,1 0 2-16,-2 0-8 16,-4 0 16-16,-2-3-19 15,-5-14 26-15,-5 0-4 16,-7-2-13-16,0-2 7 0,0 3 4 15,-19 3 14 1,-8 5-4-16,4 6-13 0,-2 1 3 16,-1 3 1-16,1 0-24 15,-5 15 18-15,7 8-16 16,7 3 12-16,7-4-4 16,9-3 2-16,0-1-14 15,0-8 13-15,0-2-19 16,19-8 8-16,7 0 20 15,-4 0-16-15,4 0 16 16,-7-2 2-16,-5-9 6 16,-8 0-13-16,-6-1 6 0,0 1-9 15,0 5-14-15,-17 6-89 16,2 0 18-16,2 0-183 16</inkml:trace>
  <inkml:trace contextRef="#ctx0" brushRef="#br0" timeOffset="51709.67">16888 9602 437 0,'0'0'14'0,"0"0"-1"16,0 0-5-16,0 0 29 15,0 0-2-15,0 0-20 16,0 0-10-16,0 0 7 0,0 0 1 16,0 0-3-16,0 0 47 15,0 0-40-15,0 0-4 16,0 0-9-16,0 0-4 15,0 0 0-15,0 0 3 16,0 0-14-16,0 0-25 16,0 0-12-16,0 0-64 15,0 0-23-15,0 0-19 16</inkml:trace>
  <inkml:trace contextRef="#ctx0" brushRef="#br0" timeOffset="52002.05">16679 9689 440 0,'0'0'0'0,"0"0"-96"16,0 0-37-16,0 0 57 15,0 0 62-15</inkml:trace>
  <inkml:trace contextRef="#ctx0" brushRef="#br0" timeOffset="53104.07">18636 10042 128 0,'0'0'70'0,"0"0"-59"16,0 0-11-16,0 0 27 15,0 0 15-15,0 0 43 16,-9 6-19-16,9-6 14 15,-3 0-19-15,-5 0 8 16,5 0-48-16,0 0-11 16,0 0-5-16,3 0 4 0,0 0-15 15,0 0 21-15,0-4-13 16,0-7 4-16,-3-1 3 16,3-6-8-16,0-3-1 15,0-4 0-15,0-4 2 16,0-7-9-16,0-6 20 15,0-11-26-15,0-14 26 16,0-8-26-16,0-7 24 16,17-1-14-16,2 0 5 15,10 3-2-15,7 6 0 16,6 5-1-16,3 14-11 16,0 12 22-16,-3 9-27 0,-3 11 29 15,-6 7-27-15,-11 7 19 16,-7 6-6-16,-10 3 2 15,-2 0-10-15,-3 0 5 16,0 0-4-16,0 16-1 16,0 17 20-16,0 7-12 15,0 5 14-15,-17-1-8 16,4-9-4-16,4-7 0 16,3-11 0-16,1-7 2 15,5-7-7-15,0-3 9 16,0 0-14-16,0 0 17 15,0 0-17-15,0 0 5 16,11 0 5-16,14 0 0 0,-2 0 2 16,-1 0-5-1,-5 6 9-15,-4 9-16 0,-7 5 20 16,-6 3-3-16,3 5-5 16,-3 2 23-16,0 0-19 15,0-4 0-15,0-7-6 16,0-6 3-16,-3-5-3 15,-11 1 12-15,-8-1 3 16,-9 5-11-16,-19-2 4 16,-4 2-3-16,-4-3-10 15,-10 3-35-15,4 0-43 16,8-1-29-16,46-12-60 0,10 0-120 16</inkml:trace>
  <inkml:trace contextRef="#ctx0" brushRef="#br0" timeOffset="53389.5">19264 9416 179 0,'0'0'419'16,"0"0"-349"0,0 0-70-16,0 0 5 0,0 0-14 15,0 0 11-15,0 0-10 16,19 38 5-16,-19 0-8 16,0 1-22-16,0-3-32 15,0-1-17-15,0-29-28 16,0-6-52-16</inkml:trace>
  <inkml:trace contextRef="#ctx0" brushRef="#br0" timeOffset="54214.62">20010 10059 293 0,'0'0'146'0,"0"0"-108"16,0 0-38-16,0 0 48 15,0 0-14-15,0 0-7 16,-36-88-22-16,36 58 18 16,0-4-22-16,0-9 14 15,0-8-14-15,6-8 0 16,20-7-1-16,10-6-20 0,6 4 13 16,7 6-39-16,5 6 44 15,-2 14-14-15,-7 11 9 16,-6 10 11-16,-13 8-4 15,-10 9 0-15,-10 2-1 16,-3 2-10-16,0 0 17 16,-3 0-22-16,8 10 25 15,1 12-22-15,-6 5 21 16,0 5-8-16,-3 1 3 16,0-3-3-16,0-7 5 15,0 0 11-15,0-7-30 16,0-5 30-16,0-7-30 15,0-2 28-15,0-2-25 16,0 0 15-16,7 0-6 16,19 0 2-16,7 0 0 0,1 0-1 15,-4 0 13-15,-4 0-24 16,-10 0 24-16,-7 13-15 16,-3 8 11-16,-6 5-3 15,0 4 15-15,0 0 15 16,-6-2 6-16,-10-4-40 15,1-12 10-15,1 1 3 16,1-5-20-16,-7 3 16 16,-5-2-20-16,-14 1-4 15,-3-6-86-15,19-4-11 0,7 0-135 16</inkml:trace>
  <inkml:trace contextRef="#ctx0" brushRef="#br0" timeOffset="54679.24">20878 9693 442 0,'0'0'56'0,"0"0"-56"15,0 0-1-15,0 0-4 16,0 0-8-16,0 0 24 16,114 22-19-16,-98-11 8 15,-7-3 0-15,-3 7-2 16,-6 2 5-16,0 2 9 15,0 7 1-15,-3 0 5 16,-16 1-10-16,-1-1-3 16,2-3-1-16,5-5-4 15,2-5 0-15,8-3 3 16,3-1-10-16,0-3 14 0,0 4-20 16,0-5 26-16,17 0-17 15,11-3 10-15,5-2 4 16,3 0 4-16,-1 0 2 15,-11 0-10-15,-12 0-6 16,-12 0-31-16,0 0-146 16</inkml:trace>
  <inkml:trace contextRef="#ctx0" brushRef="#br0" timeOffset="55414.95">21441 10476 389 0,'0'0'56'16,"0"0"-13"-16,0 0 7 15,0 0-1-15,0 0 4 16,0 0-47-16,12-21 5 16,-12-7 2-16,0-7-21 0,-3-9 19 15,3-14-22-15,0-10 8 16,0-9-38-16,11-9 0 15,14 0-15-15,10 1 21 16,1-1-11-16,-3 11 38 16,-2 12 2-16,-8 15-1 15,-4 19 14-15,-5 9 17 16,-1 12-24-16,-1 1 0 16,2 5 0-16,2 2 4 15,-1 0-9-15,8 0 10 16,-4 13 6-16,1 13 10 15,-4 8-4-15,-10 7-13 16,-1 3 6-16,-5 2-2 0,0-11-5 16,0-4 8-16,-14-8-9 15,-2-10 21-15,4-5-17 16,4-3 44-16,5-5-28 16,3 0-1-16,0 0-12 15,0 0-8-15,0 0-1 16,0 0-19-16,14 0 13 15,11 4 12-15,3 6-26 16,2 6 30-16,-4 1-10 16,-4 6 2-16,-5-1 14 15,-11-1-10-15,-6 0-4 16,0-1 23-16,0-5-21 16,0-2 26-16,-20 0-28 15,-8-1 17-15,-11 1-13 0,-3-1-4 16,-3 0-2-16,0-8-53 15,26-4-76-15,5 0-105 16</inkml:trace>
  <inkml:trace contextRef="#ctx0" brushRef="#br0" timeOffset="56006.29">22267 10066 428 0,'0'0'87'0,"0"0"-73"16,0 0 28-16,0 0-25 15,0 0-17-15,0 0-2 16,0 0 2-16,137 0-6 16,-93 0 16-16,1 0-20 0,-9 0 17 15,-13 0-17-15,-7 6 8 16,-10 2 2-16,-6 5 0 15,0 5 0-15,-12 3 40 16,-24 0-20-16,0-1 4 16,5-5-20-16,1-5 35 15,5-4-36-15,8-2 11 16,11-4-13-16,3 0-1 16,3 0 0-16,0 0 9 15,0 0-20-15,0 0-9 16,0 3 20-16,17 3-3 15,-3 3 1-15,0 0 4 0,-8 4 0 16,-3-1 6-16,-3 1-6 16,0 2 31-16,0 1-25 15,-34 0 23-15,-11 0-29 16,-8 0 15-16,5-5-8 16,6 0-18-16,9-5 1 15,27-6-104-15,3 0-154 16</inkml:trace>
  <inkml:trace contextRef="#ctx0" brushRef="#br0" timeOffset="56742.65">18227 9976 46 0,'0'0'98'16,"0"0"-98"-16,0 0-69 16,0 0 41-16,0 0 1 15</inkml:trace>
  <inkml:trace contextRef="#ctx0" brushRef="#br0" timeOffset="56794.51">18227 9976 42 0,'28'3'0'16,"-28"-3"-20"-16</inkml:trace>
  <inkml:trace contextRef="#ctx0" brushRef="#br0" timeOffset="57237.03">18720 10170 185 0,'0'0'14'15,"298"52"38"-15,-117-35 11 16,38 4 0-16,21 1-27 16,15 8-28-16,-6 2-2 15,-11 0 3-15,-15 2-18 16,-16-2 11-16,-17 2-12 0,-5 1 15 15,-7-5-12 1,-1-3 3-16,1-1 4 0,-4-3-1 16,-6 1 9-16,-15-5-20 15,-21-4 20-15,-19-2-16 16,-6-2 16-16,-11-1-8 16,1-3 1-16,-10-6 12 15,-12 5 8-15,-11-4-18 16,-13-1-6-16,-12 4 16 15,-12-5-23-15,-9 2 10 16,-7 1-5-16,-5 2-36 16,1-2 10-16,-7 3-22 15,3-2 44-15,0 0 8 16,0 1-21-16,8-1 22 16,-11-4-30-16,0 2-67 0</inkml:trace>
  <inkml:trace contextRef="#ctx0" brushRef="#br0" timeOffset="59186.35">14440 9460 101 0,'0'0'110'16,"0"0"-87"-16,0 0 2 15,0 0-24-15,0 0 24 16,0 0-14-16,0 0 33 16,-51 15-20-16,40-12-8 15,2-2-8-15,-4-1-3 16,7 3-10-16,-2-3 11 15,8 0-13-15,0 0 9 16,0 0-4-16,0 1-14 16,0 2 13-16,0 1 3 15,0 0 0-15,-9 6 6 0,0 0-2 16,-10 4 17-16,-8 4-19 16,4 1 29-16,1 0-29 15,-1 5 19-15,4 4-19 16,7 5 3-16,-2 6 2 15,8 4 4-15,6 4 13 16,0 0-22-16,0 0 20 16,35-3-18-16,4 2 24 15,10-5-26-15,5-3 21 16,11-1-22-16,10-8 10 16,9-3-11-16,13-3 8 15,12-7-8-15,17-4 5 16,6-8 15-16,7-4-19 15,-2 0 13-15,-11 0-11 0,-8-16-1 16,-10-10 1-16,-12-8 1 16,-5-5-1-16,-11-8 6 15,-5-7-10-15,-5-3 14 16,-8-9-17-16,-16-6 13 16,-11-8-15-16,-19-5 6 15,-10-1-22-15,-6-2 20 16,0 3 0-16,0 1-10 15,0 3 24-15,-15 6-19 16,-12 8 20-16,-4 12-6 16,-8 10-3-16,-14 9 5 15,-11 10-3-15,-13 10-1 16,-23 10-3-16,-14 6 8 16,-18 0-20-16,-13 31 19 15,-17 16-19-15,-9 17 18 0,0 19-9 16,12 9 1-16,20 10 0 15,36 8-3-15,29 6-9 16,32-1-54-16,42-81-96 16,6-9-104-16</inkml:trace>
  <inkml:trace contextRef="#ctx0" brushRef="#br0" timeOffset="59974.25">15228 10712 350 0,'0'0'45'0,"0"0"-38"15,0 0 16-15,-17 134-11 16,17-100 6-16,0 7-15 15,8 0 10-15,26 1-4 0,16-1-4 16,1-4-4-16,13-1 5 16,8-4-6-16,2-2 11 15,7-8-5-15,2-13-2 16,9-9 8-16,1 0-7 16,10-12 30-16,-2-26 16 15,-1-11-3-15,-7-13-2 16,-9-12-39-16,-6-9-8 15,-14-12 12-15,-19-4-22 16,-15 2 7-16,-24 3-1 16,-6 11-4-16,-6 8 9 15,-43 8 0-15,-13 8 9 16,-5 9 20-16,-11 8-9 16,-9 9-8-16,-9 12 0 15,-7 10-5-15,-8 11-5 0,1 0 6 16,1 5-8-16,-2 27 5 15,2 13-16-15,2 10 15 16,4 8-16-16,16 6 14 16,22 5-14-16,27 7-30 15,24 7 0-15,14 6-65 16,0-63-34-16,30-9-60 16</inkml:trace>
  <inkml:trace contextRef="#ctx0" brushRef="#br0" timeOffset="60715.87">15977 9685 127 0,'0'0'186'15,"0"0"-186"-15,0 0 0 16,3 141 0-16,33-104 11 0,6-1 2 16,3-2 12-16,11 0-22 15,8-4 22-15,8-9-7 16,7-3 31-16,5-10-35 16,17-8 16-16,10 0 6 15,7-4-15-15,8-30 35 16,4-11-12-16,-4-7 12 15,-10-7-50-15,-13-10 11 16,-12-11-11-16,-17-5 0 16,-16-14-4-16,-16-2 0 15,-19-9 3-15,-17-1-1 16,-6 2 0-16,-3 11 7 0,-42 16-9 16,-17 16 2-1,-16 13 40-15,-12 12-38 0,-13 12 8 16,-17 19-14-16,-18 10 0 15,-27 24-5-15,-10 42-6 16,1 26 11-16,9 27-31 16,23 17 22-16,33 9-59 15,25 5 2-15,84-101-92 16,0-10-59-16</inkml:trace>
  <inkml:trace contextRef="#ctx0" brushRef="#br0" timeOffset="71704.72">18529 11856 265 0,'0'0'0'0,"0"0"9"0,0 0 20 16,0 0 4-16,168-80-7 15,-145 72-14-15,-7 0-8 16,-2 1-1-16,-5 5 1 15,-6 0 1-15,-3 2-8 16,0 0 10-16,0 0-4 16,0 0-1-16,0 0-2 15,7 0 0-15,-1 0 0 16,8 0-8-16,2 0 17 16,-4 0-18-16,8 0 19 15,-1 0-16-15,7 0 6 0,7 0 0 16,12 0 10-1,16 0 0-15,29 0 5 0,27-7-8 16,37-5 16-16,31-5-15 16,29-1 4-16,18 1-6 15,0 9 2-15,-8 8-6 16,-25 0-4-16,-21 0-12 16,-19 10-28-16,-10 3 27 15,-18-4-5-15,-2-3 12 16,-9-6 15-16,-3 0-12 15,-7 0 7-15,-16 0-2 16,-21 0 0-16,-25 0-7 0,-24 5-4 16,-18-1-10-1,-6 0 21-15,-3 5 0 0,-42 2 35 16,-27 1-35-16,-8-1 0 16,-10-1 5-1,-8-5-2-15,-5-3 41 0,-20 0-25 16,-15 0 7-16,-24 5-20 15,-16-1-12-15,-18 3 19 16,-11 0-17-16,-20 1 8 16,-5 5-2-16,-2 0-2 15,5 2 2-15,16 0 11 16,23-5-12-16,22 4 20 16,26-6-15-16,28 1 22 15,30-4-22-15,30-5 17 16,31-2 0-16,23 0-10 0,0 0-13 15,42 0-26 1,54 0 26-16,44-9 9 0,41-14 51 16,35-1-54-16,30-1 2 15,16 4-7-15,6 5-1 16,-7 6 0-16,-15 6 4 16,-23 4-14-16,-24 0-12 15,-20 0 13-15,-24 0-45 16,-17 0 31-16,-18 4-18 15,-16-2 30-15,-14 0-11 16,-26-2 13-16,-18 0 0 16,-23 2-18-16,-23-2 18 15,0 0 9-15,-8 0 56 16,-34 0-55-16,-19 0-1 0,-18-4 0 16,-16-2-3-16,-22 1-9 15,-12-2-4-15,-22-1 9 16,-24-7 14-16,-22 0 12 15,-26-2-5-15,-26 2 25 16,-16 2-23-16,-18 5 44 16,-11 3-17-16,15 5-27 15,19 0 21-15,26 0-32 16,40 5 23-16,40 3-14 16,46 1 4-16,51-7-11 15,38 0-7-15,19 6-5 16,25 5-74-16,59 2 53 15,51-4 22-15,46-11-9 0,46 0-5 16,47-17-6-16,30-13-30 16,23 3 22-16,-212 15-49 15,-20 6-75-15</inkml:trace>
  <inkml:trace contextRef="#ctx0" brushRef="#br0" timeOffset="73159.86">18191 11835 156 0,'0'0'0'16,"0"0"-10"-16,0 0-22 16,0 0 29-16,0 0-11 15,0 0 13-15,0 0 1 16,-39-21 12-16,39 16-9 15,0 3-3-15,0-1-107 0</inkml:trace>
  <inkml:trace contextRef="#ctx0" brushRef="#br0" timeOffset="74127.03">18020 11528 330 0,'0'0'59'0,"0"0"-18"16,0 0-13-16,0 0-15 15,0 0 7-15,0 0-17 16,0 0-6-16,-78-26-28 0,78 26-34 16,13 0 41-16,10 0-20 15,-14 0-57-15</inkml:trace>
  <inkml:trace contextRef="#ctx0" brushRef="#br0" timeOffset="75236.95">24962 10055 222 0,'0'0'18'0,"0"0"-9"16,0 0 15-16,0 0-11 15,0 0 30-15,0 0-23 16,42-88 6-16,-38 88-17 0,-4-2 9 16,0 2 18-16,0 0 3 15,0 0 17-15,0 0-15 16,0 0-10-16,0 0-21 15,0 0-20-15,0 0 8 16,0 8-1-16,-4 22-7 16,-16 13 10-16,-8 15 0 15,-5 11 9-15,-2 6-3 16,-7 8 5-16,-3 9 18 16,-10 6-25-16,-1 5 8 15,3-4 3-15,-6-8-9 16,14-7-5-16,6-18 3 0,9-8-7 15,11-11 9 1,10-15-12-16,9-7 11 0,0-7-17 16,0-6 17-16,0-1-7 15,28-2 2-15,28-3 0 16,14-4 7-16,18-2 21 16,8 0-12-16,-1 0-7 15,-8 0-9-15,-12 8 11 16,-18 2-16-16,-11-1 7 15,-14 3-2-15,-10 2 0 16,0 4-18-16,-5-1 7 16,5-1-10-16,1-5 16 15,-4-2-29-15,4 0-8 16,4-8-37-16,-2-1 0 0,-22 0-42 16,-3-5-196-16</inkml:trace>
  <inkml:trace contextRef="#ctx0" brushRef="#br0" timeOffset="75782.6">25677 10568 466 0,'0'0'70'0,"0"0"-63"15,0 0 2-15,0 0-8 16,0 0 1-16,0 0 33 15,-42 155 1-15,6-72-17 0,7-1-17 16,7-8-2-16,2-10 14 16,4-7-26-16,2-9 22 15,2-10-12-15,5-15 2 16,4-7 0-16,0-10-4 16,3-4 19-16,0-2-13 15,0 0 4-15,0-8 43 16,0-35-24-16,0-21-25 15,22-20-17-15,7-12 12 16,7-11 4-16,3 2-3 16,0 10-8-16,0 13 24 15,-8 20-2-15,-4 19 3 0,-9 18 14 16,-7 12-4 0,-6 8-5-16,-2 5-18 0,5 0-6 15,11 0 3-15,13 22-4 16,7 16-2-16,6 14 15 15,0 12-6-15,-3 13 5 16,-3 6 13-16,-3 5-12 16,0-7-3-16,-2-6-2 15,-1-7 5-15,-4-6-10 16,-2-6 17-16,-5-8-25 16,-2-6 13-16,-5-6-2 15,-2-8-35-15,-10-6 5 16,-3-6-25-16,0-5-21 0,0-4-12 15,-22-7-54-15</inkml:trace>
  <inkml:trace contextRef="#ctx0" brushRef="#br0" timeOffset="75992.64">25476 11039 384 0,'0'0'55'0,"0"0"-28"16,0 0-27-16,0 0 31 0,0 0 15 15,243-121-26 1,-160 110-17-16,-2-3-1 0,-4 6-2 16,-58 8-61-16,-8 0-119 15</inkml:trace>
  <inkml:trace contextRef="#ctx0" brushRef="#br0" timeOffset="76480.03">26846 10501 351 0,'0'0'65'16,"0"0"-25"-16,0 0 20 15,0 0-11-15,0 0 9 16,0 0-45-16,-243-37 15 16,166 37 6-16,5 0-12 15,18 12-21-15,15 8-2 16,14 5 3-16,14 3-5 15,11 8-6-15,0-1-12 16,6-1 19-16,33-2-15 16,11-2 17-16,1-5 0 15,10 1-7-15,1-2 16 0,-4 1-13 16,-4 3 7-16,-7 0-3 16,-13-1 0-16,-11 1 1 15,-10 0 0-15,-7-2 6 16,-6 0-4-16,0-3-2 15,0 5 22-15,-15 0-19 16,-21-1 11-16,-9-1-9 16,-1-4 0-16,-2 1-6 15,-8-4-1-15,5-1-14 16,0-6-78-16,38-12-55 16,10 0-132-16</inkml:trace>
  <inkml:trace contextRef="#ctx0" brushRef="#br0" timeOffset="77066.07">27790 10521 377 0,'0'0'107'0,"0"0"-56"15,0 0 0-15,0 0-13 16,0 0 7 0,0 0-42-16,-131 2 2 0,92 20-2 15,-6 3 4-15,-3 2 1 16,-4 0-3-16,-5 0 6 15,-1 1-8-15,-1-2 14 16,8-3-15-16,5-3 8 16,11-1-10-16,13-6 1 15,5-1-5-15,4-2 9 16,10-2-19-16,0 5 5 16,3 0 6-16,0 5-4 15,16 4 5-15,32 3-9 16,20 8 11-16,7 3-3 15,9 1 10-15,-4 1-14 0,-9 0 15 16,-10 2-20-16,-11 0 21 16,-16 0-18-16,-11 1 14 15,-10 0-5-15,-13-5 4 16,0 1-2-16,0-6 20 16,-19-3-22-16,-20-2 21 15,-9-5-16-15,-14 1 25 16,-5-7-28-16,-8-4 7 15,0-5-9-15,8-4-3 16,5-2-21-16,11 0-58 0,41-4-78 16,10-15-237-1</inkml:trace>
  <inkml:trace contextRef="#ctx0" brushRef="#br0" timeOffset="77620.91">28206 11060 211 0,'0'0'214'0,"0"0"-179"0,0 0-31 16,0 0-2-16,0 0-2 15,0 0 15-15,12 73 8 16,-4-37-11-16,7 1 6 16,7-1 17-16,11 2-29 15,6-1 13-15,6-3-11 16,11-2 31-16,2-4-33 15,12-7 16-15,8-5 9 16,3-10 0-16,6-6-20 16,3 0-5-16,-3-3 5 15,-6-22-11-15,-12-7 8 16,-12-11-8-16,-11-9 1 0,-8-11 2 16,-8-12 0-16,-11-7-3 15,-13 1 4-15,-6-4-4 16,-6 4 6-16,-46 6 4 15,-19 6-7-15,-29 16 34 16,-36 12-31-16,-35 15-6 16,-39 18-3-16,-6 8-1 15,-1 6 3-15,30 32 0 16,47 22-13-16,47 24-14 16,51 16-77-16,42-52-83 15,29-12-81-15</inkml:trace>
  <inkml:trace contextRef="#ctx0" brushRef="#br0" timeOffset="78296">24494 11984 207 0,'0'0'66'15,"0"0"-38"-15,0 0 20 16,-175 4 2-16,163-4 46 16,4 0-16-16,5-1 17 15,3-2-57-15,0 3 2 16,0 0-14-16,0 0-19 0,0 0-2 15,23 0 0-15,52 0-14 16,51 0 14-16,41-2-14 16,40 0 14-16,33 1-14 15,12 1 7-15,6 0 0 16,4 0 0-16,-10 0 6 16,-14 0-20-16,-7 0 14 15,-2 0-6-15,-4 0-32 16,6 0 33-16,-13 0-19 15,-5 0 12-15,-9 0 8 16,-20 0 4-16,-13 0-11 16,-21 0 23-16,-24 0-26 0,-14 0 27 15,-22 0-21 1,-15 0 11-16,-16 0-6 0,-20 0-3 16,-14 0 5-16,-16 0-5 15,-9 0-54-15,0 0 28 16,-22 0 6-16,-49 0-26 15,-29-8-44-15,-40 2 25 16,64 2-62-16</inkml:trace>
  <inkml:trace contextRef="#ctx0" brushRef="#br0" timeOffset="78632.34">26768 11912 311 0,'-440'-3'125'0,"195"3"-89"15,0 3-36-15,-3 18-8 16,5 0-55-16,17-8 63 15,22-4 6-15,39-9 20 0,30 0 18 16,41 0 1-16,46 0-45 16,25 3 0-16,23 0-1 15,9-1-21-15,78 1 22 16,52-3 3-16,62 0 29 16,57-13-3-16,36-13 61 15,30 1-65-15,8 3 39 16,-13 4-44-16,2 8 14 15,-2 4-26-15,-8 2-4 16,-1 4-3-16,-31 0 5 16,-35 0-12-16,-37 0-6 15,-43 0 9-15,-35 0-45 0,-31 0 33 16,-17 0-18 0,-17 0-9-16,-11 0-11 0,-8 0 3 15,-45 0-18-15,0-5-96 16</inkml:trace>
  <inkml:trace contextRef="#ctx0" brushRef="#br0" timeOffset="80020.25">16673 9308 288 0,'0'0'48'0,"0"0"-41"15,0 0 22-15,0 0-26 16,0 0 15-16,0 0-7 15,0 0-3-15,-104-100-4 16,104 89-1-16,0 1-6 16,0-4 8-16,-3 0-1 0,-1-1-3 15,1 0 18 1,-6 0-4-16,3 2 10 0,-5 2-7 16,2-1 10-16,-1 3-15 15,4 0-6-15,3 5 27 16,-2 2-1-16,5 2 15 15,0 0-47-15,0 0-1 16,0 0-7-16,0 0 0 16,20 6 1-16,22 20 6 15,7 4 6-15,5 4-4 16,8 5 10-16,4 1-3 16,1 1 0-16,-9 0-9 15,-4-3 3-15,-1 1 0 16,-8-5-3-16,-3-5 2 15,-3-2 4-15,-5-8-12 0,-7-2 12 16,-7-6-10-16,-11-5 12 16,-3-2-11-16,-2-4 7 15,-1 0-1-15,0 0 0 16,-3 0 1-16,0 0 2 16,0 0 4-16,0 0-20 15,0-2-3-15,-6-11-53 16,-4 5-65-16,-7 2-53 15</inkml:trace>
  <inkml:trace contextRef="#ctx0" brushRef="#br0" timeOffset="80260.55">16911 9225 366 0,'0'0'94'15,"0"0"-26"-15,0 0-30 16,0 0-10-16,0 0-28 16,0 0-11-16,-26 13 10 15,52 31 2-15,13 8-6 16,3 3 11-16,0 4-12 16,0-6-8-16,-9-6-18 15,-8-8-44-15,-25-35-4 16,0-3-36-16</inkml:trace>
  <inkml:trace contextRef="#ctx0" brushRef="#br0" timeOffset="81138.87">13845 9109 399 0,'0'0'4'15,"0"0"1"-15,0 0-3 0,0 0 30 16,0 0 17-16,0 0-46 16,19-34-6-16,-2 58 3 15,2 25 0-15,7 21 20 16,-4 29 10-16,-2 25-3 16,-10 19-22-16,-7 7 28 15,-3-5-21-15,3-11 13 16,0-17-13-16,0-15 1 15,2-14-5-15,-2-17-6 16,0-18-3-16,-3-14 6 16,2-14-10-16,-2-12 16 15,0-4-11-15,0-9 8 16,0 0 7-16,0 0 24 0,0-17 17 16,0-35-51-16,0-30-2 15,0-26-6-15,14-21-11 16,5-10 14-16,4-6-17 15,-1-2 4-15,1 5 9 16,-4 14-2-16,-2 17 8 16,-8 25-2-16,-6 29 0 15,-3 27 3-15,0 19 1 16,0 11 7-16,0 0-11 16,0 38-19-16,0 42 19 15,-12 44 2-15,-11 36 14 16,-4 14 0-16,12-4-4 0,8-18-4 15,7-22-3-15,0-16-5 16,10-18 9-16,13-14-17 16,-1-9 18-16,-5-14-14 15,-5-12 4-15,1-10 0 16,-4-15-7-16,2-14-17 16,-2-7-7-16,7-1-63 15,23-23 17-15,-19-9 16 16,16-15-151-16</inkml:trace>
  <inkml:trace contextRef="#ctx0" brushRef="#br0" timeOffset="82277.85">17224 8896 376 0,'0'0'54'16,"0"0"-18"-16,0 0-34 15,0 0 35-15,0 0-1 16,0 0-24-16,30 36-12 16,-21 2 0-16,2 18 3 15,4 19 3-15,-2 15 7 16,-2 15-12-16,-2 16 23 15,-6 16-14-15,0 10 20 16,1 3-3-16,-4-6-16 0,0-12-2 16,0-14-8-1,0-17-1-15,0-18 13 0,0-16-21 16,0-16 14-16,0-17-6 16,0-14 0-16,0-14 0 15,0-6 3-15,0 0 9 16,0 0 81-16,0-33-59 15,0-24-25-15,0-33-9 16,0-20-16-16,9-15 5 16,-3-12-3-16,2-1-6 15,-5 2 4-15,-3 3 14 16,0 18 4-16,0 23-10 16,0 32 18-16,0 30-10 15,0 21 3-15,0 9 12 16,0 0-15-16,0 41-26 15,0 34 15-15,0 32 11 0,8 26 15 16,6 14-15-16,-8 3 17 16,0 2-7-16,-6-13 9 15,0-12-16-15,0-13-2 16,0-9-1-16,0-11 5 16,0-14-10-16,0-25 11 15,0-20-13-15,0-23 25 16,0-7-18-16,0-5 0 15,0-2 59-15,0-48-15 16,-12-35-40-16,-2-33-4 16,12-27-18-16,2-14 16 0,0-6-23 15,0-3 24-15,0-3-29 16,0 10 28-16,0 16-6 16,0 18 4-16,0 27 1 15,0 29 6-15,0 28-13 16,0 27 22-16,-3 13-25 15,0 3 11-15,3 3 1 16,0 42-24-16,0 31 23 16,0 40 1-16,0 29 1 15,0 16 14-15,0 3-14 16,0-7 7-16,0-19 6 16,0-18-17-16,8-16 9 15,9-18-7-15,-1-15 2 16,-7-15 0-16,-1-18-1 15,-5-19 8-15,0-14-14 0,-3-5 20 16,0-17-3-16,0-47 5 16,0-30-15-16,-14-35-21 15,11-23 16-15,3-13-8 16,0-8-7-16,0-4 12 16,0 12-30-16,20 11 1 15,-4 20-17-15,1 24 5 16,-5 25-16-16,-9 80-17 15,-3 5-76-15</inkml:trace>
  <inkml:trace contextRef="#ctx0" brushRef="#br0" timeOffset="89621.95">20078 5154 301 0,'0'0'50'15,"0"0"-50"-15,0 0 7 0,0 0-22 16,0 0 30-16,0 0-20 16,0 0 11-16,0 0-6 15,70-83 9-15,-67 75-8 16,5-1 30-16,-5 2-31 15,-1 1 14-15,-2 4-11 16,0 0 24-16,0 2-17 16,0-2-8-16,0 2 6 15,0 0-8-15,0 0 0 16,0 0 0-16,0 0-2 16,0 6 5-16,0 21-9 15,0 12 15-15,-5 15 9 16,-12 19-18-16,4 19 26 15,4 19-19-15,3 13 8 16,-2 7-6-16,-1-3-8 0,-4-2 2 16,-10-9 6-16,4-14-16 15,-1-13 23-15,-5-17-18 16,5-13 5-16,-2-11-6 16,2-10-2-16,14-39-75 15,-1 0-59-15</inkml:trace>
  <inkml:trace contextRef="#ctx0" brushRef="#br0" timeOffset="90246.18">19357 5228 438 0,'0'0'9'16,"0"0"-9"-16,45-114 17 15,27 79-17-15,18 2 2 16,16-4 24-16,11 3-22 0,6 4 35 15,6 4-11-15,-9 10-18 16,-14 9-3-16,-13 7 2 16,-18 0-18-16,-11 12 25 15,-11 19-33-15,-11 7 35 16,-14 16-26-16,-17 9 16 16,-11 17-6-16,0 12 4 15,-36 14-6-15,-9 10 0 16,-5 3 16-16,-4-3-27 15,-4-11 26-15,-7-12-25 16,1-15 22-16,-2-14-14 16,12-14 2-16,9-16 0 15,15-13 1-15,11-10 4 0,13-7-10 16,3-4 18-16,3 0-13 16,0 0 15-16,0 0-7 15,0 0-7-15,6 0-1 16,19 0-2-16,11 5-3 15,12 16-5-15,10 9 20 16,7 10-21-16,4 6 26 16,-2 3-21-16,1 2 15 15,-4-2-13-15,-5-1 8 16,-4-4-8-16,-4-6-28 16,1 2-49-16,-43-37-11 15,-1-3-90-15</inkml:trace>
  <inkml:trace contextRef="#ctx0" brushRef="#br0" timeOffset="91324.17">20807 6191 599 0,'0'0'17'0,"0"0"-17"16,0 0-63-16,0 0 57 0,0 0 6 16,0 0 4-16,185 31 4 15,-121-37-2-15,-2-14-3 16,-7-4-3-16,-10-3 17 15,-9-10-17-15,-8-1 21 16,-14-4-14-16,-11 2-14 16,-3 11 24-16,0 10-12 15,-3 10 12-15,-27 9-3 16,-9 0-14-16,-9 37 1 16,-7 16-12-16,7 13 19 0,12 3-22 15,19-1 21 1,17-8-21-16,0-6 18 0,14-10-13 15,31-9 6-15,10-12 3 16,4-8 0-16,5-11 7 16,-3-4-9-16,-10 0 9 15,-6-4-14-15,-12-20-12 16,-10 0-10-16,-7 1-5 16,-10 2 29-16,-6 8-9 15,0 9 14-15,0 2 24 16,0 2-20-16,3 0-4 15,5 0-10-15,4 4 9 16,15 11 2-16,4 2-4 16,14-6 8-16,20-3 5 15,10-5 2-15,14-3-1 0,12 0 15 16,2-15-24 0,1-16 26-16,-17 0-20 0,-15-7 2 15,-21-2 2-15,-24 0-7 16,-27 3-3-16,0 3-2 15,-42 13 0-15,-36 12-6 16,-29 9 0-16,-13 13-27 16,0 27 32-16,17 6-13 15,30 1 9-15,20-2 6 16,28-2-2-16,17-5-24 16,8-6-24-16,0-8 3 15,20-14-10-15,19-7 38 0,10-3-4 16,5 0 22-16,10-26 1 15,11-1 25-15,0-6 4 16,-7 7-30-16,-10 7 16 16,-20 9-6-16,-8 10-11 15,-14 0 10-15,-4 0-18 16,8 26 18-16,-1 14-7 16,1 9 2-16,2 12 5 15,8 11 9-15,4 6-7 16,8 6 9-16,11-3-4 15,1-1-10-15,4-3 7 16,-2-2-16-16,-8-7 17 16,-15-9-15-16,-14-8 1 0,-13-14 0 15,-6-11 6 1,0-11 3-16,-22-7 0 0,-34-3 0 16,-11-5-3-16,-8 0 3 15,1-2-8-15,-1-25 1 16,8-13-3-16,12-5 1 15,17-10-17-15,22-3 8 16,16-1-57-16,16-8 33 16,52 2-31-16,-23 42-32 15,-1 0-33-15</inkml:trace>
  <inkml:trace contextRef="#ctx0" brushRef="#br0" timeOffset="92472.25">23396 6082 233 0,'0'0'230'15,"0"0"-210"-15,0 0-20 16,0 0 6-16,0 0-16 15,0 131 20-15,0-79-13 16,0 2 11-16,0-4 1 16,0-2-3-16,9-8 8 15,13-10-5-15,1-9-3 0,1-7 13 16,-6-8-16-16,-2-6 27 16,0 0-13-16,13 0 57 15,10-32-27-15,13-15-22 16,2-11-17-16,-1-6-6 15,-14 6-1-15,-14 11 11 16,-11 19-22-16,-14 17 26 16,0 11-16-16,0 0 8 15,0 2-16-15,0 30 0 16,-11 11 3-16,2 7 5 16,9-1-3-16,0-4 2 15,3-11-6-15,26-3-7 16,1-11 26-16,-2-5-21 0,1-6 15 15,1-9-7-15,-2 0 2 16,8-7 13-16,6-27 21 16,6-13-33-16,13-13 16 15,8-12 1-15,5-14-22 16,10-10 16-16,-6-5-25 16,0-3 12-16,-8-1-1 15,-9 0-15-15,-8 0-18 16,-19 8 23-16,-14 21 7 15,-10 12-10-15,-10 23 28 16,0 17-35-16,0 9 33 16,0 11-15-16,0 4 3 0,-10 2 0 15,-29 39-1-15,-15 25-1 16,-7 23-12-16,-1 15 27 16,10 8-34-16,13-2 41 15,10-1-28-15,20-10 9 16,9-8-1-16,0-12 0 15,0-14 0-15,29-15-11 16,13-15 25-16,0-11-31 16,3-16 36-16,4-8-23 15,8 0 11-15,7-35 18 16,8-13-6-16,-7-3-15 16,-17-3-3-16,-12 14 9 15,-17 12-20-15,-10 12 29 16,-4 13-38-16,-5 3 20 0,3 0-9 15,0 6-24 1,6 22 24-16,1 8 8 0,7 3 0 16,5-1-10-16,10-1 26 15,4-6-33-15,8-4 34 16,9-8-30-16,-2-8 29 16,7-8-16-16,1-3 0 15,-5 0 1-15,-8-16 7 16,-8-19-3-16,-5-8 7 15,-17-4-10-15,-16-4-4 16,0 5-24-16,-16 9 8 16,-46 9-21-16,-13 17 20 15,-12 11 9-15,-3 0 8 0,7 28-17 16,21 7 30-16,17 3-23 16,26 0 13-16,19 3-15 15,0-1-2-15,25-3 14 16,31-5 1-16,8-7 1 15,9-7-5-15,5-8 13 16,0-5-14-16,-7-5 23 16,-16 0-25-16,-10 0 20 15,-12 0-20-15,-7 0 8 16,-26-7-83-16,0-1-158 16</inkml:trace>
  <inkml:trace contextRef="#ctx0" brushRef="#br0" timeOffset="93042.11">26122 6172 382 0,'0'0'16'15,"0"0"-16"-15,0 0 1 16,0 149-5-16,3-101 12 15,24 0 25-15,-2-4-32 16,4-5 21-16,1-11-21 16,-8-9 22-16,-5-7-12 0,-8-9 0 15,-6-3 43 1,-3 0 58-16,3-8 19 0,4-27-113 16,-4-12-17-16,3-10 22 15,0-7-32-15,-1 6 18 16,1 6-11-16,-4 14 2 15,1 14 0-15,0 11-10 16,14 9 6-16,16 2 4 16,21 2-19-16,18 0 7 15,4 0-18-15,2 10-11 16,-6 5-33-16,-1-4 2 16,-7-2 10-16,-3-9 4 0,-5 0 38 15,-8 0 19-15,-9 0-10 16,-11-9 22-1,-4 1 31-15,-9 2 5 0,-4 2 31 16,-8 1-21-16,-3 3-25 16,0 0-27-16,6 0 3 15,4 13-16-15,2 16 16 16,5 6-14-16,-4 7 12 16,-1 2-8-16,2-4 7 15,2-1-5-15,1-7 0 16,1-7 0-16,-2-6-4 15,1-8-89-15,-8-11-44 16,-9 0-77-16</inkml:trace>
  <inkml:trace contextRef="#ctx0" brushRef="#br0" timeOffset="93192.38">27379 5929 564 0,'0'0'0'16,"0"0"-59"-16,0 0 11 16,0 0-7-16,0 0-176 15</inkml:trace>
  <inkml:trace contextRef="#ctx0" brushRef="#br0" timeOffset="93778.39">27941 6077 338 0,'0'0'95'0,"0"0"-95"16,0 0-3-16,0 0 3 16,0 0 24-16,0 0-16 15,184 98 5-15,-152-66-6 16,-13 0-1-16,-11 0 3 0,-8-5 0 16,0-3 15-16,0-4-12 15,-30-8 37-15,-2-3-24 16,-1-4 18-16,5-5-7 15,8 0-24-15,7 0 10 16,10 0-13-16,3 0-18 16,0 0 13-16,0 0-12 15,3 4-27-15,19 8 28 16,8 8-3-16,2 7 10 16,1 5 0-16,-5 9 2 0,-2 9 0 15,-10 8 7 1,-5 8-3-16,-8 4 6 0,-3 3-12 15,0-2 11-15,0-1-8 16,0-6-1-16,0-3-2 16,0-13 0-16,0-11 14 15,0-14-27-15,0-14 27 16,0-7-17-16,0-2 12 16,0 0 16-16,0-22-17 15,0-21-8-15,0-14-56 16,0-7-35-16,0 35-29 15,0 4-80-15</inkml:trace>
  <inkml:trace contextRef="#ctx0" brushRef="#br0" timeOffset="94438.08">28726 6647 251 0,'0'0'9'0,"0"0"36"16,0 0 19-16,0 0 9 15,197-3 1-15,-152-10-49 16,4-1 14-16,-1-2-37 16,-6-3 28-16,-9-1-30 15,-8-6 18-15,-8 1-16 16,-11 1 6-16,-3-2-2 16,-3 5 12-16,0 4-4 15,0 0-5-15,0 5 1 0,-12 0-7 16,-5 8 5-16,-2 2 0 15,0 2-16-15,-7 0-2 16,-1 2 0-16,-1 24 6 16,2-1 4-16,7 5-8 15,13-2 19-15,6-2-18 16,0-5 24-16,3-1-25 16,25-6 20-16,14-4 8 15,11-10-12-15,3 0 26 16,6 0 2-16,-4-19-28 15,-10-8 2-15,-4-2 2 16,-13-4-8-16,-8-8 8 16,-13 3-15-16,-10-2 3 15,0 8-15-15,-33 7 3 16,-31 15-22-16,-20 10 14 0,-6 0 10 16,2 22-9-16,17 12 29 15,23 2-23-15,21 3 6 16,24-3 7-16,3-2-10 15,0-6 10-15,23-7-5 16,16-6 9-16,3-5-24 16,3-10 40-16,1 0-18 15,-9 0-2-15,-7 0 24 16,-10 0-5-16,-11 0 12 16,-2 0-31-16,-1 0 3 15,0 0-10-15,11 0 14 16,8 13-25-16,8 0 7 15,6 0 1-15,3-4-36 0,3-9-17 16,-3 0-33-16,-30 0-43 16,2-9-109-16</inkml:trace>
  <inkml:trace contextRef="#ctx0" brushRef="#br0" timeOffset="95000.85">29960 5944 261 0,'0'0'273'0,"0"0"-241"16,0 0-32-16,0 0-6 15,0 0 6-15,0 0 2 0,22 86 38 16,-22-23-27-16,0 10 31 16,0 6-16-16,0-2 15 15,-3-5-36-15,-6-7 0 16,-1-11-1-16,4-5-5 15,3-10-1-15,3-11 5 16,-3-12-14-16,-5-7 27 16,5-7-36-16,-6-2 40 15,-7 0-30-15,-10 0 8 16,-7-24-29-16,-3-10-27 16,5 0-13-16,8 2-9 15,10 8 59-15,10 12 19 0,3 3 1 16,0 3 31-16,42 2-24 15,19 1-4-15,10 1-1 16,4 2 14-16,3 0 6 16,-11-2-19-16,4-2 30 15,-13-1-31-15,-9-3 20 16,-14-5-12-16,-2-2 11 16,-5 0-5-16,-8 2 7 15,2 3-9-15,-14 7-5 16,-2 3 4-16,0 0-6 15,7 0-16-15,13 13 9 16,7 15-11-16,4 2 20 16,2 2-7-16,0-3 1 15,0 0-4-15,3-6 0 0,0-6 2 16,-3-6-6-16,-3-6-66 16,-8-5-18-16,-28 0-65 15,0-7-166-15</inkml:trace>
  <inkml:trace contextRef="#ctx0" brushRef="#br0" timeOffset="95158.6">30932 6175 509 0,'0'0'22'15,"0"0"-22"-15,0 0 12 16,0 0-25-16,0 0-10 0,0 0-64 15,-48 21-173-15</inkml:trace>
  <inkml:trace contextRef="#ctx0" brushRef="#br0" timeOffset="95674.48">31130 6344 174 0,'0'0'134'0,"0"0"-125"15,0 0-9-15,0 0 32 0,0 0 34 16,0 0-49-16,23 107 37 16,-11-86-39-16,4-1 17 15,7-4-29-15,2-2 41 16,5-4 2-16,-4-6-18 15,7-4 7-15,1 0-6 16,8 0 27-16,4-20-54 16,-1-4 17-16,-10-7-7 15,-2-2-13-15,-11-6 3 16,-11 1-4-16,-11 3-8 16,0 3-3-16,-24 8 8 15,-30 8-22-15,-11 9 10 0,-12 7-3 16,-1 0 9-16,10 15 19 15,10 14-19-15,16 11 10 16,16 0-7-16,10 5 5 16,16 0 5-16,0-7-15 15,0-5 26-15,33-8-26 16,1-6 33-16,8-6-28 16,8-9 18-16,-2-4 3 15,7 0 4-15,-7-1-13 16,-6-17 10-16,-3-1-4 15,-3-3-20-15,-14 3-15 16,1 4-65-16,-23 11-125 16</inkml:trace>
  <inkml:trace contextRef="#ctx0" brushRef="#br0" timeOffset="95947.23">31941 6288 236 0,'0'0'0'16,"0"0"-41"-16,0 0-39 15</inkml:trace>
  <inkml:trace contextRef="#ctx0" brushRef="#br0" timeOffset="96538.8">31941 6288 239 0,'-19'-83'101'15,"19"83"-50"-15,0 0-9 0,0 0 29 16,0 0-45 0,0 0-13-16,-3 0 0 0,-2 0-26 15,-4 30 26-15,-4 10-13 16,1 12 53-16,-2 5-24 15,11-1 17-15,0-3-34 16,3-5 7-16,0-6-12 16,0-5-4-16,0-10 9 15,0-6-24-15,0-11 21 16,0-4-11-16,0-6 4 16,0 0 5-16,0 0 60 15,0 0-36-15,3-11-4 0,23-21-8 16,4-11-38-1,4-6-7-15,-1-7-10 16,-2 1-55-16,2-1-6 0,-4 5-4 16,-2 7 46-16,-5 7 23 15,-7 9 32-15,-7 11 12 16,-2 8 17-16,-6 2 75 16,0 6-22-16,0 1-32 15,0 0-27-15,0 0-23 16,6 0 0-16,4 10 15 15,10 23-15-15,5 14 4 16,8 6 60-16,12 7-59 16,0 0 34-16,0-5-34 15,-6-2 5-15,-3-8-10 16,-13-4 7-16,-7-4-12 0,-7-7 17 16,-3-2-20-16,4-5 28 15,-1-6-36-15,-6-3 16 16,-3-11-41-16,0-3-60 15,-3 0-27-15,-25 0-63 16</inkml:trace>
  <inkml:trace contextRef="#ctx0" brushRef="#br0" timeOffset="97361.91">30342 5831 258 0,'0'0'69'16,"0"0"-23"-16,0 0-8 0,0 0 3 15,0 0-15 1,0 0-24-16,0 0 14 0,12 6-10 16,-5-6 2-16,8 0 4 15,2 0-3-15,5 0-5 16,-2-9 5-16,-10-2-9 15,-7 6 4-15,-3-4 19 16,0 2-22-16,-7 2 13 16,-31 5 2-16,-14 0-32 15,-16 0 23-15,-6 25-8 16,12 4 1-16,11 4-19 16,44-21-63-16,7-1-96 0</inkml:trace>
  <inkml:trace contextRef="#ctx0" brushRef="#br0" timeOffset="99274.51">21456 6945 161 0,'0'0'51'0,"0"0"16"15,0 0-4-15,0 0 13 16,0 0 1-16,0 0-59 16,0 0 11-1,-84 15-23-15,84-15-12 0,0 0 9 16,0 0-3-16,0 0 4 15,0 0 0-15,0 0 5 16,0 2 6-16,0 2-30 16,0 2 18-16,30 7-4 15,21 0 2-15,27 1 44 16,26 0-8-16,35-1-4 16,29-2-5-16,28 2-20 0,22-3 8 15,17-1-4 1,11-3-8-16,5 0 6 0,1 3 6 15,-12 4-10-15,-11 2 12 16,-7 0-10-16,1 0-4 16,14 0 17-16,12-2-12 15,9 2-16-15,4-2 27 16,-4-1-38-16,-10 6 36 16,-8-2-23-16,-21 6 7 15,-12-4-2-15,-20-5 0 16,-2 3 8-16,8-1-20 15,8 2 35-15,16 0-45 16,8 0 45-16,-2-2-45 16,-6 4 31-16,-14 3-11 15,-16-1 2-15,-18 2 0 0,-11-1-5 16,-16 2 17-16,-5 0-29 16,-6-3 31-16,1-4-35 15,11-2 32-15,5-5-18 16,24-1 8-16,11-7-1 15,9-2 0-15,1 0 5 16,-5 0-20-16,-7 0 32 16,-19 2-28-16,-27 5 27 15,-18 1-30-15,-24 3 17 16,-6-1-4-16,-13 2 1 16,1-4 0-16,-1 5-3 15,-10 0 16-15,-2-1-26 0,-10 1 30 16,-13-2-35-1,-10-3 18-15,-13 0-16 0,-16-5-39 16,0 1 3-16,0-1 25 16,0-2 11-16,-3 4 10 15,-16-2-45-15,-11-3 19 16,4 0-31-16,-2 0 18 16,-8 1-7-16,-12 5 49 15,-14 3 2-15,-22 2 1 16,-27 0-7-16,-23-3-1 15,-31-1-13-15,-26-5-52 16,-15-2 61-16,-18 0-14 16,-18-2 26-16,-7-13 3 15,-9-4 10-15,-7 1-1 16,-4-5 14-16,-21-3 1 0,-26 0 4 16,-25-4 0-16,-6 6-29 15,0-5 30-15,21 2-23 16,12 1 14-16,15 2 6 15,-5 1-24-15,-7 3 27 16,-2 3-25-16,0 6 30 16,3 6-31-16,5 5 19 15,15 0-16-15,2 0-12 16,17 0 3-16,10 10 0 16,2 0-2-16,17-3 13 0,22-4-25 15,30 2 32-15,31 0-32 16,27-1 28-16,26 5-26 15,5 1 13-15,17 1-1 16,15 0 0-16,18-1-1 16,18-3-6-16,15-2 14 15,11-4-20-15,7-1 24 16,0 0-23-16,0 0-1 16,42 0-1-16,42 0 14 15,39-1 16-15,39-20 7 16,41-2-15-16,39-2 31 15,42 1-31-15,27 7 34 16,12 6-38-16,3 11 8 16,11 0-2-16,4 0-9 15,12 17-1-15,12-1 0 0,-10-2-6 16,-10-1 22-16,-18 0-35 16,-20 4 38-16,-7-4-31 15,-5 2 24-15,-4-3-24 16,-17 2 12-16,-22-2 0 15,-23-1-2-15,-19-2 14 16,-23-1-25-16,-8 1 31 16,-15-1-33-16,-9-2 33 15,-10-1-23-15,-11 3 11 16,-9 5-9-16,-9 0 3 16,-13 2 0-16,-22 0-2 15,-9 2-11-15,-15-2 7 0,-10 2-47 16,-47-12-15-16,0-4-130 15</inkml:trace>
  <inkml:trace contextRef="#ctx0" brushRef="#br0" timeOffset="102261.91">3604 16194 134 0,'0'0'25'15,"0"0"-20"-15,0 0 10 16,0 0 34-16,0 0-3 16,0 0-16-16,0 0-8 0,-36 29-6 15,33-29-11-15,3 0 11 16,0 0-16-16,0 0 6 16,0 0-4-16,0 0 15 15,0 0-14-15,0 0 9 16,0-5-12-16,0-9 10 15,0 4-21-15,0-1 22 16,0-2-14-16,0-2 10 16,0-8 9-16,0-6-16 15,20-4 1-15,-4-9-1 0,4 4 0 16,-1-2 2 0,-1-2 9-16,6 0-18 15,2 4 14-15,-1-1-13 0,1 5 12 16,1 3 10-16,-2 0-11 15,4-1-4-15,1 2-1 16,1 0 6-16,2-6-4 16,1-1 4-16,8-1 3 15,-3 2-6-15,0 1 18 16,-3 5-8-16,0 5 1 16,-1-3-1-16,7-6 4 15,7-3 7-15,8-6-23 16,12-6 31-16,4-3-27 15,8-5 18-15,-3 2-17 16,3 1 3-16,-7 2-9 0,-2 4 4 16,-5 2-4-16,-2 4 10 15,-1 3-20-15,-6 3 20 16,1 4-19-16,5-2 26 16,1-3-29-16,10-3 24 15,9-7-14-15,3-5 4 16,7-5 4-16,2-3 0 15,4-5-2-15,10 4-8 16,10 1 20-16,2 6-29 16,4 1 28-16,-6 3-22 15,-10-3 8-15,-7-5-1 16,-3-4 0-16,1-8 6 16,2-7-15-16,4-3 25 15,-10 2-25-15,-4 2 23 16,-12 8-24-16,-14 2 21 0,-5 1-15 15,-10 2 4-15,-1-6 0 16,-1-1-5-16,-8-7 14 16,0-5-18-16,-8-1 16 15,-11 3-25-15,-7 8 14 16,-10 10 1-16,-1 19-47 16,-5 15 37-16,0 15-4 15,0 9-67-15,0 4-39 16,0 0-175-16</inkml:trace>
  <inkml:trace contextRef="#ctx0" brushRef="#br0" timeOffset="103528.06">5771 17436 576 0,'0'0'63'0,"0"0"-7"16,0 0-38-16,0 0 18 15,0 0-25-15,0 0-11 16,0 0-10-16,-64-181-11 16,71 39 7-16,28-39 9 15,14-38 2-15,16-25-13 16,25-17 15-16,27 18 1 16,11 33 23-16,-8 43 2 15,-24 65 2-15,-31 42-21 16,-38 38-12-16,-21 18 5 0,-6 4 1 15,0 0 20-15,0 36-13 16,0 26 8-16,0 24-10 16,0 10 19-16,0 7-22 15,0-1 11-15,0-16-1 16,25-15-15-16,17-24 3 16,14-24-2-16,17-18-4 15,18-5 3-15,16-43-10 16,19-43 26-16,10-38-1 15,2-28-8-15,-5-14 9 0,-20 1-11 16,-23 30 2 0,-32 41-4-16,-22 45 0 0,-19 30-1 15,-14 19-2-15,3 0 2 16,10 14-14-16,13 40 3 16,12 25 24-16,12 9-12 15,5 2 0-15,4-15 3 16,8-26-3-16,2-17 3 15,2-26-10-15,4-6-8 16,6-43 15-16,8-42 0 16,19-41 15-16,12-26-9 15,0-14-6-15,-5 0 0 0,-20 25-19 16,-23 41 15 0,-18 40-13-16,-18 39 10 15,-3 21-14-15,3 0-6 0,6 40 27 16,7 20 8-16,8 13-1 15,9-3-5-15,15-12-2 16,16-18 5-16,10-27-16 16,2-13 9-16,-1-15-4 15,1-55 12-15,2-33 1 16,8-40-6-16,14-37 5 16,9-25-5-16,17-16 2 15,15-3 20-15,15 14-17 16,-2 27-6-16,-13 46 13 15,-28 49-26-15,-39 43 15 16,-29 27-8-16,-7 17 3 0,13 1 3 16,30 0 0-16,34 8 4 15,36 11-4-15,31-8 22 16,20-11-38-16,24-4 33 16,12-56-19-16,28-34 8 15,8-37 0-15,6-24-6 16,-16-21-8-16,-239 101-83 15,-31 4-416-15</inkml:trace>
  <inkml:trace contextRef="#ctx0" brushRef="#br0" timeOffset="105726.35">5206 13652 314 0,'0'0'42'0,"0"0"17"15,0 0-29-15,0 0 54 0,0 0-24 16,0 0-15 0,0 0-22-16,6-29-20 0,-6 29 0 15,0 0 9-15,0 0-24 16,0 0 24-16,0 13-24 16,0 21 11-16,0 13 1 15,0 6 0-15,14 3 1 16,2-7-1-16,4-6 10 15,-8-7-23-15,-2-6 28 16,-1-8-26-16,-1-7 20 16,-2-7-13-16,-6-4 6 15,3-1-2-15,-3-3 0 16,0 0 4-16,3 0 17 16,-3 0-17-16,0-28-4 0,0-16 14 15,0-18-22-15,0-7 8 16,0-11-11-16,0 3 2 15,0-1-4-15,0 6 8 16,-3 14-1-16,-3 16-7 16,3 14 26-16,3 13-19 15,0 5 8-15,0 1-4 16,0 0-8-16,0 3 4 16,6-1 5-16,7 2-2 15,-4 4-6-15,0-5 18 16,2 2-14-16,-2-4 13 15,-2 5-2-15,-4 3-2 16,0 0-4-16,-3 0 0 0,0 0 0 16,0 0-4-16,3 0 1 15,3 0-28-15,8 0-44 16,-8 0-2-16,1 0-112 16</inkml:trace>
  <inkml:trace contextRef="#ctx0" brushRef="#br0" timeOffset="106304.12">4641 13242 497 0,'0'0'16'15,"0"0"-12"-15,0 0 15 0,0 0 32 16,0 0-17 0,0 0 0-16,-36-21-32 0,36 11 18 15,6 2-19-15,11 0 34 16,5 0-31-16,5-2 7 16,5 7-11-16,10 3 4 15,3 0-4-15,7 0 1 16,2 14-8-16,8 16 16 15,4 7-13-15,1 6 19 16,3 4-20-16,2 0 10 16,-1 4 10-16,-4 0-10 15,-8 2 4-15,-7 6-1 16,-7 3-4-16,-6 2 1 16,-10 0 8-16,-1-4-18 15,-1-8 18-15,-2-13-16 0,-2-6 3 16,-1-10-1-16,1-1 0 15,-4-10-50-15,-2-5-13 16,-17-7-97-16,0 0-8 16</inkml:trace>
  <inkml:trace contextRef="#ctx0" brushRef="#br0" timeOffset="106588.37">5338 13512 501 0,'0'0'38'0,"0"0"-15"16,0 0-2-16,0 0-3 15,0 0-13-15,0 0-5 16,-37 21-15-16,32 21 3 15,2 12 24-15,0 0-12 16,3 0 7-16,0 1-1 16,0-2-5-16,0-4-1 15,0-1 0-15,0-40-115 16,0-8-200-16</inkml:trace>
  <inkml:trace contextRef="#ctx0" brushRef="#br0" timeOffset="107722.87">9956 15337 348 0,'0'0'0'16,"0"0"-33"-16,0 0 21 15,0 0 1 1,0 0-6-16,0 0-29 0,0 0 19 15,-14 0 27-15,14 0 8 16,0 0 56-16,0 0-4 16,0 0 48-16,0-1-42 15,0 1 6-15,0 0-33 16,0 0-8-16,0 0-11 16,0 0-17-16,0 0-6 15,0 0 17-15,0 0-29 16,0-4 29-16,0 4-21 15,5 0 14-15,17 0 0 0,4 0 22 16,10 0-20 0,-2 0 3-16,-1 0-7 0,6 4 19 15,0 15-22-15,3 7 43 16,3 10-35-16,0 7 12 16,3 5-14-16,1 3 10 15,-1 2-12-15,0-4-2 16,-6-2-8-16,0-4 17 15,-6 0-26-15,-8-6 34 16,-1-4-37-16,-12-5 16 16,-1-9-35-16,-4-3-7 15,-7-6-28-15,-3-1-40 16,0-9-88-16,0 0-2 16</inkml:trace>
  <inkml:trace contextRef="#ctx0" brushRef="#br0" timeOffset="107939.81">10518 15661 253 0,'0'0'329'0,"0"0"-245"15,0 0-20-15,0 0-9 16,0 0-9-16,0 0-40 15,-149 71-11-15,116-25 5 16,11 6-2-16,13-3-24 0,9-7-112 16,0-35-84-16</inkml:trace>
  <inkml:trace contextRef="#ctx0" brushRef="#br0" timeOffset="108186.65">11086 15590 717 0,'0'0'19'16,"0"0"-19"-16,0 0-20 15,0 0 10-15,0 0-10 16,0 0-70-16,169-106-85 16,-163 106-67-16</inkml:trace>
  <inkml:trace contextRef="#ctx0" brushRef="#br0" timeOffset="108359.4">11060 15411 647 0,'0'0'12'15,"0"0"-12"-15,0 0-68 16,0 0 10-16,0 0 32 16,0 0-112-16</inkml:trace>
  <inkml:trace contextRef="#ctx0" brushRef="#br0" timeOffset="108711.86">11571 15193 358 0,'0'0'109'0,"0"0"-106"16,0 0 0-16,0 0-6 15,0 0 6-15,0 0 26 16,126 0-26-16,-81 0 2 16,0-16 2-16,10-9 45 15,4-6-11-15,-5-6-24 16,-8-4-14-16,-11 0 1 16,-13-2-5-16,-17 1 11 15,-5 1 9-15,0 9-12 16,-44 2 101-16,-13 12-25 15,-4 10-10-15,-8 8-49 16,12 0-16-16,5 39-8 0,13 23-13 16,16 15 1-16,23 9-84 15,0-54-62-15,0-13-177 16</inkml:trace>
  <inkml:trace contextRef="#ctx0" brushRef="#br0" timeOffset="110519.42">5720 13526 354 0,'0'0'41'15,"0"0"-33"-15,0 0-7 16,0 0-1-16,0 0 17 0,0 0 24 16,0 0-24-16,12 5 30 15,-12-5-10-15,0 0 26 16,0 0-33-16,0 0-2 16,0 0-25-16,5 0 0 15,4 0-6-15,7 0 14 16,13 0-23-16,1 0 24 15,9 0-24-15,-2 0 22 16,5 2-10-16,8 0 0 16,-2 5 0-16,16-2 0 15,8 2 0-15,18 0 3 16,16-1 10-16,11-4-19 16,9 3 18-16,6-4-12 0,1 4 8 15,-1-1-6-15,-6 5-2 16,-6 1 2-16,-11 4-6 15,-8-2 13-15,-4 1-16 16,-7 2 23-16,0-2-19 16,-1 0 8-16,0 2 11 15,4-5-12-15,-1 3 23 16,1 2-10-16,1-2-17 16,-4 4 0-16,4 0 12 15,-1 2-20-15,5 1 23 16,5 1-22-16,4-2 12 15,-4 3-5-15,0-5 0 16,1-2 3-16,-4 0 11 0,4-2-8 16,2-3 6-1,0 3 0-15,4 2-12 0,1 2 11 16,-5 1-8-16,1 2 2 16,-7 2-3-16,0-3-2 15,-4 2 4-15,-1-3-10 16,1-1 19-16,-5 0-24 15,-7 0 29-15,-6 0-27 16,-8 0 19-16,-5 1-7 16,-4-2-3-16,-5 4 0 15,-5 1-5-15,4 3 15 16,-4 1-20-16,10-4 27 0,-2 1-30 16,-4-3 27-1,-10 2-22-15,-3-3 8 0,-3-5 0 16,-3 2-5-16,-1-2 11 15,-5-1-18-15,-8 1 30 16,4-3-34-16,-7 1 33 16,7-1-34-16,-7-2 25 15,-2-3-8-15,-1 0 0 16,-10 0 1-16,0-5-6 16,-6 0 20-16,0 0-23 15,0 0 19-15,0 0-22 16,0 0-34-16,0-17-154 15</inkml:trace>
  <inkml:trace contextRef="#ctx0" brushRef="#br0" timeOffset="111968.12">4195 15351 144 0,'0'0'0'0</inkml:trace>
  <inkml:trace contextRef="#ctx0" brushRef="#br0" timeOffset="112305.31">6143 16538 557 0,'0'0'74'0,"0"0"-42"0,0 0-5 15,0 0 36-15,0 0-27 16,0 0-34-16,45 28-4 15,-38-28-47-15,5 0-18 16,-4 0-47-16,-2 0-28 16</inkml:trace>
  <inkml:trace contextRef="#ctx0" brushRef="#br0" timeOffset="114118.55">4505 16618 312 0,'0'0'99'0,"0"0"-69"0,0 0 11 15,0 0-26-15,0 0 1 16,0 0-9-16,-3-42-1 16,3 22-6-16,0-4 0 15,0-5-4-15,0-3 13 16,0 3-19-16,0 1 22 15,0 2-19-15,3-1 11 16,13-3-6-16,4 2 2 16,-1-4 0-16,7 2-5 15,-1-3 14-15,2 3-21 16,-1-3 24-16,-1 0-23 16,5-5 22-16,-1 1-21 0,-1 3 11 15,2 0-1-15,-1 2 0 16,1 3 1-16,-2 0-6 15,1-3 16-15,1 7-23 16,-2-3 26-16,2 0-17 16,-1 2 6-16,3-2 8 15,0 5-7-15,1-7-2 16,6 2 0-16,3-2 2 16,-5-2 4-16,5 0 4 15,0 0-15-15,0 2 9 16,-3 2-9-16,0 3 4 15,0 2-1-15,0-2 7 16,3-2-7-16,3 4 21 16,0-3-20-16,4-2 34 15,-1 0-31-15,8 3 18 0,1 1-20 16,9 0 4-16,1 2-6 16,1 3 0-16,7 2-1 15,-2 4 8-15,-1 2-13 16,-5 1 16-16,1 1-9 15,-4 3 1-15,1 4 9 16,7-9-8-16,-2 5 0 16,11-7 3-16,6-6-3 15,7-3 14-15,7-3-16 16,-5-3 43-16,-8 4-38 0,-12 1 4 16,-17 4-5-1,-7 4-6-15,-7-3 1 0,-6 2 0 16,0-10 10-16,6-5-6 15,0-5 15-15,3-3-13 16,2-7 9-16,-5-4-12 16,0-3-3-16,-7-1 5 15,-9 4-5-15,-2-4 0 16,-12 3 7-16,-2 4-11 16,1-2 10-16,-5 6-12 15,7 0 18-15,4-4-25 16,2 0 26-16,10 0-22 15,1-2 9-15,3 3 0 0,-2 4-2 16,-1 1 17 0,-4 7-30-16,-2 4 27 0,-2 1-25 15,1 0 26-15,2 1-22 16,2-1 9-16,6-4 0 16,6-3 0-16,6-2 4 15,7 2-9-15,-1-4 15 16,5 7-20-16,-1 2 27 15,-4 4-31-15,-1 3 28 16,-2 5-18-16,-5 3 4 16,-1 2 0-16,0 1-9 15,3 0 20-15,10-4-26 16,4-2 32-16,10-2-34 16,-2-1 33-16,8 3-23 0,3-3 11 15,-5 6-4-15,2 0 0 16,-10 2 3-16,-4 1-9 15,-8-2 20-15,2-1-28 16,1-1 27-16,2-4-26 16,7-5 26-16,2-5-19 15,8-6 9-15,-3 0-3 16,-8-1 0-16,-5 2 13 16,-14 1-27-16,-6 1 32 15,-3-2-32-15,-6 0 27 16,-2-2-19-16,2-6 12 15,1-5-6-15,10-2 0 16,1-7 0-16,0 4-7 0,0 3 20 16,-6 6-24-16,-8 7 27 15,-4-2-27-15,2 3 16 16,1-2-5-16,-2-2 0 16,8-3 0-16,3-5-2 15,3-7 6-15,3-2-13 16,0 1 27-16,-9-2-36 15,-5 13 33-15,-11 14-28 16,-10 10 21-16,-7 13-8 16,-3 7 0-16,3 1 5 15,-3-2-18-15,9 1 6 16,-1-6 4-16,7-6-49 0,9 2 20 16,-15 8-99-16,-3 4-94 15</inkml:trace>
  <inkml:trace contextRef="#ctx0" brushRef="#br0" timeOffset="116400.18">4916 13473 360 0,'0'0'90'16,"0"0"-59"-16,0 0 35 15,0 0-30-15,0 0 31 16,0 0-58-16,0 0 2 16,-93-19-11-16,93 19-2 15,0 0-8-15,0 19 10 16,0 10-6-16,0 8 14 16,0 4-15-16,15 4 16 15,7 3-3-15,8-4 1 16,9 3-5-16,6-2-2 15,6 0 0-15,4-1 10 16,7 0-8-16,-1-6 7 0,4-6-2 16,-1-8-14-16,4-9 22 15,4-11-27-15,-8-4 21 16,-2 0-9-16,-4-28 2 16,-4-15 0-16,-5-13 16 15,-10-12-8-15,-10-7-3 16,-20-11-3-16,-9-2-7 15,0-5 6-15,-38-5-6 16,-28-1-5-16,-13 3 8 16,-15 10 0-16,-10 15 3 15,-2 25 17-15,-1 16 13 16,4 21 9-16,3 9-40 0,10 26 1 16,9 38-3-1,12 30 0-15,18 23-11 0,25 16-58 16,26-75-58-16,0-9-104 15</inkml:trace>
  <inkml:trace contextRef="#ctx0" brushRef="#br0" timeOffset="118633.73">10056 15770 346 0,'0'0'64'0,"0"0"-53"16,0 0 8-16,0 0 22 16,0 0-3-16,0 0 2 15,0 0-23-15,17 4 41 0,-17-4-38 16,0 0 13 0,0 0-32-16,3 9 14 0,0 15-13 15,5 10 7-15,9 6 36 16,8 7-32-16,5 0-6 15,9 0 4-15,6-4-10 16,0-11 8-16,3-2-11 16,5-12 2-16,-2-7 0 15,7-3 0-15,4-8 0 16,-1 0-2-16,0-13 8 16,-2-24 13-16,-5-7-15 15,-2-8 30-15,-7-5-34 16,-6-6 11-16,-6 6-11 15,-4-1 3-15,-10 2-3 0,-5 5 5 16,-11 2-14-16,-3-9 24 16,0-2-25-16,-17-8 25 15,-25-9-26-15,-10-4 13 16,-10-3-2-16,-11 6 0 16,-11 6 5-16,-3 15-11 15,-7 10 15-15,4 14-5 16,-2 14-1-16,5 10 12 15,-3 9-5-15,-4 0-6 16,4 14-4-16,0 20 0 16,2 8-2-16,1 10 10 15,6 12-24-15,7 13 26 16,6 17-24-16,17 19 6 0,22 5 1 16,29 4-59-16,0 0-49 15,35-88-54-15,10-5-114 16</inkml:trace>
  <inkml:trace contextRef="#ctx0" brushRef="#br0" timeOffset="123194.24">11784 14495 126 0,'0'0'22'0,"0"0"-16"0,0 0-6 16,0 0 3-16,0 0-7 16,0 0 8-16,0 0 2 15,-17 0 9-15,17 0 34 16,0 0-2-16,0 0 14 16,0 0 30-16,0 0-18 15,0 0 28-15,0 0-43 16,0 0 13-16,0 0-34 15,0 0-11-15,0 0-24 16,0 0 1-16,0 0-3 16,0 0 13-16,0 0-11 15,0 0 4-15,0 0 15 0,0 0-20 16,0 0 28 0,-3 0-26-16,1 0 3 0,-4 0-6 15,3-2 4-15,-2 1-5 16,5-2 16-16,0 3-28 15,0 0 30-15,0 0-34 16,0 0 25-16,0 0-11 16,0 0 3-16,0 0 0 15,-3 0 14-15,0 0-11 16,-3-3 4-16,-7 1 12 16,1-4-33-16,-5 2 30 15,1-5-25-15,-4 1 11 16,1 0-2-16,-1-4 3 15,-2 2-1-15,-1 0 2 16,-2 1 8-16,2-3-19 0,-7 3 22 16,2-3-29-16,-5-2 28 15,-2-1-16-15,-4-5 5 16,3-1-3-16,-3 0 1 16,0-3 15-16,5 0-21 15,1 3 20-15,-3-1-24 16,5 3 24-16,-5-2-19 15,0-2 10-15,1-3 0 16,-1 2-6-16,0 1 0 16,-6-1-1-16,0 3 12 15,-6-1-19-15,-1 6 23 16,-5-2-20-16,1 6 20 0,6 1-19 16,-1-1 10-16,9 4-6 15,3 0 1-15,4 1 10 16,2-1-22-16,-1 2 28 15,-2-3-34-15,-6-2 32 16,-3 1-26-16,-3-3 15 16,-3 0-4-16,-2 2 0 15,0 1 2-15,-3-4-5 16,2 2 18-16,-4 1-30 16,-4 0 32-16,2 1-35 15,-4 1 32-15,-5 1-21 16,-2 0 7-16,1-1 0 0,-5 2-4 15,-1 3 12 1,-2-1-21-16,-2 1 32 0,2-2-36 16,0 1 34-16,8-1-30 15,3 1 15-15,-1-5-4 16,4-1 2-16,2-4 0 16,-2 1-9-16,2-1 25 15,2 0-37-15,-1-1 31 16,-1 3-20-16,-2-4 10 15,3 3-4-15,-1 1 4 16,2 1 0-16,2 1-3 16,-1-2 18-16,5 0-30 15,-1 0 32-15,1 0-38 16,-5 1 30-16,5 1-21 16,-4 0 7-16,-3 2 4 0,4 0-3 15,-5-1 2-15,4 1-4 16,-4-1 10-16,2-1-21 15,-4 3 32-15,-1-1-29 16,4 3 26-16,0 2-16 16,-1 4 4-16,8 0-5 15,-7 0 2-15,2 0-10 16,5 0 10-16,-1 0-1 16,10 1-15-16,-3 4 33 15,-3-3-24-15,-2 0 17 16,0-1-7-16,5 2 0 15,-5-3 1-15,-1 2-11 0,6 3 26 16,-4-1-32-16,7 0 34 16,4-1-35-1,-5-1 30-15,5-1-23 0,-1-1 11 16,0 0-1-16,3 0 0 16,1 0 12-16,0 0-27 15,2 0 30-15,8 0-33 16,-1 0 33-16,10 0-24 15,-1 0 12-15,1 0-3 16,4 0 0-16,-2 0 6 16,1 0-15-16,1 0 24 15,-8 0-30-15,4 0 31 16,-4 0-27-16,1 0 22 0,4 0-15 16,-5 0 4-16,1 0 0 15,2 0-3-15,7 0 13 16,4 0-24-16,3 0 25 15,0 0-24-15,3 0-31 16,0 0-13-16,0 0-63 16,0 0-78-16,0 0-9 15</inkml:trace>
  <inkml:trace contextRef="#ctx0" brushRef="#br0" timeOffset="124417.59">8692 13389 438 0,'0'0'3'16,"0"0"7"-16,0 0-10 16,0 0 5-16,0 0-5 15,-165 22 7-15,149-13-16 16,-7 4 18-16,8-1-18 16,-1 3 19-16,-4 0 5 15,7-1 5-15,-4-2 37 16,9-4 7-16,-6 3-18 0,-1 0 5 15,2 2-43 1,-4 4 13-16,1 6-11 0,4 14-15 16,-5 7 17-16,1 9-14 15,7 3 3-15,1 0-1 16,8-2 0-16,0-3 4 16,8-2-19-16,23-4 29 15,8-1-31-15,6-6 32 16,10-7-30-16,7 0 17 15,8-5-3-15,11-5 1 16,6-13 0-16,5-6-1 16,1-2 10-16,-5-7-19 15,-4-24 13-15,-11-12-6 16,-8-8 0-16,-7-11-1 16,-16-9 4-16,-9-10-2 0,-13-11 1 15,-11-7-17-15,-9-1 7 16,0 9-4-16,-23 12 6 15,-32 20 18-15,-13 13 8 16,-13 14 20-16,-12 11 39 16,-15 7-62-16,-1 3 4 15,-3 11 22-15,1 0-36 16,7 9 4-16,5 33 5 16,-1 25-26-16,3 16 20 15,7 18-17-15,12 8 10 16,16 8 0-16,31-1-26 15,23-5-53-15,8-81-38 0,20-6-119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0:18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1665,'0'0'784,"0"0"-704,0 0-160,0 0 64,0 0-240,0 0-304,-125 5 192,119-5-753,3-5 1121,0 5 144,-3 0 176,6 0 673,-7 0-993,4 0-48,3 0-1473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17:17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2001,'0'0'1713,"0"0"-1505,0 0 32,0 0-80,0 0 32,0 0-192,13-9 0,-13 6-48,0 1-576,0-1-625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6T14:33:21.6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9248 8294 77 0,'23'0'99'0,"-10"0"-75"16,2 0-21-16,5 0 13 16,10 0-14-16,-2 3 2 15,8-2-1-15,6 2-1 16,0 0 7-16,0-1-6 15,-6-2 0-15,-5 0 4 16,-8 0-2-16,-7 0-2 16,-5 0 16-16,-8 0 2 0,0 0 25 15,-3 0-8 1,0 0-18-16,0 0 3 0,3 0-21 16,0 0 25-1,0 0-24-15,4 0 11 0,5 0-10 16,11 0 7-16,22 0 0 15,24-2-4-15,15-8 9 16,16 3-8-16,15-1 5 16,11 4-1-16,8 4-19 15,1 0 25-15,7 0-23 16,6 7 5-16,8 12 0 16,15-3 0-16,22 5 0 15,25-2-1-15,20-4 14 16,24 0-24-16,1-5 21 0,-3-1-19 15,-11-2 18-15,-29-4-11 16,-23 4 2 0,-26 4 0-16,-26 2 0 0,-22 1 12 15,-23 4-24-15,-19-1 18 16,-16 0-12-16,-20 0-12 16,-15-5 16-16,-19-3-17 15,-3-5 17-15,-8-2 1 16,0 1 1-16,-16 3 14 15,-37 6-8-15,-11-2-5 16,-13 3 11-16,-11-7-16 16,-19 0 11-16,-19 1-13 15,-22-1 6-15,-20-3-8 0,-13-3 5 16,-18 0 6 0,-13 0-9-16,-7 0 15 0,-7 0-6 15,-6 0 2-15,3 0 6 16,14 0-10-16,22 12-1 15,25-1 0-15,23 3 9 16,16-1 0-16,22 2-8 16,19 0-2-16,27 1 13 15,19-6-25-15,19 1 12 16,17-3-4-16,6 1-38 16,0 4 8-16,20-2 31 15,38-1 4-15,29-5-6 16,30-5 14-16,18 0 18 15,27-3-17-15,25-16 12 16,23 4-18-16,25 4 5 0,21 3-8 16,2 3 1-1,-9 5-4-15,-23 0 8 0,-25 0-17 16,-41 0 14-16,-29 0-9 16,-28 10-5-16,-29 2 10 15,-22-6-23-15,-21-2 15 16,-20-1 8-16,-8-3 4 15,-3 0 11-15,0 0 39 16,-33 0-34-16,-21 0-4 16,-24-3-26-16,-19-3 12 15,-19-2-7-15,-26 0 3 16,-17-2-2-16,-21 0 0 0,-9-4 12 16,-1 1-11-16,-6-3 16 15,1 3-3-15,8 1-1 16,13 1-1-16,12 7-6 15,24 1 1-15,18 3-4 16,23 0 16-16,26 0-20 16,35 0 19-16,27 0-24 15,9 9-37-15,35 1-7 16,56 1 52-16,44-7 4 16,46-4 8-16,58 0-7 15,39-8 16-15,42-15-16 16,9-5 29-16,-9 5-14 15,-25 7 3-15,-40 10-9 16,-40 6-12-16,-39 0 2 0,-34 0-6 16,-38 0-24-16,-31 8-11 15,-34-2 19-15,-23 2-31 16,-16-4-4-16,-3 2 57 16,-39 0-12-16,-4 5 12 15,21-6-42-15,5-5-66 16</inkml:trace>
  <inkml:trace contextRef="#ctx0" brushRef="#br0" timeOffset="1470.54">15160 8023 325 0,'0'0'2'0,"-30"132"-4"15,27-67 4-15,3-3-9 16,0-3 17-16,39-3-4 16,17-2-5-16,8 1 16 15,7 1-5-15,7-5-3 16,6 0 11-16,3-3-7 16,7 1 22-16,9-4-21 0,4-5 13 15,10-1-6-15,1-7 17 16,8-7-8-16,13-3 2 15,10-13 6-15,23-7-28 16,8-2 27-16,10 0-30 16,5-11 28-16,-5-2-34 15,-5 1 14-15,-8 3-7 16,-16-2-7-16,-12-2 0 16,-10 0-1-16,-7-8 1 15,-9-3 13-15,-3-10-23 16,-3-7 21-16,-2-5-4 15,5-15 4-15,-3-4-7 0,-5-9-1 16,-11-5-3-16,-20-2-2 16,-30-7 6-16,-24-3-10 15,-18-10 10-15,-9-4-17 16,0-6 23-16,0-3-26 16,0-1 26-16,0 2-15 15,0-3 4-15,3 3 0 16,-3 10 0-16,0 13 12 15,-9 14-26-15,-50 5 27 16,-16 3-30-16,-18-1 21 16,-7 2-16-16,-7-1 14 15,1 4-2-15,-8 0 0 16,-4 2 3-16,-5 4-3 0,-11 5 8 16,0 4-14-1,-3 4 19-15,2 6-24 0,-1 5 23 16,-3 3-14-16,4 6 2 15,-5 3 0-15,5 8-2 16,-4 7 10-16,-9 7-19 16,-8 0 25-16,-12 24-28 15,-3 16 17-15,-3 14-10 16,-7 1 7-16,-3 2 0 16,-1 2-6-16,-2 1 15 15,0 4-22-15,2 3 27 16,11 3-30-16,13 5 32 15,15 5-32-15,17 9 22 0,12 18-13 16,8 21-10-16,3 20-27 16,22 12 10-16,18 0-58 15,31-10 4-15,35-14-5 16,3-109-1-16,39-12-54 16</inkml:trace>
  <inkml:trace contextRef="#ctx0" brushRef="#br0" timeOffset="6764.31">10389 8320 235 0,'0'0'25'0,"0"0"-21"16,0 0-4-16,0 0 0 0,0 0 3 15,165 5 28 1,-134-14-17-16,-1 0 30 0,1 6-42 16,2 3 5-1,-1 0-1-15,4 0-10 0,6 0 12 16,10 8-9-16,13 7 1 15,13-2 0-15,12 1-3 16,16-3 11-16,20-3-12 16,22-3 11-16,14-5-7 15,12 0 5-15,4 0 16 16,1-6 8-16,-8-9-14 16,-14-1 0-16,-21 4-10 15,-32 3-1-15,-34 6 10 16,-28 3-23-16,-25 0 9 0,-17 0-2 15,0 0 2-15,-36 0 9 16,-38 0-9-16,-23 0 1 16,-29 0-10-16,-20 5 18 15,-18 2-20-15,-13-7 22 16,-5 0-8-16,1 0 0 16,7 0 37-16,15-13-3 15,5 1-24-15,9 2 15 16,8 3-17-16,14 2 13 15,20 2-12-15,27 3-20 16,23 0 19-16,28 0-19 16,14 0 8-16,11 0-50 15,0 0-75-15,30 11 125 16,21 6-12-16,13-4 24 16,14-2-19-16,9-1 16 0,8-3-5 15,1-4-1-15,7 5 12 16,0 0-10-16,14 3-4 15,6 2-1-15,12 2 7 16,11 0-15-16,3-5 16 16,3-1-15-16,7-5 13 15,1-4-7-15,-1 0 1 16,-8 0 0-16,-20 0-4 16,-28 0 8-16,-27 0-12 15,-20 0 16-15,-28 3-17 16,-14-2 7-16,-14 2-3 15,0 1 4-15,-11 2 1 0,-34 5 0 16,-12-1 3-16,-15 1-8 16,-8-4 10-16,-10-1-10 15,-17-1 15-15,-13-3-18 16,-12 2 16-16,-7-2-6 16,3-2 0-16,1 0 0 15,6 0 18-15,9 0-9 16,6 0 9-16,18 0-10 15,21-2-10-15,17 0 10 16,26 2-22-16,16 0 19 16,16 0-14-16,0 0-22 15,13 0-49-15,41 17 72 16,30 0 12-16,30-4-5 0,32-2 5 16,18-6-4-16,13-4 5 15,11 1-6-15,-7 0 1 16,-3 0 5-16,-23 4-7 15,-27 1 0-15,-27 2-1 16,-31 1-20-16,-23-3 19 16,-25-2-10-16,-22-3 7 15,0-2 10-15,-22 0 19 16,-34 0-22-16,-22 0-1 16,-14-15 19-16,-22-7-19 15,-21 1 39-15,-24-1-34 16,-15 3 18-16,-10 2-16 0,-4 2 2 15,7 3 1-15,22-2-6 16,27 6 19-16,35 1-20 16,29 3 4-16,23 2 3 15,20 0-22-15,11 2 21 16,14 0-20-16,0 0-28 16,0 0-2-16,39 0 25 15,32 0 15-15,32-3-5 16,31-1 13-16,23-2-19 15,21 2 27-15,16-1-25 16,7 2 17-16,8 2-14 16,1 1 11-16,-3-4-5 15,-17 1 5-15,-14-1-5 0,-28 0 11 16,-28 4-7 0,-33 0-5-16,-32 0 13 0,-29 0-24 15,-20 0 13-15,-6 0-1 16,-17 0 43-16,-47 0-28 15,-32 0-15-15,-31 0-18 16,-22 0 5-16,-19 0 25 16,-16-8-16-16,-18-18 8 15,-19-4 18-15,-8-2-6 16,-14 5 7-16,11-2-5 16,6 8-3-16,25 6-13 15,24 6 8-15,21 7-20 16,27 2 22-16,26 0-27 15,25 0 22-15,33 5-14 0,20 8-16 16,22-1-28-16,3 5-12 16,16 0-25-16,41 0 88 15,21-5 0-15,22-7 1 16,13-5 5-16,23 0 24 16,18 0-10-16,34-8 13 15,23-6-9-15,21 0-15 16,20 5 4-16,3 3-12 15,-9 6-2-15,-20 0 13 16,-39 0-21-16,-38 5 18 16,-40 14-13-16,-31 0 4 15,-29-4-21-15,-23-4 19 16,-23-5-38-16,-3-1 35 0,-20 1 5 16,-47 4 4-1,-27 3 2-15,-16 0-10 0,-22-4 8 16,-21-7-3-16,-14-2 0 15,-24 0 3-15,-16 0-5 16,-8-2 4-16,-6-14 32 16,6 0-34-16,8-1 31 15,19 2-15-15,16 6-17 16,18 5 2-16,11 4 2 16,14 0-4-16,23 0 9 15,25 0-23-15,26 0 21 16,23 8-15-16,19 10-42 0,13 3 1 15,0 4-22-15,51 1 17 16,37-5 41-16,30-8 10 16,32-6 3-16,24-7 2 15,33 0 5-15,36-3-5 16,28-16 9-16,23 3 8 16,0 5-2-16,-29 11-8 15,-43 4-8-15,-47 38-1 16,-169-16-114-16,-6-2-72 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1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700 76 4434,'64'-39'1481,"-63"39"-1126,-3-20 1331,0 19-1647,0-1 1,0 0 0,-1 1-1,1 0 1,0-1 0,-1 1-1,1 0 1,-1 0 0,1 0-1,-1 1 1,0-1 0,1 1-1,-1-1 1,-1 1-40,-42-2 518,38 2-474,1 0-29,1 1-1,-1 0 1,1 0-1,0 1 1,0-1-1,0 1 0,0 1 1,0-1-1,0 1 1,0 0-1,1 0 1,-1 1-1,1-1 0,-4 5-14,-9 8 10,0 1 0,2 1 0,-6 7-10,14-15 11,-42 53 241,3 2-1,-36 65-251,-65 148 708,107-194 103,-26 80-811,53-125 166,3 2-1,1 0 1,1 0-1,3 0 1,0 19-166,6-53 13,-3 30 85,3 0 0,2 31-98,0-57 10,-1 0 0,1 0 0,1 0 0,0-1 0,0 1 0,1-1 0,1 0 1,0 0-1,0 0 0,0-1 0,5 5-10,0-2 11,1 0 0,0 0 0,1-1 0,0 0 0,1-1 1,0 0-1,0-1 0,1-1 0,1 0 0,-1-1 0,1 0 0,0-1 0,1-1 1,5 1-12,11 1 19,1-1 1,-1-2 0,1-1 0,0-1 0,0-2-1,19-3-19,-49 3 7,0-1 0,0 1-1,0-1 1,0 1 0,0-1-1,0 0 1,0 0 0,0 0-1,-1-1 1,1 1 0,0-1-1,-1 1 1,1-1-1,-1 0 1,0 0 0,1 0-1,-1 0 1,0 0 0,0-1-1,0 1 1,-1-1 0,1 1-1,0-3-6,0 1 17,-1 1 0,1-1-1,-1 0 1,0 0 0,-1 1 0,1-1-1,-1 0 1,1 0 0,-1 0-1,0 0 1,-1 0 0,1 0 0,-1 0-1,0 0 1,1 1 0,-2-1-1,1 0 1,-1-2-17,-1 3 4,1 0 0,0-1 1,-1 1-1,0 0 0,0 0 0,0 1 0,0-1 1,0 1-1,-1-1 0,1 1 0,-1 0 0,1 0 1,-1 1-1,0-1 0,0 1 0,0 0 0,0 0 0,0 0 1,0 0-1,0 1 0,0 0 0,-2-1-4,-7 0-1,0 1 0,1 0-1,-1 1 1,1 0-1,-1 1 1,1 0 0,-3 1 1,1 2 1,1 1 0,0 0 0,0 0 0,0 1 0,1 1 0,0 0 0,0 1 0,1 0 0,0 1-1,-14 14-6,1 1 0,1 1 1,-5 8 5,12-10-136,1 0 0,0 1 0,2 0-1,1 1 1,1 1 0,2 0 0,0 0 0,2 0 0,1 1 0,1 1 0,1-1 0,2 0 0,0 1 0,3 0 0,2 21 136,-3-41-374,6 30-952,-6-38 1207,1 0 0,-1 0-1,1 1 1,-1-1 0,1 0 0,0 0-1,0 0 1,-1 0 0,1 0 0,0 0 0,0 0-1,0 0 1,0 0 0,0-1 0,0 1-1,1 0 1,-1-1 0,0 1 0,0 0 0,0-1-1,1 0 1,-1 1 0,0-1 0,0 0 0,1 1-1,0-1 120,25 1-3054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6T14:00:21.6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20090 962 241 0,'0'0'164'16,"0"0"-159"-16,0 0 6 0,0 0-13 16,0 0 10-1,0 0 15-15,0 0-15 0,27 0-6 16,-24 0-2-16,-3 0 0 15,0 0-2-15,0 0 11 16,3 0-5-16,-3 0 1 16,0 0 9-16,0 0-13 15,0 0 9-15,0 0-6 16,0 0 2-16,0 0 16 16,0 0-22-16,0 0 29 15,0 0-29-15,0 0 29 16,0-2-24-16,0 2 30 15,0 0-10-15,0 0-5 0,0 0-19 16,0 0 7-16,0 0-16 16,0 0 21-16,-3 11-29 15,-14 4 31-15,4 0-28 16,4-3 19-16,0 2-10 16,4-4 4-16,-4 3 0 15,-1 4-3-15,-2 4 17 16,1 5-30-16,-1 2 33 15,-1 4-33-15,10 2 28 16,-3 3-17-16,6-4 5 16,0 1 0-16,0-1 0 15,3-1 8-15,9 0-19 16,4-2 23-16,-2-2-24 16,-5-1 26-16,7 1-23 0,1 2 14 15,5 2-6-15,11 1 1 16,4 1 0-16,5-2-2 15,8 0 14-15,1-2-20 16,-2 0 20-16,-4-4-24 16,0 0 24-16,-6-1-18 15,0 3 8-15,-4 0-2 16,-2 0 0-16,-8 1 4 16,-2 2-14-16,-7-5 24 15,-5 3-28-15,-2-3 30 16,-6-1-28-16,0 9 16 15,-3 7-5-15,0 4 1 0,0 5 0 16,0-4-3-16,0-1 13 16,0-6-23-16,0-5 29 15,0-6-32-15,0-3 29 16,0-3-15-16,0-2 2 16,0-2-10-16,0 7-37 15,-15-2-42-15,-15 0 8 16,13-19-35-16,5-4-119 15</inkml:trace>
  <inkml:trace contextRef="#ctx0" brushRef="#br0" timeOffset="3160.87">19907 812 201 0,'0'0'50'16,"0"0"-40"-16,0 0-2 15,0 0 26-15,0 0-12 0,0 0 30 16,0 0-47-16,61-34 27 16,-58 26-18-16,0 1 7 15,0 2-15-15,-3-1 5 16,0 6 18-16,0-2-6 15,0 2 18-15,0 0-38 16,0 0 19-16,0 0-13 16,0 0-10-16,0 0 1 15,0 0 0-15,0 0-1 16,0 0-3-16,0 5-9 16,0 10 26-16,0 2-27 15,0 4 29-15,0 5-25 16,0 4 16-16,-3 2-8 0,-7 0 2 15,4 2 0-15,-3 1-3 16,-2-3 13-16,5 1-22 16,0 1 25-16,2-1-23 15,4 1 21-15,0-1-19 16,0-2 10-16,0 1-2 16,0 1 0-16,0-1 3 15,0 2-12-15,0 5 23 16,4-3-28-16,5-4 31 15,8-1-29-15,-5-2 16 16,7-4-6-16,-2 1 2 16,5 0 0-16,1-3-3 15,4 1 14-15,1 0-22 16,5-1 25-16,-4 1-25 0,9 1 22 16,-2 1-18-16,-4-3 7 15,4 1 0-15,-8-1 0 16,2 1 7-16,-7-3-18 15,-1 3 24-15,-5 0-26 16,-2 3 26-16,-2 5-22 16,1 5 13-16,-5 10-4 15,7 4 0-15,1 0 0 16,-2 2-4-16,7-5 1 16,-2-6-1-16,-7 1 8 15,4-5-15-15,-8 2 13 16,-2-5-7-16,-1 0-5 15,-6-3 2-15,0 0-26 0,0 2-33 16,0-29-32-16,-6-1-195 16</inkml:trace>
  <inkml:trace contextRef="#ctx0" brushRef="#br0" timeOffset="5186.58">25719 717 195 0,'0'0'103'0,"0"0"-94"15,0 0-3-15,0 0-5 16,0 0 3-16,0 0 15 16,0 0-10-16,0-37 5 15,0 37 4-15,0 0-7 16,0-2 11-16,0 2-5 16,0 0 25-16,-3 0-37 15,3 0 6-15,0 0-5 0,-5 0-4 16,5 0-2-1,0 0-2-15,0 0 1 0,0 0-14 16,0 0 9-16,0 8 12 16,0 7-17-16,11 1 18 15,2 1-14-15,5-1 13 16,-2 2-6-16,4-2 0 16,2-1 0-16,-5 3-5 15,2-1 14-15,-2 2-19 16,-8 1 23-16,1-4-23 15,-7 3 17-15,0-3-11 16,-3-1 4-16,0 2-1 16,0 2 1-16,0 3 0 15,-3-1-4-15,-13 2 14 0,2-2-21 16,5 1 24 0,3 0-23-16,3 1 14 0,3-2-5 15,0 5 1-15,0-3 0 16,0 3-3-16,18 4 13 15,2-2-19-15,2 1 18 16,-2 2-18-16,-1-3 20 16,1-2-14-16,-7-1 3 15,-4-1 0-15,-1-3-6 16,-8 3 15-16,0-1-19 16,0 0 24-16,0 5-28 15,0-1 23-15,0 2-13 16,0 1 7-16,0 2-3 15,0 0 0-15,-11-2 0 16,-1-1-5-16,-4-6 14 0,-1-2-18 16,1-2 18-16,4 3-18 15,1 2 17-15,5-1-12 16,6 2 4-16,0 3 0 16,0 0-1-16,0 2 6 15,6-1-13-15,17 6 20 16,4-3-24-16,1 2 16 15,4 1-8-15,1-1 1 16,3-1-1-16,-8-4-13 16,2-1-5-16,-7 2 2 15,-23-24-45-15,0-2-204 16</inkml:trace>
  <inkml:trace contextRef="#ctx0" brushRef="#br0" timeOffset="14826.85">18882 2712 171 0,'0'0'19'0,"0"0"-19"15,0 0 47-15,0 0-36 16,0 0 15-16,0 0-18 16,0 0 25-16,0 0-22 15,0 0 22-15,10-45-18 16,-10 38-3-16,3 3 14 16,0 2-24-16,-3-2 17 15,3 4-18-15,-3-1 29 16,0 1-27-16,0 0 14 15,0 0-15-15,0 0 1 16,0 0-3-16,0 0 2 16,0 0-3-16,0 0 13 0,0 0-7 15,0 0 1-15,0 0 4 16,0 0-4-16,0 0-3 16,3 0-3-16,5 0 0 15,4 0 7-15,4 10-5 16,4 0 15-16,2 1-15 15,1 3 15-15,-4 0-6 16,3 0-8-16,-2 4-1 16,-1 1-1-16,1 2 11 15,-1 1-9-15,4-2 0 16,2 2 11-16,-2 0-22 16,-1-3 28-16,2-2-34 0,-1 1 26 15,5 1-16-15,1-2 4 16,7 2 0-16,0-1-3 15,6-5 15-15,3 5-23 16,7-5 27-16,5 2-29 16,4-5 30-16,8 1-23 15,2 0 10-15,7-1-4 16,9-2 0-16,6-2 7 16,10-1-14-16,5 0 25 15,10-1-34-15,8-4 34 16,5 0-27-16,-3 0 20 15,1 0-11-15,-9 0 0 16,-10-4 2-16,-7-6-6 0,-9-4 17 16,-17 1-25-1,-8 3 30-15,-18-2-33 0,-9 2 31 16,-6-2-19-16,-14 3 6 16,-5 3 2-16,-11 2 1 15,-3 4-5-15,-3 0 0 16,0 0 12-16,0 0-23 15,0 0 26-15,0 0-32 16,0 0 29-16,3 0-20 16,1 0 7-16,2 0-6 15,3 0-40-15,-1 6-108 16,-8 1 38-16,0-1-135 0</inkml:trace>
  <inkml:trace contextRef="#ctx0" brushRef="#br0" timeOffset="17482.4">24872 2806 200 0,'0'0'40'0,"0"0"-28"15,0 0 29-15,0 0-37 16,0 0 33-16,0 0-15 16,0 0-4-16,28-84 3 15,-28 84-1-15,0 0 3 16,0 0-23-16,0 0 18 15,0 0-9-15,0 0-8 16,0 0 6-16,0 0-10 16,0 0 3-16,0 0-2 15,0 0 1-15,0 0-7 16,5 0-2-16,7 9 20 0,-2 6-22 16,5 2 25-1,2 0-17-15,-1 0 8 0,7-2-4 16,-1 3 0-16,4-2 2 15,7 0-6-15,6 0 14 16,6 2-13-16,5 1 17 16,6 3-16-16,11-1 8 15,5 3-1-15,6 0-5 16,2 1 0-16,-2-2 0 16,6 3 11-16,-4-3-17 15,1 3 20-15,3-5-17 16,6 0 12-16,11-4 1 15,13-3-8-15,1-4 8 16,8-5 0-16,-9-1-7 16,-14-3 0-16,-7-1 10 0,-15 0-14 15,-5 0 13-15,-8 0 3 16,-13-5-14-16,-10-8 28 16,-6 0-5-16,-10-2-1 15,-1-2-1-15,1 0-19 16,1 0 10-16,1-2 3 15,1 1-23-15,-2 1 19 16,1 5-24-16,-8-1 16 16,5 4-8-16,-9 0-6 15,-2 5-24-15,-2 4-12 16,-2-4-42-16,-1 4 57 16,2 0-17-16,-5-2 32 0,10 0-51 15,-13-1-46-15</inkml:trace>
  <inkml:trace contextRef="#ctx0" brushRef="#br0" timeOffset="25686.65">13894 2603 3 0,'0'0'131'16,"0"0"-127"-16,0 0 5 15,0 0 0-15,0 0-7 16,0 0 18-16,0 0-9 16,0 0 13-16,0 0-7 15,36-103-12-15,-33 92 26 16,-3-1-17-16,3 3 24 15,0 3-27-15,-3-1 13 16,0 7-23-16,0 0 25 16,0 0-12-16,0 0-13 15,0 0-2-15,0 0 10 16,0 0-19-16,-3 4 15 0,-7 9-17 16,4 2 16-16,3 2-7 15,0 5 3-15,3 1 0 16,0 5-2-16,0 1 5 15,6 2 10-15,22 3-13 16,14 3 23-16,4-1-21 16,11 3 18-16,9-1-11 15,2 0-2-15,2 0-7 16,2 2 2-16,2-3-7 16,7 0 16-16,5 1-17 15,12-1 19-15,16 2-10 16,15-3 2-16,16 0 11 15,9-1-10-15,5-3 6 16,3-7 4-16,-8-3-14 0,5-5 20 16,-7-6-18-16,-7 1 12 15,-3-5-6-15,-10-3-2 16,5 0 1-16,2-4-9 16,6 0 5-16,10 0-1 15,-1 0-8-15,16 0 13 16,9-6-18-16,6-7 16 15,10 0-24-15,-13 0 26 16,-3 0-16-16,-8 2 7 16,-13-1 0-16,-6 4 0 15,-10 1 6-15,-5 3-17 16,-3 4 4-16,9 0 2 16,-1 0-13-16,4 0 18 0,-4 0-11 15,-10 0 9-15,-9 0-3 16,-14 11 5-16,-12 8-4 15,-13 6 11-15,-16 5-19 16,-4 7 17-16,-5 2-16 16,-1-4 21-16,1 5-14 15,2-7 4-15,4 0 0 16,-1-4-4-16,3 2 12 16,-5-6-18-16,2 0 21 15,-11-6-26-15,-8-1 31 16,-6-5-26-16,-14-4 16 15,-5-5-6-15,-10 0 0 0,-7-2 0 16,0-2-4-16,-3 0 12 16,0 0-11-16,0 0 12 15,0 0-2-15,3 0-7 16,14 0 30-16,8-4-23 16,14-18-6-16,12-3-1 15,7-1 5-15,4-3-10 16,10 5 17-16,7-5-24 15,10 2 25-15,10 1-24 16,20 1 13-16,21-5-2 16,19 2 1-16,18 0-1 15,23 2 0-15,16 5 9 16,7 4-11-16,7 0 15 0,-10 5-18 16,-10 2 15-1,-17 2-8-15,-14-1-1 0,-12 2 0 16,-2-1-1-16,12 3 7 15,18-2-12-15,4 2 21 16,5 3-21-16,-3 0 20 16,-8 2-17-16,-2 0 8 15,-7 0 1-15,-16 0-4 16,-12 4-3-16,-25 2 16 16,-5 0-6-16,-16-5-9 15,-13-1 12-15,-7 0-6 16,-9 0 1-16,-3-1 16 0,-3-19-16 15,1-3 9 1,2-1-3-16,0-6-6 16,0-2-8-16,-10-10 17 0,-7 0-27 15,-10-1 28-15,-12 1-30 16,-9 3 19-16,-11 3-11 16,-4 6 4-16,-4 4 0 15,-5 3-11-15,4 6 13 16,2 1-14-16,5 4 4 15,5 2 2-15,4-4-44 16,1 6 17-16,-5-1-20 16,-10 3-16-16,-4 2-9 15,-8 4-27-15,0-2-56 16</inkml:trace>
  <inkml:trace contextRef="#ctx0" brushRef="#br0" timeOffset="29720.93">12566 2680 101 0,'0'0'27'0,"0"0"-2"15,0 0-22-15,0 0 53 16,0 0-46-16,0 0 5 15,0 0-13-15,-67-71-1 16,56 63 13-16,2 0-10 0,2-2 24 16,1 1-21-16,3-3 12 15,-3 1-17-15,1 3 9 16,2-1-8-16,-6 3 3 16,2-2-6-16,-2 1 4 15,-2-2-9-15,2-1 11 16,0 1-4-16,2 1 0 15,4 1 23-15,-3 3-17 16,3 0 15-16,-8 1-15 16,5 2-8-16,-7-2 1 15,1 3 4-15,1 0-10 16,-5 0 9-16,1 0-15 16,-1 0 20-16,-7 0-15 0,4 0 8 15,-1 0-2-15,4 0 0 16,2-4 18-16,5 2 20 15,3-4-22-15,-1-1 23 16,4 1-28-16,3 1 27 16,0 2-20-16,0 3-3 15,0 0-8-15,0 0-3 16,0-1-8-16,0 1 17 16,0 0-28-16,0 0 20 15,0 0-15-15,0 0-3 16,0 0 12-16,7 0-5 15,11 13 6-15,9 2-1 0,-4 2 6 16,2 2-16-16,8 4 24 16,-2 5-26-16,11 2 26 15,3 7-25-15,11 1 21 16,2 1-14-16,7-3 5 16,5 1 0-16,5-1-2 15,-1-3 15-15,-2 3-23 16,-2-2 22-16,-1-3-24 15,-5 6 24-15,-10-3-19 16,2 4 10-16,-4 1-3 16,2 0 0-16,5 1 5 15,-1 1-12-15,0 0 17 16,4-3-17-16,8 0 19 16,1-3-12-16,7-3 2 0,-3-2 11 15,-2-3-13-15,8 1 0 16,3-2 1-16,10-2 15 15,2-3-23-15,8 1 21 16,4-4-21-16,1 2 23 16,3 0-19-16,11-6 6 15,11 1 3-15,4-2-4 16,7-4 2-16,8 1-1 16,-8-4 9-16,-4 1-16 15,-8 2 19-15,-13-1-24 16,-7 3 16-16,-7 2-10 0,-11 0 4 15,-9 6-1 1,-2 0 0-16,0 0 8 0,-3 3-21 16,6-5 29-16,11 2-32 15,8-2 30-15,11-2-28 16,1 1 15-16,2-6-1 16,3 0 0-16,3 2 3 15,0-2-13-15,-6 1 27 16,-5-1-33-16,-1-1 30 15,-8 0-28-15,-5-4 21 16,-4 3-10-16,-1-5 3 16,-4 4 0-16,0 2-4 15,3-6 16-15,-5 9-25 16,-6-2 26-16,-3 3-30 16,-11 2 29-16,-1-4-18 0,1 2 11 15,8-1-5-15,6-1 0 16,6 0 3-16,17 0-12 15,7-5 19-15,8 0-21 16,1-2 24-16,3-1-23 16,0-3 18-16,3 0-8 15,0 3 0-15,-6-3 1 16,-6 1-6-16,-11 5 20 16,-3 0-33-16,1 4 36 15,-1 1-36-15,1-1 32 16,-1 0-20-16,-2 5 10 15,-12-2-5-15,1 0 1 0,-6 1 0 16,-6-3-7-16,3 3 18 16,3-1-22-16,3-3 28 15,4 3-31-15,8 0 19 16,-1 0-8-16,2 0 3 16,-2 3 0-16,-9-1-7 15,-2 3 21-15,-3-1-31 16,0-2 33-16,-3 2-32 15,0-2 29-15,-3 0-18 16,3 0 6-16,0-3-1 16,0 2 0-16,3-2 4 15,3 1-13-15,-3-3 20 16,0 3-26-16,-4 0 32 0,-2 1-31 16,-10 0 23-16,-10 1-11 15,-7 0 2-15,-6 2 0 16,0-2-6-16,2 3 19 15,-2-2-23-15,0 2 21 16,-1 1-22-16,4-2 19 16,5 0-11-16,2-3 3 15,7 2 0-15,2 1-1 16,4 1 7-16,-1 1-18 16,5-3 27-16,-5 2-32 15,4-1 34-15,1-4-30 16,-11 2 20-16,-2-1-10 15,2 1 3-15,-4 5 0 16,5-1-4-16,-4 3 16 0,3 1-29 16,-2 2 35-16,8 2-33 15,8-2 26-15,6 3-17 16,3 0 7-16,3 1-1 16,0 1 0-16,-6-2 3 15,0-1-12-15,-8 2 23 16,-4-2-28-16,-7-1 29 15,-8 0-27-15,1 2 18 16,-7-1-6-16,-3 4 0 16,-3 1 2-16,-3 0-6 15,3 4 11-15,-6 5-17 16,3 0 23-16,-3 4-25 16,-2 0 25-16,2-1-24 0,0-1 16 15,-7-5-5-15,-4 3 0 16,2-1 5-16,-4 0-17 15,2 0 27-15,-5-2-29 16,5 1 28-16,0 1-26 16,2-3 21-16,2 1-14 15,-4-1 5-15,2-2 0 16,2 1-4-16,-7-7 18 16,4-5-31-16,-7-3 32 15,1-6-29-15,-10-2 25 16,-4-4-22-16,-6-6 11 15,0-3-10-15,0 3-11 0,0-3-31 16,0 0 40-16,-19 0-42 16,-4 0 22-16,7 0 4 15,-1-13 26-15,5 0-57 16,-1-4 14-16,1-2 4 16,7 11-9-16,2-5-40 15</inkml:trace>
  <inkml:trace contextRef="#ctx0" brushRef="#br0" timeOffset="30268.71">26926 6281 323 0,'0'0'11'0,"0"0"4"16,0 0-1-1,0 0 31-15,0 0-3 0,0 0-9 16,0 0-6-16,-28-10-25 15,28 10 2-15,0 0 3 16,0 0-11-16,0 10 17 16,0 12 0-16,3-3 8 15,16 7 1-15,4-2 0 16,2-1-17-16,1 0 29 16,1 1-30-16,-2-7-1 15,1 3 14-15,-7-3-27 16,4 0 17-16,-4 0-7 15,7 0 5-15,-4-2-2 16,1-7 12-16,-1 1-6 0,-8-3-7 16,-1-2 13-16,-4-2-18 15,-6-2 17-15,-3 0-12 16,0 0 1-16,0 0 13 16,0 0-2-16,0 0-10 15,0-2-8-15,0-9 15 16,0-3-23-16,0-1 4 15,5-2-2-15,-5 0-5 16,0-2 11-16,0 0-2 16,0-3 6-16,0-2-6 15,0 3 24-15,0 0-36 16,0 0 38-16,0-5-40 16,3 0 31-16,3-3-23 0,3 0 11 15,1 6-12-15,-4 1 12 16,5 10-29-16,8 5-80 15,-13 7-44-15,0 0-143 16</inkml:trace>
  <inkml:trace contextRef="#ctx0" brushRef="#br0" timeOffset="34904.56">19021 2675 190 0,'0'0'33'15,"0"0"-17"-15,0 0 23 16,0 0-24-16,0 0 17 16,0 0-8-16,0 0-1 15,78-59-18-15,-78 54 0 16,0 3 13-16,0-1-13 16,0 2 18-16,0 1-21 15,0 0 6-15,3 0-5 16,-3 0-6-16,0 0 3 0,0 0-1 15,0 0-7-15,3 0 15 16,0 0-22-16,3 0 30 16,4 0-18-16,4 8 10 15,4 3-3-15,1 4-2 16,5 5-2-16,2-1 1 16,2 0 6-16,5 2-3 15,6 3 5-15,3-3-12 16,6 5 14-16,11 2-10 15,-5-1 4-15,7 3-2 16,3 3-1-16,5-1-2 16,8-2 7-16,4-1 3 15,10 0-9-15,5-6 8 0,7 0-9 16,5-3 8-16,2-1 5 16,-4-2-13-16,1-2 15 15,-1 0 10-15,-3 0-21 16,-2-2 6-16,-4-3 3 15,-4-1-13-15,-1 0 9 16,-8-7-5-16,-1 2 1 16,-9-4-5-16,1 0 8 15,-8 0-8-15,1 0 14 16,1 0-6-16,-5-4 6 16,1-4-7-16,-4-4 3 15,-3 2-2-15,-1-1-11 0,-7 0 6 16,-5 1-3-1,-9 1 0-15,-11 0 3 0,-5 3-11 16,-8 0 27-16,-2 2-36 16,-4-1 35-16,2 2-28 15,-8 2 17-15,3-1-9 16,-3 2 2-16,0-2 0 16,0 2-6-16,0 0 6 15,0 0-8-15,0 0-28 16,0 0-1-16,0 0-57 15,0 0-5-15,0 0-29 16,0 0 46-16,-8 0-54 16</inkml:trace>
  <inkml:trace contextRef="#ctx0" brushRef="#br0" timeOffset="-98834.34">16849 2316 329 0,'0'0'0'0,"0"0"0"16,0 0 0-16,0 0 15 0,0 0 25 16,0 0 3-16,-25-54-16 15,16 51-19-15,1-2 18 16,3 1-8-16,-1 3 2 15,3-2-18-15,3 3 7 16,0 0-4-16,0 0-4 16,0-3 3-16,0 1 0 15,0 0-8-15,22-2 12 16,15 0-16-16,13-3 18 16,-2 3-19-16,7 0 19 15,-7-1-15-15,0 0 5 16,2 2 0-16,1-2-1 0,-6 1 12 15,-3 3-24-15,1-2 27 16,-11 3-27-16,0 0 25 16,-6 0-22-16,-4 0 17 15,1 0-7-15,-7 0 0 16,-4 0 2-16,-1 0 8 16,-11-3-9-16,0 2 29 15,0-3-17-15,0-4 15 16,-3-2-23-16,-36-2-10 15,-17 1-5-15,-17 4 6 16,-8 3-1-16,-10 4 10 16,4 0-16-16,6 0 23 15,13 0-23-15,20 0 19 16,18 0-16-16,18 0 15 0,12 0-14 16,0 0 3-16,0 0-19 15,0 9 20-15,39 8 6 16,12 1 5-16,20-6-5 15,10 0 19-15,0-5-20 16,3-1 14-16,-6-4-10 16,-1 1 0-16,-6-3-1 15,1 0 2-15,-11 0-14 16,-7 0 22-16,-9 0-20 16,-15 0 14-16,-7 0-14 15,-10 0 10-15,-7 0-1 0,-3 0 1 16,-3 0 11-1,0 0 38-15,0 0-29 16,-16-7-2-16,-26-4-7 0,-12 0-32 16,-12 1 23-16,-5-1-13 15,-4-2 6-15,2-1 0 16,1-1-1-16,5 2 9 16,5 6-18-16,11 2 25 15,9 0-31-15,12 3 30 16,14 2-25-16,10 0 12 15,6 0-2-15,0 0-9 16,0 0-19-16,0 0 9 16,19 19 12-16,23 0 0 15,14 3 11-15,5-8-15 16,7-1 18-16,-1-6-7 0,-6 0 1 16,1-6 0-16,-10-1-1 15,-13 0 10-15,-13 0-20 16,-14 0 27-16,-8 0-28 15,-4 0 25-15,0 0 4 16,-10 0-7-16,-35 0-3 16,-17-8-7-16,-8-7 0 15,-11 4-8-15,-3-2 20 16,0-3-25-16,6 3 29 16,11-1-27-16,5 9 18 15,20 0-9-15,18 5 2 16,15-2-3-16,9 2 0 0,0 0-23 15,17 0 3-15,41 0 20 16,22 10-10-16,17 6 26 16,4-4-20-16,-7-1 13 15,-10 0-7-15,-11-5 1 16,-8 0 0-16,-10-1-5 16,-13 0 18-16,-10-4-26 15,-16 1 27-15,-5 0-25 16,-8 1 19-16,-3-3-8 15,0 0 12-15,0 0 20 16,-6 0-6-16,-41 0-25 16,-10 0-2-16,-12-7 13 15,-4 1-28-15,-2-1 28 0,5 3-19 16,5 2 10 0,10-7-3-16,7 5 0 0,-2 0 1 15,5-4-6-15,14 8 13 16,11 0-25-16,10 0 30 15,10 0-29-15,0 0-2 16,0 0-30-16,0 0-32 16,45 12 64-16,4-2 14 15,13-3-17-15,-8-5 12 16,1-2 14-16,-10 0-19 16,-6 0 20-16,-14 0-11 15,-8 0 6-15,-11 0 7 0,-6 0 7 16,0 0 20-16,0 0 18 15,0-4-39-15,-20-7-8 16,-14 0 7-16,-15 5-30 16,-2 0 20-16,-8 3-10 15,8 2 5-15,-1-4 0 16,7 3-2-16,6 2 3 16,6 0-8-16,4 0-18 15,13 0 24-15,4 0-29 16,1 0 19-16,11 0-21 15,0 0 5-15,0 0-4 16,0 0-42-16,0 0-49 16,0 0-5-16</inkml:trace>
  <inkml:trace contextRef="#ctx0" brushRef="#br0" timeOffset="-90764.1">16882 2096 186 0,'0'0'23'0,"0"0"-5"0,0 0 2 15,0 0-1-15,0 0 6 16,0 0 20-16,0 0-29 16,0 0 9-16,0 0-21 15,-13-13 22-15,13 13-18 16,0 0 4-16,-3 0-7 16,0 0-3-16,3 0 15 15,0 0-14-15,0 0 13 16,0 0-11-16,0 0 22 15,0-2-10-15,0-1 12 16,0 3-19-16,0-1 4 16,0-2-1-16,0 1-1 15,9 0-24-15,13-4 24 0,17 1-23 16,11-1 16-16,14-1-10 16,20 1 8-16,14 2-3 15,5 0 0-15,9-1 2 16,1 3-8-16,-2-1 10 15,-11 3-9-15,-20 0 10 16,-14 0-17-16,-25 0 21 16,-15 0-12-16,-14 0 3 15,-8 0 0-15,-4 0 2 16,0 0 1-16,0 0 42 16,0 0-21-16,0-3 39 15,0-1-45-15,0 1 9 16,0-6-25-16,-19 2 9 15,-4 0-11-15,-10-4 2 0,-5 9-9 16,-7 2 15-16,-8 0-21 16,-7 0 12-16,-6 0-8 15,-4 0-2-15,-5 16 10 16,10-6-9-16,1-1 10 16,13-3-3-16,9-2 11 15,9-3-21-15,14 4 26 16,10 0-28-16,6-1 14 15,3-4-1-15,0 2-44 16,0 0-19-16,0 3 42 16,31 1 14-16,8-2 1 0,9 3 16 15,4-7-17 1,-1 0 20-16,-1 0-20 0,-2 0 19 16,-3 0-17-16,-12 0 8 15,-8 0-1-15,-16 0 0 16,-1 0 10-16,-8 0-7 15,0 0-1-15,0 0 45 16,-20 0-32-16,-32 0-15 16,-16 6-10-16,-13 3 6 15,-2-1 3-15,-4 1 1 16,6-3-9-16,0-2 19 16,6 0-20-16,15 3 22 15,7-7-21-15,25 5 17 16,14-5-14-16,14 0 6 0,0 6-20 15,0 2-49-15,20 7 60 16,22-2 1-16,13 0 16 16,7-5-17-16,2-1 19 15,1-3-15-15,-7 0 10 16,-4-1-5-16,-4-1 0 16,-9-2 3-16,-6 0-9 15,-8 0 14-15,-12 0-4 16,-5 0-2-16,-4 0 20 15,-6 0-14-15,0 0 31 16,0 0-13-16,0 0 0 16,0 0-1-16,0 0-22 15,0-2 30-15,0-2-31 0,0-3 22 16,0 4-18-16,-6 2-5 16,0-2 6-16,-1 3-9 15,4-1 2-15,3 1 0 16,0 0-5-16,0 0-9 15,0 0-6-15,0 0-47 16,19 0 32-16,20 0 5 16,15 0 25-16,2 1-6 15,-1 3 9-15,-7 2-2 16,-6-1 6-16,-9 0-10 16,-10 3-25-16,-11 3-40 15,-12-6-78-15,0-1-48 0</inkml:trace>
  <inkml:trace contextRef="#ctx0" brushRef="#br0" timeOffset="-86166.63">16329 3196 501 0,'0'0'0'0,"0"0"10"16,-6-121-8-16,6 70 18 15,0-7-11-15,0-1 34 16,3 1-39-16,11-2 10 16,-2 0-12-16,7-2 2 15,1-2-3-15,5-5 3 16,11-3-5-16,6-7 17 16,8-5-21-16,4-10 11 15,10-4 0-15,8 2-3 16,4-2 1-16,2 14-4 0,0 7 0 15,-7 3 5-15,1 8 2 16,-8 4-10-16,-2 6 20 16,2 5-30-16,-8 11 25 15,-9 6-17-15,-5 14 6 16,-9 12-1-16,-7 8 0 16,2 0-4-16,5 0-4 15,15 23 16-15,8 7-23 16,8 3 32-16,4 1-23 15,-4 1 13-15,-6 6-12 16,-16 0 5-16,-19 3 0 16,-23 4 0-16,0 0-9 15,-67-2 1-15,-43-1-8 16,-26-4 12-16,-13-3-29 16,1-5 25-16,12-8-1 0,13-8 9 15,22-4-1-15,31-6 5 16,25-6-16-16,22 2 19 15,20 2-15-15,3-5-42 16,23 0-20-16,44 0 62 16,23 0 4-16,14 0 0 15,2 0 4-15,-14 0 7 16,-12 4 5-16,-18 17 25 16,-25 11-12-16,-10 8 25 15,-18 5-34-15,-9 7 30 0,0-3-16 16,0-4-7-16,-12-4-8 15,-24-7-10-15,-12-5 23 16,-7-1-19-16,-9-4 13 16,-1-1-14-16,13-1-16 15,13-6-5-15,16 2-75 16,23-18-90-16,0 0-87 16</inkml:trace>
  <inkml:trace contextRef="#ctx0" brushRef="#br0" timeOffset="-85672.2">17618 2553 451 0,'0'0'57'16,"0"0"-57"-16,0 0-11 16,0 0 6-16,0 0 10 15,0 0-6-15,0 76 7 16,5-59-7-16,10-4 2 0,4-5 5 15,7 0 17-15,4 0-7 16,9-7 15-16,12-1-30 16,10 0 8-16,3 0 1 15,-2-15-4-15,-10-4-4 16,-7 0 4-16,-16-1 5 16,-7-1-6-16,-8 0 14 15,-11 1 2-15,-3 5 15 16,0 5-15-16,0 4 49 15,-29 6-50-15,-16 0-13 16,-16 0-7-16,-14 29 0 16,-3 11-5-16,5 8-5 0,14 1 9 15,23 3-108 1,36-38-19-16,0-3-94 16</inkml:trace>
  <inkml:trace contextRef="#ctx0" brushRef="#br0" timeOffset="-84742.27">16646 2318 337 0,'0'0'10'0,"-164"-40"-20"15,103 34 20-15,8 6-4 16,14 0 17-16,5 0 15 16,4 0-23-16,-1 11-7 15,-5 19 1-15,-3 16-2 16,-3 14 8-16,-3 10-1 16,0 16 33-16,-5 8-37 15,2 6 28-15,12 1-21 16,17-9 8-16,19-4-6 0,0-9-5 15,58-6 11-15,20-5-24 16,15-8 12-16,18-7-4 16,12-9-7-16,15-15 10 15,18-14-9-15,17-13-2 16,18-2 1-16,13-11 1 16,2-24 5-16,7-10-10 15,-6-9 17-15,-6-10-26 16,-17-7 22-16,-22-9-22 15,-17-11 8-15,-13-13 1 16,-12-12 2-16,-13-3 0 16,-20-2-8-16,-15 5 18 0,-22 4-18 15,-11 0 17-15,-13 5-15 16,-16 9 17-16,-10 10 7 16,0 9 5-16,-22 8-8 15,-28 7 4-15,-11 4-19 16,-20 8 14-16,-15 10 1 15,-21 8-30-15,-15 10 27 16,-16 12-25-16,-14 5 11 16,-13 7 0-16,-5 0-2 15,-4 7-2-15,2 23 3 16,-2 14-17-16,-20 23 17 16,-9 19-32-16,-7 16 8 15,4 20-33-15,23 13 8 0,31 6-27 16,140-87-21-16,19-10-40 15</inkml:trace>
  <inkml:trace contextRef="#ctx0" brushRef="#br0" timeOffset="-81472.57">15135 5963 321 0,'0'0'14'0,"0"0"-13"16,0 0 2-16,0 0-3 15,0 0 15-15,0 0 8 16,0 0 5-16,3 0-27 15,-3 0 18-15,0 0-14 16,0 0 30-16,0-2-20 16,0 2 16-16,0-2-8 15,0 2-4-15,0 0 8 16,0 0-27-16,0 0 5 16,0 0 3-16,0 0-16 15,0 0 10-15,3 0-4 0,3 10 1 16,4 9 1-16,-1 3 1 15,8-1 7-15,2-1-12 16,4-3 15-16,5-4-21 16,11-2 20-16,17-10-7 15,11-1 0-15,17-4 8 16,14-28-4-16,5-7-3 16,3-11 4-16,-5-8-2 15,-8-8-12-15,-9-12 2 16,-18-3-15-16,-18-7-11 15,-12-2 27-15,-19 7-15 16,-12 6 18-16,-5 11 12 0,0 8 8 16,-30 9 26-1,-15 7-19-15,-13 13 19 0,-16 13-27 16,-14 13-9-16,-19 3-10 16,-19 10-9-16,-5 31-4 15,-9 8 7-15,1 11 4 16,13 4-47-16,17 7-8 15,25 4-40-15,78-50 16 16,6-3-149-16</inkml:trace>
  <inkml:trace contextRef="#ctx0" brushRef="#br0" timeOffset="-81064.91">16472 6168 748 0,'0'0'5'0,"0"0"-5"15,0 0-21-15,0 0-38 16,0 0 39-16,0 0-37 16,0 0-37-16,-23 21-74 15,23-21-10-15</inkml:trace>
  <inkml:trace contextRef="#ctx0" brushRef="#br0" timeOffset="-80361.89">17399 4916 638 0,'0'0'1'0,"0"0"-1"15,0 0 0-15,0 0 14 16,0 0-10-16,0 0-4 15,20-24 7-15,38 21-16 16,19 3 16-16,7 0-12 16,0 0 5-16,-9 0 0 15,-14 19 0-15,-19 12 3 16,-14 9-2-16,-17 12 0 16,-11 7 28-16,-22 5-27 15,-43 5 32-15,-16-5-30 16,-3-6 9-16,3-7-13 0,6-6 2 15,11-11 1-15,13-11 9 16,12-5-20-16,12-7 21 16,12-6-19-16,5-2 17 15,10-3-17-15,0 0 6 16,0 0-14-16,0 0-4 16,30 0-7-16,20 0 20 15,9 0 9-15,11 0-15 16,2 0 22-16,-4 2 2 15,-10 15-3-15,-13 9 8 16,-12 6-7-16,-21 11 1 16,-12 10 9-16,0 11-20 0,-31 5 19 15,-22 0-13-15,-5-5-7 16,4-8 13-16,-2-9-16 16,1-8 8-16,-2-6-5 15,-5-4 0-15,-12-11-3 16,-16-5-20-16,57-13-96 15,-9 0-141-15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1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175 513 4386,'0'0'3484,"0"0"-1950,0 0-960,0 0 45,-12 31 221,-36 100 115,45-124-897,1 1 1,-1 0-1,1-1 0,1 1 0,-1 0 0,1 0 0,1 0 0,0 0 0,0 1 0,0-1 0,1 0 1,0 0-1,1 0 0,0-1-58,-2-5 13,2 5 3,0-1 0,1 1-1,0-1 1,0 0-1,0 0 1,1 0-1,-1-1 1,2 1-1,-1-1 1,0 0 0,1 0-1,0-1 1,0 1-1,1-1 1,-1 0-1,1 0 1,0-1-1,0 0 1,0 0-16,11 5 40,1 0 0,-1-2 0,1 0 0,0-1 1,1-1-1,8 1-40,28 2 130,1-3 1,0-2 0,0-3 0,32-5-131,-63 3 61,0-2 1,-1 0-1,1-2 1,-1-1 0,-1-1-1,1 0 1,-2-2 0,1-1-1,-1-1 1,-1-1-1,-1 0 1,1-3-62,-5 5 37,-1-2 0,-1 0-1,0 0 1,-1-2 0,0 1 0,-1-2 0,-1 0-1,-1 0 1,-1-1 0,0 0 0,-1 0-1,-1-1 1,0 0 0,-2-1 0,1-6-37,0-21 33,-3 1 0,-2-1 0,-2-8-33,1 38 5,-2 0 1,1 0 0,-2 0 0,0 0-1,-2 0 1,1 1 0,-2 0 0,0 0-1,-1 0 1,-6-9-6,6 14 0,0 0-1,0 1 1,-1 0-1,0 1 1,-1-1-1,0 2 1,-1-1-1,1 1 1,-2 1 0,1 0-1,-1 0 1,0 1-1,0 0 1,-1 1-1,0 0 1,-10-1-9,1 0 0,-1 1-1,1 1 1,-1 1 0,0 1-1,-1 1 1,1 1 0,0 1-1,0 1 1,0 1 0,-13 3 9,1 2-23,0 2 1,1 0 0,1 3-1,0 0 1,1 2 0,0 1-1,0 3 23,-8 6-47,0 3 0,1 1-1,2 1 1,1 3-1,-7 9 48,24-22-224,1 0 1,1 2-1,1-1 0,0 2 0,2 0 0,0 1 0,2 0 1,1 0-1,-4 16 224,12-33-403,0 0 0,1 0 0,0 0 0,0 0 0,1 1 1,-1 0 402,1 25-3973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13462,'0'0'1281,"0"0"-1233,0 0 32,0 0-160,0 0 128,0 0-192,16-14-1025,-16 14-704,0 0-1248,0-3-609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2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10581,'0'0'1006,"2"25"-449,0 0-493,-1 0 0,-1 0 0,-1 0 0,-1 0 0,-2-1 0,0 1 0,-2-1 0,-2 5-64,-16 46 115,3 1 0,3 1 0,3 0-1,4 1 1,3 1 0,4 23-115,4-90-36,-1 2-34,1 1 1,0 0-1,2-1 1,0 1-1,0-1 0,1 1 1,4 7 69,-7-19-1003,0-2-2273,0-1 63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9396,'0'0'513,"34"-6"44,112-19 620,-90 18-243,0 3 1,0 2-1,19 3-934,-4 0 259,-66-1-226,1 0 0,-1 1 0,1-1 0,-1 1-1,0 0 1,1 1 0,-1-1 0,0 1 0,0 0-1,0 1 1,0-1 0,0 1 0,-1 0 0,1 0-1,1 2-32,0 0 62,0 1 0,-1 0 0,0 0 0,0 0 0,-1 1 0,1 0 0,-1 0-1,-1 0 1,3 7-62,3 12 134,-1 0-1,-2 1 0,0 0 1,-2 0-1,0 19-133,6 76 277,0 3 9,24 113-286,-31-222 7,11 44-55,-4-1 0,-2 2 1,0 49 47,-8 30-1977,0-137 1769,0 0 1,0 1-1,0-1 1,-1 1-1,0-1 1,1 0-1,-1 1 1,-1-1-1,1 1 208,0-2-171,0-1 0,1 0 0,-1 0 0,0 0 0,0 0-1,0 0 1,1 0 0,-1 0 0,0 0 0,0-1 0,0 1-1,-1 0 1,1 0 0,0-1 0,0 1 0,0-1 0,0 1-1,-1-1 1,1 0 0,0 1 0,0-1 0,-1 0 0,1 0 0,0 0-1,-1 0 1,1 0 171,-17 0-3335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7235,'0'0'2738,"0"0"-2690,0 0 80,0 0 496,258 0 128,-124 0 225,6 0-945,4-22-32,-98 11-496,-11-3-4595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11973,'0'0'897,"0"0"-897,0 0 96,0 0-96,205 0 48,-139 0 176,-1 0-192,-3 0 32,-15 0-128,-16 0-112,-31 0-2177,0 0-3186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4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805 38 4914,'0'0'1094,"0"0"-334,0 0 43,0 0 166,0 0 301,6-6 32,19-19-123,-19 19-139,-6 6-351,0 0-4,0 0-239,0 0 53,-16 0-152,-66 0-262,0 3 0,-59 11-85,124-11-8,-27 3-25,0 3-1,-37 12 34,65-16-9,1 1 0,1 1-1,-1 0 1,1 1-1,0 0 1,1 1-1,0 1 1,1 0-1,-11 11 10,2 0-30,2 2 0,1 0 0,1 1 0,1 1 0,1 0 0,1 1 0,1 1 0,1 0 0,2 1 0,1 0 0,1 0 0,-4 25 30,12-48-32,-1 0-1,0 0 0,1 0 1,0 0-1,0 0 1,1 4 32,0-8-9,-1 1 1,1-1 0,-1 0 0,1 0-1,-1 0 1,1 1 0,0-1-1,0 0 1,-1 0 0,1 0-1,0 0 1,0 0 0,0 0 0,0-1-1,0 1 1,0 0 0,0 0-1,1-1 1,-1 1 0,0-1 0,0 1-1,0-1 1,1 1 0,-1-1-1,1 0 9,23 5 16,1-1 0,0-1-1,0-1 1,0-2-1,15-2-15,9 2-6,51-1 14,135 3 94,-221 0-101,-1 0 1,1 0-1,0 2 1,-1-1-1,0 2 1,0 0-1,0 1 1,-1 0-1,1 1 1,-2 0-1,1 1 1,-1 1-1,0 0 1,-1 1-1,0 0 1,0 0-1,-1 1 1,0 1-1,6 11-1,-2-2 11,-2 0-1,0 1 0,-1 1 0,-2 0 1,0 1-1,-1-1 0,-2 2 0,0-1 1,-2 1-1,-1-1 0,1 14-10,-3 103 342,-1-135-317,0 1 1,0-1 0,-1 0 0,0 0 0,0-1 0,-1 1-1,0 0 1,0 0 0,0-1 0,0 1 0,-1-1 0,0 1-1,0-1 1,0 0 0,-3 2-26,0-1 30,0 0 0,0 0-1,-1-1 1,0 0 0,0 0 0,0-1 0,0 0-1,-1 0 1,0-1 0,0 0 0,-1 1-30,-12 2 103,-2 0 0,1-1 1,0-2-1,-1 0 0,-7-1-103,-119-1 308,81-2-295,30 2-153,0-1 0,0-3-1,1-1 1,-1-1 0,-27-9 140,35 1-665,29 12 424,0 0-1,0 0 0,0 1 0,0-1 1,0 0-1,0-1 0,0 1 0,1 0 1,-1 0-1,0 0 0,1 0 0,-1-1 1,1 1-1,-1 0 0,1 0 0,-1-1 0,1 1 1,0 0-1,0-1 0,0 1 0,0-2 242,0-10-6712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5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0 407 6019,'0'0'248,"0"0"360,25 25 633,84 79 197,-79-75-887,0-2 0,1-2 0,2 0 0,0-2 0,2-2 0,26 13-551,-25-19 173,-1-2 0,2-1 1,0-2-1,0-1 0,0-3 1,18 2-174,37 0 299,0-4-1,0-3 1,24-6-299,-102 3 29,-1 1 0,0-2 0,0 0 0,0 0 0,-1-1 0,1-1 0,-1 0 0,0 0 0,0-1 0,-1-1-1,0 0 1,0-1 0,0 0 0,-1-1 0,0 0 0,-1 0 0,0-1 0,-1 0 0,0 0 0,0-1 0,2-6-29,3-6 51,-1 0 0,-1-1 1,-2-1-1,0 0 0,-2 0 1,0 0-1,-2-1 0,-1 0 0,-1 0 1,-1-9-52,0 13 15,-1-6 29,0 0 0,-3-29-44,1 49 16,-1 0 1,1 0-1,-1 0 1,0 0-1,-1 0 1,0 0-1,0 1 1,-1 0 0,1-1-1,-2 1 1,1 0-1,-4-3-16,-2-1 11,-2 0 0,1 1 0,-2 1 0,1-1-1,-1 2 1,0 0 0,-1 1 0,0 0 0,0 1 0,-1 0 0,0 1-1,1 1 1,-2 0 0,-11-1-11,-34-3 16,0 2-1,0 3 0,-11 3-15,47 0-14,-50 0-9,1 2-1,-1 4 0,1 3 1,0 3-1,1 4 1,-62 21 23,103-25-90,1 1 0,-24 15 90,43-22-136,1 1-1,1 0 1,-1 0 0,1 1 0,1 1-1,0-1 1,-7 9 136,15-15-133,-1 0 0,1 0 1,0 0-1,-1 0 0,1 0 0,0 0 1,0 0-1,1 0 0,-1 0 0,0 1 0,1-1 1,-1 0-1,1 1 0,0-1 0,0 0 1,0 1-1,0-1 133,0 29-4546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6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4514,'0'0'83,"-26"8"130,-6 0-17,11-2 137,0 0 0,1 1 1,0 1-1,-2 1-333,21-5 229,0 0 1,1-1-1,-1 1 1,0 0-1,1-1 1,0 1-1,0 0 0,0 0 1,1-1-1,-1 1 1,1 2-230,0-3 42,0 0 1,0 1 0,0-1 0,1 0-1,-1 0 1,1 0 0,0 0 0,0 0-1,0 0 1,0 0 0,0-1-1,1 1 1,-1-1 0,1 1 0,-1-1-1,1 0 1,1 1-43,10 6 154,0-1-1,0-1 1,4 2-154,-15-8 13,41 18 198,1-2 0,1-2 0,0-3 0,13 2-211,192 27 538,275 9 159,1-26-577,-512-24-108,127 4 241,0 7-1,95 20-252,-209-25 23,0 1 0,0 1 0,0 1 0,-1 2 0,-1 0 0,0 2 0,0 1-23,-18-9 28,0 0-1,0 0 1,-1 1 0,1 0 0,-1 0-1,-1 1 1,1-1 0,-1 1-1,0 1 1,-1-1 0,0 1-1,0 0 1,-1 1 0,1-1-1,-2 1 1,1 0 0,-2-1-1,1 1 1,-1 1 0,0-1 0,-1 0-1,0 0 1,0 2-28,-1-10 256,0-1 136,29-2-457,-1-1-1,1-2 1,-1 0 0,0-2-1,0-2 1,17-7 65,52-15-168,-1 9 183,1 4-1,1 4 1,76 0-15,300 10 88,-263 6-52,588 44 289,-75-1-34,-249-45-160,-409-2-131,0-4-1,0-2 1,-1-4-1,0-2 1,-1-3-1,19-9 1,-34 8-10,-1-2-1,-1-2 1,-1-2 0,-1-3 0,-1-1-1,-1-2 1,-2-1 0,9-12 10,-42 36-47,1 0 1,-1-1 0,-1 0 0,0 0-1,0-1 1,0 0 0,-1 0 0,-1 0-1,1-1 1,-2 0 0,1 0 0,1-5 46,-5 13-185,0-3-3403,-1 1-1617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7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17 7267,'0'0'955,"0"0"-285,0 0-243,0 0 296,0 0 96,0 0 267,-1-4-385,1 4-670,0 0 0,0-1 0,-1 1-1,1 0 1,0 0 0,0-1 0,0 1-1,-1 0 1,1-1 0,0 1-1,0 0 1,0-1 0,0 1 0,0 0-1,0-1 1,0 1 0,-1 0 0,1-1-1,0 1 1,0 0 0,0-1 0,0 1-1,1 0 1,-1-1 0,0 1-1,0-1 1,0 1 0,0 0 0,0 0-1,0-1 1,0 1 0,1 0 0,-1-1-1,0 1 1,0 0 0,0-1-1,1 1 1,-1 0 0,0 0 0,1-1-1,-1 1 1,0 0-31,23 15 422,69 52-99,3-4 0,85 41-323,-163-95-10,220 118 81,-178-92 145,-1 3 0,46 41-216,-102-77 41,1 0 0,-1-1 0,0 1-1,1 0 1,-1 0 0,0 1 0,0-1 0,-1 0-1,1 1 1,0-1 0,-1 1 0,1-1-1,-1 1 1,0 0 0,0-1 0,0 1-1,0 0 1,0 3-41,-2-3 38,0 0 0,0 0 0,0 0 0,0 0 1,0 0-1,-1 0 0,0 0 0,1-1 0,-1 1 0,0-1 0,0 1 0,0-1 0,-1 0 0,1 0 0,-1 0 1,1 0-1,-1 0 0,0 0-38,-445 325 4,145-111-6,261-185-123,2 2 0,1 2 1,-14 18 124,35-31-1259,0-1 0,-4 11 1259,19-28-2707,3-4-2133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6T14:01:30.5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11029 2198 164 0,'0'0'0'0,"0"0"-4"16,0 0-37-16,0 0 20 15,0 0 21-15,0 0 0 16,0 0 0-16,0 0 10 16,0 0 6-16,0 0 20 0,0 0-21 15,0 0-12-15,0 0 1 16,0 0-8-16,0 0-3 15,0 0 7-15,0 0 1 16,0 0 1-16,0-1 32 16,0-2-14-16,0 3 18 15,0-1-25-15,0-2 20 16,0 0-15-16,0 2 14 16,0 1-25-16,0 0 1 15,0 0 7-15,0-3-12 16,0 2 19-16,0-2-20 15,0 1 12-15,15-1-5 0,4-2-12 16,4 0 5-16,7 1-2 16,1 2 0-16,11 0 1 15,13 2-6-15,10 0 18 16,13 0-27-16,12 0 25 16,13 13-22-16,8 4 16 15,7 2-7-15,13-4 4 16,14 0-2-16,16-4 0 15,20-3 2-15,12 0-7 16,11-1 19-16,3-4-10 16,-3-3 2-16,-6 0 15 15,-11 0-15-15,-13 0 16 16,-3-5-7-16,-4 3-9 0,6 2-6 16,-13 0 16-1,-1 0-33-15,-8 0 31 0,5 10-27 16,-4 3 22-16,-1 1-15 15,-9-4 9-15,-8 5-3 16,-22-5 0-16,-12-1 6 16,-16 4-15-16,-22-7 22 15,-17 0-27-15,-15 1 23 16,-21-5-20-16,-3-2 11 16,-6 0 0-16,0 0 0 15,0 0 1-15,0 0 7 16,0 0 6-16,0 0-17 0,0 0 11 15,0 0 18 1,0-2-16-16,-3 0 6 0,-17 0-16 16,1-1-6-16,-4 3 4 15,-5 0-8-15,-2 0 4 16,1 0-27-16,4 0 16 16,-1 12-25-16,-4 1 28 15,-9 2-31-15,-5 4-15 16,24-15-14-16,-5 0-98 15</inkml:trace>
  <inkml:trace contextRef="#ctx0" brushRef="#br0" timeOffset="6201.52">18143 5119 67 0,'0'0'122'15,"0"0"-108"-15,0 0-6 16,0 0-7-16,0 0 4 15,0 0-5-15,0 0 3 16,0 0-2-16,135 10 8 16,-116-8-9-16,1-1 2 15,2 2 4-15,-2-1-2 16,2 1 3-16,-2-1 10 0,5 2-13 16,2-2 21-16,2 3-22 15,-1-2 13-15,8 4-15 16,-3-1 9-16,-2 3-9 15,8 1 7-15,0 1-3 16,3 0-3-16,6 0 6 16,2 2-1-16,-2-6 14 15,7 5-17-15,-1-4 10 16,5-1-11-16,2-1 11 16,9-1-6-16,19-3 9 15,4 1 6-15,10 0-21 16,1 2 9-16,-4 0-4 15,-10 1-12-15,-2-1 15 0,-8 0-15 16,4-2 7 0,4 2-2-16,8-5 0 0,1 2 4 15,7 3 4-15,-4-3-7 16,-4 2 22-16,2 3-22 16,-7 1 12-16,-7 3-6 15,-8 1-7-15,-4 1 0 16,-4 3 0-16,-7-1-4 15,-2-3 15-15,-1 1-22 16,-1-2 24-16,1-3-24 16,-2 3 23-16,-2-3-17 15,-2 0 7-15,4-1-2 16,1 0 0-16,1-2 5 0,10-4-15 16,6-1 20-16,7 0-20 15,6 0 26-15,-3 0-27 16,-3 0 18-16,-3 0-10 15,-10 3 4-15,-1-3-1 16,-3 2 0-16,-2-2 6 16,-4 0-18-16,1 0 26 15,2 0-25-15,10-6 22 16,7-12-12-16,3-1 4 16,2 0-3-16,-2 0 0 15,-3 1 4-15,-4 1-8 16,-10 3 15-16,-5-2-21 0,-7 4 26 15,-4-5-24-15,-3 1 16 16,-6-2-6-16,-3-4 3 16,-5-1-4-16,8-7 13 15,3-4-8-15,8-6-9 16,-8 0 15-16,0-1-20 16,-3 3 15-16,-5-1-14 15,-1 5 11-15,-7 2-4 16,-4 2 0-16,1-2 7 15,-7 2-12-15,4-4 19 16,-7 2-22-16,-4-3 16 16,2 0 6-16,-2-2-13 15,-4-6 9-15,3 0-8 16,-5-4 0-16,0-1 2 0,-3-5 4 16,0 0-3-16,0 0 6 15,0 1-10-15,-11 1 10 16,-17-1-15-16,-11 3 4 15,-3-4 0-15,-3-3-1 16,3 3 5-16,3-3-17 16,3 2 29-16,2 1-33 15,1 4 34-15,1 4-30 16,2 5 24-16,5 3-18 16,-1 3 7-16,-1 2 0 15,2 0-3-15,-11-1 14 16,2 1-26-16,-8-2 22 15,-3 2-22-15,-2 0 28 0,-1-1-24 16,3 2 13 0,-4-1-4-16,-2 0 2 0,-8 2 0 15,-2-2-7-15,-7 2 19 16,1-2-27-16,-5 1 27 16,5 2-27-16,-1-1 23 15,7 1-11-15,-1-2 3 16,1 0 0-16,2 2-4 15,8-1 16-15,2 1-26 16,4-2 30-16,0 2-32 16,0 1 29-16,-10 0-22 15,-4 3 9-15,-8 1-7 16,-8 0 3-16,4 7-10 0,-7 0 14 16,1 2-5-16,6 3-13 15,-4-2 28-15,2 4-18 16,1-1 14-16,-5 2-6 15,-1 3 0-15,-2 4 0 16,-7 2-6-16,0 0 16 16,-5 0-24-16,2 0 19 15,-4 8-15-15,-2 7-3 16,-1 0 7-16,-1 0 5 16,5 0-2-16,6-2 1 15,6 0 4-15,6 1-13 16,5 2 24-16,3 3-24 0,-2 0 19 15,1 3-16 1,-2-3 14-16,1-2-7 0,4 0 1 16,4-2 0-16,0 1-9 15,-1-4 20-15,8 3-25 16,2-2 30-16,4 0-31 16,6-1 27-16,3 1-17 15,3 0 5-15,1 5 0 16,-8-2-1-16,1 6 1 15,-3-1-7-15,0-2 19 16,-3 1-25-16,3-5 28 16,9-5-25-16,6-1 13 0,12 0-4 15,-9 1 1 1,5 2 0-16,-10 6-6 0,2-1 19 16,-1 2-29-16,-2-1 30 15,4-2-28-15,-4 3 21 16,2 2-12-16,-5-2 7 15,0 2-2-15,-3 0 0 16,5-2 4-16,-2 3-13 16,3-5 19-16,4 2-22 15,1-2 25-15,1-2-23 16,1 0 16-16,1 2-7 16,-1-1 1-16,-4 1 0 15,2 4-2-15,-5-2 13 16,1 0-25-16,-1 0 30 15,-6 3-32-15,0-1 24 0,0 1-11 16,-2 2 3-16,9-5 0 16,7-3 0-16,5 0 2 15,4-1-10-15,-1-3 19 16,1 3-21-16,4 0 19 16,-2-3-18-16,2 4 16 15,-1-1-14-15,2 2 7 16,2 2 0-16,-1 1-3 15,1-1 10-15,0 2-19 16,-2-1 24-16,2-1-25 16,-4-3 22-16,-1 5-14 15,8 0 5-15,0 0 0 0,6 2-1 16,0-1 6 0,0-2-12-16,0 3 21 0,0-2-17 15,0 2 16-15,0 1-19 16,3 4 13-16,0-2-7 15,0 4 0-15,0 0 0 16,-3 2-3-16,5 0 14 16,-5 0-25-16,3 0 31 15,3 0-30-15,0 2 23 16,1 0-14-16,-7 3 6 16,3-3-2-16,-3-2 0 15,3-3 5-15,0 0-15 16,0-6 25-16,8 0-25 0,-5 3 25 15,0-2-23 1,1 1 16-16,5 1-8 0,-1-1 3 16,5 2-1-16,-1-3 0 15,2-1 11-15,-1-1-21 16,-4 1 22-16,-1 0-24 16,2 0 20-16,-1 1-11 15,-1 0 2-15,-2-3-1 16,4 1 0-16,-1-1 2 15,5 1-10-15,-1-1 24 16,1-2-31-16,2-2 29 16,0-2-28-16,-1 1 19 15,6-6-5-15,2 3 0 16,2 0 3-16,2-3-9 0,-1-1 14 16,4 0-25-16,-5-6 21 15,-2 2-13-15,-4-3 7 16,1 0-9-16,1 0 5 15,-9 3-9-15,4-1 6 16,-2-1-8-16,-1-3 16 16,7 1-38-16,2-1 29 15,5 0-33-15,2 0 18 16,-19 0-53-16,-7 0-60 16</inkml:trace>
  <inkml:trace contextRef="#ctx0" brushRef="#br0" timeOffset="9240.28">10931 4874 223 0,'0'0'30'16,"0"0"-28"-16,0 0-4 0,0 0 12 15,0 0-9 1,0 0 0-16,0 0 18 0,0 0-7 16,0 0 4-16,0 0 12 15,0 0-12-15,0 0 10 16,0 0-16-16,0 0-14 16,6 0 15-16,14 0-6 15,13 0-4-15,6 0 1 16,3 0-2-16,3-2 10 15,10 0-19-15,9 0 21 16,10-3-16-16,7 0 12 16,6 0-2-16,10 1-3 15,1 1 5-15,5 1-8 16,-7-1 0-16,4 2-1 0,7-3 6 16,7-1 7-16,9 2-11 15,5-4 21-15,1 4-19 16,5 0 21-16,-5 0-15 15,-7 1 6-15,-6 2-12 16,-2 0 6-16,-11 0-14 16,-10 0 19-16,-12 0-25 15,-20 0 26-15,-16 2-30 16,-19 7 6-16,-13 1-22 16,-13-1-30-16,0 2 8 15,0-1 38-15,0-10-45 16,0 0-85-16</inkml:trace>
  <inkml:trace contextRef="#ctx0" brushRef="#br0" timeOffset="14190.66">11038 5106 262 0,'0'0'16'15,"0"0"-16"-15,0 0-16 16,0 0 9-16,0 0 14 16,0 0-12-16,0 0 5 15,0 0-18-15,0 1 5 16,0-1 13-16,0 0 6 15,0 0 3-15,0 0 21 16,0 3-24-16,0-3 20 16,0 0-15-16,0 2 3 15,0 0-14-15,0 5 5 0,-3 1-5 16,-14 5 3 0,1 1-11-16,-2 2 17 0,1 0-18 15,1 3 18-15,-4 5-15 16,4 3 12-16,-1 0 1 15,5 9-4-15,-1 3 6 16,1 8 1-16,1 6-1 16,8 3 35-16,3 0-36 15,0 0 15-15,0-5-22 16,0-4 29-16,17-4-15 16,-5-7 2-16,4-4-7 15,1-1-10-15,-4-6 3 16,-7-4 5-16,0-4-14 0,-3 0 15 15,-3-2-18 1,0 2-11-16,0-2 1 0,0 0-25 16,0-2-12-16,0-6-8 15,0-7-34-15,0 0-67 16</inkml:trace>
  <inkml:trace contextRef="#ctx0" brushRef="#br0" timeOffset="21743.42">11012 4870 25 0,'0'0'225'0,"0"0"-220"16,0 0-3-16,0 0 5 16,0 0 2-16,0 0 6 0,0 0 2 15,0 0 2 1,123-7-7-16,-53-5 20 0,17-1-5 16,24-2 5-16,24 2-25 15,21 2 8-15,21 3-8 16,21-1 12-16,15 1-15 15,10-1 10-15,6-1-4 16,-13-1-4-16,-15 2 28 16,-20-1-31-16,-27 1 19 15,-31 5-14-15,-36 4-6 16,-31 0 5-16,-28 0-9 16,-14 0 2-16,-14 0 0 15,0 0 20-15,-45 0-19 16,-33 0-1-16,-23 0-42 0,-19 0 32 15,-17 0 14-15,-16 0-11 16,-18 0 9-16,-19 0-2 16,-20 0 0-16,-3 0 4 15,6-2-13-15,20-5 21 16,28 1-23-16,33 2 23 16,26 2-24-16,29 2 15 15,29 0-6-15,15 0-37 16,15 12-9-16,12 6 18 15,0 1-12-15,9-3 36 16,47 0-23-16,22-4 21 16,25-3 18-16,23-9-6 15,19 0 5-15,13 0 5 0,4 0 4 16,-4-9-11 0,-12 5 4-16,-23 4 0 0,-30 0-20 15,-32 0 10-15,-28 7-6 16,-24-3-25-16,-9-2 31 15,0-2 30-15,-51 0 14 16,-27 0-30-16,-25 0-11 16,-20-2 14-16,-17-7-16 15,-11-1 21-15,-11-1-19 16,-9 0 18-16,-7 1-18 16,10 1 1-16,17-1-4 15,28-1 1-15,33 4-5 0,32 3 13 16,29 4-18-1,25 0 9-15,4 0-35 0,36 0-39 16,53 8 71-16,31-3 6 16,42-5-3-16,26 0 7 15,15 0-4-15,16 0 13 16,4-9-8-16,-2-3 22 16,-11 0-25-16,-23 4 31 15,-36 8-35-15,-34 0 8 16,-36 0-9-16,-36 0 0 15,-22 0-4-15,-23 0 9 16,0 0-4-16,-23 0 58 16,-41 0-39-16,-37 0-20 0,-31 0-19 15,-24 0 5 1,-25 0 14-16,-12-8-1 0,-17 1 8 16,-7 1-14-16,1-3 22 15,9-1-27-15,20-3 24 16,32 0-13-16,38 1 2 15,34 2 12-15,30 4-8 16,28 6-3-16,22 0-4 16,3 0-23-16,22 2-50 15,50 17 65-15,27-1-2 16,31-3 24-16,31-2-13 16,20-3 1-16,6-1 0 15,4-1 3-15,-4 2-2 16,-9 2 1-16,-13-2 4 15,-22 3-12-15,-34-2 18 0,-34-3-21 16,-30 1 14-16,-26-3-7 16,-19-6 4-16,0 0-1 15,-55 0 39-15,-43 0-40 16,-33 0 0-16,-37 0-9 16,-23 0 1-16,-9 0 16 15,-10-2-10-15,0-9 2 16,15 3 0-16,21-2 0 15,32 1 5-15,33 1-4 16,34 0 6-16,30 7-3 16,33 1-3-16,12 0-2 15,22 10-86-15,55 9 75 16,33-4 9-16,39-8 6 0,38-5-1 16,29-2 5-16,16 0-3 15,14 0 4-15,-6 0-16 16,-17 0 20-16,-24 0-14 15,-40 2 2-15,-36 9 0 16,-36 4 0-16,-36-5-5 16,-24-1 0-16,-21-5 9 15,-6-4-4-15,0 0 8 16,-36 0 32-16,-15 0-40 16,-13-4 8-16,-11-2-5 15,-18 1-1-15,-14 5-4 0,-20 0-13 16,-21 0 3-1,-10 0-30-15,-7 0 39 0,4 5-5 16,12-5 3-16,16 0 8 16,20 0-3-16,24 0 0 15,27 0 5-15,29 0-14 16,30 0 11-16,3 0-7 16,42 0-104-16,48 6 106 15,30 0-10-15,-53-3-35 16,5-3-69-16</inkml:trace>
  <inkml:trace contextRef="#ctx0" brushRef="#br0" timeOffset="22004.16">13209 4915 170 0,'0'0'38'16,"0"0"4"-16,0 0 11 15,0 0 46-15,0 0-82 16,0 0 3-16,0 0-19 15,-136-23 10-15,43 12-11 16,-21 2 0-16,-18 3-4 16,-13-1 8-16,-7 1-14 15,0 2 20-15,9-4-22 16,20 7 25-16,30-1-15 16,23 0 2-16,34 2 0 15,22 0-1-15,14 0-41 16,8 17 0-16,23-7-20 0,5-1-142 15</inkml:trace>
  <inkml:trace contextRef="#ctx0" brushRef="#br0" timeOffset="24337.19">14110 7914 186 0,'0'0'36'0,"0"0"-23"0,-190-75 10 15,145 62-17-15,6 3-8 16,0 3 2-16,10 1-3 16,2 1-2-16,12 4 5 15,2-5-3-15,7 6 10 16,3 0-14-16,3 0 7 16,0 0-72-16</inkml:trace>
  <inkml:trace contextRef="#ctx0" brushRef="#br0" timeOffset="25820.52">14098 7719 246 0,'0'0'11'0,"0"0"-7"15,0 0 32-15,0 0-23 16,0 0 10-16,0 0-12 15,6 116 1-15,-3-85 0 16,-3 7-9-16,0-1 15 16,3 9-13-16,-3 5 17 15,7 3-20-15,11 3 11 16,9-2-8-16,12-1-2 16,12-5-3-16,8 1 0 15,11-8 10-15,8-1-6 16,9-4 15-16,0-6-16 0,4-1 27 15,7-4-28-15,1-7 25 16,7-4-14-16,11-9-7 16,-3-2 12-16,4-4-16 15,2 0 9-15,-3 0-5 16,-2-4-4-16,-4-11 8 16,2-1-9-16,-4-2 6 15,2-1-1-15,1-4-6 16,2-1 1-16,5 1-4 15,7 1 17-15,7-1-28 0,5 4 29 16,4-1-29 0,-5 5 28-16,-5 5-19 0,-7 3 5 15,-8 3-1-15,-10 4-2 16,-13 0 6-16,-17 0-7 16,-8 2 10-16,-13 15-19 15,0 5 21-15,-8 1-18 16,4 3 16-16,-4 4-8 15,0 5 2-15,-1 5 0 16,-2 0-3-16,-3 3 11 16,0-3-15-16,-3-3 16 15,0-3-18-15,-8-6 15 16,-6-2-10-16,-1-7 4 16,-9-4 0-16,-4-4 0 15,-8-5 3-15,-3-6-6 0,0 0 10 16,0 0-18-16,0 0 22 15,0 0-22-15,0 0 11 16,0 0-5-16,3 0 3 16,10 0-13-16,10 0 13 15,16-9 2-15,12-9-15 16,10-3 23-16,7 2-16 16,10 0 11-16,19-4-8 15,26-2 6-15,22-6-1 16,23 4 0-16,16-4 2 15,7 3 8-15,10 3-4 16,5 2-3-16,4 5 11 0,0 1-21 16,-11 4 14-1,-4 2-3-15,-4 6-1 0,-7-3-3 16,12 0 20-16,11-2-19 16,16-1 35-16,4-3-31 15,-4 4 6-15,-16 2 2 16,-17-1-19-16,-19 1 13 15,-23 1-7-15,-19-1 0 16,-15-5 0-16,-21-2-6 16,-15-6 20-16,-20-8-20 15,-7-5 25-15,-12-10-25 16,-3-10 8-16,-10-6-4 16,-13 2-8-16,-10 7 2 15,-3 8-2-15,0 14 20 16,0 10-30-16,0 10 36 0,0 4-33 15,0 5 16-15,0 0-6 16,0-2-39-16,0 2-12 16,3-2 19-16,5 2-15 15,-5 0-8-15,-3 0-79 16,0 0-22-16</inkml:trace>
  <inkml:trace contextRef="#ctx0" brushRef="#br0" timeOffset="27703.78">22571 8263 167 0,'0'0'142'16,"0"0"-93"-16,0 0-40 15,0 0 54-15,0 0-24 16,0 0 21-16,0 0-39 15,-25-18-18-15,25-3 5 16,0-2 2-16,9-3-8 16,-2-2 2-16,2-4 1 15,2-6 10-15,1-10-24 16,1-9 20-16,-1-9-17 16,-1-11 6-16,-8-3 0 15,-3-3-4-15,0-5 14 16,0 0-25-16,-17-8 30 0,-11 0-24 15,-5 4 16-15,1 5-14 16,2 7 7-16,-1 3 0 16,-8 2-1-16,0 5 1 15,0-6-10-15,0 3 22 16,-3-4-24-16,0 2 26 16,-3 3-24-16,6-4 12 15,0-2-2-15,8-3 0 16,5-2 0-16,2-2-2 15,9 9-2-15,-1 5-12 16,-4 9 31-16,4 5-25 16,-1 3 20-16,5 5-16 0,2 5 7 15,-2-2-1-15,-8 1 12 16,-2 2-9-16,0 3-6 16,-11 6 15-16,0 4-31 15,1 4 37-15,-4 3-34 16,0 3 24-16,8 6-8 15,-4-1 0-15,-1 2 1 16,-3 2 10-16,-6 4 3 16,-6 1-26-16,-13 2 27 15,-17 4-28-15,-15 0 16 16,-24 0-6-16,-18 0-3 16,-15 2 4-16,-14 6-1 15,-16-3 6-15,-5-1-8 0,-5 3 17 16,-8 0-13-1,-3 1 11-15,-1 0-12 0,1 0 2 16,0 3 0-16,5 2-1 16,-11 0 4-16,-19 1-10 15,-17-3 17-15,-15 2-24 16,-10 5 23-16,6-3-21 16,10-3 24-16,20-3-19 15,12-1 7-15,17 3 0 16,8-4 0-16,5-1 0 15,6-4-10-15,10-2 20 16,21 0-23-16,27-2 28 0,33-13-28 16,32 2 23-16,28 4-10 15,24 3 0-15,9 4 0 16,0 0-4-16,0 0-21 16,0 2 17-16,0 0-13 15,0 0 14-15,0 0-2 16,0 0 0-16,0 6-11 15,0 13 20-15,0 1 0 16,0 2-14-16,0 3 11 16,0 7 0-16,0 11-8 15,-23 11 19-15,-13 16-15 16,-3 9 8-16,-6 10-1 16,4 10 0-16,2 2 1 15,3-2-4-15,10-6 14 16,1-1-23-16,2-2 24 0,-2-1-24 15,-5 6 20-15,-2 0-12 16,-1 2 4-16,5 0 0 16,1-1 0-16,4 2 9 15,4 0-19-15,7-3 21 16,4-14-25-16,8-11 28 16,0-7-20-16,0-10 6 15,5-4 0-15,20-4-2 16,1-4 7-16,-1 0-15 15,-2-3 22-15,-7 0-25 16,-5 3 26-16,-5-5-25 16,-3 1 22-16,0-5-16 0,7-7 6 15,-1-3 0-15,11-3-1 16,10-2 7-16,15-1-14 16,16-1 19-16,29-6-3 15,27-2-4-15,25-7 2 16,19 0 0-16,14 0-6 15,5 0 2-15,7 0-1 16,8 0 8-16,21 5-2 16,24-1 8-16,25-2-7 15,29 1-7-15,8-3 5 16,0 0-9-16,-12 0 5 16,-21 0-2-16,-24 0 0 15,-6 0 8-15,-3 0-10 0,-11 0 10 16,-14 12-13-16,-20 5 19 15,-29 0-24-15,-27 0 17 16,-22-4-7-16,-29-4 0 16,-30-3-10-16,-24-3-2 15,-18-3-54-15,-12 0-5 16,0 0-24-16,-22 0-27 16</inkml:trace>
  <inkml:trace contextRef="#ctx0" brushRef="#br0" timeOffset="29728.6">14204 4807 263 0,'0'0'10'0,"0"0"10"16,0 0-20-16,0 0 21 16,0 0-20-16,0 0 8 15,0 0-9-15,3 16 0 16,11-5-1-16,1-1 6 15,7 5 0-15,8 5-3 16,6-2 16-16,12 8-13 0,8 4 12 16,11 5-15-16,14 3 6 15,6 4 4-15,19-3-4 16,17 0 8-16,26-3-13 16,18 0 24-16,21-1-25 15,10-1 28-15,1 0-27 16,2 1 26-16,-3-1-7 15,-5 0-12-15,8 0-6 16,9 2 1-16,16-3-1 16,15-4 6-16,11-5 0 15,1-5-5-15,-9-3 15 16,-14-1-14-16,-19-4 14 16,-18 3-2-16,-19-1-13 15,-6 3-1-15,0-4 10 16,7 0-23-16,2-1 22 0,10-4-25 15,5-1 20-15,8-6-9 16,6 0 2-16,4 0 0 16,2-2 8-16,-13-15-3 15,-9 1-5-15,-12-2 10 16,-13-3-12-16,-10 1 12 16,-10 0-17-16,8-1 15 15,-2-8-4-15,14-8-5 16,6-10 2-16,4-6-7 15,5-6 19-15,-1 0-28 0,-6-3 33 16,-17-1-32 0,-10-3 27-16,-18-4-17 0,-11 0 3 15,-4-5 0-15,-7 2-1 16,-5 4 7-16,-14 3-18 16,-13-1 29-16,-9 1-32 15,-10-3 31-15,-10 0-29 16,-6-9 20-16,-10-3-7 15,-7-5 0-15,-8-8 1 16,-8-2-9-16,-6-6 23 16,0-1-32-16,0 2 36 15,0 10-32-15,-6 8 25 16,-24 9-14-16,-9 9 3 16,-12 2-1-16,-14 3 0 15,-19 5-5-15,-13 1-3 0,-9 0 3 16,-11 3-7-16,-2-3 18 15,-11 2-13-15,-5 2 9 16,-7-4-3-16,-4 5 1 16,-5-2 0-16,-11 4-9 15,-12 4 20-15,-21 7-24 16,-8 9 7-16,-4 2-2 16,0 6 3-16,11 0 1 15,-11 4 4-15,0 0 0 16,-9 2-8-16,5 3 22 15,9 1-29-15,-2 4 31 16,-3 5-31-16,-6 0 30 0,-7 7-29 16,7 12 14-1,12-2-11-15,17-7 2 0,13 0 4 16,12-9-11-16,2-1 28 16,-2 0-26-16,-3 0 28 15,0 0-28-15,-1 0 24 16,-2 0-11-16,3 3 1 15,9 4 0-15,8 1-4 16,16-3 10-16,6 3-21 16,11-4 27-16,8-2-33 15,10-2 34-15,13 0-21 16,11 0 10-16,2 0-3 16,1 0 1-16,-14 0 0 15,-14 4-8-15,-17 22 13 16,-14 5-16-16,-13 7 20 0,-4-2-26 15,4 0 22-15,7-6-11 16,15 1 6-16,14-6 0 16,16-2 0-16,9 3 6 15,2 1-19-15,1 6 24 16,-6 9-25-16,-6 11 15 16,-14 12-8-16,-2 10 9 15,-4 4-2-15,1 7 0 16,12 1 3-16,14 3-10 15,11 5 17-15,15 3-24 16,2 7 24-16,7 3-19 16,-3-3 15-16,2 0-10 0,1 0 4 15,6-1-10-15,13 1-27 16,13-7-42-16,13-5 35 16,0-9-16-16,24-71 13 15,1-6-56-15</inkml:trace>
  <inkml:trace contextRef="#ctx0" brushRef="#br0" timeOffset="34109.28">22287 8287 92 0,'0'0'140'0,"0"0"-103"16,0 0-17-16,0 0-8 15,0 0 41-15,0 0-16 16,0 0 1-16,0 0-10 16,0 1-8-16,0-1-4 15,0 0-5-15,0 0-18 0,-3 0 21 16,3 0-28-16,0 0 8 15,0 0-2-15,0 0 1 16,10 2 6-16,13 12 1 16,5-1 0-16,5 1-9 15,-2 3 20-15,8 2-19 16,3 3 20-16,8 2-5 16,4-1-3-16,18 2-4 15,15-1 7-15,13-1-3 16,18 1 17-16,13-1-20 15,7 1 29-15,10 0-22 16,5 2 26-16,-5-3-30 0,4 4 23 16,-10-2-19-1,0 0-3-15,4-3 2 0,5-2-5 16,11-4 2-16,3-11 9 16,3-5 2-16,-6 0-10 15,-4 0 7-15,-6-10-11 16,-4-11 6-16,1-2 4 15,-7-11-6-15,-3-4-2 16,-4-11 11-16,-4-6-19 16,-16-7 21-16,-1-2-25 15,-18 4 17-15,-18 9-11 16,-23 10 3-16,-16 11 0 16,-16 11-1-16,-11 6 4 15,-2 4-14-15,-4 3 15 16,-3 2-14-16,3-1 8 0,-1-4-3 15,1 1-4-15,3 0-10 16,-2 1 11-16,-1 1-5 16,0 1-2-16,5 1-43 15,-2 0 27-15,-2-1-23 16,-4 4 48-16,0-2-18 16,-3 3 20-16,0 0-50 15,0 0-87-15,0 0-102 16</inkml:trace>
  <inkml:trace contextRef="#ctx0" brushRef="#br0" timeOffset="39105.76">14378 5382 452 0,'0'0'19'16,"0"0"-10"-16,0 0-18 16,223-33 22-16,-58 5-13 15,42-1 4-15,36 3 16 16,15 1-15-16,7 7 7 16,-7 7-3-16,4 5-2 15,9 6-7-15,20 0 5 16,19 0-12-16,12 1 21 15,5 9-28-15,-14 1 27 16,-5-3-16-16,-27-4 5 16,-9 0-2-16,2-4 0 15,-3 0 2-15,-6 0-8 0,-16 0 11 16,-42-6-10-16,-42-1-27 16,-50 4 22-16,-46 0-5 15,-46-1 14-15,-23-2 2 16,-20-3 1-16,-64-6-2 15,-46 0 7-15,-38 4-21 16,-42 2 14-16,-39 7-2 16,-16 1-43-16,-18 1 36 15,-15 0-1-15,-16-5 10 16,-21-6 0-16,-23-1 2 0,-14-6 22 16,6 4-12-1,28-1 23-15,27 5-31 0,46-4 29 16,49 6-23-16,45 1 13 15,60 0-3-15,58 7-19 16,53 0-1-16,6 3-47 16,86 22 36-16,51 2 10 15,52-13-10-15,46-8 22 16,72-6-4-16,66 0 1 16,57-20-5-16,29-4 17 15,-15 2-13-15,-25 12 6 16,-17 10-1-16,-8 0-16 15,-9 4 13-15,-19 19-18 16,-53 0-19-16,-43 2 16 16,-54-9-9-16,-38-1 17 0,-25-6-3 15,-33-5 14-15,-33-1-15 16,-32-3 16-16,-37 0-14 16,-24 0 15-16,-43 0 11 15,-67 0-20-15,-67 1-35 16,-82 19 15-16,-77 8-41 15,-74 1-13-15,-49-2-6 16,-2-13 44-16,8-9 36 16,11-5 38-16,-8-3 25 15,-22-12-3-15,-3 3-17 16,30 6-17-16,45 6 4 16,51 0-29-16,55 0 4 0,60 12 9 15,80 1-20-15,79 6 10 16,75 9-8-1,52 8-34-15,103 9 11 0,81-8 8 16,61-16 19-16,78-13-4 16,74-8 7-16,49-16-16 15,28-16 24-15,-25-1-11 16,-16 8 16-16,-20 5 14 16,-1 7-15-16,-4 7-15 15,-40 6 7-15,-59 0 1 16,-67 0-12-16,-60 0 16 15,-47 11-24-15,-45 0 14 16,-49-6-4-16,-37-2-4 16,-44-3 6-16,-12 0 10 15,-23 0 47-15,-50 0-57 0,-22 0-66 16,-8 0 37-16,-3 0 5 16,5 0 6-16,1 0-51 15,61 2-34-15</inkml:trace>
  <inkml:trace contextRef="#ctx0" brushRef="#br0" timeOffset="41510.93">17028 9456 453 0,'0'0'18'15,"-246"38"-6"-15,149-4 10 16,10 9-15-16,6 9 20 16,13 3-19-16,17 6 18 0,2 2-21 15,13-1 23-15,7-3-11 16,13-9 7-16,7-2-14 15,9-8-1-15,0-3 0 16,3-5 3-16,33 0-18 16,18-5 20-16,15-5-25 15,10-7 19-15,13-11-16 16,1-4 8-16,-5 0-7 16,-18 0 7-16,-14-10-3 15,-17-8-7-15,-21 1 18 16,-8 5-23-16,-10 1 29 15,0 6-14-15,0 3 1 16,0 0 4-16,0 2-4 0,0 0-1 16,3 0 0-1,17 4-18-15,13 20 8 0,12 3 20 16,16 4-25-16,10-3 23 16,16-7-15-16,13-5 10 15,9-7-3-15,8-6 0 16,-7-3 7-16,-10 0-14 15,-16-7 6-15,-23-14-1 16,-19-7-10-16,-16-12 3 16,-16-7 16-16,-10-9-7 15,0-6 0-15,-39 4 2 16,-31 7-4-16,-21 11 9 16,-10 13 1-16,2 19-3 15,2 8-3-15,16 12-2 0,16 36-26 16,21 12-69-16,44-30-20 15,0-7-73-15</inkml:trace>
  <inkml:trace contextRef="#ctx0" brushRef="#br0" timeOffset="42007.02">18233 9969 459 0,'0'0'6'16,"0"0"-3"-16,0 0 1 0,0 0-8 15,0 0 6-15,0 0-8 16,81-34 4-16,-53 49-2 16,-2 8 8-16,4 7 0 15,-8 5 1-15,1 1 0 16,-4 1 10-16,1-7-15 15,-4-5 4-15,3-6 7 16,-7-3-19-16,2-9 20 16,-8-1-16-16,-3-6 7 15,-3 0-3-15,7 0 12 0,8-13 9 16,15-22 6 0,12-14-19-16,14-9-16 0,-2 1-19 15,-5 12 10-15,-7 15 10 16,-13 16 6-16,-7 14 1 15,-5 0-6-15,-1 0 2 16,4 7 8-16,-2 12-8 16,1 3 10-16,8 6-4 15,-1-1 7-15,2 1-11 16,11 0 2-16,6-2 0 16,7-7 0-16,2-4-2 15,5-6 0-15,-1-9-38 16,-2 0 12-16,-40 0-74 15,-10-2-49-15</inkml:trace>
  <inkml:trace contextRef="#ctx0" brushRef="#br0" timeOffset="42403.16">20156 9708 296 0,'0'0'19'0,"0"0"44"16,0 0-53-16,0 0 23 15,0 0-1-15,-192 46-27 16,141-19 22-16,6 3-26 16,9 2 11-16,19 3-2 15,14-4-12-15,3 4 8 0,3-6-5 16,36 0 7-16,20-6-8 15,2-2 0-15,1-3 2 16,-8-4-5-16,-8-3 11 16,-15-1-17-16,-14-3 22 15,-8-2-13-15,-9-1 5 16,0 4 45-16,-42 5 20 16,-28 2-51-16,-20 2-3 15,-8-6-16-15,8-5 4 16,15-6 14-16,17 0-27 15,29 0 9-15,29 0-24 16,0-17-133-16,17-10-153 16</inkml:trace>
  <inkml:trace contextRef="#ctx0" brushRef="#br0" timeOffset="42719.24">20810 9167 48 0,'0'0'211'0,"11"111"-183"16,-11-38 7-16,3 8 11 0,9 4-19 15,4 1 19-15,4-4-28 16,-1-7 9-16,-2-11-17 15,-4-6-2-15,-4-12-4 16,-6-9 9-16,-3-10-19 16,0-9 16-16,0-7-15 15,0-6 15-15,-19-2-20 16,-23-3 8-16,-12 0-43 16,24 0-30-16,1-11-99 15</inkml:trace>
  <inkml:trace contextRef="#ctx0" brushRef="#br0" timeOffset="42892.1">20343 9869 394 0,'0'0'43'0,"0"0"-1"16,0 0-42-16,0 0 9 15,0 0-19-15,0 0 20 16,271-45-15-16,-145 34 11 16,0 2 4-16,-6 2 0 15,-17 4 23-15,-16 3-33 16,-22 0-1-16,-24 0-17 15,-41 0-56-15,0 3-191 16</inkml:trace>
  <inkml:trace contextRef="#ctx0" brushRef="#br0" timeOffset="44870.41">11477 4887 266 0,'0'0'8'16,"-165"-38"-6"-16,120 20 1 15,9 4 2-15,5-1 11 0,2-3 7 16,10 6 14-16,-4 1-20 16,7 3 7-16,2 1-21 15,8 5-1-15,3 0 0 16,3 2 5-16,0 0-14 15,0 0-26-15,3 0 29 16,42 0 1-16,6 0-9 16,18 8 15-16,7 3-3 15,10 0 0-15,10-3 1 16,18-1-5-16,1-1 19 0,11-6-18 16,-6 0 12-1,-6 0-4-15,-11 0-1 0,-26 0 12 16,-25 0-11-16,-24 0-5 15,-25 0 0-15,-3 0 0 16,-19 0 38-16,-48 0-36 16,-31 0 10-16,-11 0-3 15,-7 0 1-15,2 0-5 16,8 0 28-16,16 0-21 16,12 0-2-16,23 0 11 15,26 0-19-15,16-2 10 16,13 2-12-16,0 0-8 15,19 0-31-15,49 0 39 16,40 0 6-16,26 0-2 16,28 0-4-16,6-4 6 0,-3-5-15 15,-11 5 24-15,-20 2-30 16,-34 2 29-16,-32 0-28 16,-37 0-2-16,-23 0-8 15,-8 0 24-15,-36 0 25 16,-54 0-21-16,-36 0 11 15,-24 0-30-15,-7 0 31 16,-2 0-16-16,10 0 1 16,10 0 23-16,27 0-21 15,34 0 3-15,36 0-4 16,36 0-2-16,6 0-4 16,61 10-49-16,65 12 37 0,51-3 9 15,52 2-21-15,-118-14-59 16,-8-3-77-16</inkml:trace>
  <inkml:trace contextRef="#ctx0" brushRef="#br0" timeOffset="46281.3">25761 8523 24 0,'0'0'0'16</inkml:trace>
  <inkml:trace contextRef="#ctx0" brushRef="#br0" timeOffset="49138.8">23463 6119 229 0,'0'0'22'0,"0"0"-8"16,0 0-4-16,0 0 5 16,0 0-12-16,0 0 2 15,0 0 4-15,-87 69 0 16,87-59 6-16,0 1 7 0,0 2-19 15,0 4 7 1,0 4-10-16,-6 7 0 16,-10 5 1-16,-1-3 9 0,-2 6-15 15,2-5 14-15,5 4-17 16,-1 1 16-16,4 1-11 16,-5 5 3-16,4 2 0 15,1 4 11-15,-5 6-5 16,5 1 6-16,6 7-11 15,0 3 19-15,3 5-16 16,0 5 11-16,0 6-15 16,0 4 19-16,26-3-13 15,10-3 1-15,-2-2 9 16,8-5-13-16,3 5 16 16,2 1-18-16,1-1 25 0,-1 3-26 15,0-5 21 1,-2-3-18-16,6-4 0 0,1-4 2 15,10 1-3-15,2-6 14 16,4-1-12-16,2-2 3 16,2-3 6-16,-2-1-18 15,5-7 10-15,6 0-4 16,6-8 3-16,6-2-2 16,8-7-3-16,9-3 11 15,6 1-10-15,1-6 18 16,-2 3-27-16,13-1 18 15,3-1-6-15,4-2-3 0,8 2 3 16,-1-1-1-16,-6 1 6 16,-7-3-6-1,-3 3 6-15,-6 0-13 0,-11-4 16 16,1 2-10-16,-10-6 7 16,1-2-6-16,2-2 3 15,1 0-4-15,8-5 24 16,14-2-21-16,7-2 12 15,7 0-9-15,-3 0 2 16,-8 0 1-16,2 0-11 16,-13-5 1-16,-4-1 0 15,-11-1 0-15,-13 1 7 16,-3-5-14-16,5-6 19 0,5-4-23 16,13-11 26-1,9-9-20-15,7-6 12 0,3-6-14 16,0-6 7-16,-15-4 0 15,-11-2-6-15,-16 3 7 16,-10-4-11-16,-2 6 9 16,0-2-11-16,-5 0 11 15,5 1-6-15,-2-2 3 16,11-5-15-16,3 1 1 16,2-1 9-16,-2-3-5 15,-14-1 15-15,-15 1-14 16,-13 1 26-16,-12-5-25 0,-13-7 15 15,-11-1-3 1,-5-5 0-16,-4 3 2 16,0 5 4-16,0 5 8 0,0 5-21 15,0-1 21-15,-7 2-25 16,-13-6 24-16,-8 0-10 16,-14-3-1-16,-14 3 2 15,-8-2 7-15,-9-2-8 16,-11 0 5-16,6 4 0 15,0 2-15-15,3 9 22 16,7 2-26-16,1 4 19 16,0 1-10-16,-2 2 2 15,-2-1 0-15,-4-3-4 16,-9 6 17-16,-3-5-31 16,-16 3 38-16,-9-3-35 0,-8 4 20 15,-9 5-5-15,-5 7 0 16,6 3 0-16,5 3-2 15,10 4 7-15,7 2-15 16,11 2 25-16,3 5-27 16,0-1 25-16,-1 1-24 15,-10 3 13-15,-20 3-4 16,-19 2-4-16,-14 2-33 16,4 4 35-16,13 3-2 15,16 2-11-15,14 4 31 16,13 0-27-16,1 0 22 15,5 0-17-15,-4 0 13 16,1 0-5-16,-4 0 0 16,-4 0 6-16,-8 10-16 15,-11 3 24-15,-12 5-30 0,-13 3 32 16,-4 5-24-16,-4-2 10 16,11-3-2-16,16-2 0 15,14-4 1-15,11-3-7 16,7 4 19-16,4 2-26 15,6 8 25-15,3 5-24 16,-3 8 19-16,6 9-8 16,5 4 1-16,5 3 0 15,3 3-6-15,3-3 17 16,-2 3-22-16,-1-5 22 0,4-3-21 16,10-7 20-1,1-5-15-15,8-1 6 0,5-1-1 16,1-2 0-16,6 3 1 15,-1-2-7-15,1 2 21 16,-2 3-30-16,7-1 25 16,8-2-22-16,11-1-2 15,6-1-27-15,0-9 1 16,0 1 7-16,0-12 11 16,-4-7 5-16,1-3 10 15,0-5 13-15,0 2-19 16,-3 3 13-16,-5 3-17 0,5-8-92 15,0 0-123 1</inkml:trace>
  <inkml:trace contextRef="#ctx0" brushRef="#br0" timeOffset="50733.96">23974 6023 321 0,'0'0'31'15,"0"0"-2"-15,0 0-20 0,0 0 17 16,0 0 0-16,0 0-18 15,0 0-2-15,-55 11 5 16,38-11-19-16,1-4 21 16,1-3-9-16,-2 2 1 15,4 2-3-15,4 0 5 16,-2 1 0-16,2-2 3 16,-1 2-5-16,-2 0-5 15,-8-3 12-15,1 3-16 16,-10-2 13-16,-1-3-14 15,-1 1 11-15,-2 0-6 16,-3-1 13-16,-6-2 6 0,3 3-1 16,-6 0-11-16,-6-6 10 15,-10 2-8-15,-14-2-7 16,-9-5 3-16,-9-3-5 16,-5-1 4-16,4 1-3 15,7 4 8-15,14 3-5 16,14 1 20-16,17 4-20 15,17 3 1-15,8-1 2 16,7 4-11-16,7 1 8 16,3 1-5-16,-9 0 1 15,-11 0 0-15,-13 0-10 16,-1 0 20-16,-2 1-26 16,3 7 36-16,5-3-38 0,8 0 25 15,4-3-9 1,-1 4 2-16,-8 1 0 0,-7 3-1 15,-23 8 10-15,-10 1-25 16,-10-1 32-16,8 1-30 16,11-8 28-16,17-2-19 15,14-2 5-15,13-5 0 16,7 1-3-16,2-3 7 16,3 0-17-16,0 2 17 15,0 2-14-15,-6 2 7 16,0-2-8-16,-1 1 18 15,1-3-7-15,6-2 0 16,0 0 0-16,0 0-3 0,0 0 14 16,0 0-25-1,0 0 8-15,0 0 5 0,0 0-28 16,9 0 25-16,21-4 3 16,1-9 1-16,-4 2-3 15,-4 0 3-15,-4 1-4 16,-4-4-6-16,5 3 4 15,7-5-13-15,-2 1 18 16,1 0-10-16,-10 0 10 16,1 2 1-16,2-2 0 15,1 2-5-15,2 1 16 16,-7 3-25-16,-4 5 29 16,-8 4-28-16,0 0 25 15,-3 0-12-15,0 0 2 0,0 0 21 16,0 0 11-16,-6 0-30 15,-30 4 10-15,-15 13-2 16,-11 4-22-16,7-1 23 16,10-3-25-16,12-2 20 15,10 0-13-15,4 3 5 16,4-5 0-16,1 4-7 16,-2 1 19-16,7-3-27 15,1-6 30-15,8-3-25 16,0-6 17-16,0 0-8 15,0 0 1-15,0 0 0 16,0 0 0-16,0 0 1 0,0 0-5 16,0 0-3-1,14 2 1-15,2 3-23 0,7-4 26 16,-1 4-46-16,1-1 21 16,2 2-18-16,8 3-13 15,-21-7-29-15,2 0-61 16</inkml:trace>
  <inkml:trace contextRef="#ctx0" brushRef="#br0" timeOffset="52700.11">18353 5790 437 0,'0'0'3'15,"0"0"-3"-15,0 0-26 16,0 0 13-16,0 0 13 16,0 0 9-16,-227 34-2 15,149-30 26-15,-19 3-32 16,-18 2 6-16,-22 1 0 15,-11 5-1-15,-17 4-2 16,-9 7-7-16,-4 0 6 16,7 3 0-16,20-1-3 15,25-2 2-15,34-2-11 16,25-3 21-16,14 0-24 16,25-4 25-16,5-7-19 0,13-5 7 15,10-3-2-15,0-2-27 16,0 0 28-16,0 0-4 15,4 0 11-15,16 0 11 16,2-8-13-16,7-7 1 16,-4 2 0-16,-2-2-1 15,-1 4-5-15,-5 3 0 16,-7 2 0-16,-1 3 8 16,-9 3-14-16,0 0 16 15,0 0-6-15,0 0 0 16,0 0 13-16,-9 5-14 15,-33 14-6-15,-3 5 3 16,-4-3 0-16,4 0-4 16,12-4 16-16,7-2-24 0,10-3 20 15,13-5-21-15,3-1-1 16,0 1-3-16,0 0 13 16,39-5 4-16,16-2 8 15,23 0-6-15,18-6 3 16,14-17 6-16,1 1-14 15,-11 7 18-15,-16 6-18 16,-27 7 3-16,-15 2 0 16,-23 0 0-16,-8 0 3 15,-5 0-9-15,-6 0 0 16,0 0-24-16,0 0-71 0</inkml:trace>
  <inkml:trace contextRef="#ctx0" brushRef="#br0" timeOffset="121663.77">20701 9003 232 0,'0'0'10'16,"0"0"-2"-1,-148-142-16-15,112 104 7 0,13 6 1 16,4 2 8-16,5 2 12 16,5 9 6-16,6 2-9 15,0 4 40-15,3 4-41 16,0 3 2-16,0 0-18 15,23-3-4-15,22-2-42 16,10 3-3-16,-32 4-29 16,-1 2-86-16</inkml:trace>
  <inkml:trace contextRef="#ctx0" brushRef="#br0" timeOffset="122503.06">20701 8440 381 0,'0'0'43'0,"0"0"-5"16,0 0 31-16,0 0-13 15,-168-19 17-15,168 16-67 16,0 3-6-16,0 0-19 15,39 0-23-15,29 0 36 16,21 0 6-16,25 0-2 16,12 0 16-16,9-4-19 0,-1-4 11 15,-12 1 8-15,-6-1-12 16,-16 4 9-16,-16 1-7 16,-19 3-4-16,-26 0 0 15,-23 0 7-15,-16 0-12 16,0 0 19-16,-25 0 31 15,-53 0-45-15,-32 0-9 16,-29 0-11-16,-23 0 20 16,-9 0 0-16,-3 3 1 15,-4-3-4-15,13 0 18 0,23 0-10 16,41 0-3 0,44 0 16-16,41 0-13 0,16 7-10 15,28 2-38-15,53 4 28 16,39-3 7-16,35-5 16 15,23-5-17-15,15 0 22 16,5-2-17-16,-18-13 18 16,-18 4-8-16,-29 7-4 15,-37 4-2-15,-38 0 0 16,-32 0-15-16,-26 0 11 16,-9 0 4-16,-72 0 11 15,-36 0-11-15,-28 11-15 16,-20-3 10-16,-6-1 5 15,-3-6 7-15,2-1-6 16,9 0 2-16,20 0 4 16,32 0-4-16,41 0 5 15,41 0-14-15,29 0 6 0,18 0-20 16,74 0-70-16,47 0 88 16,35 0 2-16,27 0 0 15,6 0 3-15,-5 0 7 16,-1 0 5-16,-17 0-12 15,-16 0 25-15,-26 5-17 16,-49 4 3-16,-40-7-14 16,-41 3 0-16,-12-5 12 15,-57 0 70-15,-66 1-44 16,-53 10-36-16,-33 4-4 16,-18 4-13-16,15-1 4 15,18-3 4-15,41-3-16 0,54 4-20 16,58 5-34-16,41-15-98 15</inkml:trace>
  <inkml:trace contextRef="#ctx0" brushRef="#br0" timeOffset="123794.97">27172 8588 148 0,'0'0'2'15,"246"6"20"-15,-114-6 0 16,7 4 34-16,4-4 2 16,5 3-7-16,-6-1-2 15,-10-1 6-15,-12-1-17 16,-27 0-23-16,-24 0 20 16,-32 0-33-16,-20 3 3 15,-17-3 7-15,0 0-4 16,-45 0 78-16,-48 0-86 15,-46 0-5-15,-43 0-1 0,-21 0-4 16,-10 0 20-16,3 0-22 16,20-6 24-16,31-4-19 15,46 4 15-15,44 4-15 16,47 2 7-16,22 0-12 16,19 11-70-16,65 15 50 15,39-5 19-15,33-2 25 16,18-1-24-16,7-4 24 15,-7 1-23-15,-12 0 19 16,-20-2-8-16,-32 0 6 16,-29-2 9-16,-33-5 10 15,-29-2-23-15,-19-4 12 16,0 0 16-16,-31 0 95 16,-58 0-111-16,-37-10-14 0,-31-5-12 15,1 2 12-15,11-4 0 16,22 1 2-16,36 6-7 15,28 1 22-15,28 5-32 16,25 4 23-16,6 0-16 16,29 0-116-16,63 0 107 15,58 0 17-15,38 0 0 16,18 0-6-16,-6 0 22 16,-32 0-29-16,-38 0 26 15,-43 0 6-15,-39 0-15 16,-26 0 4-16,-22 0-5 0,0 0 17 15,-48 0 81 1,-66 0-94-16,-56 0-7 0,-43 0-12 16,-16-2 0-16,11 2 24 15,38-4-22-15,41 1 19 16,42 3-13-16,49 0 4 16,34 0-11-16,14 0-58 15,33 0-76-15,54 0 133 16,36 0 9-16,28 0-7 15,17-2 20-15,-12-8-11 16,-17 4 1-16,-29 1-4 16,-97 5 2-16,-13-2-166 15</inkml:trace>
  <inkml:trace contextRef="#ctx0" brushRef="#br0" timeOffset="130552.2">14369 4851 255 0,'0'0'15'0,"0"0"-7"16,0 0-9-16,0 0 4 16,0 0 8-16,0 0-3 15,0 0 6-15,0 0 12 16,-33 8-14-16,33-8 1 16,0 0-6-16,0 0-11 15,0 0 16-15,0 0-18 16,3 0 7-16,0 0-1 15,5 0 0-15,4 0 1 0,4 0-1 16,14 0 6-16,5 0 17 16,14 0-12-16,19 0 15 15,21 0-24-15,34 0 20 16,29 0-5-16,29 0 0 16,17 0 9-16,1 0-21 15,5 0 13-15,-3 0-9 16,-2 0 11-16,5 0-18 15,16 0 20-15,23 0-18 16,24 0 7-16,37 0-7 16,12 0-3-16,5-15 22 15,-8-1-15-15,-33 0 11 16,-17 3-12-16,-9 5-1 16,3 1-1-16,3 3 3 15,19 4-3-15,-10-2-4 0,-9 0-1 16,-20 2 3-16,-27 0-9 15,-29 0 18-15,-29 0-22 16,-22 0 25-16,-27 6-26 16,-22 0 17-16,-16 2-7 15,-19-2 1-15,-11-1 0 16,-14 3-8-16,-9-6 21 16,-8-1-29-16,-4 2 32 15,0-3-31-15,-3 2 21 16,0 0-9-16,3 1 3 0,3 3-2 15,-1-2-3 1,4 2 10-16,-3-1-15 0,1-1 26 16,-1-2-33-16,-3 1 33 15,0 0-26-15,-3 2 13 16,3-3-3-16,-3 0 0 16,5-2 0-16,-5 0-7 15,3 0 24-15,0 0-36 16,-3 0 31-16,3 0-24 15,-3 0-4-15,3 2-42 16,0 3-15-16,-3 2-31 16,0-2 19-16,0-1-20 15,0-4-46-15</inkml:trace>
  <inkml:trace contextRef="#ctx0" brushRef="#br0" timeOffset="131992.89">17741 4951 400 0,'0'0'33'16,"0"0"-33"-16,0 0-2 15,0 0 1-15,0 0 2 16,0 0 7-16,0 0-2 15,107 156 0-15,-107-83 5 16,0 32 29-16,-32 28-12 16,-13 25 14-16,-4 20-16 15,1 6-25-15,9-9 12 16,7-10-13-16,8-22 8 16,12-23 2-16,6-22-9 15,-1-18 9-15,1-19-15 16,0-16 10-16,-5-17-5 15,2-11 2-15,-1-8 1 0,7-8 15 16,0-1-12-16,0 0 20 16,-5 0-21-16,-4 0-1 15,-4 0-4-15,-4 0-13 16,1-10-24-16,-7-9-44 16,1-6-20-16,-8 1 12 15,-3-5-10-15,-1 0 49 16,-10 1 34-16,5 2 0 15,3 1 11-15,11-1 5 16,8 3 11-16,8-2 40 16,8 2 22-16,4 0-46 15,0-6-20-15,0 2 18 0,22-1-12 16,-2 5 26 0,-4 6-12-16,1 6 1 15,-14 8 20-15,-3 3 1 0,0 0-13 16,0 0-32-16,0 8 6 15,13 19 3-15,2 16-6 16,15 14-3-16,6 8 12 16,2 3-14-16,11-5 0 15,2-4-2-15,1-12 6 16,-1-6-14-16,-6-11 20 16,-6-11-25-16,-12-6 29 15,-12-6-26-15,-4-5 19 16,-8-2-9-16,0 0 16 15,-3 0 33-15,3 0-5 16,4 0-22-16,8-20 2 0,18-20-15 16,15-16-18-16,5-2 13 15,1 1-16-15,4 7 4 16,0 6 6-16,-5 9-10 16,-8 9-13-16,-17 15 13 15,-8 8-86-15,-20 3-88 16,0 0-110-16</inkml:trace>
  <inkml:trace contextRef="#ctx0" brushRef="#br0" timeOffset="132731.29">24081 7841 249 0,'0'0'24'0,"0"0"2"15,0 0 27-15,0 0-1 16,0 0-29-16,0 0 38 16,103 11-18-16,-72-11 32 15,25 0-45-15,28-2 9 0,42-13-27 16,49 2 12-1,47 2-15-15,49 4-6 0,36 7 5 16,26 0 5-16,3 0-17 16,-7 13 17-16,4 9-24 15,0 3 22-15,-4 1-11 16,-12 1 0-16,-42 0 1 16,-42-6-6-16,-55-2 10 15,-46-6-15-15,-35-4 26 16,-29-5-29-16,-20-4 28 15,-9 0-14-15,-11 0 10 16,2 0 20-16,-1-3-15 16,-4-2-16-16,-1 2 0 15,-9 1 14-15,2 2-32 16,-4 0 12-16,-7 0-3 0,-6 0-68 16,0 0-64-1,-31 0-57-15,-22 0-155 0</inkml:trace>
  <inkml:trace contextRef="#ctx0" brushRef="#br0" timeOffset="133338.57">22471 8892 161 0,'0'0'102'0,"0"0"-96"15,0 0-1-15,0 0-8 16,187-105 4-16,-148 89-1 16,-13 6 0-16,-13 3 3 15,-7 1 9-15,-3 2 34 16,5-1 24-16,-2-1-47 16,0-2 11-16,1 0-15 0,-1 3 22 15,5 0-5-15,-5 4 2 16,-3-1 10-16,0 2-45 15,0 0 15-15,-3 0-10 16,10 0-13-16,-1 25 19 16,2 19-5-16,-11 29 8 15,0 22 8-15,0 22 5 16,0 17-28-16,-3 15 20 16,-8 7-13-16,11-2 1 15,0-7 0-15,0-14-9 16,11-20 5-16,11-16-6 15,-2-21 0-15,-8-14 2 0,-5-13-7 16,-7-8 24 0,0-13-33-16,0-7 28 0,0-1-28 15,-30-3-2-15,-15 6-51 16,-13-2-70-16,29-21-52 16,7 0-25-16</inkml:trace>
  <inkml:trace contextRef="#ctx0" brushRef="#br0" timeOffset="133713.15">22801 10166 530 0,'0'0'39'15,"0"0"8"-15,0 0 13 0,0 0-6 16,0 0-44-16,0 0-10 15,3 50 17-15,-3 5-30 16,0 2 29-16,10 2-20 16,25-10 8-16,8-7-5 15,2-5 1-15,3-11 0 16,-9-7-1-16,-3-9 14 16,-11-6 0-16,1-4-10 15,10-8 25-15,12-35-28 16,10-14 1-16,7-10-1 15,-17 4-39-15,-15 17 23 16,-17 14-2-16,-13 15 8 0,0 13 20 16,-3 2-19-16,0 2 18 15,11 0-18-15,14 0-42 16,23 2-31-16,-20 6-3 16,8-3-191-16</inkml:trace>
  <inkml:trace contextRef="#ctx0" brushRef="#br0" timeOffset="134352.01">28445 11184 222 0,'0'0'6'16,"0"0"-1"-16,0 0 37 16,0 0-21-16,0 0-16 15,0 0-5-15,0 0-4 16,103 77 0-16,-97-73-6 16,-6-2 5-16,0-2-45 15,0 0-70-15</inkml:trace>
  <inkml:trace contextRef="#ctx0" brushRef="#br0" timeOffset="141596.26">12253 11136 366 0,'0'0'9'0,"0"0"-9"15,0 0-3-15,0 0 3 16,0 0 15-16,0 0 10 0,81 112-12 15,-50-96 16 1,2-4-25-16,-4-5 22 0,1-1-20 16,1-6 20-16,5 0-20 15,3 0 3-15,9-9-3 16,8-25 0-16,8-20 4 16,10-13-3-16,1-17-7 15,-5-12 10-15,-15-3-20 16,-13 1-6-16,-22 14 9 15,-20 21 1-15,0 19 6 16,-42 19 6-16,-20 11-1 16,-13 13 42-16,-8 1-22 15,-13 22-15-15,-15 40-10 16,1 29-3-16,13 23-25 0,32 6-23 16,62-72-29-16,3-15-91 15</inkml:trace>
  <inkml:trace contextRef="#ctx0" brushRef="#br0" timeOffset="142114.65">12724 11502 413 0,'0'0'24'15,"0"0"11"-15,0 0-10 16,0 0 2-16,0 0 29 16,0 0-31-16,-6-13 25 15,3 13-46-15,0 0 24 0,3 0-26 16,0 0 15-16,-11 1-15 16,-11 40 1-16,-13 26-6 15,-17 26 8-15,-7 12-15 16,1 4 21-16,-7 0-22 15,1-2 22-15,-6-2-17 16,-5 4 9-16,4 0-3 16,7-2 0-16,11-12 2 15,17-10-9-15,18-23-2 16,14-15-24-16,4-13-58 16,0-13 34-16,0-9-20 15,0-8 15-15,0-4-26 16,0-4 37-16</inkml:trace>
  <inkml:trace contextRef="#ctx0" brushRef="#br0" timeOffset="142422.53">11851 12842 182 0,'0'0'30'0,"0"0"-14"15,0 0-15-15,0 0 0 16,0 0 60-16,0 0 36 16,-6 17-57-16,26 7-4 15,2 1-23-15,8 4 3 16,12-2-11-16,6 1-1 15,14-9-2-15,11-8-2 16,8-11 3-16,3 0 3 16,-9-8-1-16,-11-23 1 0,-16-10 13 15,-18-8-14-15,-13-13 13 16,-17-5-14-16,0-5 0 16,-33 13 0-16,-32 11 0 15,-16 14 31-15,-13 19 5 16,-2 15-9-16,-4 9-28 15,-1 46-6-15,8 29-1 16,24 20-14-16,38 7-65 16,31-70-41-16,22-21-173 15</inkml:trace>
  <inkml:trace contextRef="#ctx0" brushRef="#br0" timeOffset="142902.32">13305 10872 471 0,'0'0'28'0,"0"0"3"16,0 0-19-16,0 0-8 15,0 0 0-15,0 0 4 16,0 0-6-16,62 96 26 16,-26 0 3-16,3 28-14 15,-4 15 16-15,0 5-30 16,4-5 7-16,0-15 0 16,10-15-14-16,-1-19 7 15,6-13-3-15,2-13 4 16,-1-15-4-16,-4-11 0 0,2-6-32 15,-3-8-21-15,-39-24-45 16,-5 0-71-16</inkml:trace>
  <inkml:trace contextRef="#ctx0" brushRef="#br0" timeOffset="143321.87">13774 12521 255 0,'0'0'65'16,"0"0"-37"-16,0 0 14 0,0 0 19 16,0 0-19-16,0 0-2 15,-25 148 13-15,17-94-34 16,2-3 12-16,6-4-27 15,0-5-1-15,17-7 7 16,28-7-10-16,16-9 2 16,20-11-2-16,6-8 0 15,10 0-2-15,-10-35-9 16,-6-16 3-16,-16-18 0 16,-20-16-45-16,-29-5 8 15,-16 12 7-15,-45 13 38 16,-49 21 11-16,-29 18 58 15,-18 17 14-15,-9 9-50 0,-1 30 17 16,11 37-41-16,31 18-18 16,36 7 9-16,46 2-7 15,27-4-67-15,36-60-88 16,25-11-82-16</inkml:trace>
  <inkml:trace contextRef="#ctx0" brushRef="#br0" timeOffset="144956.22">17196 11561 34 0,'0'0'141'0,"0"0"-102"15,0 0-1-15,0 0-35 0,0 0-1 16,0 0 4-16,-23 4 27 16,23-4-5-16,0 0 11 15,0 0-10-15,0 0-11 16,0 0 4-16,0 0-16 16,0 0 28-16,0 0-27 15,0 0 17-15,0 0-20 16,0 0 27-16,0 0 6 15,-3 0 8-15,-4 0-31 16,1 0-9-16,3 0-6 16,0 0 8-16,3 0-14 15,0 0 18-15,0 0-18 0,-3 0 13 16,3 0-6 0,-5 0 0-16,2 0 1 0,-3 0 28 15,3-4-25-15,0 1-2 16,-4 1 6-16,1 0-11 15,0 0 15-15,-2-2-16 16,2 2 5-16,0 0-1 16,-4 0 0-16,4 2 4 15,3 0-9-15,0-3 18 16,0 3-25-16,-2 0 27 16,2 0-26-16,0 0 17 15,0 0-8-15,3 0 2 0,0 0 0 16,0 0-3-1,0 0 11-15,0 0-22 16,0 0 29-16,0 0-29 0,0 0 26 16,0 0-18-16,0 0 8 15,0 0-2-15,0 0 0 16,0 0 2-16,0 0-9 16,0 0 18-16,-3 0-25 15,3 0 27-15,0 0-23 16,0 0 15-16,0 0-6 15,0 0 1-15,0 0 0 16,0 0-4-16,0 0 15 16,0 0-10-16,0 0 2 15,0 0 26-15,0 0-28 16,-3 0 13-16,3 0-13 0,0 0-2 16,0 11 1-16,0 6 0 15,0 0-8-15,0 2 21 16,20-1-26-16,11-3 28 15,8-5-25-15,12-1 16 16,11-5-7-16,13-4 1 16,8 0 0-16,7 0-4 15,-6-8 11-15,-6-10-19 16,-16 1 19-16,-17-1-17 16,-12-1-2-16,-8-6 10 15,-11-3-1-15,-5-9 3 16,-2-11 0-16,-7-1 2 15,0-4-10-15,0 5 18 0,-4 11-20 16,-25 8 18-16,-7 10-18 16,-12 8 16-16,-10 4-6 15,-13 7 6-15,-20 0-2 16,-13 20 9-16,-5 20-6 16,-8 11-10-16,2 12 18 15,5-3-23-15,19-9 19 16,24-12-15-16,28-9 4 15,30-5-5-15,9 0-15 16,15 4-34-16,53-4-11 16,22-7-22-16,20-10 42 15,7-4-6-15,6-4-8 16,-8 0 10-16,-79 0 8 16,-6-2-46-16</inkml:trace>
  <inkml:trace contextRef="#ctx0" brushRef="#br0" timeOffset="145533.93">18323 11362 60 0,'0'0'84'16,"0"0"-81"-16,0 0 2 16,0 0-3-16,0 0 8 15,0 0 5-15,0 0 31 16,55-28 22-16,-55 28 28 16,0-2-13-16,0 0 11 15,0-5-50-15,0-1 4 16,-6 0-39-16,-10-1 5 15,2-1-9-15,-5 0-4 16,-1-1-2-16,-2 1 12 16,-7-1-17-16,-1-2 15 15,-4 3-7-15,-5 1 7 0,-3 3-3 16,-6 1 7-16,-5 4 6 16,-2 1-9-16,4 0-5 15,-1 0-1-15,1 6 0 16,-2 18 0-16,2 9 4 15,3 10-13-15,15 2 11 16,11 6-11-16,22-1 5 16,0-2 0-16,6-2 0 15,39-7 5-15,13-10-14 16,17-8 10-16,9-7-9 16,3-10-12-16,3-4 19 15,-9 0-1-15,-17 0 1 16,-17-4-18-16,-25-3-6 15,-13 5 7-15,-9 0 2 0,0-1 4 16,0 2-41-16,0-3-221 16</inkml:trace>
  <inkml:trace contextRef="#ctx0" brushRef="#br0" timeOffset="146322.04">20553 10941 414 0,'0'0'36'15,"0"0"6"-15,0 0-36 16,0 0 17-16,0 0-22 0,0 0 0 16,-17 53 2-16,65-39 1 15,11-5 7-15,5-6-3 16,8-3 11-16,1 0-18 15,-4-22 19-15,-1-6-11 16,-20-3 2-16,-9-9-11 16,-17-2 0-16,-19-5-3 15,-3-2 13-15,-3 5-14 16,-42 9 11-16,-16 11 27 16,-10 11-11-16,-1 13 50 15,-9 0-46-15,-2 19-15 16,-4 30-11-16,9 17 2 0,13 3-6 15,26 4 13-15,27 0-26 16,12 2 9 0,0 0-40-16,26-5-29 0,13-4-24 15,0-10 17-15,-27-51-60 16,-2-5-85-16</inkml:trace>
  <inkml:trace contextRef="#ctx0" brushRef="#br0" timeOffset="146935.88">20545 11388 244 0,'0'0'41'16,"0"0"-38"-16,0 0 12 15,0 0-8-15,0 0 30 0,0 0-19 16,33-24 14 0,-33 24-17-16,0 0 53 0,0 0 56 15,0 0-95-15,-19 34 38 16,-43 26-52-16,-31 26 24 15,-27 19-36-15,-16 6 16 16,1 4-18-16,-1-2 5 16,16-8-5-16,21-10-1 15,27-19 0-15,30-9 8 16,20-10-17-16,16-8-40 16,6-12-5-16,0-7-33 15,0-16 14-15,0-11-28 0,0-3-13 16,3 0-2-1,-3-13-3-15,0 0 119 0,0 2 158 16,0 5-39-16,-6 1-48 16,-5 2 7-16,8 0 0 15,0 3-16-15,3 0-21 16,0 0-36-16,-3 0-2 16,3 11 9-16,0 22-24 15,0 9 24-15,0 1-22 16,39 2 18-16,18-4-8 15,21-11 0-15,19-7 1 16,23-14-4-16,6-9-4 16,3 0-7-16,-3-31 23 15,-14-19-18-15,-17-24-11 16,-28-8 4-16,-28-7-31 0,-36 6 1 16,-3 19 41-16,-78 15 5 15,-40 15 67-15,-31 14-5 16,-15 12-34-16,-6 8-23 15,29 1 52-15,41 26-51 16,47 5-4-16,50 6-2 16,9 5-91-16,89-2-19 15,-28-31-33-15,14-10-55 16</inkml:trace>
  <inkml:trace contextRef="#ctx0" brushRef="#br0" timeOffset="147326.79">21422 11270 582 0,'0'0'78'15,"0"0"-42"-15,0 0-20 0,0 0-16 16,0 0-7 0,-11 115 7-16,47-31 10 0,3 8 3 15,9 4-9-15,8-6 2 16,5-2 5-16,10-7-15 15,10-7 16-15,-4-9-10 16,-3-12 0-16,-2-10-1 16,-8-11-1-16,-8-6-9 15,-8-11-23-15,-9-9-44 16,-11-6-54-16,-28 0-35 16</inkml:trace>
  <inkml:trace contextRef="#ctx0" brushRef="#br0" timeOffset="147694.53">22132 12331 287 0,'0'0'24'15,"0"0"43"-15,0 0-27 16,0 111-5-16,17-86 8 16,-2-1-2-16,1-3-7 15,4 3-34-15,-1 1 14 16,4 2-2-16,7-1-11 15,7-7-1-15,10-3 3 16,6-5-5-16,6-8 9 16,-4-3-14-16,-1 0 9 15,-4-12-10-15,-8-16 13 16,-14-7-17-16,-8-6 12 0,-17-8-7 16,-3 2 6-16,-20 6 2 15,-44 10 9-15,-23 13 31 16,-20 13 2-16,-12 5-40 15,-4 20 26-15,0 33-26 16,13 17 4-16,20 14-7 16,29 6-18-16,25-2-48 15,26 2-41-15,10-63-5 16,0-6-177-16</inkml:trace>
  <inkml:trace contextRef="#ctx0" brushRef="#br0" timeOffset="148393.14">21996 13107 538 0,'0'0'77'16,"0"0"-11"0,0 0-16-16,-255 45-7 0,143 11-20 15,-8 16-22-15,-3 12 14 16,6 6-11-16,14 0-1 15,22-5 8-15,24-8-21 16,24-10 10-16,24-12 0 16,9-10-29-16,0-9-35 15,31-12 3-15,11-11-29 16,8-13-32-16,1 0 62 16,-6-2 3-16,-12-14-33 15,-14 6 51-15,-13 4 39 16,-6-1 66-16,0 3-13 0,0 0-8 15,0 1 28-15,0 3-59 16,0 0 42-16,0 0-16 16,0 0 25-16,-9 0-51 15,-4 27-5-15,2 8-9 16,8-1 3-16,3 1-7 16,0-8 17-16,17-5-26 15,19-7 23-15,-5-5-21 16,-4-5 22-16,-5-3-17 15,-10-2 8-15,-4 0-2 16,-2 0 5-16,-6-23-5 16,0-14 1-16,0-6 11 0,-20 11-12 15,-35 5 21-15,-18 9 3 16,-8 10 20-16,-3 8-22 16,6 0-2-16,22 0-20 15,25 24 0-15,25 5-50 16,6-1-36-16,61-2-71 15,-7-22-15-15,8-4 49 16</inkml:trace>
  <inkml:trace contextRef="#ctx0" brushRef="#br0" timeOffset="148752.73">22888 13084 336 0,'0'0'118'0,"0"0"-52"15,0 0-17-15,0 0 21 16,0 0-55-16,0 0 8 16,13 62-20-16,-35-15 1 15,11 0 10-15,11-4-26 0,0 0 23 16,0 1-15-16,24 1 6 16,11-4-2-16,9 2 0 15,9-5-23-15,8-6-59 16,-41-30-79-16,-4-2-40 15</inkml:trace>
  <inkml:trace contextRef="#ctx0" brushRef="#br0" timeOffset="149096.64">23121 13950 208 0,'0'0'5'15,"0"0"-5"-15,0 0 19 0,0 0-1 16,0 0 21-16,0 0-24 16,146 86-2-16,-92-86-9 15,7-9 2-15,-5-17-6 16,-8-4-22-16,-12 3-22 16,-20 3-10-16,-16 5 44 15,0 4 10-15,-16 4 83 16,-29 2-38-16,-11 3 59 15,-8 4-69-15,-7 2 42 16,-7 0-29-16,-3 17-30 16,0 16-2-16,14 5-12 15,22 9-6-15,15 4 5 16,30 3-6-16,0-5-62 0,56-7-23 16,-12-38-44-16,4-4-35 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475 663 11845,'0'0'1596,"0"0"-1193,0 0-339,0 0 114,0 0 63,12 10-15,37 35 194,-19-15-290,1-2 0,1-1 0,2-2-1,9 5-129,-6-11 64,1-1 0,1-3 0,1-1 0,0-1 0,1-3 0,0-1 0,27 2-64,47 0 71,1-5 0,16-5-71,-116-1-1,1 0-1,-1-1 1,0-1 0,0 0-1,0-2 1,-1 0-1,6-2 2,-15 4 1,-1-1 0,1 1-1,0-1 1,-1-1 0,1 1-1,-1-1 1,0 0 0,0 0-1,-1-1 1,1 1 0,-1-1-1,0 0 1,0 0-1,-1-1 1,1 1 0,-1-1-1,0 0 1,-1 1 0,2-7-1,3-11 21,-2 0 0,-1 0 0,-1-1 0,-1 1 0,-1-1 0,-1 0 0,-1-5-21,1-11-9,0 18 47,0-47 58,-6-27-96,4 73 2,-2 0 0,0 0-1,-2 0 1,-1 1 0,0 0-1,-3-3-1,3 7 4,-1 1 0,-1 0 0,-1 1 0,0 0 0,-1 1 0,0 0-1,-2 1 1,1 0 0,-2 0 0,0 2 0,0 0 0,-1 0-1,-1 2 1,0-1 0,0 2 0,-9-3-4,-3 0 20,0 3 0,-1 0 0,0 1 0,0 2 0,-1 2 0,-27-2-20,-27 3 141,-73 6-141,76 4 26,0 3 0,1 3 0,1 4 0,0 3 0,2 4 0,0 3 0,2 4 0,-48 27-26,108-51-3,0 2-1,0 0 0,1 0 1,0 1-1,1 1 0,0 1 1,-7 8 3,14-14-66,1 1 0,1 0 0,-1 0 0,1 0-1,0 0 1,1 1 0,0-1 0,0 1 0,1 0 0,0 0 0,0 0 0,1 0 0,0 1 0,0-1 0,1 8 66,-1-11-167,1 1 1,1 0 0,-1-1-1,1 1 1,0 0-1,0-1 1,0 1-1,1-1 1,0 0-1,0 1 167,0-3-239,0 0-1,0-1 1,0 1 0,0-1-1,0 0 1,1 1-1,-1-1 1,1 0-1,-1-1 1,1 1 0,0 0-1,0-1 1,0 1-1,0-1 1,0 0 0,0 0-1,0 0 1,0-1-1,1 1 240,65 10-8996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47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845 387 6227,'0'0'1483,"0"-24"-1355,2-12-189,0-18 10,-4-39 51,0-86 2180,-10 196-2013,4-7-169,-174 211 35,-199 249 236,282-346-223,-50 65 65,147-187-126,1 0 1,0 0-1,-1 0 0,1 0 0,0 0 0,0 0 1,0 0-1,0 0 0,1 0 0,-1 0 0,1 0 1,-1 0-1,1 1 0,-1-1 0,1 0 0,0 0 1,0 1-1,0-1 0,1 0 0,-1 0 1,0 1-1,1-1 0,0 0 0,-1 0 0,1 0 1,0 0-1,0 0 0,0 0 0,0 0 0,0 0 1,1 0-1,-1 0 0,1-1 0,0 2 15,7 5 30,0-1 0,0 1 0,1-2 0,0 0 0,0 0 0,4 1-30,5 4 35,29 16 288,0-2 0,1-2 0,35 10-323,-53-22 120,1-3 1,0 0-1,1-2 0,0-1 1,-1-2-1,21-1-120,-33-1 29,23-2 351,-41 0-346,0 1 1,0-1-1,0 1 1,0-1-1,0 0 1,0 0-1,-1 1 1,1-1-1,0-1 1,0 1-1,-1 0 1,1 0 0,-1-1-1,1 1 1,-1-1-1,1 1 1,-1-1-1,0 0-34,9-14 116,-1-1-1,-1 0 0,-1-1 1,2-6-116,-10 59-336,-6 18 402,-3-1-1,-2-1 1,-2 0 0,-13 29-66,2-4 158,-33 119 420,-1 42-578,41-147-1002,4 2 0,3 0 0,3 73 1002,8-158-2764,0-7-1152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48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0 863 10805,'17'27'112,"58"87"-67,-70-106-37,0-1 0,1 1-1,0-1 1,1 0 0,0 0-1,0-1 1,0 1 0,0-2-1,1 1 1,0-1 0,2 1-8,7 3 27,2 2 9,0-1 1,1-1-1,0 0 0,1-2 0,0-1 0,0 0 0,19 2-36,9-2 167,1-1 0,45-3-167,-73-3 104,1 0 0,-1-1 0,1-2 0,-1 0 0,0-2 0,-1 0 0,18-8-104,-8 0 168,0-1 1,-2-1-1,0-2 0,24-19-168,-13 6 86,-3-2-1,0-2 1,-3-1 0,-1-2 0,-1-1-1,-3-1 1,13-24-86,-13 15 30,-2-1 0,-2-1 0,-2-1-1,-3-1 1,-2-1 0,3-26-30,-14 48 17,-1 0-1,-3 0 1,0 0-1,-2-1 1,-2-15-17,1 43 7,0 0 1,-1 0-1,0 1 1,0-1 0,0 0-1,-1 1 1,1-1-1,-1 1 1,0 0-1,0-1 1,-1 1 0,1 0-1,-1 0 1,0 0-1,0 1 1,-2-3-8,1 2 4,-1 0 1,-1 1-1,1-1 1,0 1-1,-1 0 1,0 0-1,1 1 0,-1-1 1,0 1-1,-1 1 1,-2-1-5,-15-2 3,-1 1 1,0 2 0,0 1-1,0 0 1,0 2 0,-2 2-4,-14 1-9,0 3 0,1 1 1,0 3-1,0 0 0,-24 14 9,-42 22-34,-38 28 34,77-39-68,2 2-1,2 4 0,-24 22 69,67-49-243,1 1 0,0 1 0,1 1 1,1 0-1,1 1 0,1 1 0,0 0 0,2 1 0,0 1 0,2 0 0,-4 10 243,14-29-190,0-1 0,0 0 0,0 1 0,0-1 1,0 1-1,1 0 0,-1-1 0,1 1 0,0-1 0,0 1 1,0 0-1,1-1 0,0 2 190,14 27-3634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4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11365,'0'0'977,"0"0"-817,0 0-112,0 0 144,0 0 544,0 0-352,37 11-256,-37-11-128,0 3-32,0-3-592,0 0-1633,0 0-2641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49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4 11893,'0'0'-24,"0"0"-554,0 0 324,33-2 217,35 0 34,6 3 3,-67-1 1,1 1-1,-1-1 1,0 2 0,1-1 0,-1 1-1,0 0 1,0 0 0,0 1 0,0 0-1,0 1 1,-1-1 0,0 1-1,1 0 1,-1 1 0,3 2-1,3 3 2,-3-3-19,-1-1 0,0 1 0,0 1-1,-1 0 1,0 0 0,0 0 0,-1 1-1,0 0 1,2 4 17,-6-9 1,-1 0-1,1 0 1,0 0-1,-1 0 1,0 0 0,0 1-1,0-1 1,-1 0-1,1 0 1,-1 1-1,0-1 1,0 0-1,-1 1 1,1-1-1,-1 0 1,0 0 0,0 0-1,0 0 1,-1 1-1,1-1 1,-1-1-1,0 1 1,0 0-1,-1 0 1,-1 1-1,-5 6 65,0-2-1,-1 1 1,0-1 0,-1 0 0,0-1-1,0-1 1,-1 0 0,0 0-65,-25 13 114,-1-2 1,-4-1-115,8-3 160,-1-2 0,1-1 0,-2-2 0,1-1 0,-31 2-160,52-10-2,63 2-733,0 2 0,9 4 735,10 0 5,-18-2 45,31 2-6,38 12-44,-95-15 8,-1 1 0,0 1 1,-1 1-1,1 1 0,-2 1 1,1 0-1,4 6-8,-20-13 44,0 2 1,-1-1-1,0 1 0,0-1 1,-1 1-1,1 1 0,-1-1 1,0 1-1,0-1 0,-1 1 1,1 0-1,-2 0 0,3 5-44,-4-6 55,1-1 0,-1 0-1,0 1 1,0 0-1,-1-1 1,1 1 0,-1-1-1,0 1 1,0-1 0,-1 1-1,1 0 1,-1-1-1,0 1 1,0-1 0,-1 1-1,1-1 1,-1 0 0,0 0-1,0 0 1,-1 0 0,0 2-55,-6 4 202,0 0 1,0 0 0,-1-1 0,0 0 0,0-1-1,-10 6-202,-74 40 616,-25 2-277,53-27-90,-8 8-249,54-26-253,1 1 0,1 1 0,0 0 0,1 1 0,-13 14 253,7 0-1788,19-21-1928,4-6-2103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49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26 13990,'0'0'0,"0"0"-896,0 0 480,0 0 304,0 0-336,0 0-2354,-6-25-2752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50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 11941,'0'0'-298,"0"0"-868,41 0 798,135-2 360,-162 2 8,42-1 37,25 4-37,-67-1 6,1 1 0,-1 0-1,0 0 1,0 1 0,0 1 0,6 4-6,-15-7 2,0 0 0,-1 0-1,1 1 1,-1 0 0,0 0 0,1 0 0,-1 0 0,-1 1 0,1-1 0,0 1 0,-1 0 0,0 0 0,0 1 0,0-1 0,0 2-2,-1-2 7,0 0 0,-1 0 0,0 0 0,0 0 0,0 1 0,-1-1 1,1 0-1,-1 1 0,0-1 0,0 0 0,0 1 0,-1-1 0,1 0 1,-1 0-1,0 1 0,-1-1 0,1 0 0,-2 2-7,0 1 78,-1 0 1,1-1-1,-1 0 0,-1 0 1,1 0-1,-1 0 0,0-1 0,-1 0 1,-3 3-79,-57 41 626,19-21-350,0-2-1,-2-3 0,-1-1 0,-1-3 1,-1-2-1,-29 5-275,76-21 7,0 0 0,1 1 1,-1 0-1,1-1 0,-1 1 0,-3 3-7,8-5-10,-1 1 0,1-1-1,-1 0 1,1 0 0,0 1-1,0-1 1,-1 0 0,1 1-1,0-1 1,0 0 0,-1 1-1,1-1 1,0 0-1,0 1 1,0-1 0,-1 1-1,1-1 1,0 0 0,0 1-1,0-1 1,0 1 0,0-1-1,0 0 1,0 1 0,0-1-1,0 1 1,0-1 0,0 0-1,0 1 1,0 0 10,1 0-31,0 0 0,0 0 0,0 1 0,0-1 1,1 0-1,-1 0 0,0 0 0,0 0 0,0 0 0,1-1 0,-1 1 0,1 0 1,-1 0-1,1-1 31,25 12-92,1-2 0,0-1 0,25 4 92,-10-3-18,28 13 18,-58-19 10,-1 2-1,0 0 1,0 0-1,0 1 1,-1 0-1,0 1 1,6 6-10,-13-10 47,0 0-1,-1 1 1,0-1 0,0 1-1,0 0 1,0 0 0,-1 0-1,0 1 1,0-1 0,0 0-1,-1 1 1,0-1 0,0 1-1,0-1 1,0 1 0,-1 4-47,0-1 104,0 0-1,0-1 1,-1 1 0,-1 0 0,1-1 0,-1 1-1,-1-1 1,1 0 0,-1 0 0,-3 5-104,-1-1 93,0-2 1,0 1-1,-2-1 1,1 0-1,-1-1 0,0 0 1,-1 0-1,-6 4-93,-19 12 323,-37 19-323,40-25-15,1 1 0,-27 22 15,33-19-443,-6 6-800,6-13-3551,19-15-2369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50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11669,'0'0'769,"0"0"-769,0 0-240,0 0 96,0 0 144,221-22-32,-130 14-417,-54 2-1632,-3-2-2289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50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5 8932,'0'0'1668,"0"0"-860,0 0-301,0 0 133,0 0-176,-39-1-277,-127-2-54,145 3-108,0 1 0,0 2 0,0 0 0,1 1 0,-1 0-1,1 2 1,0 1 0,1 0 0,-1 2 0,1 0-25,11-5 8,4-3-10,0 1 0,0 0 0,1 1 1,-1-1-1,1 0 0,-1 1 0,1 0 0,0 0 1,0 0-1,0 0 0,1 0 0,-1 1 1,1-1-1,-2 3 2,3-3-16,0 0-1,0 0 1,0 0-1,0 0 1,0 0 0,1 0-1,-1 0 1,1 0 0,0 0-1,0 0 1,0 1-1,1-1 1,-1 0 0,1 0-1,-1 0 1,1 0 0,0 0-1,0 0 1,1 0-1,-1 1 17,3 1-15,-1 1 0,1-1 0,0 0 1,0 1-1,1-2 0,-1 1 0,1-1 0,0 1 0,0-1 0,1-1 0,-1 1 0,1-1 15,19 11 26,1-1-1,7 1-25,-4 0 22,53 22 54,-19-9-76,-2 2 0,24 18 0,-69-37 46,-1 0 0,0 0 0,-1 2 0,0 0 1,-1 0-1,0 2 0,-1-1 0,0 1 1,-1 1-1,-1 0 0,2 5-46,-9-13 65,0 1-1,0 0 1,-1 0-1,1 0 1,-2 0-1,1 0 1,-1 0 0,-1 1-65,1-4 48,-1-1 0,0 1 0,0-1 0,0 1 0,-1 0 0,0-1 0,0 1 0,0-1 0,0 0 0,-1 1 1,0-1-1,1 0 0,-2 0 0,1 0 0,-2 3-48,-5 2 75,-1 1 0,0-2 0,0 1 0,-1-2 0,0 1 0,-11 5-75,-82 38 187,52-27-176,46-21-32,-102 53 56,92-47-509,1 1-1,0 1 1,1 0-1,0 1 1,-3 3 474,10-6-3087,6-8-1184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51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0 485 9604,'0'0'475,"0"0"-275,0 0 289,38 10 423,235 74 305,-203-63-968,1-3 0,0-4 0,1-2 0,36-1-249,293 1 636,-375-12-562,0-1-1,0-1 1,0-1-1,0-2 1,-1 0-1,1-2 1,18-8-74,-29 9 66,0-1 1,-1-1 0,0 0 0,-1 0-1,0-2 1,0 0 0,-1 0 0,0-1-1,-1 0 1,0-1 0,-1-1 0,-1 1-1,3-5-66,-3 2 56,-1-1 0,0 1 0,-1-1-1,-1 0 1,-1-1 0,0 0 0,-1 1 0,-1-2 0,0 1-1,-1 0 1,-1 0 0,-1-14-56,0 21 16,0 1 0,-1-1 0,0 0 0,0 1 0,-1-1 0,0 1 0,-1 0 0,0-1 0,-1 1 0,1 0 0,-2 1 0,-1-4-16,0 4 0,0 0 1,-1 1-1,0 0 1,0 0-1,0 0 1,-1 1-1,0 0 1,0 1-1,-1 0 0,1 0 1,-1 0-1,-4 0 0,-14-6-19,0 2 1,-1 1-1,0 1 0,0 1 0,0 2 0,-1 0 0,-7 2 19,-43 0-29,0 4 1,-3 3 28,36 0-36,0 1 1,0 3-1,1 1 0,0 3 1,1 1-1,-18 10 36,36-13-166,1 1-1,-1 2 0,2 0 0,0 1 1,1 2-1,0 0 0,2 1 1,0 2-1,1 0 0,-10 13 167,27-29-189,0-1 1,1 1-1,-1 0 0,1 0 0,0 0 1,0 0-1,1 1 0,-1-1 0,1 0 1,0 1-1,0-1 0,0 4 189,-4 37-3975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6T14:02:35.1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10856 2149 159 0,'0'0'71'15,"0"0"-48"-15,0 0-11 16,0 0-3-16,0 0 12 16,0 0-21-16,0 0 4 0,0 0 6 15,0 0-10-15,17-64 4 16,-17 64 10-1,0-2-5-15,0 2-9 0,0-2 14 16,0 2-13-16,0 0 3 16,0 0 3-16,0 0-13 15,0 0 9-15,0 0-6 16,0 0 5-16,0 0-2 16,0 0 8-16,0 0-5 15,0 0 3-15,0 0-3 16,0 0-6-16,0 0 9 15,3 0-15-15,19 0 13 16,14 0-4-16,14 0 2 16,1-3 6-16,10-1-6 15,1 4 10-15,5-4-19 0,11 4 18 16,3 0-20-16,3 0 16 16,3 0-11-16,0 0 7 15,-6 0-3-15,-4-6 0 16,-9 1 5-16,-19 1 4 15,-17 2-3-15,-13 2-10 16,-13 0 16-16,-6 0-24 16,0 0 24-16,0 0-9 15,0 0 19-15,-9 0-6 16,-30 0-16-16,-16 0-4 16,-16 2 4-16,-6 5-6 15,-7 5-9-15,-6-3 25 16,9 0-14-16,3-1 4 0,7-4 0 15,10 0-1-15,5 1 2 16,12 0-3-16,2-2 13 16,12-3-22-16,4 0 24 15,10 3-24-15,7-3 17 16,3 4-12-16,6 4 1 16,0 5-22-16,0 4 25 15,12-1-5-15,24 0 3 16,12-3 4-16,7-2-7 15,9-4 14-15,8-7-12 16,2 0 10-16,10 0-5 16,3 0 2-16,1-2 5 0,-14-5-10 15,-16 3 9-15,-22 4-12 16,-21-3 14-16,-11 3-12 16,-4-2 8-16,0-4 35 15,-27 2-36-15,-18-4 3 16,-19-2-12-16,-3 6 12 15,-8-4-16-15,4-1 22 16,4 3-19-16,1-3 16 16,4 5-9-16,5-3 0 15,5 1 4-15,13-3-1 16,11 3 2-16,11 2 39 16,11 1-26-16,6 3-6 15,0 0-12-15,0 0-17 0,9 0-22 16,33 0 39-1,19 0 2-15,17 0-2 0,17 0 1 16,17 0 7-16,17 0-10 16,14-8 13-16,8-3-22 15,5 0 21-15,9 3-14 16,2 4 5-16,-8 4-1 16,-18 0 0-16,-27 0 3 15,-27 0-8-15,-26 12 14 16,-28-3-18-16,-18-2 3 15,-15-1 3-15,0-6 6 16,0 2-1-16,-22 4 8 16,-37 1-10-16,-17 2 0 15,-18 1-5-15,-16-3-4 0,-7 1 18 16,-9-5-17-16,-8 1 19 16,-6 0-18-16,4-4 11 15,1 0-4-15,12 0 0 16,20 0 2-16,22 0-6 15,22 0 11-15,17 0-14 16,8 0 17-16,7 9-20 16,4 5 4-16,11 4 6 15,8-6-16-15,4 4-5 16,0-2 16-16,10 2-6 16,38-6 4-16,17-1 3 15,23-7-4-15,19-2 16 16,8 0-8-16,11-2 0 0,-3-9 5 15,-12 3-5-15,-21 3 0 16,-23 5-1-16,-18 0 12 16,-31 0-22-16,-10 0 20 15,-8 0-13-15,0 5 8 16,-53 5 16-16,-27 5-20 16,-19 3 0-16,-15-4-2 15,-2-3 6-15,-1-9-8 16,4-2 14-16,3 0-15 15,10 0 15-15,10 0-12 16,15-8 9-16,21 0-7 16,21 3 2-16,16 3-2 0,17 2 0 15,0 0-7-15,30 0-9 16,44 0 16-16,34 0-5 16,37 0 10-16,23-12-1 15,22-4-1-15,14-8-2 16,9-3 10-16,-9-2-11 15,-20 5 24-15,-38 8-17 16,-48 10-3-16,-36 6 4 16,-35 0-16-16,-24 0-10 15,-3 0 8-15,-3 0 7 16,-47 0 6-16,-11 14-6 16,-9 3-9-16,2 3-4 15,4-3-18-15,8 0 16 0,11 2-45 16,32-15-13-16,4-2-99 15</inkml:trace>
  <inkml:trace contextRef="#ctx0" brushRef="#br0" timeOffset="1290.08">13978 2015 283 0,'0'0'66'0,"0"0"-62"15,0 0 4-15,0 0 3 16,0 0 21-16,0 0 5 15,0 0-36-15,-3 0 1 16,3 0 14-16,0 0-27 16,0 0 15-16,3 0-6 15,36 0 2-15,22 0 0 16,23 0 0-16,23 0 3 16,22 0 1-16,19 0 2 15,14 0-2-15,12 0 3 16,10 0-2-16,3 0 0 0,-8 0 0 15,-17 0 4-15,-25 0-9 16,-17 0 6-16,-22 0 6 16,-25 4-23-16,-23 2 22 15,-22-1-19-15,-14-1 18 16,-8-2-14-16,-6-2 7 16,0 0-3-16,0 0 17 15,0 0-5-15,0 0 13 16,0 2-20-16,0-2-10 15,0 0 4-15,0 5-35 16,0 3-49-16,0 9 19 16,0-11 19-16,0 1-113 0</inkml:trace>
  <inkml:trace contextRef="#ctx0" brushRef="#br0" timeOffset="4387.85">11932 2521 272 0,'0'0'4'0,"0"0"-8"15,0 0-8-15,0 0 4 16,0 0 10-16,0 0-3 16,0 0 1-16,30 0 0 15,-27 0-2-15,0 0 9 16,0 0-16-16,0 0 18 15,5 0-2-15,1 0-6 16,4 5 18-16,2-1-9 0,15 0 6 16,2 3 6-1,7-1-16-15,7 0 9 0,2 1-11 16,6 2 6-16,7 1-6 16,5 4 0-16,-1 2 1 15,-4 4-5-15,4 1 0 16,-1 2 0-16,1-2-2 15,-1 1 10-15,4-2-13 16,3-3 14-16,0-5-18 16,4 0 18-16,-2-5-7 15,11-2 0-15,5-5 14 16,10 0 11-16,4 0-7 0,0-2 10 16,5-11-19-1,-9 4 16-15,2 3-24 0,2 4 2 16,-3 2 4-16,-5 0-16 15,-16 0 7-15,-10 14 0 16,-10 6-3-16,-11-2 15 16,-6 0-25-16,0 4 17 15,2-1-12-15,12 3 16 16,5 0-16-16,7-1 10 16,2 2-2-16,5 2 0 15,-4-4 2-15,-10 2-9 16,-14 1 6-16,-19 0-1 15,-9-1-24-15,-10 3 21 16,-1 0-6-16,1 0 11 16,1-2 0-16,-1-1 0 0,5-1-2 15,-5-5 6-15,4 0-16 16,4-4 27-16,-8-4-31 16,0-3 19-16,-5 1-6 15,-4-5-21-15,0 0-4 16,0 1-7-16,0-1-16 15,0-4-21-15,0 0-80 16</inkml:trace>
  <inkml:trace contextRef="#ctx0" brushRef="#br0" timeOffset="4958.77">14844 3375 134 0,'0'0'235'0,"0"0"-235"16,0 0-8-16,0 0 0 16,0 0 8-16,0 0 0 15,20 0 1-15,-11 0-8 0,0 0 16 16,1 0-11-16,-1 0 11 16,2 0-10-16,1 8 5 15,4 2-2-15,1 2 4 16,5 3-1-16,4 0 2 15,4 2-1-15,1-4-6 16,8 0 8-16,3-5-11 16,-3-1 10-16,3-1 1 15,-3-2-2-15,0 0 3 16,-11-4 2-16,-1 0-11 16,-15 0 18-16,-1 0-12 15,-5 0 28-15,0 0-12 0,-3-10-2 16,-3-7-16-16,0-5 0 15,0-1 0-15,0-3-3 16,0-1-2-16,0 1 8 16,0 4-15-16,-3 9 18 15,3 5-26-15,0 6-1 16,0-1-27-16,0 3-84 16,0 0 0-16</inkml:trace>
  <inkml:trace contextRef="#ctx0" brushRef="#br0" timeOffset="5384.21">14197 4350 114 0,'0'0'0'0,"0"0"2"16,0 0-6-16,0 0 4 15,0 0-14-15,0 0-69 16</inkml:trace>
  <inkml:trace contextRef="#ctx0" brushRef="#br0" timeOffset="7455.23">18940 2821 220 0,'0'0'9'0,"0"0"-10"15,0 0 1-15,-207-37 0 0,162 33 27 16,0 1-8-16,-4-3 22 16,7 4-15-16,-6 2 1 15,-3 0-24-15,-4 0 8 16,-13 14-3-16,-1 9-10 15,-4 1 2-15,1 4 0 16,1 3 12-16,-1 0-11 16,8-2 6-16,0 4 2 15,2 3-2-15,1 5-5 16,-1 2 15-16,8 3-14 16,2 3 5-16,10 5 0 15,0 2-5-15,-3 1 8 16,-3 7-9-16,-1 2 11 15,4 3-6-15,3 8-2 16,6 6-1-16,13 0 2 0,11 4-4 16,9-4 3-16,3-6 8 15,0 0-8-15,18-2 10 16,26-1-10-16,10 3-2 16,7 1 4-16,11 1-2 15,12 4-3-15,9-1-4 16,16 3-5-16,8-4-16 15,9-6 4-15,6-1-11 16,4-11 28-16,7 0-8 16,-9-6-1-16,-3 1 10 0,-13 1 0 15,-7 8-4 1,-10 1 5-16,2 2-5 0,-4-3 10 16,15-2-12-16,1-11 20 15,11-12-12-15,7-6 9 16,-4-8 16-16,8-6-23 15,-5-8 0-15,7-5 1 16,-1-3 0-16,4-6 5 16,7 0-3-16,-4 0-9 15,5 0 16-15,1-4-18 16,-2-9 12-16,-4-4-6 16,-6 0-1-16,-7-4 0 15,2-3 15-15,-3-2-4 16,1-6 27-16,5-4-25 15,-5-9 8-15,4-11-19 0,6-7 16 16,13-11-17 0,7-5 0-16,5-6-1 0,-5-1 5 15,-7 2-8-15,-16-1 19 16,-16 4-32-16,-17-1 20 16,-19 1-12-16,-19 2-2 15,-19-2 7-15,-20-2 2 16,-7-7 1-16,1-2-5 15,-1-7 14-15,8-1-21 16,-5-4 26-16,1-2-28 16,-7 2 28-16,-11 0-25 15,-8 13 12-15,0 9-1 16,-20 3 8-16,-38 5-1 0,-9-4 1 16,-17 2 3-16,-11-2-4 15,-2 1 2-15,-7 5 4 16,-2-3-11-16,-6 4 11 15,-14 0-12-15,-14 0 1 16,-19 4 3-16,-17 0 5 16,-19 3-20-16,-4 8 25 15,8 0-28-15,16 8 32 16,26 5-29-16,27 6 14 16,12 12-4-16,7 7 0 15,8 10 1-15,2 4-10 16,-1 4 23-16,-9 0-29 15,-13 0 19-15,-17 9-13 16,-8 5 1-16,-9 3 8 0,5-2 0 16,7 3-1-16,-2 1-3 15,4 3 8-15,-2 3-18 16,-7 0 27-16,-4 6-24 16,4-2 18-16,0 8-14 15,-1 2 11-15,1 7-6 16,-11 6 2-16,5 3 0 15,-5 3-10-15,5 0 23 16,2-3-29-16,-4-2 26 16,-1 3-22-16,3 2-2 15,8 6 4-15,23 3-57 16,33 3-32-16,87-50-12 0,0-6-24 16</inkml:trace>
  <inkml:trace contextRef="#ctx0" brushRef="#br0" timeOffset="10843.22">10590 3734 348 0,'0'0'0'16,"0"0"0"-16,-66 144-6 15,66-101 8-15,0 4-4 0,0-3 4 16,0 2 2-16,4-4-1 16,11 3 0-16,-1 4 6 15,-1 1-6-15,-1 0-3 16,2 0 10-16,-2-3-10 15,4-2 2-15,6 0 5 16,1-5-3-16,4 1 7 16,1-2 9-16,5-5-19 15,2 0 14-15,7-1-11 16,0-3 2-16,7 1 0 16,-1-1-1-16,-3-2-5 15,-3-3 0-15,3-1-3 16,-3-5 9-16,8-1-13 0,11-4 18 15,6-3-9-15,14-2-1 16,9-5 12-16,11 0-7 16,2-2 4-16,-6 0-10 15,4-2 1-15,-5 0 1 16,1-4 6-16,7-19-10 16,5-6 14-16,5-5-17 15,1-1 18-15,-1-9-16 16,-1 2 3-16,-4-3 0 15,-9 0-1-15,-13 2 12 16,-9 0-17-16,-16-2 16 16,-4-4-13-16,-13-5 8 15,-3-9-6-15,-3-11 7 16,-3-6-5-16,-2-6 0 0,-1-1 0 16,-7 1-1-16,-10-2 2 15,-5 11-7-15,-11 8 12 16,0 12-14-16,0 10 12 15,-20 4-5-15,-16 3 0 16,0-3 13-16,-2 0 10 16,-1 1-17-16,7-2 16 15,-1 6-19-15,2-1 23 16,-5 1-26-16,-9 0 12 16,-3 1-4-16,-8 3-3 15,-11 2 2-15,-8 4-3 16,-9 0 2-16,-3 2-1 15,-4 1 2-15,-2 1 2 0,3 1-6 16,4 2 5-16,2-1 2 16,14 7-10-16,-5 0 6 15,-1 8-6-15,-13 7 5 16,-10 0-10-16,-7 0 17 16,-2 11-27-16,2 4 21 15,5 7-15-15,8 1 16 16,-4 5-10-16,1 8 3 15,-7 7 0-15,-11 8-4 16,-2 7 8-16,2 7-18 16,11 2 28-16,19 4-28 15,20 0 16-15,16 2-8 0,18 2-27 16,13 8-38 0,14 9-41-16,3-64-8 0,0-5-63 15</inkml:trace>
  <inkml:trace contextRef="#ctx0" brushRef="#br0" timeOffset="11638.86">18065 4183 212 0,'-30'161'5'16,"37"-65"0"-16,64 1-10 15,-22-75-46-15,2-6-62 16</inkml:trace>
  <inkml:trace contextRef="#ctx0" brushRef="#br0" timeOffset="14203.68">12608 4825 37 0,'0'0'196'0,"0"0"-170"0,0 0-22 15,0 0-3-15,0 0 50 16,0 0-30-16,0 0-2 15,3-13-13-15,-3 8 6 16,0 4-1-16,0-1 25 16,0 2-17-16,0 0-19 15,0 0 12-15,0 0-6 16,0-2 3-16,0 2-2 16,0 0 9-16,0 0-16 15,0 0 13-15,0 0-10 16,0 0-3-16,0 0 2 0,0 0 6 15,0 0-16 1,0 0 21-16,0 0-27 0,0 0 19 16,0 0-14-16,0 0 6 15,0 0 3-15,0 0-2 16,0 0 2-16,6 0-1 16,8 4 10-16,2 5-19 15,4 4 22-15,-1-1-20 16,4 6 16-16,2-2-12 15,-5 2 4-15,2-2 0 16,1 2-1-16,-1-1 7 16,1 2-9-16,-1 1 10 15,0-1-7-15,5 0 9 16,-4-2-12-16,2 0 5 0,-2 0-2 16,-1 0 0-16,1-2 1 15,2-2-3-15,-1 0 11 16,2 0-20-16,-1-2 25 15,4-1-24-15,7-1 14 16,3-1-4-16,3-1 0 16,3 0 1-16,4-4 5 15,2-1-2-15,-3 3-1 16,1-3 5-16,-1 2-14 16,-3 3 14-16,0-3-13 15,-3 3 10-15,0-1-5 16,8 0 0-16,-2-2 0 0,10 1-5 15,4-1 12-15,2-2-19 16,14-2 25-16,3 3-22 16,0-2 18-16,-5 3-9 15,-4 1 0-15,-1-1 0 16,-7 1-4-16,5 2 11 16,-2-4-16-16,1 2 20 15,4-1-22-15,4 0 21 16,5 0-17-16,3 0 14 15,3 1-7-15,-3-2 0 16,-6 2 2-16,-3 0-4 16,-5-1 10-16,-5 3-12 15,-4-2 13-15,-2 2-18 0,-4 3 17 16,-1-5-14 0,-2 6 7-16,7-1-1 0,-2-1 0 15,1 2 3-15,4 0-8 16,-7-1 17-16,4 1-23 15,-8 2 26-15,-4 0-27 16,-3-1 19-16,-10 1-7 16,2 5 0-16,-3-2 3 15,5 4-6-15,-2 6 8 16,3 1-13-16,0 3 16 16,3 0-17-16,6 0 16 15,-3 0-9-15,7 2 2 16,-7-1 0-16,-3-2-1 0,-6 1 4 15,-5-2-10 1,2 0 21-16,-4 0-25 0,7-1 22 16,-3-1-20-16,-2-3 18 15,-1-3-11-15,-4-3 2 16,-4-4 0-16,-5-1 2 16,-8-5 8-16,-3-1-20 15,-2-6 24-15,-4 0-21 16,0 0 17-16,0 0-10 15,0 0 0-15,0 0-3 16,0 0 0-16,0 0 6 16,0 0-10-16,3 0 2 15,0 0 0-15,0 0-40 16,0-9 16-16,-3 1-141 0,0-3-68 16</inkml:trace>
  <inkml:trace contextRef="#ctx0" brushRef="#br0" timeOffset="15262.65">16653 5764 280 0,'0'0'15'15,"0"0"-15"-15,0 0 10 0,0 0-5 16,0 0 3-16,0 0 5 16,0 0-9-16,-109-22 5 15,109 22-7-15,-8 0 7 16,-1 0-4-16,-1 0 2 16,-7 0-11-16,5 0 12 15,-1 0-7-15,4 0 4 16,6 0 7-16,-2 0-7 15,5 0 1-15,0 0-1 16,0 0 2-16,0 0 23 16,0 0-17-16,0 0 16 15,0 0-23-15,0 0 32 0,0 0-17 16,0 0 21-16,0 0-39 16,0 0 3-16,0 0-6 15,0 0 4-15,0 0-8 16,0 0 15-16,0 0-29 15,14 0 32-15,2 12-25 16,4 0 18-16,5 7-8 16,4-1 1-16,7 3 0 15,6-1-4-15,3-1 17 16,10 2-25-16,1 1 24 16,-3-1-21-16,3 0 19 15,-8-1-17-15,-9-4 7 16,-3-3 0-16,-8 0-1 0,-8-5 3 15,-4 2-5 1,-2-4 12-16,-2-2-18 0,-2-2 21 16,-1-1-24-16,-3 2 24 15,2-3-12-15,-5 0 0 16,0 0 0-16,-3 0 5 16,0 0 2-16,0 0 10 15,0 0-14-15,0-10-3 16,0-6 14-16,0-3-21 15,0 0 14-15,0-7-6 16,0 1-1-16,0-6 2 16,0-2-10-16,0 0 21 15,-9-3-32-15,-5 2 37 16,1 0-33-16,1-2 22 0,-5-5-7 16,1-3 1-1,-1 2 0-15,2 2-2 0,2 5 8 16,4 10-3-16,-2 5 4 15,2 3 19-15,2 5-6 16,1 1-22-16,3 2 3 16,3 3 6-16,0 1-8 15,0 3 0-15,0 2-9 16,0-1 24-16,0-4-33 16,0 3 34-16,0 2-29 15,0-3 25-15,0 3-12 16,0-2 0-16,0 2 9 15,0 0-9-15,0 0 3 0,0 0-13 16,0-1 25-16,0 1-30 16,0 0 26-16,0 0-21 15,0 0 10-15,0 0-2 16,0 0-6-16,0 0-12 16,0 0 17-16,0 0-34 15,0 0 25-15,0 0-70 16,0 0 29-16,0 3-15 15,3 2-25-15,6-5-180 16</inkml:trace>
  <inkml:trace contextRef="#ctx0" brushRef="#br0" timeOffset="17142.9">16259 6601 104 0,'0'0'46'16,"0"0"-42"-16,0 0-4 15,0 0 3-15,0 0 11 16,0 0-14-16,0 0 1 16,-8 6 9-16,8-4-10 15,0 2 21-15,0 5-15 16,0 0 13-16,0-1-3 0,0 3 23 16,0-1-9-16,0 3-14 15,-6 4 1-15,1 3-10 16,2 8 8-16,-8 2-14 15,8 6 23-15,3 2-22 16,0 0 18-16,0 4-14 16,0-2 23-16,0 1-19 15,0 0 2-15,3 2 19 16,16 1-21-16,1 1 46 16,5 0-56-16,5 4 29 15,-1 0-27-15,7 2 13 16,3-1-14-16,6-6 6 0,10 4-3 15,13-6-1-15,13 1 19 16,12-2-16-16,13-5 6 16,8 5-10-16,-2-5 12 15,2-2-11-15,-4 1-3 16,-1-3 2-16,8-5 3 16,0-2-8-16,1-9 10 15,2-5-11-15,3-11 15 16,6 0-2-16,-3 0-5 15,-3-9 10-15,-10-12-14 16,-9-1 7-16,-11-5 1 16,-2-1-7-16,-14-2 2 15,-2-2 7-15,-11-4-12 0,0-5 16 16,-2-4-21-16,2-11 10 16,1-11-3-16,-4-13 0 15,1-15-3-15,-7 0-6 16,-10-4-16-16,-12 5 7 15,-15 4-18-15,-10 5 34 16,-8 5-28-16,0 6 24 16,-11 9 3-16,-20 8 3 15,-11 3 0-15,-14 8 0 16,-8-2-8-16,-11 3 18 16,-2 7-20-16,-11 6 20 15,-2 4-16-15,-10 6 9 16,-10 7-3-16,-10 5 0 15,-9 3 4-15,-10 3-12 0,-9 4 18 16,-7 0-20-16,-7 0 22 16,-2 0-23-16,2 0 23 15,7 6-14-15,7 21 2 16,1 8-2-16,-4 8-7 16,2 4-42-16,10 0 31 15,21-2-4-15,17-4 23 16,17-1-29-16,9 4 25 15,8-2-65-15,64-31-3 16,3 0-99-16</inkml:trace>
  <inkml:trace contextRef="#ctx0" brushRef="#br0" timeOffset="19312.03">23653 6915 258 0,'0'0'25'0,"0"0"-15"16,0 0 21-16,0 0 19 0,0 0 0 15,0 0-11-15,0 0 9 16,-28 0-22-16,28 0-14 16,0 0-6-16,-3 0 0 15,3 0-12-15,0 0 11 16,0 0-10-16,0 0-1 15,0 0 4-15,-3 13-3 16,-5 6 5-16,2 6 0 16,3 6 0-16,3 3-4 15,0 4 10-15,0 7-14 0,0 7 21 16,0 5-20 0,0 3 17-16,20 2-12 0,11 0 2 15,8 3 0-15,9-3 0 16,8 1 6-16,2 3-5 15,4-3 4-15,-4 2-3 16,4-4 9-16,5-2 0 16,11 0-8-16,9-4 6 15,16-1-2-15,13-5-2 16,11-4 12-16,5-4-9 16,-3-5 11-16,-6 0-10 15,-6-3-9-15,-5 1 6 0,2-4 3 16,1 2-3-16,-5-5-2 15,1 2 1 1,-5-6 5-16,6-1-6 0,2-6 3 16,-1-3 11-16,1-4-10 15,-2-1 4-15,2-1-2 16,-5-1-10-16,7 2 3 16,4 1-2-16,-1 0-2 15,10 1 13-15,-3 4-25 16,-6-6 25-16,0 1-22 15,-11-3 16-15,8-2-9 16,-1-2 5-16,10-2-2 16,-1 0 4-16,6 0 2 15,-2 0-4-15,0-6 6 16,-6-13 8-16,-10-8-11 0,-17 2 23 16,-12-4-28-16,-12-6 19 15,-4 1-14-15,-7-4 0 16,1-6-8-16,-1-5 20 15,3-8-32-15,14-14 21 16,9-6-12-16,11-8-15 16,1-7 4-16,-2-1-15 15,-10 5 12-15,-15 5 1 16,-24 4 11-16,-20-2-7 16,-11-4 17-16,-14-5-8 15,-3-3-22-15,0 2 17 16,-6 5 8-16,-11-1 3 0,8 3 0 15,-1-4 3-15,-2 3-10 16,-5 1 20-16,-11 0-17 16,-22 6 11-16,-14-4 2 15,-26-1-2-15,-10 0-7 16,-10-4 0-16,-4 2-8 16,5 2 6-16,6 4 4 15,5 6-4-15,8 5 14 16,-4 1-22-16,-7-1 21 15,-1 1-22-15,-8 4 8 16,-13 1 3-16,-20 6 0 16,-17 5 0-16,-12 2-7 15,-5 1 3-15,12 7-7 0,20 7 19 16,19 9-20-16,19 10 20 16,13 6-9-16,-4 6 1 15,3 3-3-15,-6-1-4 16,1-1 14-16,-10 2-19 15,-7 0 24-15,-14 0-23 16,-15 0 23-16,-2 0-23 16,-1 17 16-16,-3 5-5 15,-6 4 0-15,-7 3 6 16,-7 6-14-16,-2 3 23 16,-7 7-27-16,-7 19 24 15,9 12-24-15,6 19 21 0,25 10-12 16,13 8 3-1,5 5 0-15,4-2-2 16,3-3-9-16,4-7 5 0,9-9-64 16,9-7 14-16,11-5-47 15,77-72 28-15,10-3-68 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52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709 31 6563,'0'0'960,"0"0"-474,0 0-107,0 0 464,0 0 184,0 0-373,-2-5-190,-1 1-315,2 3-75,0-1 0,0 1-1,1 0 1,-1-1 0,0 1 0,1-1 0,-1 0 0,1 1-1,-1-1 1,1 1 0,0-1 0,-1-1-74,1 2 614,0 1-94,0 0-109,0 0-166,-2 0-225,0 1 0,0-1-1,0 1 1,0-1 0,0 1 0,1 0-1,-1 0 1,0 0 0,0 0-1,0 0 1,1 0 0,-1 1 0,1-1-1,-1 0 1,1 1 0,-1-1 0,1 1-1,0 0 1,-1 0-20,-7 8 44,-86 82 65,-3-4 1,-4-4-1,-48 26-109,106-82 2,22-15 6,1 1-1,0 1 1,1 1 0,0 1-1,2 0 1,-2 3-8,17-16-8,1 0 0,-1 1 0,1-1 0,0 0 0,0 1 0,0-1 0,1 1 0,0 0 0,0 0 0,0-1-1,0 1 1,1 0 0,0 0 0,0 0 0,0 0 0,0 0 0,2 4 8,-1 0-17,1-1-1,1 1 1,-1-1 0,1 1-1,0-1 1,1 0-1,0 0 1,1-1 0,2 4 17,17 21-2,2-1 1,2-2-1,1 0 0,0-2 1,17 10 1,173 116 147,-127-92 21,-54-34-41,-19-12 0,1-2 1,0 0-1,14 6-127,-33-19 83,-1 0-14,0 14-3052,0-8-549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5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335 528 10389,'0'0'1608,"0"0"-962,0 0-331,0 0 69,3 12-192,2 9-122,0-1 0,2 0 0,0 0 0,7 12-70,-8-21 28,0 0 0,1 0 1,0 0-1,1-1 0,0 0 0,0 0 0,1-1 1,1 0-1,3 3-28,5 1 36,0-1 1,1 0 0,1-2-1,-1 0 1,2-1-1,-1-1 1,1-1 0,0-1-1,7 0-36,17 2 150,1-2 0,-1-2 0,46-2-150,-78-2 30,0 0 1,1 0-1,-1-2 0,0 0 1,1 0-1,-1-1 1,0-1-1,-1 0 0,1-1 1,-1 0-1,0-1 0,0 0 1,0-1-1,-1 0 1,0-1-1,-1 0 0,0-1 1,0 0-1,0-1 1,-2 0-1,1 0 0,-1-1 1,2-4-31,4-9 39,-1 1 0,-1-1 0,-2-1 0,0 0 0,-2-1 0,-1 0 0,3-17-39,-2-7 50,-2-1-1,-2-1 0,-2-25-49,-2 61 7,0 0 0,-1 0 1,-1 1-1,-1-1 0,0 0 0,-1 1 0,0 0 0,-5-10-7,5 17 14,0 1 0,0 0 0,-1 0 0,0 0 0,0 0 1,0 0-1,-1 1 0,0 0 0,-1 1 0,1-1 0,-1 1 0,0 0 0,0 1 0,-1 0 0,1 0 0,-1 0 0,0 1-14,-15-4 10,0 1 0,0 1-1,0 1 1,0 1-1,-1 1 1,0 1-1,-17 1-9,-6 1-17,0 2-1,0 3 0,1 1 1,0 2-1,0 2 1,-15 7 17,-11 8-10,0 2 1,2 4 0,-32 22 9,64-33-100,0 3 1,2 1-1,-10 9 100,33-23-243,0 0 0,1 1 0,1 0 0,0 1 0,0 1 0,1-1-1,1 1 1,0 1 0,-2 7 243,10-20-169,0-1-1,0 0 1,1 1-1,-1-1 1,0 1-1,1-1 0,-1 1 1,1 0-1,0-1 1,0 1-1,-1-1 1,1 1-1,0-1 1,0 1-1,0 0 1,1-1-1,-1 1 0,0-1 1,1 1-1,0 1 170,17 15-5597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03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779 0 4034,'-75'160'16,"13"-42"-16,-10 13 0,-12 7-96,3-12-496,6-17-305,7-16 337,2-20 352,1-15 208,-10-13 0,50-45 0,-6 0-833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04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2159 7059,'-8'13'0,"-12"16"26,1 0-1,2 2 0,1 0 1,1 0-1,2 1 0,-3 16-25,-2 22 345,3 0 0,3 1 0,-1 39-345,2 221 1164,11-283-1003,2-1 0,2 1 0,2-1-1,2-1 1,2 1 0,3-1 0,1-1 0,2 0 0,6 8-161,7 2 174,1-1-1,3-1 0,3-2 1,1-2-1,3-1 0,1-2 0,3-2 1,2-2-1,16 10-173,65 44 80,4-5 1,4-6-1,8-3-80,135 68 41,7-11 0,5-14 0,106 23-41,-216-92 145,3-8-1,184 23-144,-138-42 296,1-10-1,57-10-295,-195-8 50,47 2-51,1-6 0,136-21 1,-109-6-280,-3-8 0,-1-6 0,-2-8 0,-2-6 0,-4-8 0,69-42 280,54-50-1409,-7-11 0,158-135 1409,-315 216-328,-3-5-1,-4-5 0,-5-5 329,-35 30-167,-4-3-1,-3-2 0,-3-3 0,38-76 168,-35 44 930,-6-3-1,33-103-929,-60 139 342,-5 0 1,-2-2-1,-5 0 1,5-70-343,-14 18 1238,-7-64-1238,-1 165 120,-1-1 1,-1 2 0,-2-1 0,-1 1-1,-2-1 1,-1 2 0,-2 0 0,-1 0-1,-1 1 1,-1 1 0,-2 0 0,-1 1-1,-1 1 1,-1 1 0,-13-12-121,-10-6 97,-2 3 1,-1 2-1,-2 1 1,-2 3-1,-1 2 0,-12-3-97,-106-52 91,-58-17-91,6 8 42,-395-179 71,31 24-25,387 181-60,-3 8 0,-8 8-28,-494-77 249,-10 47-157,444 65-1,-65 12-91,288 8 1,0 2 1,1 2-1,-1 3 0,-7 3-1,22-3-4,1 2-1,0 2 1,1 0 0,0 2-1,1 1 1,-11 8 4,-4 6-27,0 2 1,2 2 0,2 1 0,1 2-1,1 2 1,2 1 0,2 2 0,2 1-1,-19 32 27,21-23 22,1 2-1,2 1 0,3 1 0,3 1 0,1 0 1,3 2-1,3 0 0,-2 27-21,1 51 68,6 0 0,7 64-68,2-117 29,4 1-1,4-1 1,3-1 0,19 65-29,18 22 32,7-2 1,7-3-1,13 9-32,35 52-996,120 177 996,-203-355-1094,2-1 0,2-1 0,2-2 0,19 17 1094,-52-58-225,1 1 0,-1-1 0,1 1-1,0-1 1,-1 0 0,1 0 0,0 0-1,0 0 1,0 0 0,0 0 0,0 0-1,0 0 1,0-1 0,1 1 225,16 0-4141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1711 197 4530,'-44'0'456,"14"0"-407,-25 0-11,0 2 0,0 3 0,0 2-1,-35 10-37,-51 17 1809,-107 43-1809,198-58 231,1 2 0,2 2 0,0 2-1,1 2 1,2 2 0,-27 23-231,12 0 101,1 3 0,3 2 0,3 2 0,2 3 0,3 1 0,3 3 0,3 1 0,2 2 1,-21 58-102,45-89 77,2 1 1,1 1-1,2 0 1,-3 30-78,5-2 141,3 0 0,3 32-141,2-67 50,1 0 1,2-1-1,1 1 0,2-1 1,1 0-1,1 0 1,2-1-1,1 0 0,8 14-50,19 30 181,4-2 0,2-2 0,4-2 0,3-2-1,3-2 1,42 39-181,98 81 1170,96 65-1170,-231-200 24,172 147 104,168 139 192,-214-192-101,50 22-219,-133-102 35,1-4 1,4-4-1,2-6 1,1-4-1,3-5 0,2-5 1,61 9-36,22-9 53,2-8-1,126-2-52,405-20 116,-608-12-124,0-5 0,-1-5-1,-1-6 1,-1-5 0,13-10 8,20-13-151,-2-6 0,-3-7 1,96-59 150,-108 45-84,-3-6 0,-4-7 0,-4-4 1,-4-6-1,51-59 84,132-158 6,-238 240 8,-4-2 0,-4-3 0,14-31-14,-50 72-2,-1-2 0,-2 0 0,-3-1 0,-1-1 0,-2 0 0,-2-1 0,-2-1 0,-3 1 0,-1-1 0,-2 0 1,-3-8 1,0-9-81,-2-1 0,-6-18 81,3 48-49,-2 2 0,-1-1 0,-1 1 1,-2 0-1,-3-3 49,-61-122-211,-7 4 0,-31-36 211,31 51 30,37 65-4,-3 2 1,-3 1-1,-4 2-26,16 24 8,-3 2-1,-1 2 1,-2 2-1,-41-28-7,26 28 19,-1 3-1,-2 3 1,-1 2 0,-1 3-1,-48-12-18,-101-23 2,-33 3-2,176 43 9,-290-58 357,-337-23-366,525 82-191,-1 7-1,0 8 1,-2 7 191,122-1-1913,-48 11 1913,91-14-669,-1 1 0,1 1-1,0-1 1,0 2 0,0 0 669,10-5-98,-43 21-4888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10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4274,'0'0'0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10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11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5955,'0'0'1592,"0"0"-975,0 0-358,0 0 215,32 0 84,162-3 1272,-249 2 3275,-29 0-4667,57 2-1061,22 0 443,8 1 218,76 25-274,2-3 0,34 3 236,141 16 16,-253-42 51,-7-1 237,-76-2 532,33 0-791,0 2 0,-37 5-45,83-5-10,0 0 1,0 0-1,0 0 0,1 1 1,-1-1-1,0 0 1,0 0-1,0 1 0,1-1 1,-1 0-1,0 1 1,1-1-1,-1 1 1,0-1-1,1 1 0,-1-1 1,0 1-1,1-1 1,-1 1-1,1 0 1,-1-1-1,1 1 0,-1 0 1,1-1-1,0 1 1,-1 0-1,1 0 0,0-1 1,-1 1-1,1 0 1,0 0-1,0 0 1,0-1-1,0 1 0,0 0 1,0 0-1,0 0 1,0 0 9,0 2-71,1-1 0,0 1 0,-1 0 0,1-1 0,0 1 1,0-1-1,1 1 0,-1-1 0,0 1 0,1 0 71,6 5-525,0 0 0,0-1-1,1 1 1,-1-1 0,2-1-1,-1 0 1,1 0 0,0-1-1,0 0 1,0-1 0,4 1 525,55 14-7444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12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462 110 5426,'0'0'1559,"0"0"-20,0 0 40,0 0-191,0 0-193,-22-14-77,-74-42-81,83 48-579,0 1-1,-1 1 1,-9-4-458,3 2 482,19 8-442,1 0-123,0 0-85,155 0-758,-530 0 1033,373 0-121,-27 3 46,29-3-53,-1 0-1,0 1 1,1-1 0,-1 1-1,1-1 1,-1 1 0,1-1-1,-1 1 1,1-1 0,-1 1-1,1-1 1,0 1 0,-1 0-1,1-1 1,0 1 0,0 0-1,-1-1 1,1 1 0,0 0-1,0-1 1,0 1 0,0 0-1,0-1 1,0 1 0,0 0-1,0-1 1,0 1 0,0 0-1,0 0 1,0-1 0,0 1-1,1 0 1,-1-1 0,0 1 0,1-1-1,-1 1 22,1 0-41,-1 1 1,1-1-1,-1 0 0,1 0 0,0 0 0,-1 0 1,1 0-1,0 0 0,0 0 0,0 0 0,0 0 1,0 0-1,0 0 0,0-1 0,0 1 0,0 0 1,1 0 40,8 4-49,1 0 1,0-1 0,0 0 0,0 0 0,1-1 0,-1-1 0,11 1 48,89 6-234,-96-9 148,214 2-373,-489-14 1537,224 12-979,-38 1-163,74-1-10,0 0 0,-1 0 0,1 0 0,0 0 0,0 0 0,-1 0 0,1 0 0,0 0 0,-1 0 0,1 0 0,0 0 0,0 0 1,-1 0-1,1 0 0,0 0 0,0 0 0,-1 0 0,1 1 0,0-1 0,0 0 0,-1 0 0,1 0 0,0 0 0,0 1 0,0-1 0,-1 0 0,1 0 0,0 0 0,0 1 0,0-1 0,0 0 1,0 0-1,-1 1 0,1-1 0,0 0 0,0 1 0,0-1 0,0 0 0,0 1 74,0 4-4293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15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56 2529,'0'0'608,"0"0"-303,0 0 15,0 0 32,0 0 0,0 0 32,0 0-16,-122-53 97,107 50-417,2 3-32,-2 0 0,-1 0-32,0 0-32,1 0-289,-7 0-479,16 0-160,0 0-577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6T14:02:57.0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15868 9632 533 0,'0'0'24'16,"0"0"5"-16,0 0-5 16,0 0-22-16,0 0 20 15,0 0-18-15,0 0-3 16,39-24 3-16,-39 24-8 0,9 0 4 15,1 0-13-15,2 0-56 16,-7 0-65-16,-5 2-40 16</inkml:trace>
  <inkml:trace contextRef="#ctx0" brushRef="#br0" timeOffset="299.54">15661 10333 379 0,'0'0'52'0,"0"0"-38"16,0 0-7-16,0 0-10 16,0 0 6-16,0 0-6 15,22 19 3-15,-16-14-41 16,2 1 21-16,-8-2-70 16,0 0-104-16</inkml:trace>
  <inkml:trace contextRef="#ctx0" brushRef="#br0" timeOffset="630.89">15567 11616 503 0,'0'0'53'15,"0"0"-12"-15,0 0-36 16,0 0-4-16,0 0 12 15,0 0-26-15,7 13-6 16,-7-10-86-16,0 1-54 16,0 2 69-16</inkml:trace>
  <inkml:trace contextRef="#ctx0" brushRef="#br0" timeOffset="1842.28">11684 11497 267 0,'0'0'24'0,"0"0"0"16,0 0-24-16,0 0 41 15,0 0-25-15,0 0 50 16,0 0-13-16,-174-86-40 16,154 77 9-16,10 5 2 15,-2 2-5-15,1 2-13 16,5 0 19-16,-3 0-5 15,-1 0-20-15,-2 12 0 16,-2 28 0-16,1 11-4 16,4 6 8-16,3 5-14 15,1 5 20-15,5 3-20 0,0 7 25 16,0 4-14-16,0 5 8 16,0-2-1-16,5-1-3 15,1-4 2-15,0-4-7 16,-3 3 9-16,-3 0-2 15,0-1-3-15,0-4 5 16,0-7-4-16,0-8 2 16,-9-2-6-16,-17-7-1 15,-1-6 0-15,2-9 9 16,-1-5-20-16,7-9 6 16,2-9-7-16,8-7-27 15,2-4 7-15,1-4-60 16,3-33-77-16,3 12 34 15,0-3-55-15</inkml:trace>
  <inkml:trace contextRef="#ctx0" brushRef="#br0" timeOffset="2076.73">11132 12185 441 0,'0'0'43'0,"0"0"-43"16,0 0-2-16,0 0 0 15,187-92-8-15,-83 58 20 16,19-4-1-16,6 4-8 0,-1 1 5 16,-8 4-6-16,-10 6-5 15,-91 22-97-15,-8 1-106 16</inkml:trace>
  <inkml:trace contextRef="#ctx0" brushRef="#br0" timeOffset="3096.86">12189 12457 247 0,'0'0'75'16,"0"0"-22"-16,0 0-13 16,0 0-1-16,0 0-17 15,0 0-21-15,0-5-1 16,0 2 11-16,0-6-22 15,0-4 18-15,6-4-14 16,16-3 3-16,7-3 1 16,10-2 2-16,2-1-14 15,12-1 11-15,-5 5 4 16,-3 4-6-16,-9 10 12 16,-8 8-15-16,-8 0 12 15,-4 0-9-15,-5 2 8 0,-2 18-2 16,-6 6 6-1,-3 8 26-15,0-1-18 0,0 6-9 16,0-1 2-16,0 3-5 16,0-3 14-16,0-5-12 15,-3-14 0-15,0-9-2 16,3-5 0-16,0-5 0 16,0 0 0-16,0 0 28 15,0 0-25-15,-3 0 22 16,0-13-18-16,3-26-9 15,0-12-27-15,0-7-2 16,15 3 11-16,18 8 17 16,-2 13-7-16,5 3 13 15,3 7-12-15,3 4 6 16,6 2-5-16,2 3 5 0,-3 2 1 16,1 5-1-16,2 4-2 15,-11 0 0-15,-5 4 6 16,-1 0-7-16,-7 2 12 15,-7 19-13-15,4 7 12 16,-10 6-1-16,-4 7-6 16,-1 4 15-16,-5 2 2 15,-3-4-3-15,0-5-2 16,3-9-6-16,-3-13-9 16,3-7 15-16,-3-8-9 15,0-1-3-15,0 0 23 16,0 0-2-16,0 0-1 0,0 3-6 15,0-1-5-15,0-2-15 16,0 0 16-16,0 0-20 16,0 0 22-16,0 0-20 15,0 0 8-15,0 0-3 16,0 0-5-16,0 0-19 16,0 0 3-16,3 0-49 15,4 0 5-15,-1 0-38 16,0 0 97-16,-3 0-69 15,0 0-55-15</inkml:trace>
  <inkml:trace contextRef="#ctx0" brushRef="#br0" timeOffset="4422.97">12647 11747 171 0,'0'0'10'16,"0"0"-10"-16,0 0 0 16,0 0 0-16,0 0 26 15,0 0 14-15,0 0-17 16,90-6-1-16,-87 6-5 15,-3-2 34-15,0 2 19 16,0 0-25-16,0 0-4 16,0 0-22-16,0 0 35 15,-3 0-53-15,-19 6 0 0,-11 9 4 16,-5 4-7-16,-4 3 2 16,-4 1 0-16,-2-1 0 15,3 1 4-15,3-6-8 16,6-1 12-16,10-5-14 15,10-4 16-15,7-2-18 16,4-4 14-16,2 6-12 16,-2 4 6-16,-1 8-5 15,-8 5-1-15,5 0 12 16,-4 2-15-16,2 2 19 16,5 2-21-16,-3 1 16 15,6-2-7-15,3-1 2 0,0-7 0 16,0 1-1-1,0-7 2-15,0-5-8 0,12-5 13 16,5-3-6-16,-1 0 0 16,1-2 5-16,0 0 4 15,13 0-9-15,2 0 4 16,14 0-4-16,2-6 0 16,0-7 12-16,-3 7-17 15,-6 4 13-15,-6 2-15 16,-1 0 11-16,-8 0-8 15,-2 0 0-15,-2 16 4 16,-5 8 0-16,1 8 10 16,1 7 1-16,-1 4-10 0,-4-3 11 15,-1 3-1 1,-5-2-10-16,-6-1 2 0,0-3 9 16,0-3-7-16,-6-5 7 15,-30-3 37-15,-12 2-26 16,-14-2-9-16,-2-5-2 15,-8-2-18-15,-2-8 13 16,5-3-8-16,5-5 1 16,10-3-14-16,15 0-19 15,17 0-22-15,22-26-5 16,6-8-28-16,25 14-48 16,8-1-55-16</inkml:trace>
  <inkml:trace contextRef="#ctx0" brushRef="#br0" timeOffset="4940.25">13151 12297 302 0,'0'0'24'16,"0"0"-15"-16,0 0 11 16,0 0 41-16,0 0-6 15,0 0-20-15,28 26 2 0,-17 1-34 16,5 2 57-16,4 3-39 16,2-3-1-16,4-4-10 15,2-6-8-15,8-8 11 16,3-2-8-16,6-9 17 15,0 0-21-15,7-6 18 16,-4-31-17-16,5-10 11 16,-5-17-10-16,-3-7-3 15,-6-8-12-15,-14-3-32 16,-17 6 43-16,-8 5-12 16,0 13 13-16,-39 14 2 15,-8 7 27-15,-1 12-9 0,-7 7 5 16,-2 8-11-1,-5 10-8-15,1 0-10 0,0 6 18 16,-4 35-23-16,4 15 9 16,8 10-2-16,14 9-24 15,20 1 21-15,19-2-33 16,0-4-14-16,4-4-31 16,38-8 0-16,6-14-16 15,-22-39-19-15</inkml:trace>
  <inkml:trace contextRef="#ctx0" brushRef="#br0" timeOffset="5954.46">14518 11265 308 0,'0'0'66'15,"0"0"-64"-15,0 0 23 0,0 0-20 16,0 0 22-16,0 0-14 16,0 0 6-16,9-29-17 15,-9 29-1-15,0 0 25 16,0 0 11-16,0 0 3 16,-3 0-39-16,-17 0 19 15,-14 8-11-15,-13 24-18 16,-4 13 9-16,-13 17 0 15,2 13 1-15,7 9 2 16,7 3 4-16,18-1 0 16,15-8-6-16,7-2 11 15,8-6-12-15,0-1 5 16,0-3 23-16,8 0-20 0,14-4 18 16,4 0-4-16,7-1-19 15,1-4 8-15,8-2 4 16,0-3-21-16,-3-9 21 15,0-14-30-15,-13-7 12 16,-7-9-23-16,-5-7 20 16,-11-1-17-16,0-5 10 15,0 0-23-15,-3 0 35 16,0 0-29-16,7 0 8 16,5-19-10-16,8-18 8 0,2-6-43 15,-11 21-11 1,-8 6-79-16</inkml:trace>
  <inkml:trace contextRef="#ctx0" brushRef="#br0" timeOffset="6314.34">14817 11877 274 0,'0'0'0'0,"0"0"19"16,0 0-3-16,0 0 41 15,0 0-5-15,195 129-16 16,-147-106-10-16,5 5 11 15,0-5-35-15,0 4 18 16,-5-4-20-16,-6-4 0 16,-6-2 7-16,-5-4-6 15,-4-3-2-15,-9-3-6 16,-7-3-10-16,-8-2-28 16,-3-2-16-16,0 0-41 15,0 0-100-15</inkml:trace>
  <inkml:trace contextRef="#ctx0" brushRef="#br0" timeOffset="6599.77">15303 11776 398 0,'0'0'53'0,"0"0"-44"15,-146 123 4-15,82-61-10 16,-8 4 24-16,8-4-15 0,13-6-9 16,9-9-2-16,15-9 6 15,12-4-14-15,7-9-1 16,8-9-9-16,0-16-91 15,0 0-50-15</inkml:trace>
  <inkml:trace contextRef="#ctx0" brushRef="#br0" timeOffset="7057.21">15712 11002 342 0,'0'0'0'16,"0"0"2"-16,0 0-2 15,184 80 24-15,-137-21 37 0,-5 21 9 16,-5 10-27-16,-1 6 7 16,-6 9-8-16,-7-3 5 15,-8 5-26-15,-5 2 29 16,-10 5-42-16,0-1 19 15,-3 0-26-15,-27 3 10 16,-4 1-10-16,-2-2 0 16,-3-7-2-16,0-14-20 15,-3-16 5-15,-6-9-43 16,-2-2-9-16,-4-13-11 16,35-54-24-16,-1 0-225 15</inkml:trace>
  <inkml:trace contextRef="#ctx0" brushRef="#br0" timeOffset="8074.56">17313 12011 273 0,'0'0'80'16,"0"0"6"-16,0 0-33 15,0 0-15-15,0 0 42 16,0 0-32-16,9 16 14 16,-9-16-59-16,0 0-3 15,0 0 3-15,0 0-9 16,0 0-7-16,3 0-12 15,4 2-5-15,5 5 6 16,10-3 11-16,1 2 25 16,7-1-26-16,-2 1 22 0,8 1-13 15,-4-1 6-15,1 0-1 16,3-2 0-16,-11 2-23 16,-2-1-15-16,-7-1-54 15,-16-4-35-15,0 0-106 16</inkml:trace>
  <inkml:trace contextRef="#ctx0" brushRef="#br0" timeOffset="8318">17209 11841 416 0,'0'0'57'0,"0"0"-14"16,0 0-43-16,0 0-10 15,0 0 3-15,0 0 14 16,235-14-17-16,-118 3 21 16,5-1-22-16,-79 6-118 15,-14 0-75-15</inkml:trace>
  <inkml:trace contextRef="#ctx0" brushRef="#br0" timeOffset="9231.74">19079 11299 335 0,'0'0'70'15,"0"0"-47"-15,0 0 17 16,0 0-26-16,0 0 19 16,0 0-12-16,0 0 5 15,6-16 5-15,-6 16-18 16,0 0 11-16,0 0-16 0,0-3-10 15,0 1 18-15,0-2-20 16,-6 2 6-16,-13 2-2 16,-6 0 2-16,-2 0-1 15,4 0 6-15,1 0 5 16,-7 11-23-16,-1 17 23 16,-1 10-24-16,-5 15 21 15,7 9-16-15,10 10 7 16,2 6 0-16,11 7 0 15,6 9 4-15,0 2-12 16,0 3 20-16,0 4-20 16,0 4 23-16,0 8-20 0,12 5 9 15,-1-4-4-15,1-5 3 16,-2-7 2-16,-4-9-10 16,-6-1 12-16,0-2-20 15,0-2 5-15,-25-7 0 16,-8-8-47-16,4-13 2 15,16-59-38-15,7-3-102 16</inkml:trace>
  <inkml:trace contextRef="#ctx0" brushRef="#br0" timeOffset="9631.21">18694 12249 477 0,'0'0'41'0,"0"0"-36"16,0 0-10-16,0 0-1 15,0 0 6-15,0 0 6 16,176-38 34-16,-109 27-27 15,1 3-2-15,-4-1-11 16,-15 5-38-16,-43 4-47 16,-6 0-117-16</inkml:trace>
  <inkml:trace contextRef="#ctx0" brushRef="#br0" timeOffset="10319.31">19600 12168 455 0,'0'0'47'0,"0"0"-11"15,0 0-15-15,0 0-19 0,0 0-2 16,-149 150 5 0,103-92-16-16,8-1 25 0,8-7-28 15,11-12 24-15,7-10-15 16,1-9 8-16,5-6-3 15,0-6 0-15,6-7 1 16,0 1-6-16,0 2 11 16,0 3-12-16,0 5 4 15,0 0-9-15,18 2 0 16,9-3 6-16,5 3 5 16,-2-5 0-16,-2 1-4 15,2-3 12-15,-4-3-20 16,-1-3 25-16,-5 0-20 15,-4 0 13-15,-7 0-12 0,-6 0 12 16,0 0 2-16,-3 0 7 16,0-3 13-16,0-9-22 15,0-9 7-15,0 8-24 16,0 3 23-16,0 7-3 16,0 3 2-16,0 0 20 15,0 0-15-15,0 0-1 16,0 0-15-16,0 0 4 15,0 0-10-15,0 19 13 16,0 13-19-16,11 6 24 16,-5 1-19-16,-3 3 12 15,1-1-5-15,-1-2 0 16,-3-1-2-16,0 1-1 0,3 2-70 16,6-6-13-16,-4-28-97 15,1-7-28-15</inkml:trace>
  <inkml:trace contextRef="#ctx0" brushRef="#br0" timeOffset="10940.65">20268 12457 285 0,'0'0'0'0,"0"0"-13"15,0 0-45-15,0 0 58 16,0 0-6-16,181-58-2 16,-130 38-1-16,-6-7-8 15,-9-2 17-15,-10-4 7 16,-16 1 11-16,-10 1 2 15,0 8-16-15,-16 4 51 16,-23 7-33-16,-9 7 36 16,-5 5-30-16,5 0 49 15,3 0-76-15,0 17 3 0,6 12 10 16,9 2-10 0,15 7-8-16,12-1 15 0,3-3-22 15,0 0 15-15,32-11-10 16,4-3 10-16,6-11-4 15,0-5 0-15,-3-4 1 16,0 0-4-16,-8 0 12 16,-8 0-3-16,-10 0-1 15,-10-2 9-15,0 2-1 16,-3 0 28-16,0 0-28 16,6 0-11-16,2 2 2 15,4 27 8-15,4 13 23 0,-2 9-25 16,-2 5 8-1,1-3-11-15,1-5-5 0,-2-7 6 16,-5-4-9-16,-4 2 1 16,-3-1 0-16,0 2-3 15,0-5-25-15,0-5-1 16,9-4-48-16,11-9 18 16,2-8-45-16,-14-9 4 15,-2 0-57-15</inkml:trace>
  <inkml:trace contextRef="#ctx0" brushRef="#br0" timeOffset="11436.29">21375 11454 394 0,'0'0'53'0,"0"0"-11"15,0 0-30-15,0 0 21 16,0 0-11-16,0 0-13 16,0-15-2-16,-6 30 4 15,-10 25-16-15,-7 22 10 16,-5 19 23-16,6 9-21 16,2 5 21-16,10-1-22 15,7-4 9-15,3-10-11 16,0-6-2-16,0-12-4 15,25-7 12-15,5-4-20 16,1-5 20-16,5-6-20 16,0-2 9-16,0-7-3 15,-4-10-15-15,1-4-19 0,-8-11 3 16,-2-6-30-16,-7 0-17 16,-16 0-50-16,0-10-55 15</inkml:trace>
  <inkml:trace contextRef="#ctx0" brushRef="#br0" timeOffset="11714.31">21677 12008 506 0,'0'0'80'0,"0"0"-11"0,0 0-42 16,0 0 3-16,0 0-21 15,0 0-18-15,16 0 3 16,19 34 6-16,14 7 0 16,16 2 2-16,-1-3-7 15,3-4 14-15,5-3-18 16,-7-4 23-16,-1-7-31 16,-5-6 2-16,-11-2-32 15,-9-7-22-15,-14-7-17 16,-2 0 14-16,-23 0-55 15</inkml:trace>
  <inkml:trace contextRef="#ctx0" brushRef="#br0" timeOffset="11953.51">22261 12025 379 0,'0'0'61'16,"0"0"-21"-16,-177 12 1 16,102 18-32-16,5 7-3 15,8 8 1-15,7 2-13 16,13 2 10-16,9 0-8 16,18-8 1-16,15-7-60 0,0-10-2 15,12-24-80 1,8 0-81-16</inkml:trace>
  <inkml:trace contextRef="#ctx0" brushRef="#br0" timeOffset="12298.71">22591 11379 367 0,'0'0'18'0,"0"0"-18"0,0 0 0 16,0 0 13-16,0 0 46 16,198 146-48-16,-153-73 77 15,-3 5-61-15,-8 1 23 16,-4-2-27-16,-5-4 8 15,-5-4-19-15,-7-7-9 16,-4-7 6-16,-6-6-1 16,-3-6-13-16,0-6 5 15,0-3-2-15,-12 1-75 16,-18-8 2-16,14-27-8 16,4 0-63-16</inkml:trace>
  <inkml:trace contextRef="#ctx0" brushRef="#br0" timeOffset="12613.84">23379 11698 546 0,'0'0'54'0,"0"0"-5"16,0 0-34-1,0 0-15-15,0 0-8 0,0 0 8 16,6 111-12-16,-3-51 24 16,5-4-22-16,-2-10 21 15,4-6-22-15,-4-7 10 16,3-7-25-16,2-5-31 15,-5-4-15-15,-6-17-43 16,0 0-30-16</inkml:trace>
  <inkml:trace contextRef="#ctx0" brushRef="#br0" timeOffset="12793.48">23273 11988 485 0,'0'0'157'0,"0"0"-108"0,0 0-42 16,0 0-7-16,0 0-6 15,0 0 1-15,181-4-10 16,-130 4-77-16,4-4-164 16</inkml:trace>
  <inkml:trace contextRef="#ctx0" brushRef="#br0" timeOffset="13406.45">24716 12134 387 0,'0'0'142'0,"0"0"-73"16,0 0-62-16,0 0 4 15,0 0-1-15,0 0-20 16,0 0 4-16,-38 26 2 16,67-3 4-16,4-2 0 15,9 2 1-15,3-5 6 16,6-5-14-16,-2-7 24 0,5-6-23 15,2 0 14-15,8 0-5 16,11-25 3-16,4-16-6 16,-4-8 0-16,-13-9-3 15,-20-6-4-15,-23-5-8 16,-19 1 7-16,0 5 3 16,-39 10 4-16,-31 9 2 15,-14 9 34-15,-7 10-13 16,-2 9-21-16,9 8 32 15,12 8-28-15,18 0-6 16,15 30 1-16,13 28-5 16,16 15-57-16,10 6 21 15,0-4-86-15,16-54-26 0,16-8-27 16</inkml:trace>
  <inkml:trace contextRef="#ctx0" brushRef="#br0" timeOffset="13691.73">25708 12342 276 0,'0'0'114'0,"0"0"-22"0,0 0-31 16,0 0 21-16,0 0-29 16,0 0-17-16,20 12 6 15,-20-12-40-15,0 0 5 16,0 0-7-16,0 0-5 16,0 0-105-16,3 0-76 15,4 0-53-15</inkml:trace>
  <inkml:trace contextRef="#ctx0" brushRef="#br0" timeOffset="14222.87">26164 11587 369 0,'0'0'37'0,"0"0"-37"16,0 0-5-16,0 0-3 16,0 0 6-16,0 0 2 15,187 102 6-15,-138-70-5 16,-14-2 34-16,-8-5-30 0,-15-5 22 15,-9-9-21-15,-3-2 20 16,0-3 34-16,-39 7 36 16,-18-2-50-16,-4 3-42 15,8-5-3-15,19-5 13 16,14-4-25-16,10 2 23 16,7 0-24-16,3 4-15 15,0 8-46-15,6 7 26 16,27 7 47-16,9 6-9 15,0 0 21-15,-1-2-24 16,-5 0 26-16,-13-2-11 16,-8-6 2-16,-8-5 7 15,-7-6-5-15,0-4 10 0,0-1 51 16,-49 3 22 0,-24-1-57-16,-17 4-22 0,1-8-13 15,19-2 2-15,25-3-9 16,28 2-72-16,17-3-72 15,9 0-197-15</inkml:trace>
  <inkml:trace contextRef="#ctx0" brushRef="#br0" timeOffset="15057.29">27847 11381 343 0,'0'0'0'16,"0"0"6"-16,0 0-11 15,0 0 10-15,0 0 10 16,0 0-7-16,194 109 20 16,-123-105-8-16,4-4 9 15,-11 0 14-15,-10 0-26 0,-15-4-9 16,-6-13-4 0,-7-8 30-16,-7-9-34 0,-2-7 6 15,-14-6 5-15,-3 4-22 16,-3 2 13-16,-50 10-2 15,-17 15 7-15,-25 13-6 16,-14 3-2-16,-6 14 7 16,4 26-16-16,18 13 14 15,21 10-8-15,24 5-4 16,22-1-31-16,19-6-50 16,7-43-31-16,0-10-52 15</inkml:trace>
  <inkml:trace contextRef="#ctx0" brushRef="#br0" timeOffset="15319.39">27815 11649 278 0,'0'0'78'15,"0"0"-28"-15,0 0-25 16,0 0 42-16,0 0-22 15,0 0-8-15,6-3-35 16,-12 27 9-16,-27 8-8 16,-6 7 13-16,2-1-13 0,-2-1-3 15,6-4 0-15,1 0-1 16,2-3-15-16,5-3-52 16,5-3-22-16,17-22-40 15,3-2-180-15</inkml:trace>
  <inkml:trace contextRef="#ctx0" brushRef="#br0" timeOffset="15670.24">27295 12093 394 0,'0'0'35'15,"0"0"-35"-15,0 0 8 0,0 0-17 16,0 0 8-16,0 0 1 16,-45 116 0-16,77-99 10 15,7-4-20-15,-3-7 23 16,9-2-24-16,-9-4 16 16,-2 0-5-16,2-10 4 15,-11-18-1-15,-2-2-1 16,-10-6 5-16,-13-2-11 15,0-2 15-15,0 2-13 16,-13 4 6-16,-19 8-5 16,2 9 7-16,2 9-8 15,3 8 2-15,5 0-11 0,7 25-9 16,13-6-61-16,0-1-15 16</inkml:trace>
  <inkml:trace contextRef="#ctx0" brushRef="#br0" timeOffset="15971.45">28487 11764 484 0,'0'0'72'16,"0"0"-30"-16,0 0-37 15,0 0-2-15,0 0-6 16,0 0 0-16,67 53-3 16,-40-16 12-16,4-2-9 15,8-4 3-15,3 1-23 16,0-2-25-16,-28-22-113 15,-8 0-5-15</inkml:trace>
  <inkml:trace contextRef="#ctx0" brushRef="#br0" timeOffset="16317.3">28807 12192 443 0,'0'0'99'0,"0"0"-34"16,0 0-20-16,0 0-4 16,0 0-33-16,0 0-16 15,-19 49 12-15,19-27-14 16,0 1 10-16,0 0-7 16,22 1 4-16,23-5 2 15,11-8-7-15,8-7-19 16,7-4 15-16,4 0-33 0,-8-11 39 15,-12-12-24-15,-13-5 11 16,-19-4-18-16,-23 0 10 16,0 2 14-16,-39 4 13 15,-48 11 18-15,-27 6 0 16,-15 9 14-16,-7 0-27 16,14 28 5-16,89-3-10 15,17 2-56-15</inkml:trace>
  <inkml:trace contextRef="#ctx0" brushRef="#br0" timeOffset="21572.52">11267 2241 226 0,'0'0'33'0,"0"0"4"15,0 0 10-15,0 0-29 0,0-121-14 16,0 100 5-16,0 5-9 16,0 5 7-16,0 5-10 15,0 2 15-15,0-3-9 16,0 1 3-16,0 0-11 16,0 1 9-16,0 3-4 15,0-4 0-15,0 1 2 16,0 1-9-16,-3-2 16 15,-3 2-9-15,-2-4 0 16,2 4 12-16,0 2-12 16,-4-2 3-16,1 4-1 15,-5 0-2-15,-2 0 0 16,4 0 1-16,-7 3-5 0,5 7 12 16,2 3-22-16,-4 0 27 15,2 4-21-15,2 2 8 16,2 2 0-16,-2 3-4 15,-2 4 4-15,1 2-4 16,1 4 10-16,-2 0-11 16,-5 2 14-16,-4 7-11 15,1 2 7-15,-7 3-5 16,2 5 7-16,2-4-7 16,2 2 4-16,4 3-3 0,-1-3-2 15,1 5 14 1,-4 3-16-16,-2 0 14 0,-5 2-16 15,-2-1 13-15,2-4-11 16,5-5 3-16,6-4 0 16,4-2 0-16,1 1 8 15,4-6-14-15,4 5 18 16,6-2-18-16,-3 2 12 16,-3 1 6-16,-8 7-7 15,-2 6-4-15,-1 5-1 16,2 6 2-16,-1 5-2 15,2 2 10-15,8 0-3 16,6-8-4-16,0-3 26 16,0 0-28-16,14 2 5 15,14 6-5-15,-2-1 0 0,-1-4 1 16,-5 2 4 0,-1-4-12-16,1-5 17 0,-7-1-21 15,4-7 20-15,-3-1-16 16,0-2 10-16,2 1-4 15,-4 2 0-15,2 2 0 16,-4-1-4-16,-4 0 17 16,-3-2-25-16,-3-1 25 15,0 2-17-15,0 1 14 16,0 8-15-16,0 5 5 16,0 6 0-16,0 2 3 15,-13-1 5-15,-2-8-16 16,-5-1 17-16,4-3-18 15,-1 2 18-15,-2 5-15 0,3 5 10 16,1 0-4-16,1 2 0 16,8-5 2-16,-1-3-9 15,4-2 14-15,3-5-14 16,0-3 15-16,0 1-16 16,0 0 11-16,0 4-3 15,0 7 0-15,0-1 1 16,0 7-6-16,-6 5 14 15,-5 4-18-15,2 5 19 16,-4 4-17-16,4-2 12 16,-2 0-7-16,2-2 4 0,3 1-2 15,-1-4 0 1,-2 0 1-16,3-3-10 0,-2-4 25 16,5-7-28-16,0-6 20 15,3-6-15-15,0-5 9 16,0-4-2-16,0 2 3 15,0-9 0-15,0 5-6 16,0-5 9-16,6-1-13 16,8-1 18-16,2 0-21 15,4 0 20-15,-5 2-14 16,1 3 4-16,1 2 0 16,-1 3-1-16,4-1 6 15,-5 3-9-15,4-1 17 16,-3-4-26-16,1 3 25 0,-1-2-18 15,-7 1 12-15,2 0-3 16,-5 3-3-16,3 1 0 16,-2 3-5-16,2 5 16 15,5-4-19-15,-5 1 20 16,4-6-22-16,1-3 20 16,-2-3-18-16,4-6 8 15,4 0 0-15,-1-4 0 16,1 1 4-16,-8 2-10 15,4-3 17-15,-2 1-22 16,-2 1 22-16,1 1-20 16,1 0 16-16,-2 1-13 15,4-4 8-15,-2 0-2 0,-2 1 0 16,-5 1 8-16,-1 4-19 16,-3 1 25-16,-3 9-26 15,0 6 24-15,0 4-24 16,0 1 16-16,0-6-4 15,0-3 1-15,0-12 4 16,0-5-10-16,0-2 15 16,0-3-21-16,0-2 12 15,0-2-6-15,0-3-7 16,-3-8-6-16,-10-4-14 16,-2-9-4-16,-5-8 7 15,1 0-12-15,-4 0 10 0,4-10 3 16,2-14 25-1,7-4 6-15,4-2 18 0,3 1-4 16,3-6-14-16,0 1 6 16,0-5 0-16,0-1-1 15,3-1-1-15,7-2 8 16,-4 7-2-16,-3 3 11 16,0 13-7-16,-3 9 15 15,0 5-5-15,0 6-7 16,0 0 0-16,0 0-15 15,0 0 9-15,0 0-4 16,0 0-20-16,6 0 0 16,5 0 8-16,2 10-10 15,10 14 12-15,2 4 9 16,1 0-9-16,7 1 21 0,1-1-14 16,-1-2-6-1,3 0 8-15,3-1-13 0,-8-3 15 16,-2-1-11-16,-2-2 0 15,-5-6 0-15,1 0-1 16,-7-2 9-16,4-3-17 16,-1 5 22-16,4-3-24 15,5 3 22-15,-2 0-14 16,4-2 8-16,-5-5-2 16,-8-6-2-16,-8 0 1 0,1 0 23 15,2-8-1 1,5-32 29-16,2-27-50 0,1-16 1 15,-7-10 4-15,-10 0-16 16,-3-2-10-16,3 7-26 16,-3 11 2-16,6 9 41 15,-6 11-9-15,0 14 12 16,0 17-15-16,-9 16 4 16,-4 10-30-16,4 0-55 15,4 16-76-15,5 4-27 16</inkml:trace>
  <inkml:trace contextRef="#ctx0" brushRef="#br0" timeOffset="24122.95">14204 4823 182 0,'0'0'2'0,"0"0"6"16,0 0 1-16,0 0 47 16,0 0-10-16,0 0 1 15,0 0-26-15,-19 0-2 16,19 0 14-16,0 0-26 15,0 0-3-15,0 0 7 16,0 0-22-16,0 7 14 16,6-1-12-16,24 4 14 15,12-1-8-15,9 4 3 16,13 0 0-16,11 3-3 0,12 2 10 16,13 1-14-16,16 3 17 15,10-1-19-15,13-2 19 16,17 5-10-16,1-5 2 15,5 0 1-15,0 1 13 16,0-5-15-16,3-2 30 16,-5-3-24-16,5-1 26 15,10-2-27-15,19 1 14 16,21-4-17-16,25-2 12 16,22-2-4-16,-4 0 1 15,-3 0 11-15,-15 7-15 16,-30 3-2-16,-23 3 8 0,-22 2-21 15,-14-2 18-15,-5-2-18 16,-4-1 7-16,9-4 0 16,11 3-1-16,-3-2 11 15,3-1-23-15,6-1 28 16,3-5-11-16,7 0-3 16,2 0 19-16,-18 0-19 15,-17 5 3-15,-25 4-4 16,-23 4 4-16,-20-1-10 15,-22-1 18-15,-16 0-25 16,-16-2 27-16,-10-5-27 16,-7 1 23-16,-3-5-18 15,3 2 9-15,11 1-1 0,11-3 0 16,11 5 7 0,3-3-13-16,0 3 16 0,-9 1-18 15,-11-2 24-15,-11 1-28 16,-5-4 18-16,-3-1-6 15,-3 2 3-15,0-2 1 16,0 0 0-16,0 0 5 16,0 0-18-16,0 0 20 15,3 3-22-15,7 1 22 16,2 0-18-16,2-2 7 16,-5 1-1-16,-2-1-2 15,-4-2-14-15,0 0 2 16,-3 0-53-16,0 3 2 0,9 0-39 15,5-1 66-15,8-2-10 16,-11 0-53-16,1 0-149 16</inkml:trace>
  <inkml:trace contextRef="#ctx0" brushRef="#br0" timeOffset="26449.77">16159 7520 52 0,'0'0'221'16,"0"0"-199"-16,0 0-15 15,0 0 49-15,0 0-39 16,0 0-12-16,0 0-4 15,0 11-1-15,0 9 4 16,13 11 0-16,-1 2 7 16,5 3-7-16,2 2 10 15,6 1-13-15,8-1 14 16,2-1-9-16,7-1 6 16,10-4 24-16,13 1 7 15,13-6-9-15,18 1-7 16,12-5 10-16,10-2-30 0,15-3 23 15,5-8-29-15,24-5 17 16,13-5-14-16,13 0 13 16,-1-7-15-16,-10-4 3 15,-18 3-1-15,-24 1 10 16,-15 1-23-16,-17-2 22 16,-3-8-21-16,-2-7 18 15,5-11-5-15,4-11-4 16,5-9 5-16,8-6-6 15,9-12 5-15,4-10 2 16,-4-15-2-16,-6-15-7 16,-11-3 11-16,-14 4-18 15,-17 6-11-15,-23 6-7 0,-26 5 6 16,-22 2 2-16,-10 4 19 16,-22 11 0-16,-34 5-6 15,-8 8 16-15,-11 5 1 16,-9 9-11-16,-6 4 8 15,-16 8-6-15,-17 10-4 16,-14 4-6-16,-1 4 6 16,-7 4-5-16,-2-1 11 15,-1 2-19-15,-7 2 30 16,-6-4-30-16,-4 6 23 16,-6 4-11-16,-11 7 3 15,-8 0 0-15,-8 18-3 0,-1 23 14 16,-8 12-23-16,17 12 22 15,12 5-20-15,26 5 18 16,26 9-20-16,15 7 12 16,15 8 0-16,13 1-6 15,11 3 5-15,24-1-2 16,19 6-49-16,13 5 0 16,13 3-48-16,3-6 36 15,0-84-49-15,3-13-165 16</inkml:trace>
  <inkml:trace contextRef="#ctx0" brushRef="#br0" timeOffset="28016.7">23340 9031 443 0,'0'0'7'16,"0"0"3"-16,0 0-15 15,232 12 13-15,-134-12-4 16,11 0 4-16,11 0-3 15,0 0-2-15,0 0 10 16,6 0 0-16,6 0-9 16,16 0 19-16,11 5-1 15,6 3 5-15,9 0-24 16,16-1 13-16,21 1-5 16,25-3 5-16,15-1-4 15,15 2 5-15,-1 1 10 0,-1 4 1 16,1 2 29-16,6-3-53 15,3 1-3-15,5 2 17 16,-2-1-20-16,-5 4 10 16,-16 0-3-16,-21 6-1 15,-38-3-2-15,-36-2-3 16,-32-2 15-16,-31-6-23 16,-34-5 24-16,-22 0-30 15,-22-4 21-15,-13 0-13 16,-7 0 7-16,0 0 0 15,0 0 0-15,0 0-43 16,0 0-21-16,0-8-40 16,0 1 48-16,-10 5-41 0,-7 2-90 15</inkml:trace>
  <inkml:trace contextRef="#ctx0" brushRef="#br0" timeOffset="-176593.42">10960 2478 45 0,'0'0'65'16,"0"0"-48"-16,0 0 18 15,0 0-8-15,0 0 0 16,0 0-16-16,0 0 8 16,0 0-13-16,0 0 1 15,0 0 3-15,0 0-1 16,0 0 15-16,0 0-14 16,-15-38 22-16,15 38-12 15,-5 0 11-15,5 0-24 16,0 0 15-16,0-2-14 0,0 2-8 15,0 0 2-15,0 0 9 16,0 0-11-16,0-2 6 16,0 2-4-16,0 0 9 15,0 0-4-15,0 0 0 16,0 0 9-16,0 0-11 16,0-2 1-16,5-2-9 15,23-1 14-15,14-1-22 16,17 4 22-16,14-3-17 15,15 2 12-15,25 0-10 16,19 3 5-16,21 0-1 16,17 0 0-16,12 0 5 15,8 0-12-15,11 0 17 0,1 0-19 16,16 0 20-16,-6 0-14 16,-5 0 6-16,3 6 0 15,-6 7-3-15,-3 5 2 16,-2 1 1-16,2 2 5 15,3 0-16-15,-8 1 18 16,-15 1-17-16,-13 2 17 16,-23-5-20-16,-25 4 13 15,-19-5-3-15,-31-2 0 16,-17-4 3-16,-22-5-11 16,-14 0 21-16,-8-7-26 15,-9 1 22-15,0-2-9 0,0 0 1 16,0 0 12-1,0 0-5-15,0 0-5 0,0 0-6 16,0 0 15-16,0 0-24 16,0 2 2-16,0 9-17 15,0-7-109-15,0 6-10 16</inkml:trace>
  <inkml:trace contextRef="#ctx0" brushRef="#br0" timeOffset="-174112.43">11448 2197 303 0,'0'0'45'0,"0"0"-39"16,0 0 15-16,0 0-18 15,0 0 32-15,0 0-5 16,0 0-10-16,-22 8-6 16,38-8-11-16,29 0-2 15,26 0 9-15,26 6-20 0,26 3 23 16,25 0-23-16,20 3 21 16,26 1-13-16,17 5 2 15,11 1 0-15,4-4-4 16,-3 0 14-16,-10-5-20 15,-12 1 26-15,-17-3-27 16,-16 1 18-16,-11 1-12 16,-17 1 8-16,-20 2-3 15,-20 0 0-15,-26 0 0 16,-25-7-4-16,-24-1 11 16,-19-3-19-16,-6-2 24 15,0 0 22-15,-42 0-4 16,-28 0-17-16,-30 0-13 0,-20 0 3 15,-20 0-8-15,-14 0 10 16,-20 0-17-16,-30 4 22 16,-22 6-24-16,-23 3 21 15,-5 0-9-15,14-2 2 16,24-2 0-16,29 1 0 16,37 1 1-16,31 0-1 15,35 1 12-15,29-3-24 16,35-1 16-16,20 1-9 15,0 4-55-15,62 6 59 16,35 3-1-16,41-3 2 16,44-5-1-16,38-7 9 0,12-4-18 15,3-2 18-15,-8-1-17 16,-17 0 18 0,-20 2-16-16,-18-2 12 0,-26 0-6 15,-21 0 1-15,-24 0 0 16,-25 0-5-16,-34 0 16 15,-28 0-18-15,-14-3 19 16,-26-10 41-16,-46-9-50 16,-27 1-5-16,-23 1 2 15,-24 1 0-15,-19 2 4 16,-19 0 10-16,-20 0-27 16,-19 0 29-16,-18-1-29 15,-5 6 24-15,0-1-15 0,17 9 8 16,25-1 0-1,36 5-4-15,45 0 1 0,56 0-10 16,44 0 9-16,23 20-3 16,54 10-68-16,72 7 63 15,49-2 8-15,55-4-5 16,38-12 5-16,23-11 0 16,11-3-5-16,-6-3 13 15,-25-1-16-15,-30 4 21 16,-23 2-26-16,-28-2 22 15,-25-4-10-15,-30 1 2 16,-35-2-2-16,-42 0-3 16,-32 0 4-16,-26 0 8 15,0 0 31-15,-70 0 28 0,-47-6-63 16,-41-1-8-16,-29 5-5 16,-27 2 7-16,-13 0 2 15,-21 0 0-15,-24 0-4 16,-11 0 10-16,7 0-13 15,21 2 22-15,37 15-32 16,36 2-19-16,37 5-24 16,142-13-49-16,3-3-94 15</inkml:trace>
  <inkml:trace contextRef="#ctx0" brushRef="#br0" timeOffset="-171320.2">18973 5230 271 0,'0'0'52'15,"0"0"-41"-15,268 8 6 16,-85-8 30-16,24 0-28 15,10 0 47-15,2 0-41 16,1-2 1-16,1 2-7 16,0 0 17-16,-14 0-10 15,-12 0-24-15,-24 8 0 16,-26 3 13-16,-25 2-22 16,-21-2 14-16,-21-3-14 0,-19 2 12 15,-26-3-5-15,-19-3 0 16,-14-4 4-16,0 0 9 15,-41 0 53-15,-55 0-48 16,-50-8-3-16,-46-7-23 16,-32-4 16-16,-30-6-9 15,6 1 2-15,15-2 1 16,34 4 5-16,37 7 7 16,33 7-16-16,35 4 14 0,35 4-21 15,25 0 19 1,23 0-20-16,11 0 5 0,0 0-41 15,45 0-16-15,59 14 62 16,67 6-7-16,62-2 21 16,55-2-21-16,12-1 17 15,-12 1-13-15,-46 4 6 16,-45 0-1-16,-38-4-2 16,-41-2 0-16,-21-2 15 15,-32-5-15-15,-23 0 17 16,-26-3-10-16,-16-4 9 15,0 0 15-15,0 0 33 16,-58 0-11-16,-46-7-42 16,-53-8-11-16,-57 0-12 15,-50-4 7-15,-40-7-6 0,-29-3 7 16,-3-5 7-16,4-1-12 16,21 5 15-16,43 2-10 15,36 9 4-15,48 4 0 16,44 9-4-16,43 1 6 15,43 5-15-15,34 0-6 16,20 0-1-16,32 17-114 16,68 5 133-16,68 0 2 15,72-9 15-15,63-5-16 16,49-2 3-16,19 1-5 16,-8 1 13-16,-33 5-15 15,-47 4 15-15,-40-2-17 0,-47 4 14 16,-31-3-11-1,-32 2 4-15,-29 0-1 0,-34-6 0 16,-31-5 10-16,-25-3-23 16,-14-1 28-16,0-3 14 15,-36 0 31-15,-54 4-47 16,-41 5-13-16,52-2-97 16,7 0-127-16</inkml:trace>
  <inkml:trace contextRef="#ctx0" brushRef="#br0" timeOffset="-169329.28">27905 8538 128 0,'210'0'82'16,"-74"7"-32"-16,-13 5 15 0,-16-1-23 16,-29-1 2-16,-25-5 1 15,-23-3-6-15,-18-2 18 16,-12 0 36-16,0 0 13 15,0 0-41-15,-15 0 3 16,-43-21-66-16,-33-7 9 16,-32-2-4-16,-29 1-8 15,-22-1 1-15,-10-1 0 16,-3 6-2-16,2 1-5 16,15 1 0-16,24 6-11 15,32 4 6-15,41 5 13 16,34 6-11-16,22-1 10 15,14 3-6-15,3 0-56 0,0 0-34 16,59 5 72-16,44 14 24 16,38 2 6-16,38-2-4 15,14-2 5-15,-1-4-1 16,-15-2-9-16,-29-3 6 16,-22-1-2-16,-32-5-1 15,-23 0 6-15,-25-2-14 16,-28 1 20-16,-7-1-20 15,-11 3 17-15,0-3 11 16,0 0 11-16,-48 0 29 16,-69-6-60-16,-62-14-5 15,-59-1-2-15,-33-2-28 0,-3-5 34 16,25 1-12-16,31 2-2 16,48 6 30-16,33 11-17 15,25 6 2-15,28 2-1 16,31 0-3-16,25 0 8 15,28 0-17-15,0 0-23 16,61 0-28-16,62 19 64 16,48 4 6-16,53-1-6 15,30 5 9-15,9 4-9 16,-3 0 3-16,-17 2-7 16,-23 0 10-16,-26-6-19 15,-26-1 28-15,-20-6-24 0,-25-2 13 16,-26-3-8-16,-29-7 0 15,-32-2 4-15,-20-6 0 16,-16 0 7-16,0 0 67 16,-72-4 10-16,-70-21-68 15,-93-5-6-15,-85-2-20 16,-71-5 5-16,-16-8-5 16,18-2 7-16,37-2 6 15,58 2 17-15,43 11-18 16,47 12 2-16,50 12 13 15,53 8-32-15,49 1 15 16,43 3 0-16,9 0-59 16,84 14-113-16,67 17 164 15,78 5 16-15,53 1-9 16,31 2 8-16,11 5-8 0,-11-3 12 16,-13 0-15-16,-26-7 4 15,-43-7 0-15,-51-3-4 16,-47-7 8-16,-40-5-3 15,-40-5 3-15,-28-2 28 16,-19-5-25-16,-6 0 55 16,0 0 2-16,-64-20-27 15,-62-12-37-15,-71-6-82 16,77 18-45-16,-16-3-324 16</inkml:trace>
  <inkml:trace contextRef="#ctx0" brushRef="#br0" timeOffset="-167889.67">15633 6506 339 0,'0'0'15'15,"0"0"-2"-15,0 0 2 16,0 0 26-16,0 0-25 16,0 0-6-16,-27 138-1 15,27-104-7-15,0 8 15 16,19 7-16-16,1 11 20 15,-4 7-15-15,4 5 2 16,-4 4-6-16,-1 2 3 16,9 4-5-16,4 3 4 15,8 4 4-15,12-1-8 0,17 0 23 16,13 5-21-16,9-2 16 16,10-3-16-16,6-5 25 15,4-5-16-15,5-12 0 16,19-4 20-16,10-9-21 15,14-5 9-15,16-10-10 16,11-10-11-16,5-12 17 16,0-7-16-16,7-9 6 15,-7 0-4-15,0-17 4 16,-5-21-3-16,-9-13 6 16,-11-12 5-16,-9-9-19 15,-15-10 17-15,-12-5-22 0,-9-6 11 16,-8-3-9-16,-11-5-9 15,-11-3 18-15,-13-5 0 16,-20 0 9-16,-4 6 1 16,-19 5-8-16,-5 5 14 15,-16 5-14-15,-10 0 10 16,0 4-7-16,-25 5-3 16,-28 5-2-16,-17 2 2 15,-21 4-8-15,-13 4 15 16,-11 2-27-16,-8 4 32 15,-6 7-22-15,-13 8 11 16,-26 15-6-16,-27 12-2 16,-31 16-5-16,-22 0 4 15,-27 22-1-15,-9 18-8 16,-6 6 30-16,11 5-26 0,24 6 20 16,15 10-17-16,24 8 8 15,10 11 0-15,5 10-2 16,24 7-39-16,24-1-40 15,141-70-39-15,12-9-77 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19:05:13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8212,'0'0'608,"275"9"-528,-117-9 128,10 0-208,-15 0 0,-17 0 512,-32 0 49,-23 0 399,-9 0-592,-22 0 561,-14 0-753,-14 3 32,6 3-208,8 8-208,-27-11-1233,13 0-1888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19:05:15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9220,'0'0'534,"0"0"-121,0 0-127,0 0-94,0 0 408,21 3 128,68 9-98,-85-12-557,-1 1 1,1-1-1,-1 1 1,1 0-1,-1 0 0,1 0 1,-1 0-1,0 1 1,1-1-1,-1 1 0,1 0-73,-2 0 41,-1-1-1,0 0 0,0 0 1,-1 0-1,1 1 1,0-1-1,0 1 0,-1-1 1,1 0-1,0 1 0,-1-1 1,0 1-1,1-1 1,-1 2-41,4 10 214,1 7-98,-1 1 0,-1 0-1,-1 1 1,0-1 0,-2 0-1,0 1 1,-2-1-116,1 27 148,1-25-85,1 39 164,-3-1 0,-3 0 1,-4 8-228,-18 69 174,-12 76 68,6 73 780,6 228-1022,23 381 761,5-638-618,0-108-104,6 0 1,13 48-40,-10-134-10,3 0 0,2-1 0,3 0 0,3-1 0,3-2 0,21 38 10,-12-37-3,2-1 0,4-2 0,2-1 0,2-3 0,49 49 3,-50-63-13,1-1 0,2-2 0,2-2 1,1-3-1,2-1 0,0-2 1,23 6 12,33 9-33,1-5 0,2-5-1,30 2 34,340 59-8,-404-81 28,96 12 3,2-7 0,0-8 0,19-7-23,-103-4-8,76 1-66,-1-7 1,48-12 73,-108 3 10,461-57 143,-350 46-154,98-29 1,200-68 4,-419 95-22,-2-4 1,0-3 0,-3-5-1,53-33 18,-4-9-42,-4-5-1,50-47 43,-119 82 14,-1-3-1,-4-2 1,-2-3 0,-2-3 0,-3-2 0,12-24-14,97-132 149,190-199-149,-290 347-11,-4-2 0,-3-2 0,6-18 11,132-253-44,-125 214-10,-5-2 1,-6-3 0,2-31 53,-47 125-20,-2 0 0,-3-1 0,-1 0 0,-2-6 20,0-189-60,-4 165 56,2-19 126,14-81-122,-13 166-13,0 0-1,1 0 0,0 0 1,0 1-1,1-1 1,0 1-1,1 0 0,0 0 1,0 1-1,2-3 14,23-34-11,9-20-23,-39 63-255,0 0 0,0 0 0,-1 0 0,1 0 0,-1 0 0,0 0 0,1 0 0,-1 0 0,0-1 0,0 1 0,0 0 289,0-3-740,1-15-2814,-1-6-3535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19:05:16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2241,'0'0'2828,"0"0"-1254,0 0-848,0 0-102,0 0 142,0 0 207,0-9 1135,1 14-2093,-1-1 1,1 1-1,0-1 0,0 1 1,1-1-1,-1 0 0,1 1 1,0-1-1,0 0 0,0 0 1,1 0-1,-1-1 1,1 1-1,0-1 0,0 1 1,0-1-1,1 0 0,-1 0 1,4 2-16,12 8 96,0 0 1,1-2 0,13 6-97,2 1 112,43 23 175,-52-30-155,-1 2-1,0 2 1,0 0 0,-2 1 0,0 1 0,0 2-132,9 13 365,-17-16-200,1-1 0,0 0-1,1-1 1,18 10-165,-35-23 4,1 0 0,0-1 0,0 1 0,0 0 0,0-1 0,0 1 0,0-1 0,1 1 0,-1-1 0,0 1 0,0-1 0,0 0 0,0 0 0,0 1 0,1-1 0,-1 0-1,0 0 1,0 0 0,0 0 0,1 0 0,-1-1 0,0 1 0,0 0 0,0-1 0,0 1 0,0 0 0,1-1 0,-1 1 0,0-1 0,0 0 0,0 1 0,0-1 0,0 0-4,1-3-32,0 1 0,0-1 0,0 0 0,-1 0 0,1 0 0,-1 0 0,0 0 0,1-4 32,0 1-96,6-28-2328,-2 0 0,2-30 2424,-7 43-3068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19:05:1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782 0 2401,'0'0'4159,"0"0"-2465,0 0-925,0 0-9,0 0 123,-21 13-24,-7 2-548,6-2-45,0 0-1,1 1 1,1 1 0,-18 16-266,-27 22 447,-3-4 0,-2-3 0,-1-2 0,-32 11-447,92-49 27,5-3 0,1 0 0,0 0 0,-1-1 1,1 1-1,-1-1 0,0-1 0,0 1 1,0-1-1,-5 1-27,4 7-24,-3-8 0,1 0 0,-1 0 0,1 1 1,0 1-1,-2 0 24,-37 7-260,7 8-620,41-18 846,0 0 0,0 0 0,-1 0 0,1 0 0,0 0 0,0 0 0,-1 0 1,1 0-1,0 0 0,0 0 0,-1 0 0,1 0 0,0 1 0,0-1 1,0 0-1,-1 0 0,1 0 0,0 0 0,0 1 0,0-1 0,-1 0 0,1 0 1,0 0-1,0 1 0,0-1 0,0 0 0,0 0 0,0 0 0,0 1 0,-1-1 1,1 0-1,0 0 0,0 1 0,0-1 0,0 0 0,0 0 0,0 1 0,0-1 1,0 0-1,0 0 0,0 1 0,0-1 0,0 0 0,1 0 0,-1 1 0,0-1 1,0 0 33,0 3-1391,0-2-1458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19:05:23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183 682 5170,'0'0'1921,"0"0"-1067,0 0-683,0 0-129,5-1 137,16-3 27,-16 3 148,-5 1-116,1 63 5066,1 1-3477,-1 146-2294,-5-180 499,0-1-1,-3 0 1,0 0-1,-2 0 1,-1-1-1,-11 22-31,-7 24 142,-3 22-52,4 1 1,5 1-1,4 1 0,5 1 0,3 0 1,5 101-91,4-186-9,1 1 1,0-1 0,1 1 0,1-1-1,1 1 1,0-1 0,1 0 0,0 0-1,1 0 1,1-1 0,4 8 8,7 7 8,2-1 1,1 0-1,1-1 1,1-2-1,24 22-8,30 20-81,29 17 81,-30-24 74,-33-29-78,2-1 0,0-2 0,32 13 4,147 63-55,-132-64 68,-28-11 12,531 248 116,-468-212-129,-3 5 1,-3 6-1,10 15-12,-117-82 7,0 2 0,0 0 0,-1 0 0,0 1 0,-1 0 0,0 1 0,-1 1 0,-1-1 0,0 2 0,-1-1 0,0 1 0,-1 0 0,-1 1 0,0 0 0,-1 0 0,-1 0 0,-1 0 0,0 1 0,-1-1 0,-1 1 0,0 5-7,-1 588 485,-14-554-487,14 148 146,2-194-125,1-1 0,0 1 0,0-1 0,1 0 0,0 0 0,1 0 0,0 0-1,0 0 1,2 0-19,8 14 3,8 15 10,3-2-1,0-1 0,7 4-12,-6-12 4,1 0 0,1-2 0,2-2 0,32 20-4,1-5 3,1-4 0,9 2-3,-25-16 16,-29-12 45,0 1-1,0 1 0,13 9-60,-31-18 2,1 0 0,0 0 1,-1 0-1,1-1 0,0 1 0,0-1 0,-1 0 0,1 1 0,0-1 0,0-1-2,17 3 27,48 6-101,-24-4 146,5 4-149,-28-4 37,1 0-1,-1-2 0,1-1 1,-1 0-1,1-2 0,18-2 41,-28 0-16,1-2-1,-1 1 0,0-2 0,-1 1 0,1-2 0,-1 1 0,8-8 17,26-14-124,-16 10 49,-1-1 1,-1-1 0,-1-2-1,-1 0 1,-1-2 0,-1-1 74,48-44-107,105-90 193,-149 135-70,-1-2 0,0-1 0,-3-2 0,0 0 0,-1-1 0,9-20-16,-11 14 19,-3-1 0,0 0 0,4-21-19,33-122-30,-17 54-136,-18 54 121,-12 43 14,1 0 0,11-26 31,-15 47-3,0-1 1,0 1 0,1-1-1,0 2 1,1-1 0,0 0-1,0 1 1,1 0-1,-1 1 1,1-1 0,3-1 2,51-42 78,-40 31-21,0 0 0,10-4-57,-8 8-2,-1 0 1,-1-2-1,-1-1 1,0-1-1,-2 0 1,0-1-1,0-2 2,-1 3-11,1 0 1,1 1-1,1 1 0,1 1 0,0 1 1,1 0-1,17-7 11,49-36-184,-72 47 155,0-1-1,0 2 1,1 0-1,1 1 1,-1 1-1,1 0 0,1 2 1,-1 0-1,1 1 1,0 1-1,0 0 1,0 2-1,14-1 30,-20 3-14,0 1-1,0-1 1,0 2-1,0 0 1,10 3 14,-15-2-1,-1 0-1,0 0 1,0 0 0,0 1-1,0 0 1,-1 1 0,1-1-1,-1 1 1,0 1 0,2 2 1,95 102 487,-6 6 0,71 109-487,-141-190 54,-14-18 18,0 0-1,-2 0 1,6 13-72,-2 3 182,-1 1 1,3 17-183,-7-18 43,2 0 0,15 26-43,3-1 81,7 10-26,19 52-55,-47-97 25,-1-1 1,-1 1-1,-1 0 0,-1 0 0,-2 1 0,0 0 0,0 16-25,-3-9 18,1 1 0,2-1 0,1 0 0,2 0 0,1-1 0,1 0-1,12 29-17,7 5 20,3 0 0,3-2 0,3-1 0,15 17-20,231 301 318,-108-145-169,-157-213-144,-1 1 0,-1 1 0,-1 1 0,0 0 0,-2 0 0,-1 1 0,-1 1 0,3 13-5,5 13 2,3-1 0,1-1 0,3-1-1,3-1 1,1-2 0,2 0 0,2-3 0,2 0-1,24 21-1,-21-29-2,1-2 0,2-2 0,1-1-1,16 7 3,-9-6-9,4 5 70,-1 2 0,-2 2 1,26 28-62,-66-59 6,0-1-1,1 0 1,-1 0 0,3 0-6,5 3-18,9 7 2,-17-10-5,0 0-1,1-2 1,-1 1 0,2-1-1,-1-1 1,0 0 0,1 0-1,0-2 1,0 1 0,0-1-1,2-1 22,31 2-72,0-3 0,4-2 72,-4 1-50,-9-3 48,0-2 0,0-1 1,-1-2-1,0-1 0,-1-2 1,11-5 1,-8 4 55,20-10-111,-1-2 1,-1-3-1,-1-1 1,-2-4-1,-1-1 0,34-30 56,-64 46-44,-1 0-1,0-2 0,-2-1 1,0 0-1,9-15 45,-18 22-29,-1 0-1,0 0 1,-1-1-1,0 0 1,-1-1 0,-1 1-1,0-1 1,-1 0-1,-1-1 1,0-4 29,4-78 19,-4 1 0,-5-25-19,0-6 202,1 100-183,2 0 0,1 0 0,1 0 0,2 1 1,0-1-1,8-18-19,6-10 43,3 0 1,2 2 0,2 0 0,3 2-1,8-8-43,274-442-15,-270 433-15,17-38-5,-6-2 1,-4-3-1,31-108 35,-47 131 47,5 2 0,39-65-47,107-158 55,-163 277-60,49-76 91,50-110-86,-73 122-38,84-188 1,-91 202 26,2 2 1,32-43 10,112-148-227,-35 37-99,-20 28 98,-99 163 203,1 1-1,3 2 1,20-18 25,180-182 63,-68 67-38,-103 105-63,-29 31-8,1 2-1,26-20 47,-11 14-6,-2-3-1,-2-1 0,15-21 7,-35 34-28,-1-2 0,-1 0 0,-3-2 0,0-1 0,9-25 28,12-46-186,8-40 186,-14 37 4,13-19-4,-34 94-24,2 1 0,2 1 1,1 1-1,1 0 0,14-12 24,30-30-1059,-33 46-2212,-20 18-2276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19:05:36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515 909 240,'0'0'4957,"0"0"-2513,0 0-1148,0 0-343,0 0-54,0 0-128,5-12 2238,0 11-3005,0-1 0,1 0-1,-1 0 1,0 0 0,0-1-1,-1 1 1,1-1 0,0-1-1,-1 1 1,3-2-4,15-11 78,54-27 67,2 3 0,1 4 0,38-10-145,-97 39-9,-1 0 1,1-2-1,-2 0 1,1-2-1,-1 0 0,-1-1 1,0 0-1,-1-1 1,5-6 8,1-6-57,-18 19 41,1 0 1,0 1 0,0 0-1,0 0 1,3-2 15,-7 6 70,-1 1-137,0 0 163,0-32-59,1 28-86,-1-1 1,1 1-1,0 0 0,1 0 0,-1 0 1,1 0-1,-1 0 0,1 0 0,0 1 0,1-1 1,-1 0-1,1 1 0,-1 0 0,1 0 0,0-1 1,0 2-1,0-1 0,1 0 0,0 0 49,0-1-104,1 0 1,0-1-1,-1 1 0,0-1 0,0-1 0,0 1 0,-1-1 104,4-4-151,1-1 0,0 1 0,1 1 0,0-1 0,0 2 0,1-1-1,0 1 1,0 1 0,1-1 0,0 2 0,8-4 151,-13 8-72,-6 2 67,0 0 21,0 0-67,0 0 139,0 0-133,0 0 122,0 0-58,0 0 5,0 0 45,0 0-48,0 0-15,0 0 71,0 0-72,0 0 97,17-18-369,-10 12 182,1-5-21,0 0 1,0 0-1,-1 0 1,0-1-1,-1 0 0,0-1 1,1-7 105,-2 7-71,1 0 0,0 0-1,1 0 1,0 0 0,1 1 0,9-10 71,-10 14-329,1 1 0,0-1 0,0 1 1,4-1 328,-11 7-64,-1 1 104,0 0 90,0 0 262,0 0-125,0 0-13,0 6 234,-1-2-423,1 0 1,-1 0-1,0 0 0,-1 0 1,1 0-1,-1 0 1,0 0-1,0 0 0,0 0 1,0-1-1,-1 1 0,0-1-65,-40 50 304,25-33-87,8-9-74,-2 0 0,1 0 1,-2-1-1,1 0 0,-1-1 1,-11 5-144,-24 13 718,-17 4-718,-5 2 172,-64 43-22,88-48-125,0-2-1,-2-2 0,0-2 1,-49 14-25,88-33 7,0-1 1,0 1-1,0 1 1,0 0-1,0 0 1,1 1-1,0 0 1,0 0-1,0 1 1,1 0-1,-5 4-7,9-7-1,-1 0 0,1-1 0,-1 0 0,0 0 0,0 0-1,0 0 1,0 0 0,0-1 0,0 1 0,0-1-1,0 0 1,0-1 0,-1 1 0,0-1 1,-67 1-21,40-2-62,26 1 77,1-1 0,0 0-1,-1 0 1,1 0-1,0-1 1,0 1 0,0-1-1,0-1 1,0 1 0,0-1-1,1 0 1,-2-1 6,-56-46-30,15 10-45,12 16-50,7 5 93,1-1-1,1-1 1,-16-18 32,34 31-15,1 0 1,0-1 0,0 0-1,1 0 1,0-1 0,1 0 0,0 0-1,0 0 1,1-1 0,1 1-1,0-1 1,0 0 0,1-2 14,-2-21-69,2 1 1,2-1-1,1-2 69,-1-9-109,0 44 110,1 0-1,-1 0 1,0 0-1,0 0 1,0 1-1,0-1 1,0 0-1,-1 0 1,1 0-1,0 0 1,0 0-1,-1 0 1,1 0-1,0 1 1,-1-1-1,1 0 1,-1 0-1,1 1 1,-1-1-1,1 0 1,-1 0-1,1 1 1,-1-1-1,0 1 1,0-1-1,1 0 1,-1 1 0,0 0-1,0-1 1,1 1-1,-1-1 1,0 1-1,0 0 1,0-1-1,0 1 1,0 0-1,0 0-35,1-2 11,0 1 16,0 1 69,0 0-111,0 0 116,0 0-64,0 0-1,0-1 1,0 1-1,0 0 1,0 0-1,0 0 1,0-1-1,0 1 1,0 0-1,0 0 1,0 0-1,0-1 1,0 1-1,0 0 1,0 0-1,0 0 0,-1 0 1,1-1-1,0 1 1,0 0-1,0 0 1,0 0-1,0 0 1,-1 0-1,1-1 1,0 1-1,0 0 1,0 0-1,0 0 1,-1 0-1,1 0 1,0 0-1,0 0 1,0 0-1,-1 0 1,1 0-1,0 0 1,0 0-1,0 0 0,-1 0 1,1 0-1,0 0 1,0 0-1,0 0 1,-1 0-1,1 0 1,0 0-1,0 0 1,0 0-1,0 0 1,-1 0-1,1 0-1,-4 14 48,2 22 38,1 69 242,2 122 331,0-216-652,0 1-1,1-1 0,0 0 1,1 0-1,0-1 0,1 1 1,0-1-1,0 1 0,1-1 1,1 0-1,2 2-6,1 2 12,1-2-1,1 1 1,0-1-1,0-1 1,2 0-1,-1 0 1,6 2-12,22 12 24,2-1-1,0-2 1,2-2 0,38 12-24,-42-16-11,1-2 0,0-2 1,1-1-1,0-2 0,0-3 1,1-1-1,24-1 11,-56-4-42,-1-1 0,0-1 0,0 1 0,-1-2 0,1 1 0,0-2 1,-1 1-1,4-3 42,76-41-628,-33 16-7,8 0 104,-27 14-236,1-2 0,13-11 767,-48 27-25,0 1 0,0 0 0,0-1 0,-1 1 0,1-1 0,-1 0 0,1 1 0,-1-1-1,0 0 1,0-1 0,-1 1 0,1 0 0,-1-1 0,1 1 0,-1 0 0,0-3 25,1-5-63,0 0 0,-1-1 0,0 1-1,-1-8 64,0 18-77,0 1 48,0 0-35,0 0-8,0 0 24,-9 1 151,0 1 0,1-1 0,-1 1 0,1 1 0,-1 0 0,1 0 0,0 0 0,0 1 0,-6 4-103,-15 6 252,-130 55 1851,-119 32-2103,169-69 278,-1-4 0,-1-4 0,-23-3-278,60-15 203,-57-2-203,128-4-25,0 0 0,0 0 1,0-1-1,1 1 0,-1-1 1,0 1-1,0-1 0,1 0 1,-1 0-1,0-1 0,1 1 1,-1 0-1,1-1 0,0 0 0,-1 1 1,1-1-1,0 0 25,-21-15-60,21 16-15,2 1 14,234-6-753,92 6 1294,-254 12-186,-71-12-265,-1 0 14,0 0 13,0 0 40,0 0-102,0 0 113,0 0-80,0 22 293,0 108 99,0-128-417,0 0 1,0 0-1,0 0 1,0-1-1,0 1 1,1 0 0,-1 0-1,1-1 1,-1 1-1,1 0 1,-1-1-1,1 1 1,0-1-1,0 1 1,0-1-1,0 1 1,0-1 0,0 1-1,1-1 1,-1 0-1,0 0 1,1 0-1,-1 0 1,1 0-1,-1 0-2,3 1-6,0 0-1,1-1 0,-1 0 0,0 0 0,0 0 0,1 0 0,-1-1 0,0 1 0,1-1 0,0 0 7,-3-1-3,-1 1 0,0-1 0,1 0-1,-1 1 1,1-1 0,-1 0 0,0 0-1,0 0 1,0 0 0,1 0 0,-1 0-1,0 0 1,0 0 0,0 0 0,-1-1-1,1 1 1,0 0 0,0 0 0,-1-1-1,1 1 1,-1-1 3,18-38-85,-14 27 12,3-5 5,-1-1 1,-1 0 0,0 0-1,-2 0 1,0-1-1,-2 1 1,0-1 0,-1-7 67,0 25 7,0 1 1,0-1-1,0 1 1,0-1-1,-1 1 1,1 0-1,0-1 0,-1 1 1,1 0-1,-1-1 1,1 1-1,-1 0 1,0 0-1,0-1 1,0 1-1,1 0 1,-1 0-1,0 0 1,0 0-1,0 0 1,-1 0-1,1 0 1,0 0-1,0 1 1,0-1-1,-1 0 0,1 1 1,0-1-1,-1 1 1,1-1-1,0 1 1,-1 0-1,1 0 1,-1-1-8,-6 0 69,-1 1 0,1 0 0,0 0 0,-1 0 1,-4 2-70,1-1 3,0 1 48,0 0 1,0 1 0,0 0-1,0 1 1,0 1 0,1 0 0,0 0-1,0 1 1,1 1 0,-3 1-52,-1 2 46,1-1 0,0 2 0,1 0 0,0 0 1,1 1-1,0 0 0,-5 10-46,11-14 17,0 0 1,1 0-1,0 0 1,0 1-1,1 0 1,0 0-1,0 0 0,1 0 1,1 0-1,-1 0 1,1 0-1,1 1 0,0-1 1,0 0-1,1 1 1,0-1-1,1 4-17,-1-11-4,0 0 0,0-1 0,0 1 0,0 0 0,0-1 0,1 1 1,-1-1-1,0 0 0,1 1 0,-1-1 0,1 0 0,-1 0 0,1 0 0,-1 0 0,1 0 0,0 0 0,0 0 0,0 0 0,-1-1 0,1 1 0,0-1 0,0 1 0,0-1 1,1 0 3,51 4-209,-49-4 203,4-1-25,0 0 0,-1 0 1,1-1-1,-1 0 0,1 0 1,-1-1-1,0 0 0,0 0 1,0-1-1,0 0 0,-1 0 1,1-1-1,-1 0 0,0-1 1,-1 1-1,1-1 0,-1-1 1,0 1-1,4-7 31,-3 3-73,0 0-1,0 0 1,-1-1-1,0 0 1,-1-1 0,-1 1-1,1-1 1,-2 1 0,0-1-1,0-1 1,-1 1-1,0 0 1,-1-12 73,-1 21 2,0 1 0,0-1 0,0 0 0,0 0 0,-1 0 0,0 0 0,1 0 0,-1 0 0,0 1 0,0-1 0,0 0 0,-1 1 0,1-1 0,-1 1 1,1-1-1,-2 0-2,0 0 15,0 1 0,0-1 1,-1 1-1,1-1 1,-1 1-1,0 0 1,1 0-1,-1 1 1,0-1-1,0 1 1,-1 0-16,-11-3 85,0 1 1,1 1 0,-1 1 0,0 0-1,0 1 1,0 1-86,-4-1 155,12 0-122,0 1 0,0 0 0,0 0 0,0 1 0,0 0 0,0 1 0,0 0-1,1 0 1,-1 0 0,1 1 0,0 0 0,0 1 0,0-1 0,1 1 0,-4 4-33,5-4 16,-1 0 0,1 0 0,1 0 0,-1 1 0,1 0 0,0 0 0,1 0 0,-1 0 0,1 1 0,0-1 0,1 1 0,0 0 0,0 0 0,0 0 0,1 0 0,0 0 0,0 0 0,1 1-16,-1 9-20,4 30 58,-3-45-42,1 1 1,0-1-1,0 1 0,0-1 0,0 1 0,0-1 0,0 0 0,1 0 0,-1 0 0,1 1 0,-1-1 1,1-1-1,0 1 0,0 0 0,0 0 0,0-1 0,1 1 4,7 4-20,1-1-1,-1 0 0,1-1 1,1 0-1,-1 0 1,0-2-1,1 1 1,0-1-1,2-1 21,29 3-394,35-2 394,-72-2-15,0 0 0,-1 0 0,1 0 0,0-1 0,-1 0 0,1 0 0,-1-1 0,1 1 0,-1-1 0,0 0 0,1 0 1,-1-1-1,4-3 15,-6 4-12,0-2 0,0 1 0,0 0 0,0 0 0,-1-1 0,0 0 0,1 1 0,-1-1 0,-1 0 0,1 0 0,-1 0 0,1 0 0,-1 0 0,0-1 0,-1 1 1,1 0-1,0-5 12,0 2-19,0-1 0,-1 0 0,0 1 0,0-1 1,0 0-1,-1 1 0,0-1 0,-1 0 0,0 1 1,0 0-1,-1-2 19,1 6 9,0-1 0,0 1 1,0 0-1,-1-1 1,1 1-1,-1 0 0,0 0 1,0 1-1,0-1 0,0 1 1,0 0-1,-1-1 0,1 1 1,-1 1-1,1-1 0,-1 0 1,0 1-1,0 0 0,0 0 1,0 0-1,-2 0-9,-12-2 86,0 1 0,1 1 0,-1 1 0,-11 1-86,-7-1 214,29 0-182,0 1 1,0-1-1,0 1 1,0 1 0,0-1-1,0 1 1,0 0 0,1 1-1,-1-1 1,1 2 0,-1-1-1,1 0 1,0 1 0,0 0-1,1 1 1,-1-1 0,1 1-1,-4 4-32,4-2 10,0 0-1,0 0 0,1 0 0,-1 0 0,2 1 1,-1 0-1,1 0 0,0 0 0,1 0 0,0 0 0,0 0 1,1 1-1,0-1 0,0 1 0,1 4-9,-1 6-19,2 23 8,0-40 5,-1 0 1,1 0-1,0-1 1,-1 1-1,1 0 0,0 0 1,0-1-1,0 1 1,0 0-1,0-1 1,0 1-1,1-1 1,-1 0-1,0 1 1,1-1-1,-1 0 0,1 0 1,0 0-1,-1 0 1,1 1 5,9 2-28,1 1 0,-1-1-1,0-1 1,1 0 0,0 0 0,0-1 0,0-1 0,6 0 28,-11 0-14,0-1-1,-1 0 1,1 0 0,0-1 0,0 0 0,0 0 0,0-1-1,-1 0 1,1 0 0,-1-1 0,0 1 0,1-1 0,-1-1-1,0 1 1,2-3 14,0-1-14,-1 0 0,0 0 0,0-1-1,-1 0 1,0 0 0,0-1 0,-1 1-1,0-1 1,-1 0 0,0-1 0,0 1-1,-1-1 1,0 0 0,-1 0 0,0 0 0,0 0-1,-1 0 1,0-5 14,-1 15 7,0-1 0,0 1 0,0-1 0,0 1-1,-1 0 1,1-1 0,0 1 0,0 0 0,0-1 0,0 1-1,-1-1 1,1 1 0,0 0 0,0-1 0,-1 1 0,1 0-1,0 0 1,-1-1 0,1 1 0,0 0 0,-1 0 0,1-1 0,0 1-1,-1 0 1,1 0 0,0 0 0,-1 0 0,1 0 0,-1-1-1,1 1 1,0 0 0,-1 0 0,1 0 0,-1 0 0,1 0 0,0 0-1,-1 0 1,1 0-7,-19 4 316,8 0-273,1 1-1,0 0 1,1 1-1,-1 0 1,1 0-1,0 1 1,0 1-1,-2 3-42,-2 1 41,0 2-1,1 0 1,1 0-1,-8 13-40,16-22-13,0 0 0,1 0-1,0 1 1,0-1 0,0 1 0,1-1 0,-1 1 0,1 0-1,1-1 1,-1 1 0,1 0 0,0 0 0,0-1 0,1 1 0,0 4 13,0-9-6,0-1 0,-1 1 0,1 0 0,0 0 0,0-1 1,-1 1-1,1-1 0,0 1 0,0-1 0,0 1 1,0-1-1,0 1 0,0-1 0,0 0 0,0 1 0,0-1 1,0 0-1,0 0 0,0 0 0,0 0 0,0 0 1,0 0-1,0 0 0,0 0 0,0 0 0,0-1 0,0 1 1,0 0 5,5-1-43,7 2-24,-1-2-1,1 0 0,0 0 1,5-2 67,-12 1-13,0 0 1,-1 0-1,1 0 1,-1-1 0,1 0-1,-1 0 1,0 0-1,0-1 1,0 1-1,0-2 13,3-2-35,0 0 1,-1 0-1,0-1 0,-1 0 0,1 0 0,-1 0 1,-1-1-1,0 0 0,0 0 0,-1 0 0,0-1 0,-1 0 1,0 1-1,0-1 0,-1 0 0,0-1 0,-1 1 1,0 0-1,-1 0 0,0-9 35,0 16 4,0-1 1,-1 1-1,0-1 1,1 1 0,-1 0-1,0-1 1,0 1-1,-1 0 1,1 0-1,-1 0 1,0 0-1,1 0 1,-1 0-1,-1 0 1,1 1-1,0-1 1,-1 1-1,1-1 1,-1 1-1,1 0 1,-1 0-1,0 0 1,0 1-1,0-1 1,0 1-1,-1-1 1,1 1-1,-3-1-4,-12-3 57,-1 0 0,1 2 0,-1 0 0,-17-1-57,33 4 6,-85-5 696,-54 6-702,136-1 25,0 0-1,0 1 1,1-1 0,-1 1 0,0 1-1,1-1 1,-1 1 0,1 0 0,0 0 0,-1 0-1,1 1 1,-1 1-25,3-2 3,0 0-1,1 1 1,-1-1 0,1 1-1,0-1 1,-1 1-1,1 0 1,0 0 0,1 0-1,-1 0 1,0 0-1,1 1 1,0-1 0,0 0-1,0 1 1,0-1-1,0 1 1,1-1 0,0 1-1,-1 0-2,1 0-7,-1 1 0,1-1 0,0 1 0,0-1 0,0 1 0,1-1-1,0 1 1,0-1 0,0 2 7,0-3-4,1-1 0,-1 0 0,1 0 0,-1 0 0,1 0 0,0 0 0,-1 0 0,1-1 0,0 1 0,0-1 0,0 1 0,1-1 0,-1 0 0,0 1 0,0-1 0,1 0 0,-1-1 0,1 1 4,15 5-37,0 0-1,0-2 1,0 0-1,0-1 1,15 0 37,95-1-258,-78-2 127,-37 0 91,-1 0 2,0 0-1,0 0 1,0-1 0,-1-1 0,1 0 0,6-2 38,-16 3-6,1 0 1,0 0-1,-1 0 0,0 0 1,1-1-1,-1 1 1,0-1-1,1 0 0,-1 1 1,0-1-1,0 0 0,-1 0 1,1 0-1,0-1 1,-1 1-1,1 0 0,-1-1 1,0 1-1,1 0 1,-1-1-1,0 0 0,-1 1 1,1-1-1,0 0 0,-1 1 1,0-1-1,1 0 1,-1 1-1,0-1 0,-1-1 6,1 3 7,0-1 0,0 1-1,0-1 1,-1 1-1,1-1 1,0 1 0,-1-1-1,0 1 1,1 0-1,-1-1 1,0 1 0,1 0-1,-1 0 1,0 0-1,0-1 1,0 1 0,0 0-1,0 0 1,-1 0 0,1 0-7,-3-1 31,0-1 1,0 1-1,0-1 1,0 2 0,0-1-1,-1 0 1,0 0-32,-10-2 100,-1 1 0,0 0 0,-8 0-100,11 1 133,11 2-117,1-1-1,-1 0 1,0 1-1,0 0 1,0-1-1,1 1 1,-1 0-1,0 0 0,0 0 1,0 0-1,0 0 1,1 0-1,-1 1 1,0-1-1,0 1 1,1-1-1,-1 1 1,0-1-1,0 1 0,1 0 1,-1 0-1,1 0 1,-1 0-1,1 0 1,-1 0-1,1 1 1,0-1-1,-1 0 1,1 1-16,-5 10 7,1 0 1,0 1 0,0 0 0,1 0 0,1 0-1,0 0 1,1 1 0,0-1 0,1 1 0,1-1-1,0 1 1,1 0 0,1 7-8,-1-18-4,0 0 0,0 0-1,0 0 1,1 0 0,-1 0 0,1 0 0,0 0-1,0-1 1,0 1 0,0-1 0,0 1 0,0-1 0,1 0-1,-1 0 1,1 0 0,0 0 0,0 0 0,-1 0-1,1-1 1,0 1 0,0-1 0,1 0 0,-1 0 0,0 0-1,0 0 1,1-1 4,11 4-48,0-2 0,1 0 0,-1 0 0,1-2 0,0 0 48,-13 0-6,-1-1 0,1 1 1,-1-1-1,1 0 0,-1 0 1,0 0-1,1 0 0,-1 0 1,0-1-1,0 1 0,0-1 1,0 0-1,0 1 0,0-1 1,0 0-1,0 0 0,-1 0 1,1 0-1,-1 0 1,0-1-1,1 0 6,24-51-66,-22 38 17,0 0 0,-1 0 0,0 0 0,-2 0 0,0 0 0,0 0 0,-2 0 0,0-6 49,0 18 6,0 1-1,1-1 0,-1 1 1,-1-1-1,1 1 0,0-1 1,-1 1-1,0 0 0,0 0 1,0 0-1,0 0 0,0 0 1,-1 0-1,1 0 0,-1 1 1,0-1-1,0 1 1,0 0-1,0 0 0,0 0 1,0 0-1,-1 0-5,-1 0 48,0-1 0,-1 1-1,1 0 1,-1 0 0,0 0 0,1 1 0,-1 0-1,0 0 1,0 0 0,0 1 0,0 0 0,0 0-1,0 1 1,-1-1-48,5 1 5,0 0 0,-1 0 0,1 0 0,0 0 0,0 0 0,0 1 0,0-1 0,0 1 0,0-1 0,0 1 0,1 0-1,-1 0 1,0 0 0,1-1 0,0 2 0,-1-1 0,1 0 0,0 0 0,0 1-5,-18 47 76,16-41-72,-1 7-1,0 1 1,1-1 0,1 1 0,1 0-1,0 0 1,2 12-4,-1-15-17,0-11 8,0 0 0,0 0-1,1-1 1,0 1 0,-1 0 0,1 0-1,0 0 1,0 0 0,1-1 0,-1 1-1,0 0 1,1-1 0,0 1 0,-1-1-1,1 0 1,0 1 0,2 0 9,1 2-23,1-1 1,0 0 0,0 0-1,0 0 1,0-1-1,0 0 1,1 0-1,-1 0 23,9 2-92,1 0-1,0-1 0,0-1 0,0 0 0,0-1 0,14-1 93,-27-1-4,1 0 0,0-1-1,-1 0 1,1 0-1,-1 0 1,1 0 0,-1-1-1,0 1 1,0-1-1,1 0 1,-1 1 0,0-2-1,0 1 1,-1 0 0,1-1-1,0 1 1,-1-1-1,1 0 1,-1 1 0,0-1-1,0-1 1,0 1 0,-1 0-1,2-3 5,2-4-15,-1 1-1,-1-1 1,0 0-1,0 0 0,-1 0 1,0-1-1,-1 1 1,0 0 15,0 4 12,-1 0 0,0 1 0,0-1 0,0 0 0,-1 0 0,0 1 0,0-1 0,0 1 0,-1-1 1,0 1-1,-1-4-12,0 5 18,1 1-1,-1-1 1,1 1 0,-1 0 0,0 0 0,-1 0 0,1 1 0,0-1 0,-1 1-1,1-1 1,-1 1 0,0 0 0,0 1 0,0-1 0,0 1 0,-1-1-18,-15-3 188,0 1 1,0 0-1,0 2 1,-1 0-1,1 2 1,-18 1-189,10-1 32,27 0-46,1 1 0,-1-1-1,0 0 1,1 0 0,-1 1 0,0-1 0,1 0 0,-1 1-1,1-1 1,-1 0 0,1 1 0,-1-1 0,1 1 0,-1-1-1,1 1 1,-1-1 0,1 1 0,0 0 0,-1-1 0,1 1 0,0-1-1,-1 1 1,1 0 0,0-1 0,0 1 0,0 0 0,-1-1-1,1 1 1,0 0 0,0-1 0,0 1 0,0 0 0,0-1-1,1 1 1,-1 0 0,0 0 14,0-1-20,0 1-1,0 0 0,0 0 1,0-1-1,0 1 0,0 0 1,0 0-1,0 0 1,1-1-1,-1 1 0,0 0 1,1-1-1,-1 1 1,0 0-1,1-1 0,-1 1 1,1 0-1,-1-1 1,1 1-1,-1-1 0,1 1 1,-1-1-1,1 1 0,0-1 1,-1 1-1,1-1 1,0 1-1,-1-1 0,1 0 1,0 0-1,0 1 1,-1-1-1,1 0 21,0 0-1,-1 0-1,0 0 1,1 0-1,-1 1 1,0-1-1,1 0 1,-1 0-1,0 0 1,1 1 0,-1-1-1,0 0 1,1 0-1,-1 1 1,0-1-1,0 0 1,1 1-1,-1-1 1,0 0-1,0 1 1,1-1 0,-1 0-1,0 1 1,0-1-1,0 0 1,0 1-1,0-1 1,0 1-1,0-1 1,0 0 0,0 1-1,0-1 1,0 1-1,0-1 1,0 0-1,0 1 1,0-1-1,0 1 1,0-1-1,0 0 1,0 1 0,0-1-1,-1 0 1,1 1-1,0-1 1,0 0-1,-1 1 1,1-1-1,0 0 1,0 1 0,-1-1-1,1 0 2,-13 20 106,5-10-70,4-6-12,0 0 0,0 1-1,0-1 1,0-1 0,-1 1 0,-1 0-24,5-3 64,1-1-54,0 0 84,0 0-254,-10 0-3575,2 0-1137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19:05:39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4114,'0'0'1104,"0"0"-1117,0 0-270,0 0 491,0 0 257,0-13-25,0-52 624,27 66 414,-19 3-1367,-1-1 1,1 1-1,-1 0 0,-1 1 0,1 0 0,5 5-111,17 11 291,-15-11-162,-14-9-102,1 0-1,0 0 1,0 0 0,0 0 0,0 0 0,0-1-1,0 1 1,0 0 0,0-1 0,0 1 0,1-1-1,-1 1 1,0-1 0,0 1 0,0-1 0,1 0-27,2 1 227,-1 0-1,0 1 1,1-1 0,-1 1 0,0-1 0,0 1 0,0 0 0,0 0 0,0 1-227,15 9-1,38 16 188,1-2-1,1-3 1,20 3-187,188 48 332,-116-35-323,695 190 157,-809-219-152,21 7 3,2-3 0,15 0-17,-70-14 98,-18-1 73,0 0 0,1-1 0,-1-1-1,1 0 1,0-1 0,-1 0 0,2-1-1,-10-5-170,-13-5 75,-228-74-43,-166-29-32,359 99 27,-32-7 41,-309-77 240,266 59-185,186 45-1287,17 7 925,-1 3-1,52 17 240,-8-2-22,97 15 15,-85-20 26,-2 5 1,76 30-20,-150-36 875,-172-20-251,-131-19-624,-339-75 6,478 73-4,124 21-95,3 0-249,9 0 169,20 1 54,0 3-1,0 0 1,23 8 119,-32-8-7,922 148 67,-575-102-35,-270-37 61,72 13-20,-145-20-120,-24-6 53,0 0 1,0 0 0,-1 0 0,1 0-1,0 0 1,0 0 0,0 0-1,0 0 1,0 0 0,0 0-1,0 0 1,0 0 0,0 0-1,0 0 1,0 0 0,0 1 0,0-1-1,0 0 1,0 0 0,0 0-1,0 0 1,0 0 0,0 0-1,0 0 1,0 0 0,0 0-1,0 0 1,0 0 0,0 0 0,0 1-1,0-1 1,0 0 0,0 0-1,0 0 1,0 0 0,0 0-1,0 0 1,0 0 0,0 0-1,0 0 1,0 0 0,0 0 0,-43-1 96,-25-6-16,1-4-1,-56-16-79,22 5 17,16 4-5,-37-8 88,-86-6-100,145 30-418,63 2-137,3 2 130,30 18-269,0-1-1,2-1 1,35 11 694,110 31-1216,-3-2-207,-88-17-20,-86-40 13,-3-1-328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19:05:27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4754,'0'0'555,"0"0"-368,0 0 106,0 0 356,0 0 364,0 0-92,0 0-302,6 0 21,25 3 411,-31 26-1243,0 303 1150,0-331-801,0-1 153,0 0 98,1 12 531,1-11-881,0 0-54,-1 0-1,1 0 0,-1-1 1,1 1-1,-1 0 0,0 0 1,1 0-1,-1 1 0,0-1 1,0 0-1,1 0 0,-1 1 0,0 0-3,-1-1 22,0-1 74,0 0-144,0 0 144,0 0-125,5 21 34,-2-18 3,0 1-1,0 0 1,0 0 0,-1 0 0,1 0 0,-1 0-1,-1 1 1,1-1 0,0 2-8,1 2 7,0-1-9,0-1 0,1 0 0,0 0-1,-1 0 1,2-1 0,-1 0 0,1 1-1,0-1 1,0-1 0,0 1 0,0-1 0,2 1 2,30 36-3,-16-21 60,0-1 0,7 3-57,14 13-13,-17-5 100,-23-27-91,0 0 0,0 0 0,0 0 0,0 0 0,0 0 0,1 0 0,-1-1 0,1 1 0,0-1 0,0 0 0,0 1 0,0-1 0,0-1 0,1 1 0,-1 0 0,0-1 0,1 0 0,-1 0 0,1 0 4,1 1 11,-1-1 1,1 0-1,-1 1 1,1 0-1,-1 0 1,0 0-1,3 2-11,9 5 24,53 32-8,-43-32 17,1-1 0,11 2-33,29 9-63,100 25 73,-163-42-10,0 1 0,-1-1 0,1 0 0,-1 1 1,0 0-1,1 0 0,-1 0 0,0 0 0,-1 0 0,1 1 0,0-1 0,-1 1 0,0 0 0,0 0 0,1 2 0,0 0 0,0-1-1,0 0 1,0 0-1,1 0 1,-1-1 0,1 1-1,0-1 1,1 0 0,1 2 0,-3-2 6,-1 0 1,-1 0-1,1 0 0,-1 0 1,1 0-1,-1 0 1,0 1-1,-1-1 1,1 0-1,-1 1 0,0 2-6,3 15 34,7 74 230,11-24-283,-9-28 80,-10-36-48,-1 0 1,2 0-1,-1-1 1,1 1-1,2 5-13,3 1-6,1 0 0,0-1-1,0 0 1,1-1 0,1 0-1,0-1 1,1 0 0,0 0 0,1-1-1,0-1 1,0 0 0,1-1-1,0 0 1,14 4 6,-14-5-5,0 0 0,0 1 0,0 1 0,-1 0 0,0 1 0,-1 0 0,1 2 5,-6-6 1,0-1-1,-1 2 1,0-1-1,0 1 1,-1-1-1,0 2 1,0-1-1,0 0 0,-1 1 1,0 0-1,-1 0 1,3 7-1,-4-8 6,1 1 1,1-2 0,-1 1-1,1 0 1,0-1 0,1 0-1,0 2-6,18 27-36,-22-31 18,0 1 0,0 0 0,0 0 0,-1 0 0,0 0 0,0 0 0,0 0 0,-1 0 0,0 1 18,0 13 74,1 122 111,0-136-198,1-1 0,0 1 1,0 0-1,0-1 0,0 1 1,1-1-1,0 1 0,0-1 1,0 0-1,2 3 13,31 44 65,-15-24-35,-12-16-45,1-1 1,-1-1 0,10 8 14,-12-11-7,1 0-1,-1 0 0,-1 0 0,1 1 1,-1 0-1,0 0 0,0 0 0,-1 1 0,0-1 8,4 8-26,-7-14 16,0 0-1,0 1 0,0-1 1,0 1-1,-1-1 0,1 1 0,0-1 1,-1 1-1,1-1 0,-1 1 1,1 0-1,-1-1 0,0 1 0,0 0 1,0 0 10,0 82-1146,0-50-1910,0-33-2208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19:05:28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35 7251,'0'0'1462,"0"0"-659,0 0-509,0 0 127,0 0 289,0 0 125,-2-8-275,-8-18 1311,14 43-1746,1 0 0,1 0 0,1 0 0,0 0 0,1-1 0,1 0 0,3 3-125,18 38 290,21 59 132,-33-70-263,2-1 0,2-1-1,2-1 1,5 4-159,-3-10 11,1-1-1,2-2 1,1-1 0,33 27-11,-62-59-49,20 15-306,-21-16 198,1 1 0,-1-1 0,0 0-1,1 0 1,-1 1 0,1-1 0,-1 0-1,0 0 1,1 1 0,-1-1 0,1 0 0,-1 0-1,1 0 1,-1 0 0,0 0 0,1 1-1,-1-1 1,1 0 0,-1 0 0,1 0-1,-1 0 1,1-1 0,-1 1 0,1 0-1,-1 0 1,1 0 0,-1 0 0,0 0 0,1 0-1,-1-1 1,1 1 0,-1 0 0,1 0-1,-1-1 1,0 1 0,1 0 0,-1-1-1,0 1 1,1 0 0,-1-1 0,0 1-1,0 0 1,1-1 0,-1 1 0,0-1 0,0 1-1,0-1 1,1 1 0,-1-1 157,1-14-5066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19:05:29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706 61 6371,'0'0'1627,"0"0"-864,0 0-443,0 0 193,0 0 220,-2-10-170,-1 0-363,2 7 19,0-1 0,0 1 0,0-1 0,1 1-1,-1-1 1,1 1 0,0-1 0,0 1-1,0-1 1,1-1-219,-8 5 782,-28 1-619,0 2 0,1 2 0,0 1 0,0 2 0,0 1 0,1 1 0,1 2 0,0 1 0,-17 11-163,-33 15 22,4-4 9,-52 35-31,123-65-193,0 0-1,0 0 0,0 1 1,1 0-1,-4 3 194,7-5-1809,3-4-2286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6T14:07:31.7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11331 2417 169 0,'0'0'7'15,"0"0"-7"-15,0 0-10 16,0 0-19-16,0 0 19 15,0 0 9-15,0-37-3 16,0 26 3-16,0 1-9 16,3-1 10-16,2 0 5 15,-2 3 27-15,-3 0-13 16,3-1-7-16,-3 3 11 16,0-1-3-16,0 2-14 15,0-1 2-15,0 2-15 16,0 0 18-16,0-1-18 15,0 2 14-15,0-2-7 0,0-2 1 16,0 1 5-16,0 1 9 16,0-7-13-16,0 6 23 15,0-3-24-15,0 3 33 16,0 1-2-16,0 3 20 16,0-1-31-16,0 3-7 15,0 0 10-15,0 0-24 16,0-1 24-16,0-1-20 15,0 2 21-15,0-2-25 16,0 2 27-16,0 0-24 0,0 0 11 16,0 0-1-16,0 0-11 15,0 0 15 1,0 0-12-16,0 0 5 0,0 0-1 16,0 0-5-16,0 0 3 15,0 0-12-15,0 0 5 16,0 0 0-16,0 17 0 15,-6 8 4-15,-17 7-8 16,-4 5 20-16,2 4-29 16,-1-1 28-16,4 3-19 15,0 2 9-15,-5 4-5 16,-2 8 2-16,-4 8-1 16,2 4 10-16,-2 3 0 15,-2 3-7-15,-4 2 4 16,3-2-7-16,-3-1 6 0,-3 1 1 15,0-3-7-15,0 2 1 16,-3-1 8-16,0-1-9 16,4 2 10-16,-4 1-2 15,-2 5-6-15,2 8 9 16,-3 3-2-16,-1 4-3 16,-2-5-3-16,3 2-4 15,-8 2 1-15,-2-1-6 16,-7 9 22-16,1-2-23 15,-3-2 18-15,8 1-16 16,-2-5 16-16,2 2-12 16,8 1 6-16,-4-3-5 0,-1 1 4 15,5 11-3-15,-7 3 3 16,0 9 6-16,-4 3-18 16,1 3 26-16,4 1-26 15,1-5 11-15,11-3-4 16,0-4 1-16,3-5 2 15,3-6-6-15,3-6 15 16,8-4-25-16,4 0 27 16,-2-6-25-16,1 1 24 15,0 2-16-15,-8 2 6 16,4 10-3-16,-4 6 1 16,2 4 5-16,-2 5-8 15,1-5 14-15,-1 2-20 0,5-4 25 16,-2-4-29-1,10-7 23-15,-2-6-14 0,2-4 3 16,1-4 0-16,2-4-3 16,2 2 18-16,2-1-23 15,-4-4 25-15,5-6-27 16,2-1 24-16,1 1-15 16,1 6 1-16,2 11 0 15,-3-1-1-15,2 1 8 16,-2-2-11-16,-2-6 18 15,6 4-26-15,-1 0 30 16,-2 1-36-16,5 1 31 16,-3-3-19-16,6-6 6 15,-3-2 0-15,3-4 0 0,0-4 8 16,0-6-17-16,0-3 26 16,0-2-35-16,0-6 36 15,0 4-30-15,0-5 20 16,0-4-8-16,0-5 0 15,0-2 3-15,0-11-13 16,9-1 24-16,2-1-26 16,0 3 27-16,6 6-29 15,-4 3 25-15,-1-3-16 16,5 0 5-16,-1-7 0 16,1-1-3-16,-5-2 18 15,1 0-31-15,1-5 32 16,-5 9-33-16,4-2 32 0,-4 1-24 15,-3 4 18-15,5-10-10 16,-5-2 1-16,-3-6 0 16,1-9-9-16,-4-2 21 15,0 0-26-15,0-2 33 16,0 0-30-16,0 0 18 16,0 0-12-16,0 0 5 15,0 0 0-15,0 0-2 16,0 0-10-16,0 0 9 15,0 0-24-15,0 0 25 16,0 0-25-16,0-6 21 16,0-17-29-16,0-3-65 0,0 1-23 15,-27 7-30 1,15 13 16-16,-1 5-1 0</inkml:trace>
  <inkml:trace contextRef="#ctx0" brushRef="#br0" timeOffset="540.28">8324 10723 342 0,'0'0'4'16,"0"0"4"-16,0 0-7 16,0 0 3-16,0 0 27 15,0 0-17-15,0 0 28 0,-42-75-29 16,42 75 14-16,0-3-20 15,0 3 18-15,0 0-6 16,0 0-1-16,0 0 6 16,0 0-21-16,0 0-1 15,0 0 13-15,0 0-14 16,0 22 32-16,19 3 23 16,1 6-52-16,2 0 1 15,8 7 3-15,-4 3-7 16,-1 2 15-16,-3 4-10 15,5 4 11-15,-4 2-17 16,2 3 37-16,-2-3-24 16,-1-9 1-16,1-13-14 15,-10-9 2-15,-1-7-6 0,-1-6 13 16,-2-5-20-16,-6-1 22 16,1-3-12-16,-4 0 6 15,0 0 23-15,0-18-16 16,0-29 0-16,9-19-12 15,11-16-3-15,5-3-6 16,2 7 18-16,2 1-23 16,2 2 26-16,2 6-24 15,0-4 0-15,-4-4-7 16,-4 4-6-16,-5 5-4 16,-14 12-12-16,-6 18-49 15,0 25 54-15,-9 13-137 16,-17 9-145-16</inkml:trace>
  <inkml:trace contextRef="#ctx0" brushRef="#br0" timeOffset="833.65">8440 12301 170 0,'0'0'3'0,"-10"115"-6"16,10-85 9-16,0-3-11 15,0-2 10-15,0-5-5 16,0 2 5-16,0 2-4 15,0 1 6-15,0 6-7 16,0-24-7-16,0 3-153 16</inkml:trace>
  <inkml:trace contextRef="#ctx0" brushRef="#br0" timeOffset="1148.42">8262 13051 277 0,'0'0'34'16,"0"0"-20"-16,0 0-14 0,0 0 8 15,0 0-7-15,0 0-1 16,8-2-6-16,-8 2-38 16,0 0-37-16,0 0-58 15</inkml:trace>
  <inkml:trace contextRef="#ctx0" brushRef="#br0" timeOffset="2085.6">7868 13017 309 0,'0'0'58'16,"0"0"1"-16,0 0 22 16,0 0-11-16,0 0 7 15,0 0-59-15,-12 3-6 16,12-3-3-16,0 0-18 16,0 0 8-16,9 0-1 15,33 0-1-15,16 0 6 16,17 0-10-16,6 0 17 15,6-6-19-15,6-10 18 16,2 6-18-16,0-4 16 0,3 6-7 16,11 2 0-16,8-1 2 15,0 3-4-15,-5 4 8 16,-5 0-19-16,-10 0 26 16,-7 0-26-16,5 0 26 15,-8 0-17-15,5 0 7 16,3 0-3-16,2 0 0 15,-1 0 5-15,-1 0-8 16,-8 0 12-16,-7 0-18 16,-12 0 19-16,-13 0-19 15,-16 4 17-15,-13 3-8 16,-13-3 0-16,-7-4 0 16,-3 2-2-16,-3-2 9 0,0 0-13 15,0 0 12 1,0 0-6-16,0 2 10 0,0-2-11 15,0 0 1-15,0 5-23 16,0-4-52-16,-3 6-123 16</inkml:trace>
  <inkml:trace contextRef="#ctx0" brushRef="#br0" timeOffset="4405.16">14168 2058 407 0,'0'0'26'0,"0"0"-26"15,0 0-3-15,0 0 3 16,0 0 28-16,0 0-5 16,-45-31 2-16,45 31-18 0,0-2-11 15,3-1 14 1,30 2-10-16,9-3 9 0,20-1-5 15,17-1-2-15,25-3 0 16,29-1 7-16,18 1-4 16,25 5-10-16,1 4 17 15,-7 0-20-15,-24 0 21 16,-32 15-23-16,-30 7 14 16,-33-1-8-16,-24-4 1 15,-21-8-27-15,-6-1 30 16,-6-2 3-16,-56 0 21 15,-26 3-15-15,-16-4-5 16,-8-3 3-16,-8-2 18 16,-3 0-18-16,8 0 10 0,1 0 9 15,13 0-24-15,14-9 25 16,23 2-25-16,19 1 16 16,26 4-15-16,13 2 8 15,6 0-11-15,0 0-13 16,19 0-24-16,29 8 37 15,13 10-5-15,14-3 17 16,2 2-13-16,7-2 12 16,-3 0-21-16,-6-4 23 15,-8-1-11-15,-22-6-2 16,-15-1 0-16,-21-3 5 16,-9 0-4-16,-6 0 47 15,-55-11 11-15,-37-15-54 0,-37-3 13 16,-27-2-24-1,-19 1 9-15,7 1-3 0,12 1 0 16,36 4 3-16,46 11-11 16,35 5 24-16,28 8-32 15,17 0 6-15,17 8-41 16,56 23 34-16,44 3 11 16,42 2 6-16,34-2 0 15,23-3 0-15,21-2-1 16,-5-7-12-16,-6-3 26 15,-29-4-30-15,-42-7 35 16,-48 0-28-16,-49-5 15 0,-38-3-7 16,-20 0 4-1,-20 0 12-15,-44 0-5 0,-28 0-6 16,-11 0-6-16,0 8-45 16,2 16-17-16,70-11-118 15,8-2-22-15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19:05:31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5378,'0'0'0,"0"0"-1744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19:05:31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2305,'85'-6'1345,"-80"6"-433,-5 0-112,0 0-431,0 0-97,5 0-272,4 0-240,13 0-433,-13 0-223,5 0-657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19:05:48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8020,'0'0'1667,"0"0"-848,0 0-579,0 0-221,0 0-83,13 0 93,-1-1-18,1 1 112,-1-1 0,1 1-1,0 1 1,-1 0 0,1 1-1,8 2-122,-20-2 213,0-1 1,0 0-1,0 1 0,-1-1 0,1 1 0,0-1 0,-1 1 0,0-1 0,1 1 1,-1-1-1,0 1 0,0-1 0,1 1 0,-1 0-213,4 18-108,40 51 256,3-2 1,3-2-1,42 41-148,-57-65 17,-14-19 81,175 201 548,-145-173-548,1-3 0,2-2 0,11 4-98,-9-11 55,-2 4 0,-2 1-1,-2 3 1,-2 1 0,17 28-55,164 211 51,-128-139 40,-60-85-27,2-1 0,4-2-64,-1-12 53,3-2 1,1-3 0,54 37-54,-83-64 4,0 1 0,-2 1-1,0 0 0,-2 2 0,14 19-3,24 28-15,-49-61 27,22 23 7,-1 2 0,-2 1 0,4 7-19,-12-16 11,2-1-1,1 0 1,1-2-1,1-1 1,0 0-1,6 1-10,57 54 20,-62-54-33,1-1 0,2-1 1,16 9 12,-40-27 0,8 10 46,-10-10-46,1 0 0,0 0-1,-1 0 1,1 0 0,0 0 0,0 0 0,0 0-1,0 0 1,0 0 0,0-1 0,0 1 0,0 0-1,0-1 1,0 1 0,0 0 0,4 0-16,-3 0 13,0 0 1,0 0 0,0 0 0,0 0 0,0 0-1,0 0 1,0 0 0,0 1 0,0-1 0,-1 0 0,1 1-1,0 0 3,44 34 88,-13-8-105,-2 2-1,-1 0 0,2 7 18,-22-24 18,1-1 0,0 0 0,1-1 1,0-1-1,8 6-18,-14-14 667,4-3-7003,-6 1 3569,4 0-235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19:05:49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6115,'0'0'0,"-45"197"-224,45-173-2033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19:05:41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8836,'0'0'1566,"0"0"227,0 0-947,0 0-262,0 0-336,32 59 486,5 15-408,4-2 1,2-1 0,3-2-1,4-3 1,2-2-1,3-2 1,53 46-327,-92-93-1,-1-2-1,2 0 1,-1 0 0,2-2-1,0 0 1,0-1 0,1-1-1,11 3 2,-30-11-59,0-1 0,0 0 0,0 0-1,1 0 1,-1 0 0,0 0 0,0 0-1,0 0 1,0 0 0,1 0-1,-1 0 1,0 0 0,0 0 0,0 0-1,1 0 1,-1-1 0,0 1 0,0 0-1,0 0 1,0 0 0,0 0 0,1 0-1,-1 0 1,0 0 0,0 0 0,0-1-1,0 1 1,0 0 0,0 0 0,1 0-1,-1 0 1,0 0 0,0-1-1,0 1 1,0 0 0,0 0 0,0 0-1,0 0 1,0-1 0,0 1 0,0 0-1,0 0 1,0 0 0,0 0 0,0-1-1,0 1 1,0 0 0,0 0 0,0 0 59,-2-16-1350,-8-18-481,9 32 1270,-9-21-2681,-2 5-792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19:05:42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805 10 4818,'0'0'937,"0"0"-543,0 0 241,0 0 611,0 0 254,0-10 163,-2 10 2295,-14 12-3649,-276 123 497,161-78-584,44-20-119,9-4 79,-45 29-182,115-58 7,0 1 1,1 0-1,0 0 1,0 1-1,0-1 1,-1 4-8,5-7-50,1 1 0,0 0 0,0 0 0,0 0 0,0 0 1,0 0-1,1 1 0,-1-1 0,1 1 0,0-1 1,0 1-1,0-1 0,1 1 0,-1-1 0,1 1 1,0 1 49,0 15-977,0-17-1312,0-3-2062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19:05:44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81 2577,'0'0'379,"0"0"-219,0 0 88,0 0 601,0 0 28,0 0 57,9-34 2633,-19 6-2187,10 27-1343,-1 0-1,0 0 0,1-1 1,-1 1-1,0 0 1,0 0-1,0 0 0,0 0 1,0 0-1,0 0 0,0 0 1,0 0-1,0 1 1,0-1-1,0 0 0,0 1 1,-1-1-1,1 0 0,0 1 1,-1-1-37,1 1 405,1 0 321,0 0-382,0 0 35,18 2 74,-5 2-384,0 0-1,0 1 0,0 0 0,0 2 0,-1-1 1,0 1-1,5 5-68,23 12 147,96 51 312,-3 6-1,49 44-458,-125-84 79,20 15 19,-61-47-249,-15-9 108,-1 0-1,0 0 1,1 0 0,-1 0-1,0 0 1,1 0 0,-1 0-1,0 0 1,1 0 0,-1-1-1,0 1 1,0 0 0,1 0-1,-1 0 1,0-1 0,0 1-1,1 0 1,-1 0 0,0 0-1,0-1 1,1 1 0,-1 0-1,0 0 1,0-1 0,0 1-1,0 0 1,0-1 0,1 1-1,-1 0 1,0-1 43,1-33-2923,-2 18 2812,0 13-9,1-1 0,-1 1 0,1 0 0,-1 0 0,0-1 0,0 1 0,-1 0 0,1 0 0,-1 0 0,1 0 0,-1 0 0,0 1 0,0-1 0,0 0 0,-1 1 0,1 0 0,-1-1 0,1 1 0,-2-1 120,-5-3-596,0-1 0,0 2-1,-1-1 1,0 1 0,-6-2 596,-10-7-3274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19:05:4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416 180 6611,'0'0'1129,"0"0"-556,0 0-445,0 0-173,-5-26-35,-13-80-107,13 60 979,5 45 134,0 1-643,0 0-19,0 0 142,0 0 482,0 0-133,0 2-227,0 0-480,0 1-1,-1-1 0,0 1 0,1-1 1,-1 1-1,0-1 0,0 0 0,0 1 1,-1-1-1,1 0 0,-1 0 0,1 0 1,-1 0-1,0 0 0,0 0-47,-30 28 419,28-27-362,-82 65 733,38-33-466,2 3-1,2 1 1,-37 44-324,78-80-7,0-1 0,1 1 0,-1 0 0,1 0 0,0 1 0,0-1 0,0 0 0,0 1 0,1 0 0,-1-1 0,1 1 0,0 0 0,0-1 0,0 1 0,1 0 0,-1 2 7,1-5 82,0-1-111,0 0 125,0 0-104,0 0 85,3-1-93,-1 1-1,0 0 0,1 0 0,-1-1 1,1 0-1,-1 1 0,0-1 0,1 0 1,-1 0-1,0 0 0,0-1 1,0 1-1,0 0 0,1-1 17,15-9-166,363-143-1098,-345 141 1326,-12 4-71,0-1 1,11-7 8,-34 17-12,0 0 1,-1 0-1,1-1 1,-1 1-1,1 0 1,0 0-1,-1-1 1,1 1-1,-1-1 1,1 1-1,-1-1 1,1 1-1,-1 0 0,1-1 1,-1 0-1,0 1 1,1-1-1,-1 1 1,0-1-1,1 1 1,-1-1-1,0 0 1,0 1-1,0-1 1,1 0-1,-1 1 1,0-1-1,0 0 0,0 1 1,0-1-1,0 0 1,0 1-1,0-1 12,0-3-339,0 3 240,0 1 142,0 0-169,0 0 209,0 0 37,-3 3-40,-41 33 366,-1-1-1,-43 23-445,-108 43 519,158-83-507,33-16-21,0 1 1,0-1-1,0 1 1,0 0-1,1 0 0,-1 0 1,1 1-1,0 0 1,0 0-1,0 0 0,0 0 1,1 1-1,0-1 1,0 1-1,0 0 0,0 0 1,1 0-1,-1 2 9,-6 14-331,9-21 289,0 0 55,0-13 70,1 3-109,0 1-1,1-1 1,0 0 0,1 1-1,0-1 1,1 1 0,0 0 0,0 0-1,1 0 1,0 1 0,1-2 26,15-21-198,2 0-1,11-10 199,-12 16-266,0 1 0,2 1-1,1 1 1,0 2 0,8-4 266,-31 22-11,0 1 0,0-1 0,0 1 0,0 0 0,0 0 0,1 0 1,-1 0-1,1 0 0,-1 0 0,1 1 0,-1-1 0,2 1 11,-2 0-45,-2 0 95,0 0-2,-12 47 617,1-30-525,-1-1 0,0-1 0,-1 0 0,-1 0 1,0-1-1,-1-1 0,-7 5-140,-24 24 270,7-5-93,1 2 1,-19 29-178,57-68-11,0 0 1,0 0-1,0 0 1,0 0 0,0 1-1,0-1 1,0 0-1,0 0 1,0 0-1,0 0 1,0 0-1,1 0 1,-1 0-1,0 0 1,0 0-1,0 0 1,0 0-1,0 0 1,0 0 0,0 0-1,0 0 1,0 0-1,0 0 1,0 1-1,0-1 1,0 0-1,0 0 1,0 0-1,0 0 11,13-11-118,26-22 69,-32 27 16,77-61-1460,35-19 1493,-62 46-546,-47 32 396,25-19-519,-33 26 664,-1-1 0,1 0 0,-1 1 0,1-1 1,-1 0-1,0 0 0,0 0 0,0 0 0,0 0 0,0 0 1,0 0-1,-1 0 0,1 0 0,-1 0 0,1-1 0,-1 1 1,0 0 4,0 1 168,-24 1 400,-4 2-440,-1 0 0,1 2-1,0 1 1,0 1 0,1 1 0,-1 2-1,2 0 1,-1 2 0,2 1 0,-18 11-128,35-18-222,1 0 1,-1 1 0,1 0-1,0 0 1,-1 2 221,6-5-1999,2-3-1581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19:05:50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117 846 1649,'0'0'3020,"49"13"-1785,158 43-1046,77 15-141,248 74 267,-469-127-23,1-2 1,1-4-1,1-2 0,-1-3 0,1-3 0,17-3-292,618 28 4274,-647-26-3906,-22-1-188,-1-1 1,0-2-1,5-1-180,-26 1 16,1-1 0,-1 0 0,0-1 0,0 0 0,0 0 0,0-1 0,0 0 1,-1-1-1,0 0 0,0-1 0,2-1-16,7-8-54,-1-1 0,0 0 0,-1-2 0,-1 0 0,6-9 54,65-103-479,-60 90 238,-13 20 126,-1-1 0,-1 0 0,0-1 0,-2 0 0,-1-1 0,0 0 0,-2 0 0,0 0 0,-2-1 0,-1 0 1,1-17 114,-3 11-15,-1-63 10,-1 84 11,0 0 0,0 1 0,-1-1 0,0 1 0,0-1 0,-1 1 0,0 0 0,-1 0 0,-2-3-6,-2 0 37,0 1 0,-1-1 0,0 2 0,0-1-1,-1 1 1,-1 1 0,1 0 0,-1 0 0,-1 1 0,1 1 0,-9-4-37,-21-9 298,-1 3 1,-37-11-299,-97-18 1144,-171-22-1144,179 38 257,-249-39 45,275 51 156,-141 3-458,172 15 146,0 4 0,0 5 0,-21 8-146,63-6 3,1-1 0,0 3-1,0 3 1,-15 8-3,65-18 0,0 0 0,1 1 0,0 0 0,0 1 0,1 1 0,0 1 0,0 0 0,1 1 0,1 1 0,0 0 0,1 1 0,0 1 0,1 0 0,0 2 0,1 2 12,2-1 0,0 1 0,1 1 0,1-1 1,0 1-1,2 1 0,0-1 0,1 1-12,-3 33 57,3 0-1,1 31-56,2-49 17,2-1-1,2 0 1,1 0-1,2 0 0,2 4-16,-2-18 3,0 0-1,2-1 1,0 0-1,1 0 1,1-1-1,1-1 0,1 0 1,0 0-1,2 0-2,11 9-4,0 0-1,2-2 0,1-1 1,1-1-1,1-1 0,1-2 1,1-1-1,0-1 0,15 4 5,33 11-10,2-3 0,1-3 0,38 5 10,57 5 68,1-7 1,176 6-69,367-18-900,-529-19-1994,124-19 2894,-304 18-417,0 0 1,0-1 0,0 0 0,-1-1 0,9-3 416,-20 6-102,42-16-3243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6T14:07:29.7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11588 2021 190 0,'0'0'61'0,"0"0"-57"16,0 0 7-16,0 0-7 16,0 0 13-16,0 0 10 15,0 0-16-15,0 0-11 16,0 0 10-16,0 0-17 15,0-73 17-15,0 71-15 16,0 0 15-16,0-2-9 16,0 0 11-16,0-3-4 15,0 3-1-15,0 1-1 0,0 2 59 16,0-4-45 0,0 2 10-16,0-2-21 0,0 0-12 15,0 1 9-15,0 1-6 16,0 1 6-16,0 2-3 15,0 0 16-15,0 0-17 16,0 0 14-16,0-1-5 16,0 1-19-16,0 0 19 15,0 0-15-15,0 0 6 16,0 0-2-16,0 0 0 16,0 0 3-16,0 0-13 15,0 0 24-15,0 0-31 0,0 0 31 16,0 0-24-1,0 0 10-15,0 0 0 0,0 0-32 16,0 0-34-16,0 0-2 16,0 0 6-16,0 0 31 15,0 3-37-15,-5 4 0 16,-1-2-14-16,6-3 65 16,-3 1 8-16,-3 0 9 15,-4 3 0-15,1-3-2 16</inkml:trace>
  <inkml:trace contextRef="#ctx0" brushRef="#br0" timeOffset="7329.81">10699 11827 206 0,'0'0'1'0,"0"0"-1"16,0 0-3-16,-123 109-22 0,107-95 18 15,10-1 0-15,-5-2 7 16,8-1 4-16,3-2-2 16,-3 6 11-16,0 1-9 15,0-11-8-15,-7 4-155 16</inkml:trace>
  <inkml:trace contextRef="#ctx0" brushRef="#br0" timeOffset="8761.7">9836 13175 233 0,'0'0'57'0,"0"0"-20"16,0 0-24-16,0 0 15 15,0 0-24-15,0 0 22 16,0 0-21-16,0 0 23 16,16 2 4-16,10 8-15 15,7 2-8-15,9 0-3 16,6 2-4-16,10-2 7 15,6 0 1-15,1-2-7 16,-4-2 15-16,1-1-12 16,-10-3 3-16,-1-2-6 15,-3-2-2-15,2 0 18 0,1 0-9 16,1-23 36-16,9-9-39 16,1-9 9-16,-1-4-10 15,1-5 0-15,-8 0-6 16,-9 0 0-16,-6 6-6 15,-3 1 13-15,-11 0-21 16,1 2 28-16,-7-3-27 16,1-6 27-16,-4-10-27 15,1-2 13-15,-4-6 0 16,-1-1-9-16,-1-1-11 16,-5-2 13-16,-4 3-6 0,-2 0 5 15,0 7 9 1,0 3-8-16,0 6 14 0,0 7-14 15,-5 4 9-15,-12 8-2 16,1-1 0-16,-4 1 6 16,-2-1-7-16,-4-1 11 15,-7 2-17-15,5-5 20 16,-8 3-21-16,4-5 8 16,-4 3 0-16,3 5 0 15,2 7 4-15,-2 10-11 16,4 1 21-16,-4 7-28 15,2 1 30-15,-2 2-32 16,-2 3 26-16,0 1-11 16,-4 1 1-16,3 0 0 0,-3 0-9 15,4 0 19-15,5 0-21 16,2 0 24-16,2 0-25 16,4 8 24-16,-8 9-18 15,4 9 14-15,-7 17-8 16,-1 13 2-16,-2 10 1 15,3 4-1-15,1 0 4 16,10 1-1-16,5 2 1 16,7 2 15-16,10 1-18 15,0 1 12-15,0 1-14 16,19 3 7-16,17 7 10 16,9 1-11-16,11-3 11 15,2-2-9-15,13-14-13 16,4-5 16-16,6-9-13 15,6-11 4-15,-1-5-3 0,1-15 10 16,5-8-8-16,-5-10 21 16,3-7-20-16,4 0 1 15,9-5 13-15,4-20-21 16,-1-5 9-16,1-6-7 16,-13-8 2-16,-7-6 0 15,0-9-3-15,-6-7 12 16,-3-6-23-16,-5-8 25 15,-1-3-25-15,-7 2 7 16,-11-1 3-16,-8 8-15 0,-18 5-2 16,-14 4 7-1,-14 8 14-15,0 2-7 0,-8-3 16 16,-34-7-22-16,-19-3 28 16,-12-2-30-16,-19-6 23 15,-11 2-8-15,-10 3 0 16,-12 9 2-16,-12 13 12 15,2 13-9-15,-4 18-5 16,10 17 9-16,6 1-18 16,3 15 7-16,0 20-6 15,2 9-3-15,7 0 7 16,15 4-3-16,9 5-13 16,9 7 19-16,9 10-43 15,15 9 14-15,9 5-53 16,45-59 1-16,0-3-91 0</inkml:trace>
  <inkml:trace contextRef="#ctx0" brushRef="#br0" timeOffset="14886.66">10528 13063 249 0,'0'0'14'16,"0"0"21"-16,0 0 35 15,0 0-10-15,0 0-5 16,0 0-16-16,0 0 11 16,0 0-32-16,-111-49 22 15,108 46-23-15,-3 1-5 16,6 2-8-16,0 0-4 16,0 0 0-16,0 0-13 15,0 0 4-15,0 0-35 16,26 0 32-16,19 0 20 15,0 0-17-15,7 0 16 16,-1 0-10-16,-2 0 3 0,2 0 0 16,-1-7-3-1,-5 1 12-15,-6 2-16 0,-11 0 19 16,-11 1-24-16,-8 3 23 16,-6 0-15-16,-3 0 8 15,0 0 11-15,0 0 44 16,-6 0-4-16,-33-2-46 15,-12 2 8-15,-11 0-26 16,-2-2 18-16,0 2-6 16,5 0 7-16,7 0 15 15,13 0-7-15,16 0-17 16,14 0 0-16,9-2 9 16,0 2-20-16,0 0-37 15,42 0 24-15,20 0 23 0,11 0-6 16,11-2 7-16,0-1-1 15,-6-3 0-15,-11 2 2 16,-8 1-13-16,-20 3 25 16,-9-1-28-16,-18 1 28 15,-9 0-26-15,-3 0 26 16,0 0-7-16,0 0 27 16,-29 0-11-16,-23-2-23 15,-10-3 17-15,-8 1-33 16,-1 0 32-16,2 1-27 15,12-2 24-15,19 4-11 16,15-1-2-16,13 0 0 16,10 2 0-16,0 0-15 0,33 0-11 15,37-2 16-15,24-7-3 16,19-5 2-16,13-2 9 16,0-1-7-16,2 4 2 15,-8 1 7-15,-25 3-7 16,-25 5 5-16,-31 1-14 15,-25 3 10-15,-14 0 12 16,0 0 7-16,-42 0 51 16,-33-4-52-16,-23-2-4 15,-11 0-8-15,-3-1 16 16,4 0-15-16,9 3 34 16,15 0-30-16,12-1 14 0,21 2-4 15,18 0-26-15,16 3 24 16,14 0-19-16,3 0 6 15,0 0-32-15,11 0-8 16,28 0 27-16,15 4-1 16,4 7 19-16,1-2-16 15,-11 0 1-15,-12-3 3 16,-11-2-8-16,-14-2 15 16,-8 0-4-16,-3-2 8 15,0 2 24-15,-23-2 15 16,-29 0-26-16,-22 0-4 15,-14 3-18-15,-5-3 13 0,1 1 0 16,19 2 7-16,21-1-11 16,20-2 2-16,22 0 7 15,10 2-26-15,0 3-15 16,16 3-21-16,40 2 32 16,14 1 13-16,11 0 4 15,3-5 0-15,-6 3-3 16,-11-2 11-16,-11-3-19 15,-11-1 25-15,-17 0-31 16,-11 0 27-16,-11-3-16 16,-6 2 12-16,0-2-4 15,0 0 41-15,-9 0-15 16,-39 0-16-16,-17 0 1 16,-13 0-22-16,-6 0 26 15,0 0-33-15,12 0 29 0,22 0-22 16,20 0 12-16,21 0-3 15,9 0 0-15,0 0-19 16,0 0-14-16,45 0 1 16,26 0 15-16,16 0 21 15,14 0-9-15,-2 0-18 16,-2 0 13-16,-7 0 2 16,-15 0 6-16,-14 0-29 15,-19 0-33-15,-25 16-4 16,-17-5-108-16,-8 0 28 15</inkml:trace>
  <inkml:trace contextRef="#ctx0" brushRef="#br0" timeOffset="30698.55">4027 14023 157 0,'0'0'132'15,"0"0"-17"-15,0 0-77 16,0 0-28-16,0 0-10 15,0 0-7-15,0 0 3 16,0 0-22-16,0 0 11 16,0 0 2-16,0 0 2 15,0-5 17-15,0 5-10 16,0 0 8-16,0 0-1 16,0 0-1-16,0 0 6 0,0 0 4 15,0 0-7-15,0 0-4 16,0 0 6-16,0 0-12 15,0 0 11-15,0 0 4 16,0 0 6-16,0 0-3 16,0 0 13-16,0 0-15 15,0 0 18-15,0 3-27 16,-9 18 8-16,-5 7 0 16,-5 10-15-16,2 7 11 15,8 6-5-15,3 7 1 16,6 6-1-16,0 5 6 15,0 1-1-15,0 1 2 0,3-7-3 16,20-6 5-16,2-7-2 16,1-6 1-16,-4-4-3 15,-2-5-2-15,-4-6 5 16,4-2-5-16,-4-5 9 16,-2 1-12-16,-2-11 9 15,1 2-2-15,-4-5-12 16,2 1 8-16,-2-4-1 15,-3 1-3-15,-2-1 2 16,-4-2-4-16,0 5 11 16,0-4-18-16,0-4-35 15,0-2-32-15,0 0-127 16</inkml:trace>
  <inkml:trace contextRef="#ctx0" brushRef="#br0" timeOffset="35101.66">4512 14220 406 0,'0'0'98'16,"0"0"-83"-16,0 0 23 0,0 0 8 15,0 0-10-15,0 0-19 16,0 0-16-16,0 0 4 16,29 0 3-16,-29 0 4 15,3 0-11-15,-3 0 29 16,0 0-30-16,0 0 8 15,0 0-7-15,0 0 2 16,0 0-3-16,0 0 6 16,3 0-10-16,0 0 12 15,-3 0 13-15,0 0-15 16,0 0-7-16,4 0 2 16,-1 0-1-16,0 0 0 15,3 0-2-15,8 0-7 16,5 0 18-16,10-3-20 15,7 3 24-15,0 0-22 0,-5 0 18 16,-5 0-11-16,-7 0 2 16,-2 0 0-16,-11 0-2 15,1 0-2-15,-7 0-13 16,0 0-39-16,0 0-40 16,0-8-178-16</inkml:trace>
  <inkml:trace contextRef="#ctx0" brushRef="#br0" timeOffset="35738.86">5368 13918 525 0,'0'0'6'0,"0"0"2"16,0 0-6-16,0 0 2 0,0 0 1 15,0 0 2-15,9 8-7 16,-9-8 7-16,0 0 69 16,0 2-15-16,0 1-17 15,0 3 23-15,0 7-58 16,-12 6-6-16,-15 10 10 16,-1 4-23-16,2 10 16 15,-4 7-9-15,8 5 3 16,7 11 0-16,-2 9-4 15,7 1 13-15,7-4-20 16,3-10 22-16,0-11-26 16,0-10 26-16,25-7-24 15,5-6 11-15,6-18-6 16,-1-1 1-16,1-7 7 0,-8-2-10 16,-1 0 17-16,-12 0-22 15,-4-19 28-15,-11-9-25 16,0-4 24-16,0 5-8 15,0 1-3-15,-26 9 0 16,-4 8 21-16,-1 4-9 16,-5 5 26-16,3 0-36 15,-2 26-6-15,2 18-15 16,5 17 17-16,11 8-55 16,17-2-8-16,0-43-34 15,0-7-140-15</inkml:trace>
  <inkml:trace contextRef="#ctx0" brushRef="#br0" timeOffset="38499.37">5813 14364 597 0,'0'0'52'0,"0"0"11"16,0 0 3-16,0 0 3 16,0 0-10-16,0 0-40 15,0 0 17-15,5-27-36 16,-5 27 9-16,3 0 4 0,-3 0-16 15,0 0 10 1,3-2-13-16,-3 2 6 0,6 0-3 16,0 0-1-16,10 0-17 15,4 0 15-15,2 0-21 16,4 0 26-16,1 0-52 16,1 0 11-16,2 0-69 15,-24-9-50-15,-3 1-83 16</inkml:trace>
  <inkml:trace contextRef="#ctx0" brushRef="#br0" timeOffset="39025.41">6201 14512 119 0,'0'0'416'15,"0"0"-391"-15,0 0-25 16,0 0 15-16,0 0-31 15,0 0 20-15,0 28-12 0,11-26 13 16,7-2-5-16,6 0 0 16,-2 0 3-16,4 0 12 15,-4-5-14-15,-2-11 30 16,-4-3-28-16,-4-3 18 16,-4 1-19-16,-8-5 11 15,0-1 1-15,0-10-10 16,0-11 4-16,0 4-1 15,0 2-9-15,0 3 12 16,0 13-20-16,0 9 22 16,-5 4-19-16,-4 7 14 15,3 6 9-15,-1-2-7 16,-2 2 1-16,-5 0-19 16,-5 0 16-16,-13 29-14 0,-1 17-21 15,-1 13 13-15,7 12-41 16,15 1 5-16,12-45-68 15,0-8-61-15</inkml:trace>
  <inkml:trace contextRef="#ctx0" brushRef="#br0" timeOffset="39361.67">6805 14537 702 0,'0'0'110'16,"0"0"-81"-16,0 0 29 16,0 0-46-16,0 0-3 0,0 0-9 15,-25-5-1-15,25 5-7 16,0-2-52-16,0-2-7 16,0-1-108-16,0-2-24 15</inkml:trace>
  <inkml:trace contextRef="#ctx0" brushRef="#br0" timeOffset="40096.85">7213 13987 338 0,'0'0'115'0,"0"0"-92"15,0 0 16-15,0 0-19 16,0 0 3-16,0 0-8 15,3-7-4-15,-6 7 8 16,-10 0-18-16,-7 0 36 16,-5 0-28-16,2 0 36 15,-7 10-38-15,5 6 9 16,2 1-8-16,4-3-2 16,7 0-6-16,1-2 9 15,11 1-20-15,0 0 25 16,0 4-29-16,0-2 27 15,0-2-23-15,11-2 13 16,11-1-3-16,4 3 1 0,2-2 0 16,8 2-5-16,0-5 13 15,-7-4-19-15,-4 4 23 16,-2-3-22-16,-7 6 16 16,-2 4-8-16,-6 6 4 15,6 4-2-15,-5 2 0 16,1 3 6-16,-10-2-10 15,0-3 13-15,0-6-9 16,0-1 7-16,-16-2 39 16,-12 2-10-16,-8-2-24 15,-6 0-12-15,3-10-13 16,7-6-26-16,22 0-96 0,4 0-214 16</inkml:trace>
  <inkml:trace contextRef="#ctx0" brushRef="#br0" timeOffset="40538.94">7397 13327 656 0,'0'0'21'0,"0"0"-21"15,0 0 0-15,0 0 0 16,74 152 33-16,-35-87-31 15,0 8 19-15,0 12-1 16,-8 11 29-16,-4 3-44 16,-12 2 23-16,-4 5-18 15,-8-6 0-15,-3 5 2 0,0-2-7 16,0-12-5-16,-14-7 12 16,-8-11-15-16,-7-5 18 15,-4-3-22-15,-1 1 7 16,-2-1-17-16,3-4-27 15,1-3-68-15,22-52-46 16,7-3-199-16</inkml:trace>
  <inkml:trace contextRef="#ctx0" brushRef="#br0" timeOffset="41567.78">7823 13777 498 0,'0'0'40'16,"0"0"-36"-16,0 0 31 0,0 0-7 15,0 0-20-15,0 0-8 16,-19 0-10-16,19 0 10 15,0 0 0-15,0 0 16 16,0-3-9-16,7-1 14 16,13 2-20-16,5-5 13 15,-3 5-7-15,-2 2-7 16,-1 0 0-16,-10 0 0 16,-1 0 6-16,-5 0 19 15,-3 11 19-15,0 15-36 16,0 6 34-16,-3 6-27 15,-14-3-2-15,4-5-6 0,7-9-8 16,6-6 1-16,0-5 0 16,0 1-4-16,0-4 11 15,0 1-14-15,9-3 8 16,13-4-11-16,5-1 19 16,5 0-9-16,4 0 6 15,-5 0 2-15,-4 0-7 16,-15 0 5-16,-1 0-12 15,-11 0 17-15,0 0-21 16,0 0 17-16,0 0-14 16,3 0-60-16,-3 0-130 15,0 0-144-15</inkml:trace>
  <inkml:trace contextRef="#ctx0" brushRef="#br0" timeOffset="43370.95">8385 14145 167 0,'0'0'40'0,"0"0"-40"16,0 0-3-16,0 0-1 16,0 0-21-16,0 0 21 15,19-11 4-15,-16 7-5 16,2 1 10-16,-5 3 14 16,0 0 53-16,0 0-13 15,0 0-3-15,0 0-17 16,0-1 3-16,0 1-28 15,0 0 30-15,0 0-21 16,0 0 27-16,0 0-5 0,0 0-9 16,0 0 7-16,0 0-28 15,0 0 24-15,0 0-29 16,0 0 9-16,0 0-11 16,0 0 5-16,0 0-8 15,0 23-2-15,0 13-3 16,0 14 5-16,0 1-8 15,0 0 16-15,0 2-25 16,0 1 27-16,0-5-23 16,0-2 12-16,0-6-4 15,0-5 0-15,0 3 0 16,0-1-4-16,0-4-17 16,0-3-24-16,0-6-70 0,0-25-27 15,0 0-140-15</inkml:trace>
  <inkml:trace contextRef="#ctx0" brushRef="#br0" timeOffset="43685.51">8247 14457 592 0,'0'0'57'0,"0"0"4"16,0 0-54-16,0 0 14 16,0 0-21-16,0 0-8 15,0 0 5-15,107-5 3 16,-59 5-1-16,-1 0 6 15,3 0-10-15,-5 0 4 16,0 0-1-16,3 0-91 16,-41-3-73-16,-1-6-213 15</inkml:trace>
  <inkml:trace contextRef="#ctx0" brushRef="#br0" timeOffset="44284.68">9307 13663 439 0,'0'0'91'15,"0"0"-35"-15,0 0 36 16,0 0-45-16,0 0 11 16,0 0-48-16,0-4 15 15,0 4-15-15,-3 0 11 16,-8 4-13-16,-5 32 4 16,-4 18-23-16,-2 10 27 0,-1 3-32 15,7 3 32-15,-4 5-16 16,11 13 3-16,3 12 5 15,6 4-1-15,0 4-3 16,0-1-1-16,0-2 11 16,20 0-26-16,11-14 27 15,5-7-25-15,3-12 19 16,0-9-13-16,-4-11 4 16,-2-8 0-16,-8-8-3 15,-2-7 12-15,-1-9-20 16,-5-5-16-16,2-4 0 15,1-4-78-15,-18-7-39 0,1 0-91 16</inkml:trace>
  <inkml:trace contextRef="#ctx0" brushRef="#br0" timeOffset="46745.4">9891 14003 171 0,'0'0'52'0,"0"0"-52"0,0 0-1 16,0 0 0-16,0 0 1 15,0 0 0-15,0 0-5 16,23-2 10-16,-23 2 14 16,0 0 24-16,0 0 4 15,0 0-33-15,0 0-10 16,0 0-4-16,0 0-18 16,0 0 11-16,0-2 2 15,0 2-1-15,3 0 12 16,-3 0-6-16,0 0 2 15,0 0 19-15,0 0-10 16,0 0 28-16,0 0 10 16,0 0-18-16,0 0 13 0,0 0-6 15,0 0 80-15,0 0-54 16,0 0 6-16,0 0-50 16,0 0 23-16,0 19-8 15,-17 26-9-15,-11 11-26 16,-5 8 7-16,7-1-17 15,7 0 24-15,-1-1-28 16,1-6 26-16,-1-7-24 16,1-11 10-16,4-7 0 15,1-6 0-15,1-8 2 16,1 0-8-16,6-6 19 16,1-4-24-16,5-3 4 0,0-2 7 15,0 3-40-15,0-2 24 16,27 2 10-16,2-1 8 15,7-3-2-15,-5 5 11 16,2-6-21-16,-7 0 26 16,-4 0-29-16,-2 0 29 15,-7 0-25-15,-7 0 16 16,-3 0-5-16,0 0 0 16,-3 0 2-16,3-9-3 15,2-6 10-15,-2-2-17 16,-3 2 24-16,3 2-29 15,-3 3 24-15,3 3-16 16,-3 5 5-16,0-1 0 0,0 1-1 16,0 2 9-16,0 0-3 15,0 0-4-15,0 0 18 16,0 0-16-16,0 0 15 16,0 0-17-16,0 0 18 15,0 0-19-15,0 9 0 16,0 27-7-16,0 9 16 15,3 14-18-15,4-6 24 16,-1-8-25-16,3-1 20 16,2-5-15-16,-5-7 5 15,0-6 0-15,4-12-2 16,-4-2 9-16,2-11-18 16,-5-1 10-16,0 0-36 15,-3 0-118-15,0-6-122 0</inkml:trace>
  <inkml:trace contextRef="#ctx0" brushRef="#br0" timeOffset="48583.75">7168 3428 393 0,'0'0'1'16,"0"0"-1"-16,0 0 4 15,0 0-4-15,0 0 6 16,0 0-6-16,0 0 21 15,-81 7-10-15,78-7 26 16,-7 0-18-16,-4 2-10 16,-4 5-8-16,-9 1-2 15,5 2-47-15,16-4-43 0,3-5-82 16</inkml:trace>
  <inkml:trace contextRef="#ctx0" brushRef="#br0" timeOffset="50397.55">10528 14503 570 0,'0'0'26'0,"0"0"8"16,0 0 4-16,0 0 13 15,0 0-36-15,0 0 22 16,0 0-21-16,-58 0 15 15,58 0-12-15,0 0 19 0,0 0-12 16,0 0-2-16,0 0-10 16,0 0-8-16,0 0-12 15,0 0 12-15,0 0-14 16,0 0-11-16,19 0 4 16,10-1 3-16,7-3-1 15,-8-5-32-15,-5 0-22 16,-7 3-21-16,-16 6-89 15,0 0-67-15</inkml:trace>
  <inkml:trace contextRef="#ctx0" brushRef="#br0" timeOffset="50542.55">10528 14503 483 0</inkml:trace>
  <inkml:trace contextRef="#ctx0" brushRef="#br0" timeOffset="50817.15">10528 14503 483 0,'222'153'58'0,"-222"-151"-38"0,0-2-4 0,3 2 34 16,4 2-34-16,10 9-13 16,8 4 3-16,4 2-5 15,4-1 3-15,1-3 1 16,-1-9-10-16,6-2 10 15,-7-4-7-15,1 0 10 16,0 0-7-16,1-23 1 16,2-18 2-16,0-10-8 0,-5-9-1 15,-8-10-4-15,-4-8-49 16,-11 1 27-16,-8 10-15 16,0 13 35-16,0 15 11 15,0 13 4-15,-17 7 67 16,-19 8-7-16,-5 5-21 15,-10 6-29-15,-2 0-10 16,2 15-4-16,2 28-5 16,10 14-49-16,36-24-53 15,3-6-156-15</inkml:trace>
  <inkml:trace contextRef="#ctx0" brushRef="#br0" timeOffset="51163.27">11616 14737 647 0,'0'0'81'0,"0"0"7"16,0 0-24-16,0 0-12 15,0 0-32-15,0 0-18 16,-22 9-2-16,22-9-6 15,0 0-22-15,0 0-87 16,0 0-156-16</inkml:trace>
  <inkml:trace contextRef="#ctx0" brushRef="#br0" timeOffset="51694.66">12184 14155 139 0,'0'0'460'0,"0"0"-407"15,0 0 30-15,0 0-34 16,0 0-22-16,0 0-25 16,-148 0 13-16,128 15-15 15,5 0 0-15,5 2-3 16,1 4 6-16,9-1-10 15,0-1 14-15,0 1-18 16,0-8 19-16,0 3-16 16,6 2 8-16,16 7-2 15,-5 0 1-15,-1-2 2 16,-1 5-8-16,-4-4 19 16,5 1-24-16,-7-2 25 0,2-2-11 15,-8 0 1-15,-3-3 5 16,0 2 6-16,0 2 0 15,0 2 3-15,-23 1-8 16,-7 0-18-16,5-5-2 16,-4-1-41-16,19-18-73 15,1 0-117-15</inkml:trace>
  <inkml:trace contextRef="#ctx0" brushRef="#br0" timeOffset="52099.03">11943 13599 530 0,'0'0'69'0,"0"0"-35"15,0 0 15-15,0 0-39 16,0 0-5-16,0 0-5 16,16-17 0-16,7 30-16 15,2 17 16-15,11 8 29 16,-1 7-25-16,10 5 25 0,7 4-26 16,4 5 32-1,1 1-14-15,-2 2 2 0,-7 6-16 16,-9 8 24-16,-12 10 2 15,-18 7-31-15,-9 5 22 16,0-4-23-16,-14-6 6 16,-17-9 4-16,1-8-22 15,1-5-15-15,4-2-26 16,3-4-65-16,14-53-88 16,-1-7-321-16</inkml:trace>
  <inkml:trace contextRef="#ctx0" brushRef="#br0" timeOffset="52783.45">12401 13131 496 0,'0'0'15'0,"0"0"27"16,0 0-5-16,0 0 9 15,0 0-46-15,0 0 0 16,0-11-5-16,0 11 2 15,17 0 3-15,2 0 0 0,-4 0 0 16,-1 0 0-16,2 0 13 16,-7 0-10-16,5 6 13 15,-5 12-14-15,-2 7 25 16,-7 14-9-16,0 12 39 16,0 7-37-16,-27-2 1 15,-4-6-5-15,5-11-12 16,7-7 4-16,11-10 1 15,5-10-18-15,3-3 18 16,0-4-21-16,3 0 11 16,24 2-2-16,8-5-2 15,1 0 5-15,0-2-9 16,-11 0 21-16,-5 0-21 0,-7 0 22 16,-4 0-21-1,-3 3 17-15,11 1-12 0,2 0 3 16,7 1 0-16,7-5 0 15,-24 0-130-15,1 0-206 16</inkml:trace>
  <inkml:trace contextRef="#ctx0" brushRef="#br0" timeOffset="54082.92">13302 13954 347 0,'0'0'67'0,"0"0"-45"15,0 0 28-15,0 0 10 16,0 0 19-16,0 0-21 16,8-8-22-16,-8 8 20 0,0 0-36 15,0 0 28-15,0 0-39 16,0 0 32-16,0 0-36 16,0 0 8-16,0 4-12 15,0 20-1-15,0 10 5 16,0 7 4-16,0-1-16 15,0-2 24-15,0-6-34 16,0-2 12-16,9-2-32 16,7-2-30-16,4 2-24 15,-1-2-12-15,-16-22-32 16,-3 3-48-16</inkml:trace>
  <inkml:trace contextRef="#ctx0" brushRef="#br0" timeOffset="54339.7">13187 14074 718 0,'0'0'16'0,"0"0"73"15,0 0-74-15,0 0 48 16,0 0-53-16,0 0-1 15,-17-22-9-15,37 22-1 16,28 0-5-16,13 0 6 0,7 0 0 16,9-6-43-16,7-15 0 15,11-11-78-15,-67 14-24 16,-5-3-144-16</inkml:trace>
  <inkml:trace contextRef="#ctx0" brushRef="#br0" timeOffset="54759.89">14075 13516 649 0,'0'0'108'15,"0"0"-52"-15,0 0 12 16,-172 71-46-16,127-16-15 16,6 18 0-16,5 16 5 15,10 8-17-15,9 11 15 16,1 9-20-16,8 3 26 15,3 11-16-15,3-6 2 16,0-8 0-16,0-8-2 16,3-10 0-16,29-9-4 0,10-15 19 15,3-13-30-15,4-7 6 16,5-12 8-16,-1-5-34 16,-6-7 6-16,-5-10-15 15,-6-2-72-15,-33-19-66 16,-3 0-227-16</inkml:trace>
  <inkml:trace contextRef="#ctx0" brushRef="#br0" timeOffset="57751.3">14705 14086 353 0,'0'0'92'16,"0"0"-58"-16,0 0 9 15,0 0-34-15,0 0 6 16,0 0-6-16,0 0-11 16,9 0 2-16,-9 0 0 15,0 0-1-15,0 0 7 16,0 0-1-16,0 0 1 16,0 0-5-16,0 0 6 15,0 0 26-15,0 0-5 0,0 0 5 16,0 0-7-16,0 0 4 15,0 0 16-15,0 0-37 16,0 0 22-16,0 0-28 16,-6 0 10-16,-3 0-3 15,-11 0-3-15,1 3-2 16,-14 3 5-16,-9 5 7 16,-6-3-16-16,-10 5 0 15,2-3 15-15,2 2-27 16,-1-2 25-16,4-1-19 15,4-3 15-15,10 3-10 16,13-5 0-16,12 1 0 16,4-4 0-16,5-1 12 15,3 3-26-15,0 1 17 0,-6 0-15 16,-3 9 11-16,-7-2-8 16,2 2 10-16,5 4-1 15,-4 0 0-15,4 2 5 16,-5 5-16-16,5 1 21 15,5-4-25-15,-2-3 24 16,6-5-19-16,0-2-3 16,0-5 0-16,0 0-2 15,0 1-10-15,0-3 17 16,0 0 16-16,3-1-23 16,19-3 31-16,5 1-29 15,5-1 24-15,7 0-16 16,3 0 6-16,3 0-1 0,7 0 0 15,-4 0 1-15,-6 0-7 16,-3 0 23-16,-7 0-34 16,-2 0 34-16,-2 0-30 15,2 15 19-15,-2 7-6 16,-2-7 0-16,4 7 0 16,-11-6-5-16,1-1 17 15,-11-1-23-15,-6 4 29 16,-3 1-22-16,0 3 11 15,0 4-1-15,-20-1-3 16,-11 1 0-16,-5-2-3 16,-3-3 7-16,-3-2-16 0,0-4 23 15,-3-6-29-15,0-5 3 16,-4-4-17-16,1 0-93 16,6 0 24-16,9 4-5 15,30-4-15-15,3 0-96 16</inkml:trace>
  <inkml:trace contextRef="#ctx0" brushRef="#br0" timeOffset="58224.06">15005 14617 561 0,'0'0'131'16,"0"0"-98"-16,0 0 49 16,0 0-42-16,0 0-9 15,0 0-10-15,0 0-19 16,0-8 22-16,0 6-18 15,0 2-7-15,0 0 16 16,0 0-29-16,19 0 19 16,14 0-7-16,9 0 2 15,0 0-11-15,3 0-19 16,-3-3-54-16,-32-1-97 16,-4 3-169-16</inkml:trace>
  <inkml:trace contextRef="#ctx0" brushRef="#br0" timeOffset="59235.52">15658 14396 575 0,'0'0'147'0,"0"0"-69"15,0 0-13-15,0 0 6 16,0 0-71-16,0 0 9 16,0 7 6-16,0 17-30 15,0 10 26-15,0 0-17 16,0-3 6-16,12-6 0 0,12-8 0 15,-6-4 6-15,-2-5-22 16,1-5 28-16,5-3-29 16,-2 0 28-16,8 0-22 15,2-7 3-15,-1-23 3 16,-2-11-21-16,-9-5 13 16,-2-16 10-16,-2-7-22 15,-11-2 18-15,-3 4-19 16,0 15 20-16,-6 16 12 15,-30 9 16-15,-9 16 27 16,-5 3-8-16,-1 8-21 16,-1 0-20-16,10 0 8 0,0 19 9 15,14 18-34-15,5 15-10 16,7 16-3-16,16 9-60 16,0-48-65-16,0-1-89 15</inkml:trace>
  <inkml:trace contextRef="#ctx0" brushRef="#br0" timeOffset="59573.84">16284 14599 703 0,'0'0'123'15,"0"0"-90"-15,0 0 23 16,0 0-32-16,0 0-21 0,0 0-3 16,0 5-54-16,0-5-51 15,0 0-318-15</inkml:trace>
  <inkml:trace contextRef="#ctx0" brushRef="#br0" timeOffset="60067.18">16740 14063 683 0,'0'0'115'0,"0"0"-61"15,0 0-19-15,-184 0-7 16,164 0-24-16,11 0-1 16,6 2-6-16,3 9 6 15,0 2-15-15,0 6 9 16,0-3-9-16,23-3-4 15,2 3 12-15,7-1-9 0,4 4 13 16,9-2-3 0,-3 5 11-16,0-3-22 0,-1 2 33 15,-11-1-35-15,-4-5 34 16,-13 2-24-16,-4-2 14 16,-6 2 12-16,-3 0 1 15,0-4 2-15,0 2 12 16,-9 2-29-16,-24 2 13 15,-14 2-3-15,-12 1-32 16,1-4 3-16,4-11-23 16,9-7-87-16,37 0-111 15,8-4-296-15</inkml:trace>
  <inkml:trace contextRef="#ctx0" brushRef="#br0" timeOffset="60465.38">16779 13627 644 0,'0'0'101'0,"0"0"-33"16,0 0-46-16,0 0 20 15,0 0-42-15,0 0 2 16,28 47-2-16,-1 3 14 0,2 3 9 16,7 0-14-1,-2-1-9-15,8-6 19 0,0 0-37 16,0-2 34-16,-6-1-25 16,-10 2 15-16,-10 2-6 15,-13 9 3-15,-3 10-1 16,0 6 29-16,-6 6-20 15,-22-1-17-15,-5-9 24 16,0-3-29-16,7-10 11 16,1 1-4-16,2-9-19 15,4-7-11-15,-1-3-9 16,14-37-76-16,-4 0-156 16</inkml:trace>
  <inkml:trace contextRef="#ctx0" brushRef="#br0" timeOffset="60974.93">16766 13203 147 0,'0'0'143'15,"0"0"-138"-15,0 0 0 16,41-111 2-16,-21 98 12 15,2 1-14-15,1 5 42 16,-4 3-5-16,-2 4 14 16,-11 0 6-16,-2 0 25 15,-1 0-29-15,-3 0-40 16,3 0 9-16,0 2-22 16,-3 26 26-16,0 7 10 15,0 15 10-15,0 2-18 16,-9-1-18-16,-4-1-15 15,10-8 4-15,3-4-5 0,0-6 13 16,12-8-24-16,24-5 19 16,6-8-17-16,0-4 2 15,-3-5 1-15,0-2 0 16,-11 0-30-16,-25-9-102 16,-3-4-304-16</inkml:trace>
  <inkml:trace contextRef="#ctx0" brushRef="#br0" timeOffset="62078.85">17722 13894 324 0,'0'0'76'0,"0"0"-49"16,0 0 14-16,0 0-6 16,0 0 0-16,0 0-4 15,0 0-16-15,-3 0 20 16,3 0-11-16,0 0 24 0,-3 3-36 16,-3 24 28-1,-2 13-21-15,2 10 8 16,3 6-17-16,3 4-8 0,0-3-2 15,0 5 12-15,0-2-25 16,0-4 8-16,0-3-29 16,0-6-40-16,0-9 8 15,0-33-37-15,0-5-80 16</inkml:trace>
  <inkml:trace contextRef="#ctx0" brushRef="#br0" timeOffset="62281.5">17453 14321 524 0,'0'0'86'0,"0"0"-41"16,0 0-31-16,0 0 17 15,0 0-18-15,0 0-13 16,146-72 2-16,-68 46-10 15,-42 15-94-15,-8 1-86 16</inkml:trace>
  <inkml:trace contextRef="#ctx0" brushRef="#br0" timeOffset="63241.38">18311 13370 393 0,'0'0'34'16,"0"0"3"-16,0 0-21 15,0 0 19-15,0 0-33 0,0 0 6 16,-78 66 3 0,61-29 0-16,5 10 14 15,-7 13 28-15,2 12-8 0,1 13 5 16,10 8 10-1,6 3-35-15,0 3 14 0,0 3-28 16,25-1 4-16,11 2-6 16,-1-9-9-16,4-7 4 15,-3-10-4-15,-3-6 0 16,-5-5-11-16,-2-4-20 16,-1 0-64-16,2-13-15 15,-24-45-109-15</inkml:trace>
  <inkml:trace contextRef="#ctx0" brushRef="#br0" timeOffset="65845.11">18504 14151 522 0,'0'0'97'0,"0"0"-8"16,0 0-17-16,0 0 4 16,0 0-40-16,0 0 18 15,0 0-44-15,-6-4 23 16,6 4-30-16,0 0 9 15,0 0-12-15,0 0 0 0,0 0-2 16,0 0 4-16,16 0-16 16,13 0 3-16,-1 2-9 15,8 4-61-15,3-3-20 16,-25-3-79-16,-5 0-96 16</inkml:trace>
  <inkml:trace contextRef="#ctx0" brushRef="#br0" timeOffset="66339.34">19315 13879 469 0,'0'0'150'16,"0"0"-113"-16,0 0 19 15,0 0-24-15,0 0 12 16,0 0-19-16,-113-11-13 16,83 11 0-16,-1 3-12 15,-11 16 10-15,0 4 8 16,0 1-24-16,3 0 6 0,17-3 0 15,8-2-2 1,14 3 4-16,0-1-14 0,0 5 20 16,36-4-16-16,9 0 7 15,6 0-17-15,4 0 18 16,1-3-5-16,-8 4 5 16,-6-3 0-16,-9 1-5 15,-11-2 21-15,-5 7-32 16,-11 4 33-16,-3 4-1 15,-3 6-12-15,0 1 4 16,0-4-6-16,-3-7 8 16,-14-1-10-16,-5-5 5 15,-14 4-18-15,-6-3-2 16,19-20-63-16,1-5-202 16</inkml:trace>
  <inkml:trace contextRef="#ctx0" brushRef="#br0" timeOffset="67727.58">19761 14200 699 0,'0'0'20'16,"0"0"61"-16,0 0-51 0,0 0-2 15,0 0-28-15,0 0-2 16,0 0-4 0,-22-11-2-16,56 11-8 0,2 0 14 15,-10 0-6-15,-7 0-40 16,-2 0-1-16,-14 0-86 16,-3 0-68-16</inkml:trace>
  <inkml:trace contextRef="#ctx0" brushRef="#br0" timeOffset="68094.69">19977 14417 507 0,'0'0'122'0,"0"0"-93"0,0 0-4 16,0 0 14-16,0 0-33 15,0 0 3-15,53 57 7 16,-28-57-25-16,7 0 18 16,7 0-18-16,2 0-6 15,4-25-6-15,-6-3 19 16,-3-5-6-16,-7-8 1 16,-13-4-23-16,-5 1 15 15,-11-2 5-15,0 8 1 16,-5 6 18-16,-26 9 13 15,-8 6 35-15,-6 7 18 0,-8 10-20 16,3 0-50-16,-6 0 3 16,8 27 3-16,9 15-22 15,11 17-5-15,17 7-45 16,11-36-149-16,0-9-129 16</inkml:trace>
  <inkml:trace contextRef="#ctx0" brushRef="#br0" timeOffset="68320.1">20400 14570 185 0,'0'0'441'0,"0"0"-352"15,0 0-47-15,0 0 18 16,0 0-52-16,0 0-8 16,13-4-41-16,-13 6-99 15,0 3-130-15</inkml:trace>
  <inkml:trace contextRef="#ctx0" brushRef="#br0" timeOffset="68793.13">20911 14074 436 0,'0'0'114'16,"0"0"-66"-16,0 0 2 15,0 0 22-15,0 0-26 16,0 0-19-16,-65-25-24 16,46 25 13-16,2 16-6 0,1 8-20 15,10-1 10-15,6 1 0 16,0-1 0-16,0 1 3 15,13 2-12-15,16-5 18 16,4 3-26-16,-2-3 29 16,2 2-24-16,-7-1 16 15,-7 1-4-15,-5 1 0 16,-5-7 2-16,-9 0 10 16,0 0-12-16,0 1 52 15,0 1-43-15,-6 4 14 16,-20-3-16-16,-7 1-10 15,5-4 3-15,-2-2-69 16,21-15-97-16,1 0-304 16</inkml:trace>
  <inkml:trace contextRef="#ctx0" brushRef="#br0" timeOffset="69212.89">21067 13451 545 0,'0'0'67'0,"0"0"-33"15,0 0-21-15,0 0-8 16,0 0 16-16,73 147 28 16,-34-93-39-16,3 6 9 15,0 1-19-15,0-4 17 16,-14-1 10-16,-1-5-27 16,-15 0 36-16,-9-3-33 15,-3 5 31-15,0 5-32 16,0 6 27-16,-25 2-22 15,-1 3-3-15,-13 6-4 16,-2-7 2-16,-7 2-2 0,3-10 2 16,6-15-4-16,9-6-38 15,4-11 17-15,20-28-127 16,3 0-114-16</inkml:trace>
  <inkml:trace contextRef="#ctx0" brushRef="#br0" timeOffset="69789.05">21277 13039 349 0,'0'0'116'15,"0"0"-68"-15,0 0-36 0,0 0 4 16,0 0-10 0,0 0-12-16,31-13 12 0,-15 13-12 15,4 0 12-15,5 0-5 16,-2 0 7-16,2 1 23 16,-5 5-5-16,-4-2-19 15,-2 4-1-15,-11 5 1 16,3 2 38-16,1 4 25 15,-7 10-25-15,0 8-28 16,0 6 17-16,-27 7-20 16,2-3 0-16,2-3-4 15,7-3 1-15,7-2-22 16,9-5 30-16,0-6-35 0,0-4 19 16,16-11-6-1,22-3-21-15,11-10 14 0,5 0-2 16,2 0 12-16,-11 0-10 15,-12-13 6-15,-33 4-48 16,0 2-188-16</inkml:trace>
  <inkml:trace contextRef="#ctx0" brushRef="#br0" timeOffset="73899.53">21716 14593 289 0,'0'0'84'16,"0"0"-30"-16,0 0 11 16,0 0 0-16,0 0 14 15,0 0-2-15,0 0-29 16,0 0 6-16,-17-10-53 16,14 8 11-16,3 2 3 0,0 0-30 15,0 0 5-15,0 0-45 16,0 0-72-16,0 0-62 15,0 0 18-15</inkml:trace>
  <inkml:trace contextRef="#ctx0" brushRef="#br0" timeOffset="74163.28">21716 14593 391 0,'67'-23'138'16,"-67"19"-74"-16,0 4 31 15,0-2-33-15,0 2 5 16,0 0-51-16,0 0 24 15,0 0-25-15,0 0 4 0,0 0 0 16,0 0-18 0,0 0-1-16,0 0 11 0,0 0-24 15,26 0 19-15,26 0-21 16,18 0 18-16,5 0-6 16,3 0-2-16,-10 0 5 15,-14 0-5-15,-21 0-8 16,-14 0 6-16,-13 0-66 15,-6 0 5-15,0 0-47 16,-6 0-162-16</inkml:trace>
  <inkml:trace contextRef="#ctx0" brushRef="#br0" timeOffset="74463.64">21683 14408 82 0,'0'0'571'16,"0"0"-422"-16,0 0-103 15,0 0-16-15,0 0-30 0,0 0-6 16,-20-2 1-16,92 2-14 16,24 0 4-16,18 0-6 15,9-10-14-15,-84 7-155 16,-5-2-62-16</inkml:trace>
  <inkml:trace contextRef="#ctx0" brushRef="#br0" timeOffset="76045.35">22826 14153 272 0,'0'0'83'0,"0"0"24"15,0 0-26-15,0 0 22 16,0 0-23-16,0 0-9 0,0 0-25 16,11-4-40-16,-11 4 37 15,0 9-43-15,-14 26 8 16,-17 24 8-16,-8 13-22 16,0 10 9-16,0-8-3 15,7-3 0-15,5-10 4 16,5-5-14-16,5-8 26 15,8-14-32-15,3-13 32 16,2-12-27-16,4-5 18 16,0-4-7-16,0 0 0 15,0 0 0-15,0 0-4 16,0-15 5-16,-3-19-18 16,0-12-7-16,3-17 11 0,0-7-37 15,0-6 26-15,3-9-5 16,36-5-13-16,13 2 25 15,-1 8 12-15,2 17-7 16,-8 16 24-16,-9 13-24 16,-11 15 27-16,-8 10-16 15,-11 5 2-15,-3 4 12 16,-3 0 8-16,0 0 9 16,0 0 14-16,0 0-30 15,3 0 23-15,13 14-36 16,7 25 64-16,2 20-53 15,5 10 13-15,-2 11-23 16,2 6 1-16,5-6-3 0,1-3 3 16,0-6-5-16,-2-8 15 15,2-10-26-15,-7-2 26 16,-5-2-20-16,-9-5 10 16,-5-3-6-16,-4-7 0 15,0-7-7-15,-1-6 7 16,-5-4-24-16,0-4 18 15,3-6-53-15,-3 3-24 16,0-10-156-16,0 0-38 16</inkml:trace>
  <inkml:trace contextRef="#ctx0" brushRef="#br0" timeOffset="76330.39">22339 14664 609 0,'0'0'137'15,"0"0"-68"-15,0 0-5 16,0 0-62-16,0 0-2 15,0 0-5-15,39-79 4 0,106 50-5 16,20 3 6-16,0 7-2 16,-20 6-47-16,-26 8-56 15,-100 5-76-15,-16 0-78 16</inkml:trace>
  <inkml:trace contextRef="#ctx0" brushRef="#br0" timeOffset="84459.14">22459 14966 302 0,'0'0'56'16,"0"0"-47"-16,0 0-5 15,0 0-3-15,0 0-2 16,0 0-10-16,-30 111-24 16,30-96 8-16,0 1-49 15,0-3 21-15,7-13 0 16,-1 0-57-16</inkml:trace>
  <inkml:trace contextRef="#ctx0" brushRef="#br0" timeOffset="85750.03">23647 15188 198 0,'0'0'131'0,"0"0"4"16,0 0-71-16,0 0 12 15,0 0-69-15,-212 20 25 16,131-16-6-16,-6 2-4 16,-2 3-13-16,-7-9-1 15,-1 4 35-15,-9-4-34 16,-8 0 2-16,4 3 0 0,1-1-16 15,5 2 21 1,10 6-22-16,7-1 6 0,6 2 0 16,11-1 0-16,11 3 7 15,11-4-14-15,15 1 14 16,17-8-23-16,10-2 23 16,6 3-14-16,0-1-27 15,13 0-25-15,35 3 50 16,17-5 6-16,13 0-8 15,3 0 22-15,6 0-24 16,-1-9 26-16,1-5-26 16,-3 4 23-16,-3 4-18 15,-9 2 8-15,-13 1-8 16,-22 3-7-16,-10 0-12 0,-15 0 26 16,-9 0 1-16,-3 0-8 15,0 0 21-15,0 0 9 16,0 0-18-16,0 0 24 15,0 0-2-15,-6 0-4 16,-30 4-13-16,-12 7 5 16,-7 0-28-16,-2 2 16 15,-2-5-9-15,-2 1 5 16,5-2-2-16,11-3 5 16,17-2-1-16,17 0 0 15,11 2 3-15,0-4-9 16,17 1-23-16,44 2 20 15,26-3-12-15,23 0 15 0,13 0-10 16,0-12 15 0,-4-3-5-16,-6-5 1 0,-13 6-1 15,-13 3-6-15,-21 4 6 16,-21 3-56-16,-22 4 42 16,-14 0-18-16,-9 0 38 15,0 0 12-15,-3 0 60 16,-42 0-28-16,-17 0-36 15,-19 0 8-15,-12 0-14 16,-15 0 16-16,-1 0-12 16,-6 0 17-16,-5 0-15 15,6 0 5-15,10 0-2 0,17 0-8 16,17 0 0 0,15 0 7-16,13 0-20 0,16 0 23 15,10 0-27-15,10 0 21 16,6 0-14-16,0 0 2 15,0 4-24-15,0 5-14 16,19 1 9-16,26 3 28 16,17-8-6-16,8-3 9 15,8-2-29-15,-3 0 14 16,1 0 3-16,-1 0 9 16,-4 0 4-16,-13 0 2 15,-19 0-3-15,-16 0 8 16,-13 0-12-16,-10 0 14 0,0 0 3 15,0 0 38 1,0 0 29-16,-27 0-26 0,-21 0-38 16,-10 2-13-16,2 9 2 15,8-6-13-15,3 3 11 16,17-2-2-16,8-1-65 16,7-2-14-16,13 4-2 15,0-5-33-15,0-2-79 16</inkml:trace>
  <inkml:trace contextRef="#ctx0" brushRef="#br0" timeOffset="94127.56">8966 1916 166 0,'0'0'151'15,"0"0"-132"-15,0 0 11 16,0 0-8-16,0 0 20 16,0 0-40-16,137-118 11 15,-101 95-6-15,-2 0 22 16,-4 2-20-16,-4 5-1 0,-4 1 11 16,-5 2-16-16,-8 3 10 15,4-1 0-15,4 0-26 16,-2 1 28-16,1-3-24 15,1 6 12-15,-8 3-3 16,-2 2 0-16,-7 2 1 16,0 0-1-16,0 0 9 15,-33 2-18-15,-48 32-24 16,-37 15 5-16,-25 7-4 16,1 0 16-16,19-12-3 15,26-10 19-15,29-7-8 16,23-11 17-16,23-3-20 0,14-6 19 15,8-5-16-15,5-2-21 16,43 0 27-16,19-17 4 16,25-13 0-16,17-2 1 15,14-9 13-15,3-1 17 16,-6-2-9-16,-11 2 20 16,-28 8-43-16,-30 12 48 15,-24 12-34-15,-27 8 11 16,0 2 9-16,-36 0-30 15,-42 16-5-15,-31 24-11 16,-17 13-4-16,0 1 28 16,12 5-27-16,27-14 1 15,39-7 2-15,21-12 9 0,27-7-13 16,0-3-15 0,17-10-10-16,38-6 18 0,19 0 22 15,20-12 15-15,18-22-11 16,11-4 29-16,0-2-32 15,0-1 28-15,-17 4-15 16,-8 3 3-16,-34 11 4 16,-22 10-13-16,-28 9 8 15,-14 4-11-15,-20 0 21 16,-52 4-26-16,-34 32-6 16,-29 12-12-16,-18 11 14 15,5-1-24-15,22-6-1 16,33-5 28-16,41-13-14 15,29-4 8-15,23-6-11 16,0-8-12-16,39-14-22 0,39-2 52 16,28-18 0-16,17-21 3 15,12-8 14-15,2 1-10 16,-6 4 20-16,-5 3-5 16,-28 9 0-16,-34 11-17 15,-35 10 6-15,-29 8-9 16,0 1 70-16,-51 0-72 15,-39 16-19-15,-24 22 19 16,-12 10 0-16,9 2-16 16,24-3 32-16,32-6-32 15,32-10 18-15,29-1-4 16,0-8-16-16,23-10-18 0,34-9 28 16,18-3 6-16,3 0-8 15,-44-10 1-15,-14 2-80 16</inkml:trace>
  <inkml:trace contextRef="#ctx0" brushRef="#br0" timeOffset="95387.23">8496 3396 361 0,'0'0'21'0,"0"0"-10"16,0 0-5-16,0 0-4 16,0 0 4-16,115-115 16 15,-89 96-2-15,1 1-20 16,-12 4 17-16,-2 1-3 0,-7 5 19 15,-6 5-26-15,0 1 50 16,0 2-34-16,0 0-5 16,0 0-18-16,0 0 0 15,0 0-1-15,8-5 7 16,8-3-15-16,10-7 6 16,19-8-12-16,6-5 11 15,7 0 3-15,3-2-11 16,-5 0 9-16,-5 2 3 15,-9 1 0-15,-9 5-3 16,-14 5 15-16,-10 11-27 16,-9 3 32-16,0 3-15 15,0 0-1-15,0 0 36 16,-6 0-29-16,-33 24-8 0,-16 11-3 16,-10 7 3-16,9 3-9 15,3-4 25-15,17-6-36 16,21-4 31-16,15-7-22 15,0-7 9-15,0-4 2 16,12-3-1-16,24-8 1 16,20-2-5-16,17 0 14 15,14-19-9-15,4-13 18 16,-7-2-22-16,-16 3 14 16,-23 10-9-16,-23 11 2 15,-19 3 3-15,-3 5 16 16,-3 2-20-16,-48 0 1 15,-21 9 7-15,-18 25-20 0,-3 6 14 16,5 1-12-16,21-7 8 16,28-5 0-16,22-6-2 15,17-7-11-15,0-2 1 16,33-8-33-16,18-6 43 16,10 0 4-16,14 0 5 15,9-23-4-15,3-10 3 16,5-3-1-16,-8 4 3 15,-20 4 7-15,-22 11-15 16,-20 11 12-16,-19 6-1 16,-3 0 29-16,0 0-5 15,-16 0-15-15,-26 20-20 0,-6 9-10 16,3-5 5 0,12 1-7-16,17-6 10 0,13-7-25 15,3-1 24-15,3-4-39 16,43-4 35-16,25-3-18 15,29 0 25-15,29-22 0 16,10-8 4-16,-13 2-3 16,-33 9 7-16,-38 9-16 15,-41 10 0-15,-14 0-50 16,-53 10 15-16,-50 26 24 16,-36 13-32-16,-7 5 10 15,8-1-1-15,25-2 0 16,90-35-22-16,17-8-82 0</inkml:trace>
  <inkml:trace contextRef="#ctx0" brushRef="#br0" timeOffset="96271.71">9058 4534 388 0,'0'0'23'16,"0"0"-21"-16,0 0-1 0,0 0 10 15,0 0-22-15,0 0 22 16,0 0 3-16,51-15 17 16,1 0 1-16,10-10-15 15,2-1-10-15,-2 1 13 16,-17 9-11-16,-23 8-15 16,-13 6 21-16,-9 2-13 15,0 0 10-15,-6 0 49 16,-42 16-61-16,-16 21 3 15,-20 11-6-15,-11 8 6 16,8-6-13-16,15-7 20 16,31-7-27-16,29-8 20 15,12-7-6-15,0-3-26 0,47-8-20 16,18-10 23 0,16 0 26-16,19-15 15 0,-2-19-7 15,-5-3-13-15,-18 7 14 16,-28 7-10-16,-21 9 11 15,-19 7-4-15,-7 3 35 16,0 4 0-16,-22 0-26 16,-8 0-8-16,5 0-2 15,5 0 6-15,7 2-22 16,4 7 19-16,9-1-16 16,0 0-3-16,0 3 8 15,0-1-8-15,39-9-35 0,22-1 35 16,15 0 10-16,16-22-15 15,-5-1 31-15,-9 1-23 16,-30 8 16-16,-26 7-13 16,-19 5 10-16,-3 2 4 15,-15 0 70-15,-37 0-78 16,-13 0 6-16,-2 9 9 16,5 7-28-16,13 5 25 15,14 5-26-15,16 5 3 16,8 5-76-16,11-23-12 15,0-3-55-15</inkml:trace>
  <inkml:trace contextRef="#ctx0" brushRef="#br0" timeOffset="97659.21">8764 6162 228 0,'0'0'45'0,"0"0"-30"16,0 0 21-16,0 0-9 15,0 0 19-15,0 0 35 0,96-36-18 16,-96 36-21-16,0 0-21 16,0 0 7-16,0 0-22 15,0 6-12-15,-12 18-7 16,-7 2 7-16,5 1 3 15,14-4-1-15,0-8-5 16,14-4-23-16,40-11-3 16,24 0 28-16,16-17-8 15,5-23 30-15,1-7-27 16,-16-3 19-16,-15 3-13 16,-27 11 12-16,-19 9-1 15,-17 9 17-15,-6 7 15 0,0 2 29 16,-6 6-43-1,-21 3 11-15,-8 0-28 0,-7 10-12 16,-10 24 3-16,4 5-6 16,3 4 9-16,12-7-3 15,19-4-2-15,11-9-17 16,3-8 13-16,0-6-36 16,23-7 25-16,16-2 4 15,6-8 14-15,10-24 4 16,-2-9 4-16,-5-2-6 15,-9 7 0-15,-14 4 7 16,-8 4 4-16,-17 2-16 16,0 3 20-16,0 3-21 15,-3 7 17-15,-17 6 5 16,-7 4 16-16,-7 3-15 0,-16 0-17 16,-7 23 4-16,-12 8-15 15,5-1 18-15,10-4-23 16,15-8 27-16,16-7-23 15,19-4 10-15,4-6-28 16,0-1-9-16,39 0 5 16,22-6 27-16,20-28 14 15,14-11-21-15,-2-7 21 16,-10 2-19-16,-18 2 22 16,-26 6-13-16,-26 9 3 15,-13 8-8-15,-3 6 8 16,-42 8 0-16,-10 8 48 0,-9 3-45 15,-1 9 0-15,10 25 14 16,7 5-22-16,12 1 5 16,16 6 0-16,11-6 0 15,9-5-2-15,0-10-7 16,6-6-12-16,33-10 8 16,12-9-13-16,11 0 16 15,10-9 20-15,4-19-11 16,5-6 1-16,-3-2 0 15,-11 6-1-15,-22 6 11 16,-18 9-18-16,-21 10 21 16,-6 2 2-16,-3 3 28 15,-39 0-18-15,-7 0-19 0,-2 8-4 16,3 16-2-16,12 4 1 16,10 6-5-16,16 4 8 15,10 3-18-15,0-7 17 16,39-6-12-16,16-7-33 15,10-11 21-15,-1-4 8 16,-13-6 13-16,-12 0-1 16,-19 0 9-16,-17 0 8 15,-3-3 9-15,0-7 33 16,-38-1-48-16,-20 3-5 16,-17 8-3-16,-6 0 5 15,-6 0-7-15,9 21 0 0,14 0-8 16,22 1 0-16,25-1-17 15,17-15-87-15,0-1-6 16</inkml:trace>
  <inkml:trace contextRef="#ctx0" brushRef="#br0" timeOffset="99826.91">7890 2269 312 0,'0'0'2'0,"0"0"10"15,0 0-24-15,0 0 21 16,0 0-18-16,0 0 18 15,0 0-18-15,66-100 6 16,-66 91-50-16,0 1 8 16,0 3 1-16,0-1 35 15,0-1-47-15,0 3 1 16</inkml:trace>
  <inkml:trace contextRef="#ctx0" brushRef="#br0" timeOffset="100238.99">7956 2087 90 0,'0'0'67'0,"0"0"-4"16,0 0-17-16,0 0-33 15,0 0 26-15,0 0-26 0,3-62 51 16,-3 59-53-16,0 3 8 16,0 0-19-16,0 0 5 15,0 0-10-15,0 0 10 16,0 0 3-16,0 0-4 16,0 0-5-16,0 0 6 15,0 0-9-15,0 18 8 16,0 8-4-16,0 0 0 15,0-3 5-15,0 1-11 16,0-1 16-16,17-6-10 16,1-2 8-16,6-8 0 15,4-7 0-15,8 0 35 16,3-22 15-16,3-14-8 0,0-5-27 16,-7 1-15-16,-8 0 4 15,-15 5-5-15,-12 1-5 16,0-3 3-16,0 4-3 15,-26 0 5-15,-13 5-1 16,-9 4 13-16,-10 10-18 16,-1 9 5-16,-2 5 8 15,10 5-28-15,9 24 8 16,15 12-13-16,18 8-32 16,9 9-36-16,0-32-26 15,3-2-39-15</inkml:trace>
  <inkml:trace contextRef="#ctx0" brushRef="#br0" timeOffset="100562.38">8360 2325 672 0,'0'0'43'0,"0"0"-32"16,0 0-9-16,0 0 2 15,0 0-8-15,0 0-35 16,13-22-118-16,-13 22 41 16,0 9 41-16,0-8-34 15</inkml:trace>
  <inkml:trace contextRef="#ctx0" brushRef="#br0" timeOffset="101019.26">8679 1989 393 0,'0'0'6'0,"0"0"3"15,0 0-9-15,0 0 4 16,0 0-4-16,0 0-1 15,-6-5-2-15,6 5-7 16,0 0 20-16,-9 0-23 16,-2 9 26-16,-5 10-21 15,7 9 13-15,3 0-5 16,-2 3 5-16,8 0-4 0,0 1 4 16,0-4 4-1,0-7-5-15,0-3 0 0,0-8 4 16,5-3-2-16,-2-3 6 15,-3 2-8-15,0 3 4 16,0 1-3-16,0 8-4 16,0 10 34-16,-14-1-28 15,-5 3 22-15,-1-2-26 16,1-4-1-16,2 4 3 16,-5 1-5-16,-7 4 0 15,1 0 3-15,-8 7-6 16,6-6-57-16,21-26-24 0,3-4-85 15</inkml:trace>
  <inkml:trace contextRef="#ctx0" brushRef="#br0" timeOffset="101687.41">7887 3540 397 0,'0'0'13'15,"0"0"-13"-15,0 0 5 16,0 0-10-16,0 0 16 16,0 0-3-16,-25 100-8 15,25-76 7-15,0-3-1 16,0-6-5-16,19-2 2 15,4-7 5-15,-1-6 5 16,4 0 8-16,7 0 68 16,3-25-32-16,6-11-1 15,-3-4-50-15,-2 0 12 16,-7-3-10-16,-7 2-3 0,-14 1 4 16,-9 4 1-16,0 6-15 15,-3 8 18-15,-29 12-11 16,-4 10-2-16,-12 0-5 15,-4 19-56-15,1 19 4 16,9 9 9-16,12-1-38 16,27-30-42-16,3-3-99 15</inkml:trace>
  <inkml:trace contextRef="#ctx0" brushRef="#br0" timeOffset="101927.5">8163 3739 469 0,'0'0'76'0,"0"0"-65"16,0 0-5-16,0 0-3 15,0 0-6-15,0 0-52 16,12 4-42-16,-12-4-22 16,0 0-11-16</inkml:trace>
  <inkml:trace contextRef="#ctx0" brushRef="#br0" timeOffset="102428.61">8599 3449 479 0,'0'0'19'16,"0"0"-19"-16,0 0 0 16,0 0-1-16,0 0 3 15,0 0-9-15,-142 54 9 16,131-44-15-16,2-1 18 16,9 0-14-16,0-3 9 15,0 3-4-15,0-2 6 16,0-1-2-16,20-2 0 15,5 1 5-15,1-2 0 16,-1 0-2-16,2 1 1 16,-12 2 7-16,-4-2-16 15,-5 1 5-15,-6-2-3 16,0-3 3-16,0 6 1 0,0 4 26 16,-6 8-9-16,-27 7 24 15,-2-2-32-15,2 1 2 16,14-3-1-16,7 1-21 15,4-1 10-15,8 1 0 16,0-1-31-16,0-17-72 16,0-4-32-16</inkml:trace>
  <inkml:trace contextRef="#ctx0" brushRef="#br0" timeOffset="103116.88">7979 4804 411 0,'0'0'33'0,"0"0"-25"15,0 0-8-15,0 0 1 0,0 0-7 16,0 0 13-16,-11 51-22 15,11-40 27-15,0-3-17 16,0-1 9-16,0-3-4 16,20-4 2-16,10 0 2 15,1 0 37-15,11-17-4 16,0-11 6-16,0-6-31 16,-3-3 11-16,-6-1-22 15,-10-5 12-15,-11 4-12 16,-12-7 4-16,0 5-5 15,0 2 7-15,-20 8-12 16,-14 11 11-16,-13 14 39 16,-7 6-34-16,-4 8-22 0,-4 33 9 15,4 10-11 1,10 5-8-16,15 0-26 0,24 1 1 16,9-39-63-16,0-8-22 15</inkml:trace>
  <inkml:trace contextRef="#ctx0" brushRef="#br0" timeOffset="103382.18">8424 4874 634 0,'0'0'37'15,"0"0"-23"-15,0 0 8 16,0 0-4-16,0 0-36 16,0 0 14-16,0 0-42 15,0 0-95-15,0 0 7 16,0 0-45-16</inkml:trace>
  <inkml:trace contextRef="#ctx0" brushRef="#br0" timeOffset="103877.12">8824 4410 440 0,'0'0'26'0,"0"0"-20"0,0 0 2 16,0 0-4-16,0 0 3 15,0 0 9-15,-151 69-16 16,134-48 2-16,5-2 2 16,5-1-4-16,7-4 6 15,0 4-16-15,0-4 20 16,0-1-21-16,10-3 26 16,10 2-22-16,2-2 14 15,4-1 1-15,-7 3-6 16,-8-1-2-16,-5 4 0 15,-6 1 9-15,0 0-2 16,0 4-1-16,0-1 4 16,0-2-3-16,0 0-5 15,0 0 0-15,0 1 0 16,0-2 4-16,-11 6-4 0,-7 2-2 16,-6 2-40-16,5-1 14 15,13-21-121-15,3-4-99 16</inkml:trace>
  <inkml:trace contextRef="#ctx0" brushRef="#br0" timeOffset="104627.66">8117 6258 483 0,'0'0'6'0,"0"0"11"16,0 0 11-16,0 0-17 15,0 0-11-15,0 0 13 0,0 0-27 16,0 0 28-1,0 0-23-15,0 5 19 0,0 0-18 16,7 0 12-16,5 3-4 16,5-1 0-16,5-5 3 15,11-2 3-15,2 0-2 16,7-11 61-16,1-18-41 16,-5-5 16-16,-2-7-40 15,-11-6 15-15,-3-4-8 16,-5-3-7-16,-10 3 0 15,-7 6-5-15,0 8-8 16,-24 12 17-16,-13 10-13 16,-9 9 18-16,-5 6-9 15,-5 1 0-15,-2 29 0 16,4 9 0-16,15 3-9 0,13 6 9 16,16 3-62-1,10 5-25-15,0-39-88 0,0-7-156 16</inkml:trace>
  <inkml:trace contextRef="#ctx0" brushRef="#br0" timeOffset="104911.47">8521 6216 601 0,'0'0'69'16,"0"0"-46"-16,0 0 9 15,0 0-25-15,0 0-7 16,0 0 0-16,-10 0-71 15,10 0-19-15,0 0-40 16,0 0-2-16</inkml:trace>
  <inkml:trace contextRef="#ctx0" brushRef="#br0" timeOffset="105390.98">8974 5612 526 0,'0'0'22'0,"0"0"-8"0,0 0-23 16,0 0 24-1,0 0-21-15,0 0 13 0,-142 32-13 16,112 8 6-16,10-3 0 16,2-2 0-16,5-6 9 15,7-1-19-15,6-4 24 16,0-1-24-16,0-2 23 16,0-1-21-16,19 0 13 15,13-1-5-15,1-3 6 16,1 4 0-16,-4-2-4 15,-7 0 10-15,-11 1-23 16,-8-1 26-16,-4 5-16 16,0 3 8-16,0-1 2 15,0 3 4-15,-4-1 13 16,-11-2-19-16,1 3-2 0,1-7-7 16,4 0 19-16,-5 0-28 15,2 1 11-15,2 2-27 16,4-22-105-16,6-2-78 15</inkml:trace>
  <inkml:trace contextRef="#ctx0" brushRef="#br0" timeOffset="106734.01">7423 6115 644 0,'0'0'20'0,"0"0"-11"0,0 0 39 16,0 0-12-16,0 0 1 15,0 0-37-15,0 0 0 16,61 8-7-16,-19-1 7 16,6 1 0-16,5 5 7 15,5-2-19-15,-1-1 14 16,2-3-12-16,-7-3-27 16,-40-4-70-16,-9 0-94 15</inkml:trace>
  <inkml:trace contextRef="#ctx0" brushRef="#br0" timeOffset="107139.56">7361 4562 746 0,'0'0'0'0,"0"0"-2"16,0 0-24-16,197-46 18 15,-136 38 8-15,-2 4-49 16,-46 3-87-16,-4 1-26 15</inkml:trace>
  <inkml:trace contextRef="#ctx0" brushRef="#br0" timeOffset="107537.54">7333 3491 63 0,'0'0'562'0,"0"0"-558"16,0 0 20-16,0 0-8 15,0 0-5-15,0 0-11 16,73-47 0-16,-1 31-6 15,-1 1-48-15,-1 0-46 16,-50 10-43-16</inkml:trace>
  <inkml:trace contextRef="#ctx0" brushRef="#br0" timeOffset="108024.24">7164 1984 561 0,'0'0'40'0,"0"0"17"16,0 0-13-16,0 0-39 15,181-71-9-15,-114 70 4 16,-5 1-87-16,-43 0-99 15,-5 0-53-15</inkml:trace>
  <inkml:trace contextRef="#ctx0" brushRef="#br0" timeOffset="109231.82">6192 1927 354 0,'0'0'0'16,"0"0"-19"-16,0 0 11 16,0 0-4-16,-24 111 24 15,24-71-3-15,0 13-8 16,0 13 9-16,0 4-10 16,0-46 0-16,5-13-123 15</inkml:trace>
  <inkml:trace contextRef="#ctx0" brushRef="#br0" timeOffset="109973.82">8899 1856 504 0,'0'0'0'16,"0"0"-11"-16,0 0-3 15,0 0 18-15,0 0-4 16,139 165 5-16,-127-90 5 15,2 11 4-15,-8 4-11 16,-3 6 1-16,-3-6 10 16,0 1-14-16,0 1 8 15,0-4-16-15,0-8-7 16,-15-17-41-16,7-58-72 16,2-5-98-16</inkml:trace>
  <inkml:trace contextRef="#ctx0" brushRef="#br0" timeOffset="110418.51">9449 1894 542 0,'0'0'8'0,"0"0"10"0,0 0-4 15,0 0 32-15,187-59-36 16,-145 55-1-16,-4 4-9 15,-11 0 6-15,-8 0-10 16,-10 0 23-16,-9 0-34 16,0 0 30-16,0 4-8 15,-6 21-6-15,-24 3 21 16,5 5-21-16,8-6-1 16,17-1 0-16,0-3 3 15,11-3-16-15,31-7 29 0,9-7-29 16,7-4 28-1,1-2-30-15,-11 2 15 0,-38-2-95 16,-10 0-131-16</inkml:trace>
  <inkml:trace contextRef="#ctx0" brushRef="#br0" timeOffset="111069.62">6459 2951 439 0,'0'0'38'0,"0"0"-13"15,0 0 19-15,0 0 10 0,0 0-45 16,0 0-18-16,0 0 9 16,-37 5-10-16,26 21 10 15,-1 10-2-15,-7 13 4 16,5 6 2-16,14 6-4 15,0 2 4-15,23 6-9 16,35-1 10-16,16 1-10 16,1 4-69-16,-47-54-29 15,-4-2-111-15</inkml:trace>
  <inkml:trace contextRef="#ctx0" brushRef="#br0" timeOffset="111608.96">8715 2987 389 0,'0'0'87'0,"0"0"-86"16,0 0 6-16,0 0 1 16,0 0 2-16,0 0-17 15,39 57 16-15,-23-34 4 16,1 4-9-16,-5 13 23 0,-5 6-23 15,-7 10 23-15,0 8-9 16,0 2-8-16,-4 3-5 16,-11-2 7-16,4-6-16 15,2-2 18-15,6-4-22 16,3-9 8-16,-4-9-24 16,4-37-77-16,0 0-57 15</inkml:trace>
  <inkml:trace contextRef="#ctx0" brushRef="#br0" timeOffset="112073.45">9419 2742 512 0,'0'0'8'0,"0"0"9"16,0 0-12-1,0 0-10-15,0 0 13 0,0 0-8 16,0 0 13-16,145 0-8 16,-131 0-10-16,-14 0 13 15,0 2-21-15,0 22 26 16,-30 10 21-16,-18 7-11 16,6 0 4-16,9-5-27 15,21-9 8-15,12 0-20 16,0-7 25-16,26-8-26 15,22-2 27-15,13-10-24 16,3 0 20-16,-5 0-6 0,-7 0-4 16,-20 0-12-1,-32 0-142-15,0 0-120 16</inkml:trace>
  <inkml:trace contextRef="#ctx0" brushRef="#br0" timeOffset="112703.89">6182 4188 512 0,'0'0'24'16,"0"0"-24"-16,0 0 0 16,0 0-1-16,0 0 12 15,0 0-24-15,-22 77 25 0,22-26-15 16,-6 13 6-1,-2 7 2-15,8 1-3 0,0-2-2 16,0-3 0-16,33-5-9 16,15-2-11-16,4-4-56 15,-26-45 2-15,-4-7-108 16</inkml:trace>
  <inkml:trace contextRef="#ctx0" brushRef="#br0" timeOffset="113265.51">8611 4068 444 0,'0'0'71'0,"0"0"-60"15,0 0-2-15,0 0 3 16,0 0-24-16,0 0 22 15,33 19-25-15,-27-10 22 16,-3 3-13-16,8 8 8 16,-5 1-2-16,0 5 0 0,4 4 2 15,-4 9-5-15,-3 10 14 16,0 11-15-16,5 4 15 16,-8 0-14-16,3-4 11 15,-3-3-7-15,0-5-1 16,0-8-62-16,0-36-57 15</inkml:trace>
  <inkml:trace contextRef="#ctx0" brushRef="#br0" timeOffset="113748.92">9212 3987 682 0,'0'0'6'0,"0"0"-12"16,0 0 5-16,0 0 1 15,0 0-11-15,221-109 13 0,-179 102-8 16,-14 7 10-16,-11 0-25 16,-12 0 24-16,3 0-12 15,-8 10 13-15,0 16-4 16,0 4 7-16,-5 7-4 15,-14 1-6-15,1-1 18 16,5-2-27-16,7-6 26 16,6-3-27-16,0-6 22 15,0-4-12-15,3-3 3 16,19-5 0-16,3-1-3 16,8-5 1-16,2-1-45 15,-19-1-114-15,-2 0-37 16</inkml:trace>
  <inkml:trace contextRef="#ctx0" brushRef="#br0" timeOffset="114361.07">6545 5498 472 0,'0'0'21'0,"0"0"-21"16,0 0 15-16,-56 112-6 15,26-52-3-15,2 12 31 16,5 8-33-16,14 4 17 16,9 7-10-16,0 10-8 15,18 8-6-15,24 6 18 0,24-3-30 16,8-10 12-16,7-16-30 16,-45-73-77-16,-8-11-4 15</inkml:trace>
  <inkml:trace contextRef="#ctx0" brushRef="#br0" timeOffset="114991.44">8941 5494 359 0,'0'0'55'16,"0"0"-42"-16,0 0-12 16,0 0 36-16,0 0-23 15,0 0-2-15,90-25-1 16,-80 25-3-16,-4 0-2 15,5 0 2-15,-2 0-15 16,4 0 22-16,-1 0-25 16,2 0 14-16,-1 4-6 15,-4 4 2-15,-3 4 0 16,2 1 9-16,-2 8 0 16,-3 11 37-16,4 13-30 15,-1 12 22-15,0 10-38 16,0 6 33-16,-1 4-21 15,-5-1 5-15,3 4 2 0,-3-6-17 16,0 1 8-16,0-6-3 16,0-7-12-16,0-7 21 15,-20-3-16-15,-13-3 0 16,-9-3-11-16,0-2-54 16,0-6-62-16,30-38-15 15,8 0-90-15</inkml:trace>
  <inkml:trace contextRef="#ctx0" brushRef="#br0" timeOffset="115620.85">9713 5013 452 0,'0'0'60'16,"0"0"-14"-16,0 0 16 16,0 0-26-16,0 0 12 15,0 0-33-15,-15-12 12 16,15 12-24-16,0 0-4 16,0 0 1-16,0 0 0 15,0 0-10-15,0 0 14 16,0 0-18-16,0 4 16 15,6 4-4-15,19-1-10 16,8-1 10-16,6-1 4 16,-1-4-2-16,11-1 19 0,2 3-16 15,5-3 22-15,-5 2-21 16,-15 2 8-16,-11 2 2 16,-15 1-19-16,-10 4 8 15,0 8-3-15,0 9 11 16,-38 10-5-16,-15 6 8 15,2-4-3-15,6-4-15 16,12-6 17-16,21 0-23 16,12-9 17-16,0-2-14 15,9-4 5-15,33-6-10 16,11-5 12-16,1 1-12 16,-2-5 3-16,-4 4-90 15,-39-4-102-15,-5 0-179 16</inkml:trace>
  <inkml:trace contextRef="#ctx0" brushRef="#br0" timeOffset="119055.95">16337 15131 117 0,'0'0'0'0</inkml:trace>
  <inkml:trace contextRef="#ctx0" brushRef="#br0" timeOffset="124151.63">7300 6772 213 0,'0'0'0'0,"0"0"1"16,0 0-5-16,0 0 7 15,0 0-3-15,0 0 0 16,0 0 9-16,-120-4 30 15,117 4 1-15,3 0 11 16,0-5-43-16,-3-2-8 0,0-1-14 16,3 0-19-16,0-1-28 15,0 3-16-15,0 1 12 16,0 4 62-16,0-2 3 16,0-1 37-16,-7-1 43 15,1 4-20-15,-6-4 15 16,-2 1-34-16,1 4 4 15,1-3-9-15,1 3-5 16,8 0 22-16,0 0-13 16,3 0-25-16,0 0-15 15,23-1 0-15,38-2-1 16,29-5-2-16,21-5 6 16,15-2 7-16,12 0-4 0,-2 5 0 15,-1 1 2-15,-9 5 2 16,-3 1-16-16,-12 3 15 15,-15 0-14-15,-19 0 10 16,-29 0-4-16,-24 0-1 16,-18 0 0-16,-6 0 18 15,-13 0 82-15,-46 0-51 16,-20 3-35-16,-21 13-28 16,-20 10 17-16,-9 0-9 15,-5 0 6-15,6-7 0 16,8-2 0-16,24-4 6 15,18-3-12-15,22-1 19 16,25-5-28-16,23 3 15 16,8 3-1-16,17 6-62 15,41 0 61-15,23-3-5 0,9-4 7 16,14-5-5-16,2-4 18 16,-3 0-19-16,-8 0 15 15,-14 0-12-15,-23 0 15 16,-20 0-17-16,-19 0 6 15,-19 0-1-15,0 0 6 16,0 0 10-16,-42 0 23 16,-25 0-24-16,-20 0-30 15,-14 0 31-15,-8 0-27 16,-8 0 19-16,5 0-12 0,8 0 4 16,20 0 0-1,26 0-3-15,28-2 19 0,24 0-32 16,6 2 7-16,36 0-2 15,51 0-14-15,36-9 15 16,19-6 17-16,15-4-9 16,-4 0 2-16,-10 6 0 15,-20 3-5-15,-24 7 21 16,-28 1-31-16,-29 2 30 16,-22 0-26-16,-17-2 18 15,-3 0-7-15,0-3 20 16,-33-1 7-16,-24-1-27 15,-21 4 16-15,-9-3-36 16,-10 6 38-16,-1 0-33 16,5 0 25-16,9 6-18 0,16 7 14 15,23 1-6-15,22-1 0 16,23-2-15-16,0 4-6 16,33-2-10-16,35-4 24 15,15-6-7-15,15-3 3 16,8 0 21-16,-8-14-10 15,-22-2 0-15,-23 8 2 16,-31 1-7-16,-16 5 18 16,-6-2-5-16,0-2 45 15,-45 2-40-15,-25-1 1 16,-19 5-22-16,-14 0 8 16,-7 0 0-16,1 2-4 0,18 6 13 15,29-1-24-15,34-5 12 16,28 0-26-16,3-2-234 15,36 0 35-15</inkml:trace>
  <inkml:trace contextRef="#ctx0" brushRef="#br0" timeOffset="127247.66">8776 6671 395 0,'0'0'36'0,"0"0"-1"16,0 0-4-16,0 0 17 16,0 0 10-16,0 0-14 15,0 0-18-15,-151-47-15 16,131 40 3-16,-2 3-7 15,-1 0-10-15,1-2 17 0,-5 1-23 16,-2-4 13-16,1 3-4 16,-2 1 0-1,-6-5 4-15,-1 4-1 0,-5 0 8 16,-5 1 9-16,-1 1-15 16,3 2 21-16,3 2-18 15,3 0-1-15,17 0-1 16,8 0-2-16,11 0-4 15,3 0 10-15,0 0-23 16,6 0 0-16,36 0 3 16,24 0 12-16,18 0-10 15,12-11 15-15,4-1-7 16,1 1 0-16,-4 3 2 0,-13 1-8 16,-19 4 17-1,-23 3-29-15,-20 0 31 0,-19 0-27 16,-3 0 28-16,0 0 10 15,-25 0 14-15,-14 0-33 16,-14 0-5-16,-1 0 8 16,-4 0-22-16,-4 0 30 15,4 5-29-15,7-3 30 16,9 2-27-16,15-2 10 16,12 0 0-16,12 1-2 15,3-1-7-15,0 1-23 16,12 3 3-16,33-2 17 15,16-4 15-15,4 0-18 16,4 0 23-16,-8 0-8 16,-19 0 0-16,-19 0 3 0,-17 0-6 15,-6 0 13-15,0-3 11 16,-9 3-1-16,-33 0-3 16,-11 0-3-16,-5 0-20 15,-4 0 6-15,1 0 0 16,7 0 0-16,5 0 7 15,11 0-13-15,11 0 20 16,15 0-26-16,8 0 29 16,4 0-34-16,0 0 10 15,16 0-14-15,26-7 11 16,17-3 10-16,2 2-5 16,0-1 16-16,-2 5-27 15,-14 1 34-15,-12 3-30 16,-21 0 20-16,-9 0-13 0,-3 0 10 15,0 0 11-15,0 0 23 16,0 0-23-16,0 0-3 16,0 0 1-16,0 0-27 15,0 0 19-15,0 0-12 16,0 0-42-16,0 0-55 16,0 0-75-16,16 10 78 15,-10-4-23-15,-1-1-220 16</inkml:trace>
  <inkml:trace contextRef="#ctx0" brushRef="#br0" timeOffset="129136.69">6201 6134 371 0,'0'0'68'0,"0"0"-62"16,0 0 4-16,0 0 18 16,0 0-18-16,0 0 13 0,0 0-14 15,-103 26-15-15,103-24 11 16,0 0-10-16,0 6 5 15,-3 9 0-15,0 7-8 16,3 4 20-16,0 4-10 16,0 1 3-16,0-7-2 15,0 3 10-15,9-3-10 16,17-6 1-16,9-2 14 16,10-3-9-16,5-6 4 15,4-3 36-15,10-4-41 16,2-2 34-16,2 0-36 15,-7 0 15-15,-10-8-11 0,-1-5-7 16,-5-2-1-16,2-7 4 16,6-8 17-16,4-10-19 15,9-11 4-15,1-5 5 16,-2-4-20-16,-1-2 20 16,-5-2-22-16,-11-3 12 15,-4-1-3-15,-8-1 0 16,-13 1 7-16,-10-4-23 15,-10 1 14-15,-3 3-9 16,0 9 21-16,0 12-21 16,-19 7 15-16,-7 8-4 15,1 4 6-15,-5 4 0 16,2 4 22-16,-11 1-23 0,0-2 1 16,-3 2 6-1,-11 3-10-15,-1 0 10 0,-13 3-12 16,-8 10 0-16,-12 3 2 15,-7 0-4-15,-7 8 9 16,-8 24-20-16,5 17 19 16,4 17-17-16,4 24 14 15,15 23-15-15,9 12 10 16,18 3 1-16,18-4-11 16,20-2-20-16,16 0 17 15,0-4-27-15,16-7-6 16,13-87-97-16,4-12-4 15</inkml:trace>
  <inkml:trace contextRef="#ctx0" brushRef="#br0" timeOffset="141003.91">10718 12908 302 0,'0'0'8'0,"0"0"-16"16,0 0 10-16,0 0-5 15,0 0-16-15,0 0-8 16,0 0-62-16,0 0 27 16,0 0 59-16,0 0 3 15,-45 7-3-15,45-7 2 16,0 6 0-16,0 0 2 16,0 3-3-16,0 0-5 0,0-3-17 15,0-4-1 1,0-2-14-16</inkml:trace>
  <inkml:trace contextRef="#ctx0" brushRef="#br0" timeOffset="142263.26">10718 12908 40 0,'-42'45'64'16,"42"-45"36"-16,0 0-31 16,0 0-26-16,0 0-13 15,-13-4 9-15,4 2 12 16,-2 0-23-16,3-1 14 16,-3 1-20-16,2 2 8 15,-4-3-26-15,4 3 11 16,-2-1-13-16,5 1 1 15,6 0-2-15,0 0 5 16,0 0-12-16,0 0-2 16,0 0 6-16,0 0-12 0,0 0 6 15,17 6 8-15,11 3 0 16,8 0 0-16,-2-3 0 16,13 1-9-16,1-1 16 15,0-4-15-15,4 0 15 16,-7 0-14-16,-3 1 9 15,-6-2-2-15,-7 2 0 16,-4-2 1-16,-5-1-2 16,-7 0 2-16,-10 0-7 15,-3 0 17-15,0 0-11 16,0 0 10-16,0 0 43 16,0 0-15-16,-31 0-18 15,-8 0-18-15,-14-1 2 16,-5-3 11-16,-10-1-3 15,-2 1-10-15,-2 2 5 0,7-1 13 16,7 3-18-16,10 0 21 16,12 0-18-16,14 0 2 15,13 0-7-15,6 0 12 16,3 0-26-16,0 0 21 16,0 0-14-16,0 0-24 15,25 0 29-15,17 0-3 16,6 0 2-16,8 0-2 15,5-8 5-15,3-3-5 16,1-2 5-16,-4 3-10 16,-2 2 11-16,-5-4-10 15,-5 4 11-15,-14-1-9 0,-8 5 5 16,-15 2 2-16,-8 2-4 16,-1 0 10-16,-3 0-7 15,0 0 12-15,0-3 19 16,-27 1-26-16,-10 1 1 15,-10-4-5-15,-1 0 0 16,-10-3 0-16,-4 2 1 16,-2-1-3-16,2 1 14 15,1 2-25-15,7 2 29 16,12-1-16-16,12 2 0 16,18-2 9-16,5 1-7 15,7 0-2-15,0 2 0 16,3 0-35-16,36 0 35 0,22 0-4 15,11 0-8-15,9 0 19 16,3 0-14-16,-8 0 6 16,2 0 0-16,-10 0-6 15,-4 0-3-15,-11 0 8 16,-15 0 0-16,-15 0-10 16,-10 0 14-16,-10 0-9 15,-3 2 14-15,0-2-3 16,0 0 13-16,-22 0 2 15,-25 0-7-15,-6 0-5 16,-9 5-14-16,-2-1 23 16,-8 0-25-16,1-2 16 0,4 1-9 15,1-1 2-15,15-2 0 16,15 1 7-16,16-1-1 16,15 0-12-16,5 0 10 15,0 0-9-15,2 5-38 16,40-1 33-16,17 2 11 15,2-3-3-15,14-3 2 16,-7 0 0-16,-4 0-4 16,-8 0 11-16,-8 0-17 15,-12 0 19-15,-14 0-25 16,-10 0 23-16,-12 0-11 16,0 0 8-16,0 0 4 15,0 0 33-15,-34 0-38 0,-16 0-3 16,-8 0 14-1,-2-3-26-15,1-1 26 0,-2 0-26 16,11 2 14-16,13 0-2 16,13-2 0-16,15 4 3 15,6 0-6-15,3-2-16 16,0 2-29-16,25-3-3 16,20-3 47-16,5 2-35 15,-2-1-13-15,-3 5-31 16,-32 0-25-16,-10 0-90 15</inkml:trace>
  <inkml:trace contextRef="#ctx0" brushRef="#br0" timeOffset="157047.2">24578 12423 26 0,'0'0'247'16,"0"0"-177"-16,0 0 11 16,0 0-28-16,0 0 0 15,0 0-42-15,0 0 19 16,0 0-26-16,23-7 5 16,-23 7-9-16,3 0 0 15,-3 0-2-15,0 0 11 16,0 0 7-16,0 0-16 15,0 0 34-15,0 0-32 16,0 0 18-16,0 0-19 0,0 0-1 16,0 0 0-16,0 0 10 15,3 0-24-15,10 0 24 16,10 0-22-16,8 0 23 16,15 0-20-16,5 2 13 15,11 3-4-15,-4 1 0 16,4 1 4-16,2-3-12 15,-2 2 19-15,8-1-21 16,5-1 25-16,3-4-18 16,-2 2 11-16,5-2 10 0,-6 0-16 15,-10 0 1 1,-10 0-4-16,-13 2 6 0,-10-2-10 16,-7 0 20-16,-6 0-32 15,-5 0 32-15,2 2-26 16,-7 0 16-16,-1 2-8 15,-5-1 3-15,-3-3 0 16,0 0-3-16,0 3 14 16,0-3-11-16,0 0 13 15,-20 0-3-15,-21 0-4 16,-24 3-12-16,-16 4 4 16,-10 1 2-16,-13-4-3 15,-2 0 7-15,-6-4-9 16,-5 0 21-16,1 0-24 15,-10 0 18-15,-1 0-3 0,-2-6-3 16,3 2 13 0,14 4-12-16,17 0-4 0,17 0 0 15,24 0 16-15,21 0-32 16,14 0 28-16,13 0-26 16,6 0 10-16,0 4-8 15,0 7-41-15,33 2 35 16,24 0 17-16,12-6-11 15,12-4 2-15,15-3 18 16,10 0-24-16,5 0 29 16,1-3-24-16,2-8 20 15,-10-3-7-15,-8 1-2 16,-9 7 7-16,-13 2-14 16,-15 4 19-16,-14 0-25 0,-12 0 29 15,-15 0-32-15,-5 0 28 16,-7 0-20-16,-6 0 8 15,0 0-1-15,0 0 20 16,0 0-5-16,0 0 32 16,-22 0-39-16,-26-5-16 15,-11 4 22-15,-11 1-29 16,-8 0 15-16,3 0 0 16,2 0 0-16,1 0 0 15,10 0-9-15,8 0 22 16,9 0-27-16,12 0 23 0,11 0-18 15,13 0 14-15,9 0-13 16,0 0-17-16,6 0-48 16,36 3 66-16,19 2-16 15,13-5 21-15,10 0 2 16,4 0-14-16,-1 0 28 16,0 0-24-16,-6-2 15 15,-6-4-5-15,-14 6 0 16,-16-3 1-16,-19 3-5 15,-17 0 13-15,-5 0-18 16,-4 0 21-16,0 0-5 16,0 0 22-16,-24-2 22 15,-27 0-48-15,-16-1-3 16,-14 0 7-16,-6 3-3 0,-13-3 6 16,-11 1 4-16,-8 2-28 15,-7 0 27-15,7 0-13 16,21 0 0-16,31 0 22 15,28 0-22-15,25 0-4 16,11 0-3-16,3 2-44 16,0 11 38-16,8 5-17 15,34-1 27-15,19-5-15 16,16-2 6-16,14-7 10 16,9-3 2-16,2 0-4 15,9 0 20-15,12 0-31 16,6-6 30-16,0-2-22 15,0-1 18-15,-12 4-11 0,-20 5 0 16,-24 0 2 0,-20 0-2-16,-25 0 0 0,-14 0-6 15,-11 0 18-15,-3 0-20 16,0 0 19-16,0 0 27 16,-20 0-13-16,-22 0-2 15,-16 3-23-15,-12-3 0 16,-14 3 15-16,-14 0-5 15,-22 2-14-15,-9-4 16 16,-13-1-24-16,-9 0 22 16,-5 0-10-16,-1 0 0 15,14 0 4-15,17 0-4 0,26 0 7 16,19 0-14 0,13 5 24-16,13-1-33 0,16 0 33 15,17-2-34-15,10-2 26 16,12 3-21-16,0 1 9 15,0 2-51-15,3 5-5 16,42 2 50-16,22-3-6 16,20-6 29-16,24-4-26 15,15 0 24-15,3 0-15 16,7-10 5-16,-15 0-2 16,-17 1 0-16,-13 5 1 15,-26 4-6-15,-17 0 14 16,-26 0-25-16,-8 0 32 15,-11 0-25-15,-3 0 18 16,0 0 11-16,0 0 26 0,0 0-13 16,0 0-15-16,0 0-10 15,0 0 10-15,-17 0-9 16,-17 0-12-16,-19 0 8 16,-11 0-10-16,-17 0 5 15,-9 0 0-15,-11 0 0 16,-5 0 0-16,0 0-13 15,8 0 34-15,20 0-37 16,24 0 32-16,21 0-28 16,17 0 20-16,13 0-15 15,3 0 7-15,3 0-64 16,61 0 33-16,40 4 21 0,26-4 0 16,11 0 20-16,1 0-20 15,-16 0 18-15,-18-3-14 16,-15 3 8-16,-15 0-2 15,-14 0 0-15,-13 0 3 16,-12 0-10-16,-9 0 21 16,-15 0-27-16,-4 0 27 15,-8 0-27-15,-3 0 26 16,0 0-11-16,0 0 37 16,-6 0-5-16,-36 0-10 15,-23-1-18-15,-16-4-12 16,-16 5 12-16,-12 0-21 15,-11 0 25-15,-17 0-12 0,-8 0 2 16,-3 0 0-16,5 0 0 16,25 0 8-16,29 0-23 15,39 0 37-15,21 0-44 16,29 0 22-16,0 9-10 16,23 3-92-16,50 4 87 15,33-4 2-15,25-7 13 16,14-5-5-16,6 0 15 15,-2 0-20-15,2 0 22 16,-5-2-24-16,-7-3 23 16,-13 3-14-16,-26 2 6 15,-29 0-3-15,-25 0 0 0,-20 0 1 16,-17 0-9-16,-6 0 23 16,-3 0-20-16,0 0 14 15,4 0-1-15,5 0-7 16,5 0-2-16,8 0 1 15,4 0-8-15,-10 0-13 16,-16 0-127-16,0 0-134 16</inkml:trace>
  <inkml:trace contextRef="#ctx0" brushRef="#br0" timeOffset="158459.85">22968 12374 337 0,'0'0'118'0,"0"0"-85"16,0 0-8-16,0 0-8 0,0 0 47 15,0 0-29-15,0 0-15 16,26-28-9-16,-26 28-9 16,0 0 17-16,0 0-15 15,0 0 7-15,0 0 1 16,0 8-16-16,0 26 19 16,0 15-7-16,-6 9 14 15,-11 5-12-15,3-4-5 16,-3-5 4-16,1-2-9 15,2-8 9-15,2-3-14 16,-1-7 16-16,1-6-18 16,1-7 14-16,5-5-6 15,3-8-1-15,-1-5 0 16,4-3-4-16,0 0 16 0,0 0-4 16,0 0-4-16,0 0 25 15,0-16-12-15,0-23 4 16,13-18-21-16,13-14 0 15,7-6-13-15,3 2 25 16,1 7-24-16,-1 8 19 16,-6 19-20-16,-11 15 23 15,-10 14-11-15,-9 5 2 16,3 7 1-16,-3 0-2 16,0 0 8-16,3 0-9 15,-3 0 8-15,0 0-14 16,0 0 16-16,0 0-22 15,8 0 8-15,1 7 3 0,10 16 4 16,7 11 0-16,4 7 24 16,-5 11-20-16,1 5 30 15,-1 5-33-15,-1 2 17 16,-1-2-11-16,2-2-5 16,-5-2 3-16,-1-7-7 15,-4-3 0-15,-1-10 1 16,-1-8-5-16,-10-4 18 15,-3-11-27-15,0-5 21 16,0-1-16-16,0-7-12 16,0 0 3-16,0-2-37 15,0 0-25-15,0 0-33 0,0 0-80 16</inkml:trace>
  <inkml:trace contextRef="#ctx0" brushRef="#br0" timeOffset="158711.69">22669 12752 670 0,'0'0'55'16,"0"0"-55"-16,0 0-6 15,0 0 6-15,0 0 22 16,165-32 10-16,-65 25-13 0,-1 1-9 16,-8 4-16-16,-14-1 6 15,-5 3-6-15,-59 0-164 16,-1 0-127-16</inkml:trace>
  <inkml:trace contextRef="#ctx0" brushRef="#br0" timeOffset="162386.53">27728 15257 260 0,'0'0'40'0,"0"0"8"16,0 0-28-16,0 0 25 16,0 0 15-16,0 0-2 15,0 0 9-15,-7-2-22 16,4 2 17-16,3 0-39 15,0 0 34-15,0 0-45 16,0 0 17-16,0 0-17 16,0 0-3-16,0 0 1 15,0 0-4-15,0 0-10 0,0 0 20 16,0 0-31 0,0 0 24-16,0 0-18 0,0 0 5 15,0 10-1-15,0 18 4 16,25 11 1-16,8-5-4 15,6 2 18-15,9 3-27 16,5-5 30-16,1 0-34 16,1-2 23-16,0-8-8 15,-7-5 3-15,-9-2-1 16,-13-4 0-16,-7 0 9 16,-5-9-22-16,-5 2-26 15,1 3-40-15,-1-5-30 0,-9-4-47 16,0 0-109-1</inkml:trace>
  <inkml:trace contextRef="#ctx0" brushRef="#br0" timeOffset="162826.87">28193 15113 462 0,'0'0'74'0,"0"0"-50"16,0 0 26-16,0 0 3 15,0 0 6-15,0 0 0 16,-29-4-24-16,29 4 5 16,0 0-37-16,-4 0 12 15,1 0-9-15,-9 0 2 16,-24 37-3-16,-23 18 13 15,-24 22-18-15,-15 4 0 0,11-4-1 16,3-4 10-16,6-5-22 16,11 1-7-16,47-56-53 15,14-7-221-15</inkml:trace>
  <inkml:trace contextRef="#ctx0" brushRef="#br0" timeOffset="166289.03">24464 15188 264 0,'0'0'70'0,"0"0"-52"16,0 0 12-16,0 0-30 16,0 0 13-16,0 0-7 15,-42-4-3-15,36 4-1 16,0 0-2-16,-4 0 0 16,1 0 4-16,6 0 18 15,-2 0-4-15,5 0 21 16,0 0-33-16,0 0 20 15,0 0-25-15,0 0 15 16,0 0-16-16,0 0 1 16,0 0-6-16,0 0 13 15,0 0-22-15,0 0 17 16,0 0-14-16,0 0 14 0,0 0-8 16,0 0 10-16,0 0 3 15,5 0-6-15,4 4 0 16,1-2-2-16,2 4 7 15,-1-1-7-15,1 2 6 16,1-6 16-16,-1 4-22 16,8-1 24-16,7 5-17 15,7-9-1-15,5 4 7 16,3-1-13-16,3-1 25 16,-3 2-21-16,-6 2 3 15,-11-2 6-15,-5-2-13 16,-13-2 0-16,-1 3 0 0,-3-3-1 15,-3 0 4-15,3 0-4 16,0 0 13-16,-3 0-23 16,8 0 27-16,-5 2-30 15,3-2 19-15,1 2-5 16,2 0 0-16,-6-2 2 16,0 0-5-16,-3 0 14 15,0 2-24-15,0-2 29 16,0 0-30-16,0 0 23 15,0 0-12-15,0 0 5 16,0 0-2-16,0 0 0 16,0 0 1-16,3 0-9 15,-3 0 20-15,5 0-26 16,-5 0 28-16,0 0-29 16,0 0 25-16,0 0-19 0,0 0 10 15,0 0-1-15,0 0 0 16,0 0 11-16,0 0-24 15,0 0 28-15,0 0-30 16,6 0 16-16,7 0-2 16,2 0-17-16,8 0 18 15,4 0 0-15,-8 0-8 16,-4-2 5-16,-1-2 6 16,-8 2-12-16,-2 2 25 15,-1 0-28-15,-3 0 16 16,0 0-4-16,0 0 5 15,0 0-4-15,0-3 17 0,0 1-15 16,0-2-5-16,-22 2 12 16,-5-5-20-16,-5 4 13 15,-13-4-10-15,-4-2 6 16,-10 0 0-16,-5-1 0 16,-6 1 2-16,-2 2-5 15,4 1 15-15,10 4-25 16,16 2 26-16,7 0-24 15,16-2 20-15,2 2-13 16,11 0 5-16,2 0-9 16,4 0 4-16,0 0-33 15,0 0 13-15,4 0-9 16,38 0 21-16,12 0 26 0,18 0-10 16,2-2-2-16,-5-2 8 15,-13 4-9-15,-20 0 1 16,-13 0-6-16,-13 0 16 15,-10 0-15-15,0 0 8 16,0 0 63-16,-36 0-39 16,-25 0-28-16,-17 0-10 15,-9 6 0-15,3 9 8 16,3-4 4-16,17-2-16 16,19 0 22-16,15-5-20 15,15-3 17-15,15 4-10 16,0-5-65-16,0 4 10 0,19-1 42 15,32-3 18-15,20 0 2 16,14 0 6-16,11 0-2 16,2 0-1-16,-15-3 3 15,-15-1 3-15,-29-1-12 16,-17 5 1-16,-16 0 0 16,-6 0 12-16,0 0 56 15,-6 0 18-15,-22 0-77 16,-2 0-18-16,10 0 21 15,14-1-13-15,6 1 1 16,0 0-8-16,0 0-52 16,0 0-45-16,0 0 62 15,11 0 43-15,-2 0-5 0,-6 0 12 16,0 0-12 0,-3 0 10-16,4 0-2 0,-4 0 7 15,0 0 5-15,0 0-7 16,0 0-2-16,0 0-12 15,0 0-15-15,-10 0-70 16,-4 0-112-16</inkml:trace>
  <inkml:trace contextRef="#ctx0" brushRef="#br0" timeOffset="167300.75">23683 15471 366 0,'0'0'101'0,"0"0"-97"16,0 0 18-16,0 0 1 16,0 0-1-16,0 0-19 15,0 0 2-15,-22-7-10 16,22 7 14-16,0 0-20 15,0 0 22-15,0 0-13 16,0 0 9-16,0 0 11 16,0 0-12-16,0 0 2 15,0 0-7-15,0 0 7 16,0 0-16-16,0 2 16 16,0 6-6-16,0-3 7 15,6 0-16-15,13-5 16 0,10 0-9 16,1 0 5-16,1 0-4 15,-1-10 13-15,-4-12-4 16,-1-4-4-16,-8-1 1 16,-11-4-4-16,-6-1 8 15,0-5-6-15,0 8-4 16,-12-4 0-16,-12 13 7 16,-2 2 22-16,1 7 17 15,-1 6-29-15,-4 2 4 16,-1 3-14-16,-11 3-16 15,-8 28-13-15,-4 14-23 16,13 8-35-16,30-29-63 16,11-11-212-16</inkml:trace>
  <inkml:trace contextRef="#ctx0" brushRef="#br0" timeOffset="167579.31">24100 15503 395 0,'0'0'243'0,"0"0"-183"16,0 0-56-16,0 0 32 0,0 0 32 15,0 0-46-15,12 6-19 16,-12-6 4-16,0 0-14 16,0 0-33-16,0 2-21 15,0-2-21-15,0 0-143 16</inkml:trace>
  <inkml:trace contextRef="#ctx0" brushRef="#br0" timeOffset="168449.47">24086 15154 488 0,'0'0'50'15,"0"0"-39"-15,0 0 33 16,0 0-32-16,0 0-11 16,0 0-2-16,11-2-14 15,11 2 4-15,4-5 22 16,-4 4-21-16,-2 1 16 0,-7 0-10 16,-4 0 4-16,-6 0-7 15,-3 0 4-15,0 4 6 16,0 19 27-16,0 12-3 15,0-6 23-15,-19 4-36 16,-1-5-2-16,11-7-8 16,-1-4 3-16,1-4-7 15,3-7 0-15,-2-2-2 16,5-2 16-16,3-2-20 16,0 0 19-16,0 0-26 0,0 0-1 15,0 0-22 1,0 0 14-16,3 3 22 0,14 3-5 15,-1-2 11-15,-7 3-17 16,2-1 17-16,-8 1-15 16,-3 1 18-16,3 2-2 15,-3 6 3-15,0 1 13 16,0 2-9-16,0 1-11 16,0-6 1-16,0-3 5 15,0-2-17-15,0-6 20 16,0 0 0-16,0 4-10 15,-23-3 10-15,-5 2-12 16,1 0 0-16,12-1-2 16,4-5-25-16,11 2-34 15,0-2-128-15,0 0-15 0</inkml:trace>
  <inkml:trace contextRef="#ctx0" brushRef="#br0" timeOffset="169251.41">24548 15111 620 0,'0'0'22'0,"0"0"2"15,0 0-9-15,0 0 15 16,0 0-29-16,0 0-2 15,-99 2 0-15,95-2-21 16,1 0 9-16,-3 0 13 16,6 0-12-16,-6 0 30 0,-5 0-16 15,-5 0 5 1,-7 3-14-16,1 2 13 0,5-5-6 16,2 5 0-16,2-3 0 15,-1 3-2-15,2-3 6 16,-1-2-12-16,7 2 20 15,3-2-23-15,3 0 19 16,0 0-16-16,0 0 2 16,0 0-3-16,0 9-7 15,19-8 16-15,19 8-10 16,11 0 25-16,-1-7-29 16,0 4 30-16,-4 4-31 15,-16-5 24-15,-5 1-9 16,-14 1 0-16,-2 1 1 0,-7 4 8 15,0 4 33-15,-13 2 36 16,-16-2-49-16,4-3-13 16,5-2 0-16,1 0-23 15,5-5 12-15,1 3-5 16,1-3 0-16,4-1 6 16,2-1-17-16,3-3 20 15,0 5-27-15,3 6 24 16,0-1-18-16,0 8 20 15,0 3-13-15,0-1 5 16,0 3 0-16,12-2-4 16,-1-2 9-16,-2-1-14 15,-5-8 22-15,-1-2-27 0,-3-1 28 16,0-2-28-16,0 6-10 16,-22 2-28-16,-1-3-12 15,13-7-24-15,7-4-32 16</inkml:trace>
  <inkml:trace contextRef="#ctx0" brushRef="#br0" timeOffset="169662.93">24797 15135 563 0,'0'0'0'0,"0"0"-24"15,0 0 20-15,0 0 4 16,181-22 7-16,-122 20 0 16,-11 2-4-16,-23 0-6 15,-11 0 12-15,-11 0-3 16,-3 0 31-16,0 0 47 15,-3 13-8-15,-36 15 1 16,-6 8-66-16,0 3-10 16,12-5 13-16,13-2-6 0,8-4-15 15,12-2 25 1,0-5-33-16,0-2 32 0,0-4-22 16,9-5 8-16,8 1-3 15,2-1 0-15,-2-2 11 16,-1-4-24-16,-1 0 8 15,-1-4-44-15,-14 0-160 16,0 0-326-16</inkml:trace>
  <inkml:trace contextRef="#ctx0" brushRef="#br0" timeOffset="170586.94">23519 15497 322 0,'0'0'46'16,"0"0"-22"-16,0 0 30 16,0 0 39-16,0 0-53 15,0 0-1-15,0 0-39 16,0-10 1-16,0 10-4 16,3 0 11-16,13 18-7 15,3 5 1-15,10 5 34 16,7 4-32-16,6-2 25 15,9 2-15-15,13-6 6 16,8 1-8-16,5-3-5 16,11-5 11-16,5-6-11 15,13-8-4-15,11-5 9 16,6 0-6-16,0-3-1 0,-11-13-4 16,-14-5-1-16,-17-1-9 15,-17 0 7-15,-13-1 2 16,-12-6-18-16,-9 0 37 15,-10-5-28-15,-5-7 20 16,-8-8-12-16,-7-7 7 16,0-4-6-16,0-4 0 15,-10 0 0-15,-25-2-8 16,-11 4 18-16,-8 2-19 16,-11 10 20-16,-7 12 15 15,-6 7-26-15,-17 9 12 16,-16 15-12-16,-8 7-2 0,-14 17-4 15,1 30-3-15,-7 17-4 16,1 16 4-16,10 0-3 16,13 7-33-16,23-2 18 15,28 1-57-15,64-65-66 16,0-4-143-16</inkml:trace>
  <inkml:trace contextRef="#ctx0" brushRef="#br0" timeOffset="171861.53">24193 15298 261 0,'0'0'162'0,"0"0"-162"15,0 0-9-15,0 0-8 16,0 0-52-16,0 0 40 16,0 0 27-16,10-33-5 0,22 31 10 15,1 0-6 1,3-2 3-16,-2 2 0 0,-1-1 13 15,-4 3-12-15,-7 0 19 16,-2-2-10-16,-7 2 22 16,-4 0-8-16,-9 0 38 15,0 0-36-15,0-4 32 16,0 2 46-16,-3 0-47 16,-28 0-46-16,-5 2 1 15,0 0-19-15,16 0 16 16,11 0 5-16,9 0-14 15,0 0-5-15,0 0-16 16,17 0-4-16,28 0 17 16,19 0 16-16,4 0-21 15,4 0 21-15,-8-3-27 16,-10 0 35-16,-15 0-25 16,-14 3 11-16,-11 0-2 0,-11 0 3 15,-3 0 4-15,0 0 62 16,0 0-25-16,-9 0-2 15,-27 0-33-15,-6 0-15 16,0 0 19-16,-6 0-15 16,6 0 2-16,9 0 0 15,14 0-7-15,10 0 17 16,9 0-20-16,0 3-14 16,3-3-5-16,48 0 16 15,21 0 5-15,-5 0 16 0,3 0-8 16,-11-3 0-1,-20-1 3-15,-17-1-18 0,-11 5 30 16,-11 0-21-16,0 0 12 16,0 0 61-16,-36 0-50 15,-29 0-1-15,-7 0-16 16,-1 0 0-16,6 0 31 16,20 0-25-16,16 5 14 15,14-5-11-15,17 4-18 16,0-4-12-16,17 3 14 15,37-3-1-15,4 0 8 16,-3 0-1-16,-16 0 2 16,-13 0-12-16,-16 0 34 15,-7 0-34-15,-3 0 28 16,0 0-9-16,0 0-8 0,0 0-4 16,0 0-107-16,0 0-110 15</inkml:trace>
  <inkml:trace contextRef="#ctx0" brushRef="#br0" timeOffset="172741.4">22927 11349 269 0,'0'0'0'16,"0"0"-12"-16,0 0-34 15,0 0 43-15,0 0-15 16,0 0 17-16,0 0-7 16,128-60 4-16,-114 60 4 15,-8 9 0-15,-2 6 1 16,-4 2 3-16,0 0-8 16,0 0 4-16,-13-15-14 15,-7 0-84-15</inkml:trace>
  <inkml:trace contextRef="#ctx0" brushRef="#br0" timeOffset="173068.85">22666 11334 330 0,'0'0'138'0,"0"0"-82"15,0 0 30-15,0 0-1 16,0 0-23-16,0 0-3 16,0 0-57-16,0 0-4 0,0 0 10 15,0 13-23-15,0 25 20 16,0 12-11-16,0 7 9 16,0 3-3-16,0-4 0 15,-8-3 12-15,-1-1-24 16,3-5 26-16,-4-6-28 15,1-7 21-15,1-6-15 16,5-8-42-16,3-6-35 16,0-4-35-16,0-10-31 15,0 0-127-15</inkml:trace>
  <inkml:trace contextRef="#ctx0" brushRef="#br0" timeOffset="173489.44">23004 11571 606 0,'0'0'11'16,"0"0"-9"-16,0 0-3 16,0 0 7-16,0 0-4 15,-22 117 13-15,22-84-17 16,9-1 10-16,18-6 1 15,7-3-8-15,2-8-1 16,0-2 6-16,-1-4-2 16,-8-5-1-16,-8-4 11 15,-4 0-3-15,-1 0-6 0,2-13 21 16,4-21-25-16,-1-9 8 16,-7-3-9-16,-12 0-13 15,0 3 4-15,-3 9 10 16,-45 11-16-16,-24 10 30 15,-24 13-28-15,-18 0 22 16,-1 23-9-16,15 16 4 16,32 2 15-16,32 6-19 15,36 2-4-15,0 0 1 16,51-4-66-16,27-9 29 16,20-6-62-16,-3-9 35 15,-59-21-84-15</inkml:trace>
  <inkml:trace contextRef="#ctx0" brushRef="#br0" timeOffset="174628.74">23408 11830 388 0,'0'0'182'0,"0"0"-164"15,0 0 10-15,0 0-8 16,0 0 33-16,0 0-52 15,10 39 5-15,-10-18-6 16,0-2 0-16,20-2-3 16,11-4 14-16,5-2-13 15,3-7 14-15,-3-2-6 0,-5-2-3 16,-5 0 12 0,-7 0-12-16,-8 0 2 0,-2-20 12 15,-5-4-16-15,-4-9 3 16,0 0 7-16,-10 7-17 15,-35 2 16-15,-17 11-17 16,-9 9 14-16,0 4-7 16,-4 0 7-16,15 14-5 15,5 15-4-15,16 5 5 16,19 4-8-16,20 1-56 16,0-1-5-16,33-8-59 15,24-4 73-15,12-9-26 0,2-10 13 16,-4-7 35-16,-6 0 16 15,-8 0 8-15,-14-9 10 16,-11-8-10-16,-8-2 8 16,-4 0-2-16,1 1 2 15,-2 5 12-15,1 5 14 16,-5 2-5-16,-5 0 30 16,-3 5-35-16,-3 1 20 15,0 0-28-15,0 0 12 16,0 0-18-16,0 0 10 15,0 0-12-15,0 0 0 16,0 0-2-16,0 0 9 16,0 0-18-16,0 0 23 15,0 0-28-15,0 0 26 0,0 0-17 16,6 0 6-16,4 0-1 16,2 0 9-16,12 0 26 15,8 0 8-15,4 0-15 16,3 0 0-16,-5 0-20 15,-1 0-5-15,-7-7 5 16,-4-8-7-16,-5-1 6 16,-4-6 1-16,-10-7 2 15,-3 3-7-15,0-2 10 16,0 0-11-16,-6 5 3 16,-24 5 8-16,-9 10 5 15,-3 8-12-15,-3 0-12 16,3 0 2-16,11 19-2 0,4 7-1 15,15 6 7-15,7 2-13 16,5-2 14-16,0-1-11 16,20-7-21-16,16-4 11 15,0-3-3-15,0-6 9 16,-5-7-1-16,-8-4-21 16,-7 0 33-16,-2 0 3 15,-2 0 3-15,1 0 5 16,-4-7 12-16,-1 1-15 15,-5 2 19-15,0 4-6 16,-3 0-17-16,0 0 0 16,3 0 15-16,3 0-32 0,10 0 28 15,3 0-28 1,4 6 30-16,7 7-14 0,1 0 7 16,5-3 4-16,6-1-6 15,-3-5 5-15,-4-1-12 16,-2-3 11-16,-11 0-7 15,1 0 9-15,-1-24 10 16,-2-8-7-16,-4-11-1 16,-16 0 2-16,0 1-6 15,-25 5 1-15,-40 14-3 16,-19 19-8-16,-10 4 7 16,-7 30-12-16,12 27-18 15,27 18-21-15,52-41-123 0,10-1-151 16</inkml:trace>
  <inkml:trace contextRef="#ctx0" brushRef="#br0" timeOffset="176405.17">24064 12431 351 0,'0'0'68'0,"0"0"-42"16,0 0 7-16,0 0 35 0,0 0-62 15,0 0 1-15,0 0-5 16,-16 0-4-16,16 0-4 16,0 0 6-16,3 0-1 15,21 0 8-15,4 0-19 16,3 0 25-16,11 0-21 15,5 0 17-15,1 0-11 16,-3 0 2-16,-6 0-1 16,-14 0 0-16,-5 0 2 15,-13 0-7-15,-4 0 17 16,-3 0 0-16,0 0 20 16,0 0 48-16,-3 0-49 15,-16-6-16-15,-4-1-14 0,-7 5 0 16,-1 0-5-16,-5 2 20 15,3 0-32-15,7 0 34 16,7 0-34-16,10 0 33 16,1 0-28-16,8 0 12 15,0 0-10-15,0 2-17 16,27 3-5-16,21-3 28 16,20-2 4-16,10 0-8 15,6 0 24-15,3 2-26 16,-12-2 14-16,-11 0-4 15,-16 0 0-15,-23 0 2 16,-5 2-13-16,-13-2 25 16,-7 0-5-16,0 0 13 15,0 0 62-15,-45 0-77 0,-16 0-10 16,-14 0 3-16,-3 0 0 16,11 0 0-16,11 0 1 15,17 0-7-15,14 0-2 16,13 0-16-16,12 2-70 15,0 0-67-15,0 0-130 16</inkml:trace>
  <inkml:trace contextRef="#ctx0" brushRef="#br0" timeOffset="179458.49">24058 15079 182 0,'0'0'31'0,"0"0"-6"16,0 0-13-16,0 0 48 15,0 0-28-15,0 0 6 16,0 0-30-16,106 7 3 15,-100-7-5-15,-3 0 0 16,0 0-7-16,5 0 6 16,1 0 4-16,10 0-4 15,7 4 17-15,4 3-20 0,9-1 11 16,9-1-7-16,10-2 1 16,4 2 25-16,8-5-30 15,-1 0 31-15,-5 0-28 16,-13 0 33-16,-12 0-30 15,-16 0 1-15,-13-3 0 16,-10 3-9-16,0 0 71 16,0-4 4-16,0 3-16 15,-16-4-57-15,-14 0 36 16,-5 4-31-16,-14 1-9 16,-15 0 16-16,-4 0-18 15,1 0 9-15,14 1-5 16,22 6 0-16,20-1 6 0,11 4-15 15,0 0-18-15,23 5 26 16,41 0-37-16,25-9 35 16,9-4-4-16,10-2 7 15,-15 0 0-15,-15 0 7 16,-27 0-18-16,-18 2 23 16,-21-2-24-16,-7 0 25 15,-5 2-13-15,0-2 10 16,-23 0 51-16,-29 0-58 15,-19 0-3-15,-17 0 0 16,-8 0 7-16,2 0-13 16,10 0 22-16,19 0-14 0,23 0 6 15,20 0-2-15,16 0-6 16,6 0-4-16,0 0-37 16,19 0 24-16,32 0 9 15,11 0 16-15,-1 0-22 16,-10 0 28-16,-15 0-28 15,-17 0 23-15,-13 0-13 16,-6 0 8-16,0 0 8 16,-9 0 59-16,-52 0-49 15,-17 0-18-15,-12 0 16 16,9 0-19-16,23 0 3 16,16 0 13-16,22 0-13 15,11 0-2-15,9 0-2 0,0 0-30 16,9 0-8-16,47 15 36 15,22-4-16-15,18 2 35 16,7-4-33-16,-6-3 29 16,-19-2-21-16,-27-4 9 15,-18 3-1-15,-24-3 0 16,-9 0 4-16,0 0 12 16,-22 0 3-16,-46 0 5 15,-29-3-7-15,-15 3-24 16,-2 0 9-16,13 0-2 15,31 0 0-15,28 0 3 16,22 0-10-16,20 0 5 16,0 0-11-16,17 0-88 15,37 0 88-15,21 3 24 0,9-3-17 16,3 0 6-16,-9 0 0 16,-23 0-4-16,-24 0 18 15,-11 0-29-15,-17 0 33 16,-3 0 26-16,0 0-19 15,-26-3 10-15,-24 3-27 16,-9 0-10-16,1 0 2 16,10 0-19-16,21 0-15 15,18 0-59-15,9 0-87 16,0 0-287-16</inkml:trace>
  <inkml:trace contextRef="#ctx0" brushRef="#br0" timeOffset="181835.53">26155 12609 346 0,'0'0'74'0,"0"0"-62"16,0 0 3-16,0 0 1 0,0 0-11 16,0 0-5-16,0 0 10 15,-26 0-20-15,26 0 23 16,0 0-26-16,0 0 24 15,0 0-11-15,0 0 9 16,0 0 4-16,0 0 4 16,0 0-15-16,0 0 0 15,0 0 12-15,0 0-24 16,0 0 20-16,0 0-14 16,-4 0 7-16,4 0-6 15,-3 0 3-15,0 0 0 16,3 0-2-16,0 0 8 0,0 0 8 15,0 0-8-15,0 0-9 16,0 0 15-16,0 0-24 16,0 0-10-16,-3 0-16 15,0 0-5-15,3 0-54 16,-3 0-43-16</inkml:trace>
  <inkml:trace contextRef="#ctx0" brushRef="#br0" timeOffset="182272.57">26183 12831 355 0,'0'0'135'15,"0"0"-113"-15,0 0 15 16,0 0 7-16,0 0-12 16,0 0-18-16,8 15-28 15,-5-10-11-15,0 5-24 16,0 3 1-16,-3-7-57 15,0 0-189-15</inkml:trace>
  <inkml:trace contextRef="#ctx0" brushRef="#br0" timeOffset="182423.54">26239 13137 297 0,'0'0'87'16,"0"0"11"-16,0 0-88 15,0 0-1-15,0 0-9 16,0 0-43-16,3 51-171 16</inkml:trace>
  <inkml:trace contextRef="#ctx0" brushRef="#br0" timeOffset="182615.25">26303 13389 542 0,'0'0'70'16,"0"0"-66"-16,0 0-4 15,0 0 0-15,0 0-13 16,0 0-32-16,0 71-37 16,0-56-26-16,0-13-34 15,0 0-84-15</inkml:trace>
  <inkml:trace contextRef="#ctx0" brushRef="#br0" timeOffset="182773.93">26354 13588 236 0,'0'0'25'0,"0"0"14"0,0 0-8 15,0 0 36 1,0 0-18-16,0 0-31 0,4 85-3 16,-4-74-14-16,-7 3-1 15,1 3 13-15,-3 2-26 16,1-2 4-16,8-10-104 15,0-6-160-15</inkml:trace>
  <inkml:trace contextRef="#ctx0" brushRef="#br0" timeOffset="182945.58">26406 14025 302 0,'0'0'2'16,"0"0"7"-1,0 0-6-15,0 0 16 0,0 0-14 16,0 0-10-16,-48 92-3 16,60-82-23-16,-4-10-19 15,-2 0-33-15</inkml:trace>
  <inkml:trace contextRef="#ctx0" brushRef="#br0" timeOffset="183095.01">26390 14266 222 0,'0'0'44'0,"0"0"-37"16,0 0 9-16,0 0-4 0,0 0 12 16,0 0-18-1,30 109-2-15,-30-94-1 0,0 1-6 16,0-13-6-16,0 2-256 16</inkml:trace>
  <inkml:trace contextRef="#ctx0" brushRef="#br0" timeOffset="183270.6">26664 14666 444 0,'0'0'5'15,"0"0"-5"-15,0 0-26 16,0 0-37-16,0 0-36 0,0 0-31 15</inkml:trace>
  <inkml:trace contextRef="#ctx0" brushRef="#br0" timeOffset="183472.09">26890 14837 290 0,'0'0'46'15,"0"0"-15"-15,0 0 15 16,0 0-29-16,0 0 16 16,0 0-23-16,8 34-20 0,-5-19 9 15,16-2-2-15,13 2-52 16,-13-12-37-16,4-1-38 16</inkml:trace>
  <inkml:trace contextRef="#ctx0" brushRef="#br0" timeOffset="183666.34">27208 14970 518 0,'0'0'124'0,"0"0"-118"15,0 0 13-15,0 0-4 16,0 0-30-16,0 0 12 16,6 13 1-16,0-7-4 15,0 4 4-15,2-9-24 0,1 3-30 16,1 1-3-1,-4-5-27-15,8 0 50 0,-14 0-51 16,0 0-183-16</inkml:trace>
  <inkml:trace contextRef="#ctx0" brushRef="#br0" timeOffset="184144.78">27159 14806 501 0,'-26'-11'73'15,"20"11"-12"-15,6-2-11 0,-3 2 11 16,3 0-27-16,0 0-25 16,0 0-8-16,0 0 14 15,0 0-30-15,0 0 21 16,0 6-24-16,0 13 29 15,15 5-11-15,5-1 0 16,5 1 0-16,2-1 0 16,-1 1 6-16,-1-5-16 15,-5 0 21-15,-4 0-22 16,-2-1 27-16,-2-3-28 16,-2 0 21-16,2 4-11 15,2-6 2-15,-5 1 0 16,-2-4-1-16,-1-4 16 0,-6-1-33 15,0-4 36-15,0 1-26 16,0-2 22-16,0 2 26 16,0 1-27-16,-13 5 17 15,-22 1-24-15,-11-1 3 16,-8 3-7-16,-11-2 14 16,-16-1-27-16,-6 0 29 15,-7-1-36-15,4 2 12 16,18 1-66-16,60-10-101 15,12 0-161-15</inkml:trace>
  <inkml:trace contextRef="#ctx0" brushRef="#br0" timeOffset="203387.44">14036 2027 170 0,'0'0'64'15,"0"0"-49"-15,0 0 27 16,0 0-9-16,0 0 15 0,0 0-26 16,0 0 1-1,0 0 2-15,0 0-17 0,0 0 27 16,0 0-29-16,-10 7 40 15,10-7-24-15,0 0 19 16,0 0-40-16,0 0 8 16,0 0-9-16,0 0 0 15,0 0-4-15,0 0-3 16,0 0 4-16,0 0-32 16,0 2 34-16,25 2 0 15,14 1-5-15,3 1 11 16,8 5-5-16,1-3 0 15,1 5 0-15,5 3-8 16,9-7 23-16,2 4-32 16,13-4 33-16,5 0-29 0,12-3 19 15,5 1-8-15,1-3 2 16,-5 0-10-16,-8 2 10 16,-18 2-10-16,-8 0 1 15,-16 4 12-15,-13-3-15 16,-7-1 12-16,-10 1-7 15,1-5 9-15,-8-1-2 16,4 1 0-16,-2-4 3 16,-5 1-5-16,-6-1 12 15,-3 3-20-15,0-3 23 16,0 0-20-16,0 0 14 16,0 2 13-16,0 2-3 0,-29 5-12 15,-16 3-5 1,-16 4 2-16,-7 0-14 0,-16 0 24 15,-10-1-23-15,-9-3 26 16,-1-3-19-16,1 0 4 16,5-7 0-16,14-2 0 15,20 0 3-15,16 0 30 16,20 0-26-16,14 0 30 16,11 0-37-16,3 0 0 15,0 0-8-15,45 0-29 16,30 0 31-16,31-2 6 15,17-7-7-15,18-6 22 16,12 0-25-16,-5 1 20 0,4-4-15 16,-16 3 12-16,-16 6-9 15,-21 3 6-15,-21 4-3 16,-26 2-1-16,-23-2 3 16,-16 2-13-16,-13-1 24 15,0-2 1-15,0-2 38 16,-33-4-2-16,-9-1-47 15,-9-1 11-15,-15 1-7 16,2 2-2-16,-9 2-6 16,-5 1 7-16,-9-3-12 15,-5 3 15-15,-4 0-18 16,-1 3 21-16,0 2-22 16,1 0 12-16,9 0-5 15,1 0 2-15,16 0 0 0,11 0-4 16,20 0 13-16,17 0-19 15,16 0 18-15,6 0-16 16,0 0-39-16,0 2-12 16,36 9 33-16,12-3 26 15,4 2-8-15,-4-2 15 16,0-4-18-16,-12 0 22 16,-10-4-24-16,-10 0 24 15,-10 0-16-15,-6 0 10 16,0 0 15-16,0 0 48 15,0 0-21-15,-22 0-30 16,-17 0-2-16,-6-4-25 16,-6-3 26-16,-2 6-27 0,8-2 15 15,3-1-8-15,14 0 3 16,15 1 1-16,7 2 0 16,6 1-13-16,0 0-9 15,3 0-71-15,41-3 92 16,15 1-11-16,8-4 6 15,8 4 8-15,-1-3-2 16,-2 3 0-16,-11 0 4 16,-13 2-10-16,-16 0 18 15,-13 0-24-15,-14 0 28 16,-5 0-12-16,0 0 9 16,0 0 52-16,0 0-20 0,-5 0-21 15,-29 0-24-15,-13-4 17 16,-7 4-35-16,-7-3 37 15,-1-1-36-15,1 0 28 16,5-2-18-16,14 1 14 16,14 2-7-16,14 0 0 15,11 3 5-15,3-2-16 16,0 2-16-16,11 0-8 16,43 0 6-16,27 0 21 15,19 0 12-15,10 0-4 16,4-6 0-16,-8-1 3 15,-19 5-6-15,-23 2 11 16,-22 0-23-16,-25 0 30 0,-11 0-29 16,-6 0 22-1,0 0-8-15,-35 0 22 0,-34 2-16 16,-21 11-6-16,-16 2 0 16,-5-4-5-16,-1-5 19 15,8 0-27-15,11-4 30 16,8 1-32-16,20-1 31 15,21-2-17-15,18 3 1 16,16-3 0-16,10 0-9 16,0 0-10-16,4 3-17 15,41 3 20-15,16-2-5 16,17-4 35-16,-1 0-20 16,1 0 9-16,-8 0-3 15,-11 0 0-15,-17 0 3 0,-26 0-10 16,-13 0 18-16,-3 0-14 15,-6 10 12-15,-46 6 4 16,-19 6-4-16,-16 2-11 16,3 0 2-16,-4-5 0 15,17-5-2-15,24-3 8 16,14-4-16-16,24-1-5 16,9-2-24-16,0 0-98 15,3 5 71-15,39-5 11 16,-17-2 22-16,0-2-114 15</inkml:trace>
  <inkml:trace contextRef="#ctx0" brushRef="#br0" timeOffset="205211.35">17990 4639 373 0,'0'0'7'16,"0"0"-1"-16,0 0 33 16,0 0-36-16,0 0 23 15,0 0-14-15,0 0 26 16,-51-43-35-16,51 41 25 15,0 2-19-15,0 0 2 16,0 0-6-16,0 0 1 16,0 0-12-16,0 0 5 15,19 0-8-15,16 2 18 16,7 7-15-16,7-2 13 16,2-3-4-16,5-4-3 0,-1 2 0 15,-1-2 1 1,-1 0 13-16,-11 2-20 0,-3 0 21 15,-17 0-28-15,-10-2 27 16,-4 2-17-16,-8-2 7 16,0 0-2-16,0 0 22 15,-11 0 37-15,-25 5-36 16,-21 1-12-16,-12 1-26 16,-7 3 22-16,-13-1-22 15,-1-1 22-15,3-1-16 16,-2-4 7-16,11-3 0 15,10 0 1-15,19 0 7 16,20 0-14-16,16 0 14 16,13 0-15-16,0 0 17 15,0 0-20-15,16 0 2 0,26 0-2 16,20 0 8-16,16 0 2 16,6 0-3-16,-1 0 11 15,-9 0-15-15,-5 0 19 16,-15 0-21-16,-15 0 12 15,-9 0-3-15,-15 0 0 16,-8 0 1-16,-7 0-7 16,0 0 19-16,0 0-8 15,0 0-5-15,-10 0 58 16,-26 0-41-16,-15 5-10 16,-17 0-6-16,-7-2-1 15,8 2 0-15,11-2 6 0,21-3-20 16,17 0 32-16,13 0-37 15,5 0 16-15,0 0-19 16,20 0-71-16,32 0 86 16,15 1-2-16,17-1 9 15,6 0-2-15,-4 0 16 16,-2 0-25-16,-11 3 24 16,-9-2-25-16,-8 2 22 15,-17 0-15-15,-17 3 6 16,-16-4-2-16,-6 2 1 15,0-2 0-15,-16 2 34 16,-35 2-33-16,-21 3 0 16,-7-2 15-16,-10-4-25 0,-1-3 18 15,0 0-11-15,2 0 2 16,8 0 0-16,12 0 4 16,23-1 5-16,19-4-12 15,16 1 16-15,10 2-20 16,0 2 7-16,27-2-20 15,30 0-4-15,26-7 24 16,12 0 0-16,-5-1 5 16,-9 4-12-16,-20-1 21 15,-19 5-28-15,-22 2 30 16,-14 0-32-16,-6 0 32 16,0 0-10-16,-12-4 55 0,-30-1-48 15,-17 1-13-15,-5-1 9 16,-7 1-20-16,-1-2 28 15,8 0-26-15,8-3 22 16,18 5-17-16,20 0 6 16,18 2-4-16,0 2-24 15,12 0-153-15,46 0 19 16,-22 0 77-16</inkml:trace>
  <inkml:trace contextRef="#ctx0" brushRef="#br0" timeOffset="208824.87">14398 2369 224 0,'0'0'67'15,"0"0"-51"-15,0 0-1 16,0 0 5-16,0 0-8 16,0 0-5-16,0 0-7 15,0 0 6-15,-32-19-12 16,32 17 11-16,0 0-5 0,0 0 0 16,-4-2 13-16,1 0 11 15,-6-3-7-15,-2-1 29 16,-1 0-33-16,-1 3 26 15,4-4-27-15,1 3 36 16,5 1-35-16,3 1 24 16,0 0-13-16,0 2-14 15,0-1-10-15,0 0-26 16,17-2 23-16,14 3 0 16,8-1-12-16,0 3 16 15,6 0-4-15,-3 0-14 16,8 0 13-16,3 0 3 15,9 0 2-15,13 0-11 16,9 0 22-16,3 0-22 16,0 0 23-16,-15 0-26 0,-11 0 15 15,-22 0-4-15,-17 5-33 16,-13-3-6-16,-9-2 29 16,0 0 12-16,-25 0 35 15,-23 0-23-15,-13 0-21 16,-8 0 18-16,4-7 1 15,-2-3 5-15,5-3 28 16,1 1-16-16,5-4-22 16,14 6 27-16,11 2-23 15,14 1 10-15,14 4-10 16,3 3-9-16,0 0-9 16,23 0-8-16,35 0 6 0,20 7 11 15,12 6-4 1,11-3 14-16,-1 4-19 0,-4-4 22 15,-9 3-24-15,-9-3 17 16,-14 2-10-16,-8-4 4 16,-11-2 0-16,-9 1 0 15,-11-4 8-15,-8 0-17 16,-11 0 22-16,-3-2-21 16,-3-1 16-16,0 0-1 15,0 0 1-15,0 0 37 16,-35 0-24-16,-14 0-16 15,-22 0-10-15,-16 0 11 16,-19 0-18-16,-11 0 23 16,0 9-29-16,8-3 34 15,14-2-21-15,22-4 5 0,20 0 0 16,22 0-1-16,20 0 3 16,11 3-14-16,0-3-8 15,14 6-5-15,38 0 13 16,22 1 2-16,16-3 10 15,13-4 0-15,11 0 0 16,-5 0 3-16,-5 0-4 16,-23 0 12-16,-14 0-20 15,-22-2 19-15,-21 0-18 16,-15 2 21-16,-9 0-11 16,0 0 5-16,0 0 30 15,-22 0-1-15,-37-2-36 0,-19 2-14 16,-18 0 1-16,-15 0 1 15,2 0 15-15,0 0-8 16,11 0 9-16,11 0-4 16,12 0 0-16,11 0 0 15,10-2-8-15,18-4 21 16,14 1-27-16,11 5 29 16,11-2-30-16,0 2 8 15,8 0-18-15,37-2 2 16,13-2 23-16,12-4-5 15,2-2 10-15,-1-2-11 16,-13 1 21-16,-16 0-27 0,-16 7 29 16,-23 4-28-16,-3 0 15 15,-6 0-4-15,-42 0 0 16,-18 0-12-16,-18 0 5 16,-3 0 14-16,-10 0-11 15,1 0 11-15,1 0-1 16,11 0 1-16,20-5-2 15,19-1-3-15,25 2-2 16,17 0 0-16,3 1-6 16,9 3-83-16,44 0-17 15,-17 0 33-15,-2 0-161 16</inkml:trace>
  <inkml:trace contextRef="#ctx0" brushRef="#br0" timeOffset="-195808.26">16604 911 51 0,'0'-4'231'16,"0"-1"-229"-16,7-1 22 15,2-1-11-15,-1 1 4 16,1-3 8-16,-3 3 12 16,-3-1-8-16,1 1-24 15,-4 4 27-15,3-2-23 16,-3 1 25-16,0 2-32 0,0-1 35 15,0-3-21 1,0 5 7-16,0 0 0 0,0 0 2 16,0 0 18-16,0 0-37 15,0 0 1-15,0 0 8 16,0 0-30-16,0 11 23 16,-10 14-14-16,-10 5 6 15,1 7 0-15,1 6 0 16,-6 6 0-16,1 9-10 15,-5 3 26-15,-1 9-31 16,-1 7 33-16,2 3-29 16,5 3 23-16,10 5-11 15,4-2-1-15,9-4 1 16,0-3-2-16,0-4 15 0,15-5-27 16,12-3 28-16,-2-6-29 15,-2-1 28-15,-1 0-18 16,-5-7 6-16,-5-3-2 15,-5-1 0-15,-7-2 3 16,0 2-8-16,0 0-70 16,-7-40-115-16,-8-5-177 15</inkml:trace>
  <inkml:trace contextRef="#ctx0" brushRef="#br0" timeOffset="-194947.34">17380 1103 385 0,'0'0'2'0,"0"0"19"15,0 0-1-15,0 0 53 16,0 0-51-16,0 0-21 16,-25 26-1-16,25-9 0 15,-8 8 14-15,5 7-9 16,-6 8 12-16,2 2-11 15,-2 4 10-15,-11 7-15 16,1 0 15-16,-1 1-14 0,-2-3-1 16,8-4-1-16,-1-2 10 15,5-2-19-15,-7-2 26 16,8-7-25-16,-1-4 14 16,10-9-11-16,0-6 6 15,0-6-1-15,0-7 0 16,0 0 3-16,0-2 6 15,0 0 10-15,0 0 61 16,0 0-38-16,0 0 26 16,0-4-46-16,19-25 2 15,28-9-24-15,17-7 0 16,17 0-2-16,12 7 7 0,7 5-22 16,1 14 29-16,-8 7-26 15,-9 3 18-15,-12 9-12 16,-11 0 5-16,-13 0 3 15,-9 0 0-15,-3 17-6 16,-14 6-2-16,-7 8 7 16,-4 5-12-16,-11 6 16 15,0 3-20-15,-20 5 25 16,-35-3-8-16,-22-1 0 16,-20-2 2-16,-9-6-10 15,-5-5 22-15,7-10-30 16,20-6 40-16,17-9-39 15,22-1 19-15,20-7-8 0,22 0-49 16,3 0-45-16,9-4-145 16</inkml:trace>
  <inkml:trace contextRef="#ctx0" brushRef="#br0" timeOffset="-193605.91">18291 1883 246 0,'0'0'5'0,"0"0"6"15,0 0-7-15,0 0 54 16,0 0 10-16,0 0-41 15,23 8-14-15,-20-6 9 16,-3-1-9-16,3-1 12 16,0 2-25-16,7 1 25 15,2 1-23-15,8-1 25 16,10-1-5-16,1-2 29 16,14 0-20-16,4 0-6 15,2 0 4-15,-1-9-23 16,-2-6 9-16,-3-4-10 15,-3-3 13-15,-3-5-18 16,-3-5 13-16,-11 0-13 0,-5 1 2 16,-14 9-5-16,-6 1 14 15,0 11-14-15,-20 6 17 16,-31 4-28-16,-27 0 3 16,-28 35 6-16,-17 13-11 15,0 3 15-15,17 0 1 16,28-7 0-16,24-3-10 15,27-6 15-15,24-1-16 16,3 1 9-16,10-9-3 16,35-7-16-16,9-6 15 15,15-10 7-15,5-3-1 16,4 0 0-16,2-16 5 0,-9-9-11 16,-13-3 19-1,-5 0-19-15,-19 6 17 0,-11 3-11 16,-7 4 4-16,-13 9-4 15,-3 3 45-15,0 3-8 16,0 0-12-16,0 0-16 16,5 0-18-16,-2 0 8 15,0 3-5-15,6 14 7 16,1 0-7-16,2 1 6 16,8-4 0-16,2-3-2 15,2-7 12-15,5-4-25 16,7 0 34-16,6 0-32 15,8-24 28-15,9-5-21 0,2-5 16 16,4-4-10-16,-7 1 0 16,-7-2 0-16,-9 9-10 15,-22 7 22-15,-7 5-30 16,-7 14 37-16,-6 2-33 16,0 2 27-16,0 0-19 15,3 0 6-15,5 0-9 16,1 6 8-16,10 12 1 15,7 2-18-15,7 4 36 16,6 0-36-16,5 0 34 16,4 1-26-16,2 4 14 15,-5 4-4-15,-14 4 0 0,-4-5 1 16,-12-1-8 0,-1 0 21-16,-8-8-33 0,-6-2 33 15,0-6-30-15,0-4 24 16,0 0-11-16,-15-5 3 15,-15 5 0-15,1-3-2 16,-1 2 12-16,5-5-24 16,5 0 31-16,4-3-36 15,10-2 30-15,3 0-23 16,3 0 13-16,0 0-2 16,0-8-4-16,0-15-27 15,19-8 29-15,20 1-28 16,12-5 22-16,5 2 9 0,11-3-17 15,5-4 24 1,5 2-10-16,-2 0 3 0,-2-1 0 16,-1 5-2-16,-11-2 2 15,-10 4-13-15,-15 6 10 16,-13 2-10-16,-10 9 26 16,-13 5-13-16,0 1 4 15,0 5 19-15,0-1-5 16,-3 4 2-16,-16 1-10 15,-17 0 8-15,-12 6-36 16,-5 22 22-16,5 6-16 16,12 4 11-16,17 4-3 15,19 2 4-15,0 0 0 16,39-2-3-16,31-4 11 0,19-6-2 16,10-4 3-16,4-4-4 15,-8-8-3-15,-15-3-4 16,-63-13-97-16,-11 0-177 15</inkml:trace>
  <inkml:trace contextRef="#ctx0" brushRef="#br0" timeOffset="-193206.71">21134 2344 502 0,'0'0'276'16,"0"0"-264"-16,0 0-5 15,0 0 46-15,0 0-12 0,0 0-41 16,0 0-7 0,107-4 7-16,-7 4-16 0,3 0 36 15,-7 0-36-15,-7 0 16 16,-8 0-11-16,-8 0-40 15,-12 8-68-15,-55-6-77 16,-6-2-110-16</inkml:trace>
  <inkml:trace contextRef="#ctx0" brushRef="#br0" timeOffset="-192585.55">22436 2302 547 0,'0'0'11'16,"0"0"28"-16,0-146-17 0,29 89 50 16,7 1-48-16,3 5 3 15,-5 5-16-15,-8 8-13 16,-13 10 12-16,-10 8 6 15,-3 9 6-15,0 3 8 16,0 6-4-16,0 2-13 16,0 0-26-16,0 0 9 15,0 0 0-15,0 10-29 16,11 10 30-16,11 5 3 16,14 8 0-16,15-3-1 15,14 2 7-15,7-2-22 16,4-4 32-16,-7 1-31 15,-12-3 26-15,-15-5-16 0,-15-3 5 16,-15-4 0-16,-12-2 0 16,0 6 0-16,0 5-2 15,-32 5 10-15,-13-1-9 16,-7-4 17-16,-4-3-27 16,9-7 26-16,11-6-19 15,16-2 4-15,14-3 0 16,6 0-1-16,0 0-29 15,14 0-42-15,11-6-95 16,8-9-20-16</inkml:trace>
  <inkml:trace contextRef="#ctx0" brushRef="#br0" timeOffset="-192037.13">23577 2021 553 0,'0'0'6'0,"0"0"-12"16,0 0 13-16,0 0 27 15,0 0-27-15,0 0 7 16,-114 83-11-16,114-44 6 16,0 4-5-16,26-5 17 15,26-3 0-15,9-10-19 16,13-13 28-16,10-9-30 15,4-3 41-15,-4 0-37 16,-7-16 29-16,-16-8-22 0,-15 0 11 16,-17-6-8-16,-10 2 1 15,-7 4-11-15,-1 2 15 16,-8 17-14-16,-3 3-2 16,0 2-1-16,0 0-2 15,3 0-5-15,10 0-18 16,10 15 19-16,2 4-8 15,8 0 24-15,-4 1-24 16,10-11 26-16,6 1-30 16,4-10 29-16,8 0-17 15,-1-7 4-15,-4-20 0 16,-4-3-1-16,-6-2 9 0,-11-1-14 16,-14 1 17-16,-14 2-9 15,-3 1 12-15,-42 4-1 16,-34 11-11-16,-32 12-4 15,-5 2-3-15,7 0 5 16,16 28-9-16,24 8-9 16,24 13 12-16,22 9-61 15,20 6-7-15,0-41-119 16,17-7-44-16</inkml:trace>
  <inkml:trace contextRef="#ctx0" brushRef="#br0" timeOffset="-191616.89">25121 1980 348 0,'0'0'272'15,"0"0"-257"-15,0 0-14 16,0 0-2-16,0 0 10 15,0 0-23-15,42 56 28 16,-39-18-25-16,7 3 27 16,2 0-23-16,4-7 10 15,4-4-3-15,-4-7 0 0,-4-10 8 16,-1-7 0-16,-5-6-7 16,-6 0 55-16,6 0 1 15,7-6 23-15,4-23-61 16,8-16-6-16,1-6-13 15,-4 1 0-15,2 3-4 16,-1 5 16-16,-4 7-26 16,-4 9 31-16,2 11-34 15,5 9 30-15,14 4-27 16,12 2 2-16,11 0 7 16,-1 0-19-16,-4 17-49 15,-2 2-65-15,-43-10-71 16,-1-3-102-16</inkml:trace>
  <inkml:trace contextRef="#ctx0" brushRef="#br0" timeOffset="-191219.98">25889 2070 289 0,'0'0'158'0,"0"0"-111"16,0 0-21-16,0 0 7 16,0 0-29-16,0 0 2 15,227-53 3-15,-160 33-8 16,-8 1 5-16,-17 0 2 0,-14 4-10 16,-17 2 15-16,-11 3 1 15,0 1-5-15,-14 3 62 16,-40 6-68-16,-15 0-1 15,-12 0-2-15,5 0 0 16,14 15 11-16,23 6 0 16,23 6-22-16,16 7 26 15,0 6-20-15,52-2 13 16,22 1 15-16,13-10-12 16,10-1 1-16,4-11 5 15,-12-8-14-15,-5-7-3 16,-9-2 0-16,-10 0-31 0,-56-7-127 15,-2-8-109-15</inkml:trace>
  <inkml:trace contextRef="#ctx0" brushRef="#br0" timeOffset="-190671.51">26684 686 416 0,'0'0'24'0,"0"0"-11"0,0 0-13 15,0 0 14 1,0 0 32-16,126 138-4 0,-77-81 2 16,-1 16-8-16,-3 10-10 15,-6 14 9-15,-6 12-28 16,-11 8 26-16,-10 7-31 16,-12 4 18-16,0 7-16 15,0 6 6-15,-37 22-10 16,-19 4 6-16,-8 4-8 15,-5-9 17-15,-1-19-24 16,-5-16 22-16,-2-14-26 16,-1-16-17-16,0-15-22 0,53-77-86 15,5-5-69 1</inkml:trace>
  <inkml:trace contextRef="#ctx0" brushRef="#br0" timeOffset="-172265.38">3907 15326 84 0,'0'0'0'0,"0"0"-28"15</inkml:trace>
  <inkml:trace contextRef="#ctx0" brushRef="#br0" timeOffset="-167301.92">3907 15326 21 0,'-6'0'16'0,"6"0"5"15,0 0-15-15,0 0 9 16,0 0-11-16,0 0 4 16,0 0-4-16,0 0-5 15,0 0 2-15,0 0-1 16,0 0 8-16,0 0 22 15,0 0-1-15,0 0-7 16,0 0 15-16,0 0-24 0,0 0 25 16,0 0-25-16,0 0 12 15,0 0-12-15,0 0-6 16,0 0 11-16,-3 0-12 16,3 0 19-16,0 0-18 15,0 0 18-15,0 0-22 16,0 0 19-16,0 0-12 15,0 0 6-15,0 0-3 16,0 0-11-16,0 0 1 16,0 0 6-16,0 0-17 15,0 0 19-15,0 0-1 16,0 0-9-16,0 0 18 16,0 0-7-16,0 0 5 0,-3 0-8 15,3 0-4 1,0 6-10-16,0-1 14 0,0 9-17 15,0-1 16-15,0 2-16 16,0 5 11-16,0-7-3 16,9 8 0-16,2-2 2 15,-3-3-7-15,6 2 16 16,-2-1-24-16,1-2 28 16,10 0-26-16,-7-2 19 15,4 2-14-15,2-3 6 16,-2 3 0-16,-1-7-2 15,4 5 12-15,2 0-22 16,-5-1 24-16,2 0-25 16,-2-1 22-16,-1-3-14 15,-2 1 5-15,-1 1 0 0,4-1 0 16,-1-7 8-16,4 2-18 16,2 5 22-16,7-9-24 15,1 6 20-15,0-1-15 16,-2-3 10-16,-1 2-6 15,-2-2 3-15,-2 3 0 16,-4-1-4-16,4-3 11 16,4 2-16-16,-5 0 20 15,5-1-22-15,5-1 19 16,-2-1-12-16,-2 0 5 16,5 0-1-16,-3 0 0 15,-4 0 3-15,-1 0-10 0,-4 0 18 16,-1 0-21-16,-1 0 20 15,1 0-18-15,-1 0 11 16,1 0-6-16,-4 0 2 16,0 0 1-16,1 0 0 15,-4 0 9-15,2 0-19 16,-4 0 23-16,-1-1-25 16,-4-1 20-16,-1-4-13 15,-2 6 5-15,0-1 0 16,4 1 0-16,-4-4 3 15,0 4-9-15,2-5 18 16,4 2-24-16,4-2 22 0,4 3-17 16,5-3 12-16,-2-4-9 15,2 5 4-15,5-2 0 16,-4-3 0-16,-1 3 11 16,2-2-18-16,2-1 17 15,-4 0-18-15,1 3 15 16,-2 2-8-16,1 2 1 15,-2-2 0-15,-1 2-1 16,0-4 9-16,-2 5-18 16,-4 1 22-16,-4 0-22 15,-1 0 22-15,-8-5-24 16,0 5 15-16,-3 0-3 16,7 0 1-16,-1 0 0 0,3 0-2 15,8 0 9 1,-1-1-17-16,4-3 17 0,-8 1-15 15,1 3 14-15,-2-2-9 16,-5 2 3-16,0 0-1 16,0 0 0-16,-2 0 0 15,2 0-5-15,0 0 14 16,5 0-20-16,1 0 18 16,4 0-12-16,1 0 9 15,2 0-5-15,1 0 1 16,2 0 0-16,-2 0-3 15,2 0 10-15,4 2-15 0,-1 2 16 16,2 0-17-16,-4 1 18 16,2-4-13-16,0 5 4 15,1 0 0-15,4 0 0 16,-5-2 5-16,-2 3-14 16,7-1 18-16,-5 2-15 15,1 4 13-15,-4-2-12 16,1 5 10-16,2-2-5 15,-1 3 0-15,-1 2 2 16,5-3-4-16,-5 0 11 16,-1-1-20-16,1-4 22 15,-10 3-22-15,1-5 21 16,-2-2-14-16,-5 1 7 16,-1-1-3-16,-3 1 0 15,0-1 6-15,0-4-10 0,-3 2 15 16,3-1-21-16,-3 0 22 15,0-2-22-15,0-1 14 16,0 0-6-16,5 0 2 16,-2 0 0-16,-3 0 0 15,0 0 11-15,0 0-15 16,0 0 12-16,0 0 23 16,0 0-19-16,0 0 7 15,0 0-18-15,0 0 2 16,0 0-6-16,0 0 11 15,0 0-20-15,0 0 24 16,0 0-26-16,0 0 29 0,0 0-23 16,0 0 11-16,0 0-3 15,0 0 0-15,0 0 2 16,0 0 6-16,0 0 2 16,0 0-14-16,0 0 16 15,0 0-22-15,0 0 17 16,0 0-13-16,0 0 6 15,0 0 0-15,0 0 0 16,0 0 2-16,0 0-7 16,0 0 14-16,0 0-21 15,0 0 24-15,0 0-21 16,0 0 15-16,0 0-6 16,0 0 0-16,0 0 0 0,0 0-8 15,0 0 11 1,0 0-12-16,0 0 2 0,0 0 1 15,0 0-8-15,0 0 12 16,0 0-9-16,0 0 11 16,0 0 0-16,3-1 4 15,0-5-8-15,3-2 12 16,4-3-16-16,2 3 18 16,8-5-17-16,-1 2 14 15,0-4-12-15,4 7 5 16,-4-5 0-16,-2 6-2 15,-1-3 13-15,-4 2-23 0,-1 7 27 16,-8-3-29-16,-3 4 25 16,0-5-15-16,0 5 7 15,0 0-3-15,0 0 0 16,3 0 2-16,0-3-11 16,4-3 20-16,5 1-24 15,-1 0 26-15,-2 2-20 16,-2 0 10-16,2-1-5 15,-3-1 2-15,5 1 0 16,1-2-3-16,1-1 12 16,4 1-19-16,-1 0 20 15,-1-3-23-15,5 0 23 16,-1 1-15-16,4 1 5 16,-7 3 0-16,4 0 0 15,-1-2 5-15,4-2-15 0,-1 1 21 16,1 0-24-16,4 1 26 15,-2-1-23-15,-2 0 16 16,-1 3-7-16,-5 2 1 16,-6-2 0-16,0 4-6 15,-2 0 17-15,-6 0-23 16,1 0 24-16,-1-4-24 16,3 1 20-16,-3 1-11 15,5 2 3-15,1-2 0 16,0 0 0-16,1 0 5 15,4 0-15-15,-2 0 23 16,4-4-25-16,1 1 22 0,2 1-16 16,1 4 12-16,-1-3-7 15,-1 2 1-15,-1 1 0 16,-4 0-3-16,1 0 12 16,-5 0-19-16,0-5 24 15,4 5-23-15,-2 0 17 16,1 0-9-16,1 0 1 15,-1-4 0-15,2 4-3 16,-5 0 10-16,1 0-15 16,-1 0 19-16,-1 0-21 15,-5 0 20-15,3 0-16 16,-6 0 11-16,0 0-8 16,0 0 3-16,0 0 0 0,0 0-2 15,3 0 13 1,-3 0-16-16,0-2 14 0,0 2-8 15,0 0 8-15,0 0-12 16,0 0 5-16,0 0-2 16,0 0 0-16,0 0 3 15,4 0-14-15,-4 0 26 16,0 0-26-16,3 0 23 16,-3 0-22-16,0 0 17 15,3 0-11-15,0 0 4 16,3 0 0-16,5 0-2 15,-2 0 12-15,1 0-22 0,2 0 26 16,2 0-28-16,-5 0 21 16,4 0-8-16,1 0 1 15,-5 0 0-15,4 0-1 16,-4 0 6-16,5 0-14 16,5 0 19-16,0 0-22 15,4 0 27-15,5 0-26 16,5 0 18-16,2 0-10 15,4 0 6-15,0 0-1 16,10 0 4-16,-4 0 3 16,0-4-18-16,0 1 22 15,-6 3-26-15,-3 0 25 16,-1 0-19-16,-2 0 8 16,-5 0-1-16,8 0 0 15,3 0 6-15,3 0-16 0,0 0 23 16,6 0-27-16,1 0 29 15,5 0-20-15,2 0 6 16,2 0-1-16,1 0 0 16,0 5 3-16,0-3-7 15,-1 0 11-15,-2 2-18 16,-2-4 23-16,1 5-24 16,1-4 18-16,1 4-7 15,1-3 1-15,7 3 0 16,0 1 0-16,3-2 5 15,2-2-14-15,-2 2 23 16,1 1-27-16,-5-1 27 0,-2 0-24 16,-4 2 14-16,-1-1-5 15,1-1 1-15,-2 2 0 16,-5-1-5-16,-2 2 12 16,-1-1-14-16,0-6 16 15,2 4-17-15,-2 1 12 16,4 1-4-16,-4-2 0 15,8 0 2-15,-6 3-7 16,6-3 12-16,-2 0-16 16,1 1 18-16,4 1-18 15,-8-2 24-15,4 5-25 16,1-5 15-16,-5 1-9 16,7 0 4-16,-4 4 0 0,1-4-3 15,1 3 12-15,2 3-19 16,7-4 18-16,5-4-17 15,2 6 16-15,2-8-11 16,1 2 4-16,-2 2 0 16,2-3 0-16,6 0 6 15,-3 0-18-15,1-2 26 16,5 0-28-16,5 0 28 16,-6 0-23-16,1 0 9 15,-3 0 0-15,-7 0 0 16,4 0 1-16,-8 0-7 15,8 0 16-15,0 4-21 0,3-4 23 16,0 0-21 0,-8 0 18-16,2 0-11 0,-4 0 3 15,-2 0-1-15,-2 0 0 16,0 0 3-16,-2 0-12 16,2 0 23-16,2 0-27 15,2 0 26-15,4 0-26 16,1 0 17-16,-1 0-4 15,3 0 0-15,-5 0 3 16,-4 0-11-16,2 0 21 16,-10 0-28-16,4 0 23 15,-4 0-15-15,-5 0 13 16,2 0-9-16,-7 0 3 0,1 0 0 16,-4 0 0-1,0 0 6-15,2 0-16 0,-5 0 22 16,3 0-24-16,0 0 25 15,1 0-22-15,-1 0 12 16,0 0-6-16,4 0 2 16,-7 0 1-16,0 0-1 15,0 0 12-15,2 0-28 16,-2 0 30-16,3 0-22 16,4 0 16-16,-1 0-11 15,5-6 8-15,2 6-4 16,3-4 0-16,4-4 0 15,5 7-5-15,1-8 16 16,7 6-21-16,-3-3 19 0,3 5-14 16,1-3 9-16,5-3-8 15,10 3 2-15,4 2 2 16,1 0 0-16,-2-1 11 16,-3 1-24-16,-7 2 23 15,3 0-22-15,-6-4 17 16,3 4-8-16,2-5 5 15,1 4-2-15,-1 1 0 16,0-3 0-16,1 2-7 16,-6-4 20-16,0 1-26 15,-3 4 24-15,2-6-19 16,-2 1 12-16,-3 3-4 16,-7-3 0-16,-4 4 3 0,-5 1-10 15,-4-5 17 1,-5 3-20-16,-3 2 21 0,-8-2-20 15,0 2 18-15,-3 0-14 16,0 0 5-16,3 0 0 16,-3 0-1-16,0 0 6 15,6 0-14-15,3 0 23 16,8 0-30-16,2 0 29 16,4 0-23-16,2 0 13 15,0 0-3-15,4 0 0 16,-4 0 1-16,-2 0-1 15,-1 0 8-15,-2 0-23 16,2 0 31-16,1 0-32 0,-1 0 24 16,-3 0-10-16,-1 0 2 15,5 0-1-15,-1 0 1 16,-2 0 0-16,-1 0-4 16,-2 0 16-16,-5 0-24 15,-4-2 26-15,3 2-25 16,-5-2 17-16,0-5-8 15,0 3 2-15,0 0 0 16,1-4-8-16,-4 5 21 16,-3-1-26-16,3-1 26 15,-7 1-23-15,1 0 22 16,0 2-18-16,-8-2 6 0,0 4 0 16,-1-5-4-1,-1-2 8-15,-4 4-8 0,1-2 12 16,-1-3-16-16,4 3 21 15,-2 1-20-15,-2 0 8 16,-2 2-1-16,2-4 4 16,-2 1-2-16,-1-2-4 15,-4 6 15-15,2-8-19 16,-1 3 15-16,-2-4-13 16,1 2 16-16,1 3-15 15,1-5 4-15,-5 2-1 16,4 2 0-16,1-7 8 15,-1 4-16-15,1-4 21 16,2 0-22-16,-1-6 23 0,9-6-21 16,-2 1 14-16,-2 3-9 15,-1 1 2-15,-5 7 0 16,-1 2-3-16,-7 3 11 16,2 0-18-16,-2-1 20 15,-3 1-19-15,1 1 19 16,-4-1-17-16,6-3 14 15,-1-6-3-15,1-9-4 16,1-2 6-16,5-4-13 16,-1 2 20-16,2 5-25 15,4 3 24-15,-8 4-21 16,4 0 12-16,4 1-6 16,-4-1 2-16,-4 4 1 0,2 3-6 15,-8 2 14-15,-2 5-17 16,-1 0 18-16,-3 4-19 15,0 0 18-15,0 0-16 16,0 0-21-16,0 0-11 16,3 0-21-16,6-14-62 15,-6 7-30-15</inkml:trace>
  <inkml:trace contextRef="#ctx0" brushRef="#br0" timeOffset="-158283.78">6489 7328 290 0,'0'0'0'0,"0"0"-27"0,0 0 6 16,0 0-64-16,0 0 19 16,-165 10-22-16,152-6 88 15,7-1 8-15,6-3-2 16,0 0-6-16</inkml:trace>
  <inkml:trace contextRef="#ctx0" brushRef="#br0" timeOffset="-155659.4">6489 7328 341 0,'-210'61'58'0,"194"-61"-20"16,-4 0-18-16,1-1 18 0,-1-6-32 16,4 5 17-16,4-4-11 15,1 3 0-15,6 3 2 16,5 0-2-16,0 0-24 15,0 0 11-15,2 0-13 16,51 0-2-16,31 0 14 16,25 0 4-16,23 0-2 15,21 0 0-15,21 0 5 16,19 0-13-16,11-2 16 16,6-2-19-16,-6 4 21 15,-4 0-13-15,-12 0 3 16,-11 19 0-16,-5 7 0 15,-7 2 2-15,0-1-5 0,3-4 14 16,2-7-23 0,-11-3 23-16,-13-4-22 0,-25-3 19 15,-24-2-18-15,-22-1 4 16,-27-3-12-16,-28 0 5 16,-20 0 13-16,0 0 6 15,-45 0-6-15,-30 0 2 16,-15 0 11-16,-16 0-15 15,-14-3 8-15,-12-7-2 16,-18-3 11-16,-1-5-8 16,-1-3 12-16,-1 0-17 15,-1 0 5-15,3 3 9 0,-11 6-17 16,-3 0 2 0,0 4 18-16,-3 2-19 0,6 1 1 15,5 3 0-15,12 2 2 16,14 0 18-16,19 0-19 15,14 2 0-15,25 11 9 16,21 0-22-16,20-6 7 16,25-1 0-16,7 2-8 15,0 1-39-15,45 4 42 16,26-2 0-16,19-9-3 16,27-2 20-16,26 0-20 15,11-7 15-15,14-18-3 16,-3-4 0-16,-6 2 0 0,-17 4-3 15,-24 5 9 1,-14 8-9-16,-26 5 11 0,-23 3-16 16,-26 0 18-16,-16 2-20 15,-13 0 19-15,0-1-9 16,-45 1 19-16,-27 0-17 16,-24 0-4-16,-18 5 5 15,-14 3-17-15,-21-1 28 16,-16 0-12-16,-16-3 0 15,-9 0 13-15,-5-1-11 16,4-3 11-16,15 0 17 16,20 0-19-16,27-5 6 15,28-3-12-15,43 2-3 16,27 0 7-16,20 6-22 0,11 0 10 16,23 0-72-16,57 6 56 15,37 2 16-15,29-2-7 16,22-1 16-16,13-1-16 15,6 0 17-15,7-2-16 16,3 3 14-16,-3-4-14 16,-4 2 7-16,-12-1 0 15,-7 2 0-15,-22 0 11 16,-16 4-23-16,-18-1 21 16,-20 2-19-16,-22 0-16 15,-17 1 25-15,-25-6-20 16,-17 1 13-16,-14-5 7 15,0 0 2-15,-20 0 40 0,-31 0-34 16,-21 0-8-16,-15-9 9 16,-16 0-8-16,-17 3 14 15,-12-3-11-15,-13 3 1 16,-14-4 1-16,-3 1-4 16,-9-1 6-16,0-6 2 15,1 1-3-15,8 0 26 16,10 3-26-16,19 1 7 15,21 6-7-15,17 2 1 16,31 3-7-16,28 0 6 16,24 0-12-16,12 0 1 15,6 0 2-15,58 3-42 0,40 13 36 16,32-4 16 0,29-1-16-16,25-4 9 0,17-3 0 15,6-4 0-15,-6 0 6 16,-10 0-18-16,-17 0 23 15,-15 0-23-15,-20 0 14 16,-19 0-11-16,-28 0-1 16,-23 0-19-16,-30 2-4 15,-26 0 14-15,-19-2 14 16,0 0 10-16,-33 0 33 16,-34 0-35-16,-17 0-2 15,-17 0 10-15,-16-4-11 0,-11-4 5 16,-15 1 0-16,-11-2 11 15,-5 3-12-15,-3-1 11 16,5 1-15-16,4 1 15 16,15 5-3-16,15 0-10 15,23 0 1-15,35 0-4 16,29 0 1-16,33 3-6 16,3 5 1-16,48 5-73 15,50 0 77-15,28-2-10 16,25-9 1-16,14-2 6 15,0 0 0-15,-9 0 3 16,-11 0 1-16,-13-2 0 16,-9 0 3-16,-17 0-15 15,-19-2 26-15,-15 1-28 16,-21-1 27-16,-21 4-24 0,-18-2 17 16,-12 0-6-16,0-3 4 15,-20 2 43-15,-28-7-47 16,-19 2 15-16,-11 0-25 15,-12 0 24-15,-10 0-22 16,-10 4 17-16,-10 2-12 16,-5 2 3-16,-12 0 0 15,2 0-2-15,-4 2 7 16,7 10-12-16,15-2 21 16,24 0-28-16,27-1 26 15,32-4-22-15,31 0 10 16,3 3-23-16,45 2-40 15,48 0 54-15,40-4 0 0,24-3 14 16,19-3-17 0,1 0 24-16,1 0-23 0,-7 0 19 15,-15 0-14-15,-15 0 6 16,-19 0 0-16,-15 0-1 16,-16 0 5-16,-17 0-9 15,-19 0 12-15,-22 0-14 16,-18 0 17-16,-15 0-10 15,0 0 1-15,-6-7 50 16,-39-1-51-16,-16 1 5 16,-11 6-11-16,-8 1 13 15,-8 0-23-15,-2-3 27 0,-3 0-19 16,-4 0 16 0,-7 1-2-16,-5 2-3 0,-11 0-3 15,-3 0 0-15,-3 0 5 16,0 0-10-16,9 8 18 15,14 5-22-15,10 0 18 16,18 2-18-16,24-2 12 16,24-5-5-16,27-1 2 15,0 1-19-15,45 3 12 16,44-5 3-16,29-6-8 16,24 0 18-16,17 0-15 15,3-15 16-15,-5-4-11 0,-7 4 4 16,-15 7 0-1,-15 1 0-15,-20 5 3 0,-23 2-9 16,-16 0 13-16,-22 0-14 16,-19 0 16-16,-14 0-8 15,-6 0 3-15,0 0 86 16,0-6-15-16,-6-7-22 16,-33 0-34-16,-20-2-9 15,-14-3-20-15,-21 6 25 16,-16 1-30-16,-16-1 29 15,-13 1-15-15,-7-2 1 16,1-3 0-16,0 4-4 16,7-1 12-16,7 3-16 15,16 3 19-15,15 5-20 16,22 0 25-16,27 2-29 0,24 0 21 16,18 0-14-16,9 0 6 15,3 0-45-15,52 0-5 16,32 17 50-16,30 0-15 15,21-5 26-15,10 2-22 16,8-9 8-16,-4 3 2 16,0-6 1-16,-11-2-1 15,-10 2 0-15,-16 0 1 16,-17 0-11-16,-24 3 24 16,-20-3-27-16,-21 2 25 15,-18 0-23-15,-10-2-7 16,-5 0 18-16,0-2 1 0,0 0 0 15,0 0 10-15,0 0 1 16,0 0-22-16,-8 0 24 16,5 0-27-16,-3 0 9 15,-4-8-39-15,1 4-59 16,-2-3-122-16</inkml:trace>
  <inkml:trace contextRef="#ctx0" brushRef="#br0" timeOffset="-139443.81">8147 8663 336 0,'0'0'7'0,"0"0"4"16,0 0-9-16,0 0 2 16,0 0 1-16,0 0-4 15,0 0-1-15,0-62 0 16,0 59 2-16,0 2-8 16,0 1 11-16,0 0-13 15,0 0 14-15,0 0-15 16,0 0 16-16,0 0-7 0,0 0 1 15,0 0 13-15,0 0 22 16,0 0-16-16,0 0 12 16,0 0-28-16,0 0 21 15,0 0-23-15,0 0 19 16,0 0-7-16,0 0 12 16,0 0 12-16,0 0-13 15,0 0 17-15,0 0-37 16,0 32 2-16,-17 17 6 15,-2 27-19-15,-1 21 15 16,8 16-8-16,5 13 4 16,7 5-4-16,0-3 6 15,7-8 2-15,16-5-11 0,5-10 15 16,-2-6-23 0,-4-14 20-16,-2-6-15 0,-7-10 10 15,-7-10-10-15,5-12-5 16,-5-10-27-16,3-13 3 15,7-11-46-15,1-10 26 16,2-3-18-16,4-3 11 16,-20-19-18-16</inkml:trace>
  <inkml:trace contextRef="#ctx0" brushRef="#br0" timeOffset="-138498.16">8569 8962 146 0,'0'0'42'0,"0"0"15"15,0 0-9-15,0 0 6 16,0 0 22-16,0 0-37 15,0-2 3-15,0 2-30 16,0 0 17-16,0 0-17 16,0 0 10-16,0 0-21 15,0 0 11-15,0 0 1 16,0 18-9-16,-3 21-1 16,-10 19 11-16,7 6-7 15,0 0-1-15,6-8-12 16,0-11 20-16,0-7-18 0,22-10 4 15,14-6 0-15,2-10 0 16,8-8-1-16,-1-4-10 16,0 0 16-16,-3-7-17 15,0-24 22-15,-3-13-12 16,-7-12 4-16,-5-11-3 16,-13 3 1-16,-3 3 0 15,-8 15-3-15,-3 17 13 16,0 14-16-16,0 8 14 15,0 5 4-15,0 1-5 16,0 1-11-16,0 0 4 16,0 0-3-16,6 0-2 15,4 14 5-15,4 23-5 0,1 12 15 16,1 17 7-16,4 15-14 16,-1 11 14-16,4 7-10 15,-1 10 6-15,-2 4-8 16,-4 3-4-16,-4 1 7 15,2-12-1-15,-1-9-14 16,-4-17 22-16,-3-14-23 16,2-14 20-16,-8-12-22 15,0-10 12-15,0-7-2 16,0-10 9-16,-23-1-6 16,-13-2 22-16,-3-9-22 15,-12 0 0-15,-10 0 10 16,0-30-26-16,-4-17-12 0,7-9 15 15,16-6-18 1,12 0 26-16,21 0-6 0,9 0 10 16,0 6-12-16,31 5 20 15,25 6-27-15,5 5 28 16,6 0-22-16,-2 9 8 16,-7 3-68-16,-5 4-21 15,-5 3-26-15,-42 19 11 16</inkml:trace>
  <inkml:trace contextRef="#ctx0" brushRef="#br0" timeOffset="-138009.34">9410 9680 444 0,'0'0'155'0,"0"0"-137"16,0 0-8-16,0 0-3 15,0 0-6-15,0 0 44 16,0 0-40-16,0 13 11 0,0-13-14 15,0 0 6-15,0-10-8 16,0-18 8-16,0-2-19 16,0-3 20-16,0 8-26 15,0 8 32-15,0 8-27 16,0 7 21-16,0 2-11 16,0 0 4-16,0 0-1 15,0 0-1-15,0 0 5 16,0 0-16-16,6 2 16 15,3 14-15-15,5-2 20 16,2 4-16-16,4-1 10 16,2-5-4-16,1 4 0 15,2-8-7-15,5-2 6 0,-5-1-56 16,4-5-3-16,1 0-29 16,-27 0 16-16,0 0-91 15</inkml:trace>
  <inkml:trace contextRef="#ctx0" brushRef="#br0" timeOffset="-137799.92">9509 9107 676 0,'0'0'1'0,"0"0"-1"16,0 0-4-16,0 0-53 16,0 0 13-16,0 0-100 15,-31-19-48-15</inkml:trace>
  <inkml:trace contextRef="#ctx0" brushRef="#br0" timeOffset="-137221.62">10143 9388 729 0,'0'0'22'0,"0"0"-22"15,0 0-9-15,0 0 5 16,0 0-27-16,0 0 12 16,58-15-30-16,-19 10 39 0,3 1 4 15,6-3-7-15,-3 4-48 16,0-2-8-16,-31 3-44 15,-11-3-146-15</inkml:trace>
  <inkml:trace contextRef="#ctx0" brushRef="#br0" timeOffset="-135316.54">10847 9075 289 0,'0'0'40'0,"0"0"-34"15,0 0 0-15,0 0-1 16,0 0 27-16,0 0-16 16,0-23 14-16,0 23 0 15,0 0-2-15,0 0 3 0,0 0-13 16,0 0 48-16,0 0-36 16,0 0 4-16,0 0-33 15,0 26 9-15,-3 12-5 16,-3 9-5-16,6 4 0 15,0-4 0-15,0-9-1 16,6-7 9-16,17-7-19 16,-1-14 22-16,-2-4-23 15,-1-3 15-15,1-3-8 16,-4 0 2-16,-1 0 3 16,-1-3 0-16,-1-18 1 15,-1-2-5-15,2-10 12 0,-2-1-16 16,-2-4 21-1,-1 1-28-15,2 12 12 0,-5 7 1 16,-6 12 1-16,3 6 1 16,-3-2-2-16,0 2 1 15,0 0-3-15,0 0 8 16,0 0-17-16,0 0 22 16,0 0-17-16,0 0 12 15,0 0-4-15,0 0 0 16,0 0 0-16,0 0-4 15,0 0 17-15,0 0-27 16,0 0 29-16,0 0-29 16,0 0 22-16,0 0-9 15,0 0 1-15,0 0 0 16,0 0-4-16,0 0 15 0,0 0-25 16,0 0 23-16,0 0-17 15,0 0 16-15,0 0-16 16,0 0 13-16,0 0-6 15,0 0 1-15,0 0-33 16,0 0-30-16,0 0-92 16,0 0-211-16</inkml:trace>
  <inkml:trace contextRef="#ctx0" brushRef="#br0" timeOffset="-134853.02">11057 8591 416 0,'0'0'11'0,"0"0"-10"16,0 0 26-16,0 0-14 15,0 0 25-15,0 0-26 16,0 0 4-16,-22-18-6 16,13 20-9-16,-5 26 1 15,-2 6-2-15,4 8 6 0,-2 8-2 16,1 5 40 0,4 9-33-16,-2 14 41 0,2 9-41 15,6 12 29-15,3 2-34 16,0-3 11-16,0-2-14 15,0-6 4-15,3-5-2 16,6-6 2-16,2-10-14 16,1-5 26-16,-5-13-27 15,-4-6 21-15,-3-7-14 16,0-5 6-16,0-7-10 16,0-10 2-16,0-6-23 15,0-7 2-15,0-3-26 0,0 0 37 16,-19-36-142-1,8 10-67-15</inkml:trace>
  <inkml:trace contextRef="#ctx0" brushRef="#br0" timeOffset="-134612.87">10760 9544 114 0,'0'0'276'15,"0"0"-239"-15,0 0-25 16,0 0-8-16,0 0 18 15,71-127 10-15,-22 99 7 16,-1 3-33-16,3 3 45 16,-4 6-42-16,-13 3 5 0,-8 6-13 15,-13 2 2 1,1 3-3-16,-2 1-8 0,7-6 3 16,8-8-42-16,4-4 12 15,8-12-72-15,-30 15 6 16,2-2-122-16</inkml:trace>
  <inkml:trace contextRef="#ctx0" brushRef="#br0" timeOffset="-134056.96">11297 8457 356 0,'0'0'57'0,"0"0"-54"16,0 0 33-16,0 0-31 15,0 0 5-15,0 0 2 0,-17 7-1 16,17-7-6 0,0 2 5-16,0 1-18 0,0 2 23 15,0 6-11-15,0 5-2 16,12 9 13-16,12 9 8 15,-1 10 10-15,5 12 14 16,-2 11-19-16,1 12 16 16,-12 11-44-16,-2 17 36 15,-4 6-33-15,-1 5 18 16,1-3-14-16,4-10 0 16,-4-9-7-16,-1-8 7 15,-5-11-13-15,-3-11 18 0,0-12-20 16,0-11 26-1,0-15-34-15,0-9 27 0,0-9-22 16,0-6-6-16,-11-4-52 16,5 0-6-16,-7-23-152 15</inkml:trace>
  <inkml:trace contextRef="#ctx0" brushRef="#br0" timeOffset="-133525.77">11622 8273 491 0,'0'0'0'0,"0"0"-2"16,0 0-10-16,0 0 8 16,0 0 2-16,0 0 2 15,198-111 0-15,-167 103-3 16,-14 5 10-16,-7 3-15 0,-7 0 16 15,-3 0 47-15,0 0-14 16,0 19 40-16,-30 19-38 16,-1 10-24-16,-2 2-5 15,13-8-4-15,20-8-17 16,0-3 19-16,0-4-22 16,39-8 19-16,6-4-18 15,2-7 8-15,4-5-2 16,-3-3 1-16,-6 0 4 15,-3 0 0-15,-12 0 11 16,-12 0-23-16,-5 0 27 16,-7 0-19-16,0 0 13 15,0 0-22-15,-3-5-19 16,0 2-48-16,0-2-99 16,0 2-171-16</inkml:trace>
  <inkml:trace contextRef="#ctx0" brushRef="#br0" timeOffset="-132625.77">10825 8204 104 0,'0'0'397'16,"0"0"-393"-16,0 0 10 0,0 0-9 15,0 0 16-15,0 0-20 16,6 18-2-16,-6 1 7 16,0 9-6-16,0 7 19 15,0-1-19-15,0-3 12 16,0-5-5-16,0-5-7 16,0-6 11-16,0-4-8 15,0-6 1-15,0-5 5 16,0 1-8-16,0-1 0 15,0 0 19-15,0 0-15 16,0 0 41-16,0 0-42 16,13-30 32-16,4-15-35 15,2-3-2-15,-4 5-3 0,-1 17 4 16,-8 13-3 0,-3 11 9-16,1 2-17 0,-1 0 14 15,0 0-16-15,0 0 19 16,3 0-6-16,8 0 9 15,2 4 1-15,4 7-10 16,-1 4 3-16,1 1-4 16,-2-2 12-16,-2 5-20 15,1 5 24-15,2 1-30 16,1 3 12-16,2 1 2 16,4 0-36-16,-1-5-26 15,-14-23-39-15,-6-1-89 16</inkml:trace>
  <inkml:trace contextRef="#ctx0" brushRef="#br0" timeOffset="-130667.39">7394 8389 346 0,'0'0'6'0,"0"0"2"16,-52 112-6-16,46-75 22 15,6 4 10-15,0-3 1 16,0 5-9-16,0-2-1 16,0 2 0-16,6 4 4 15,3 4-25-15,4 5 42 16,4 6-43-16,-4 2 31 16,-1 4-25-16,5 3 5 15,2-2 8-15,-2 5-21 0,5-1 20 16,1 2-20-1,-1 4 13-15,7 2-6 0,4 3-5 16,-2-6 3-16,5 2-3 16,0-8 1-16,-4-3-4 15,1-5 0-15,-2-2 10 16,5-4-17-16,0 0 18 16,0 2-17-16,3-2 21 15,3-2-18-15,3-3 8 16,3-2 0-16,7-4-5 15,2 0 0-15,5-4 4 16,7 4 5-16,-2-2-10 16,3 0 13-16,8 1-15 15,6-3 10-15,11 3-7 16,1-6 0-16,7-8 1 0,0 5-4 16,5-8 17-16,-1-3-25 15,-1-3 30-15,7-3-26 16,6-7 20-16,7-5-19 15,11-6 13-15,-2-2-4 16,-2 0-1-16,-4 0 0 16,-6-8 1-16,0-12 9 15,-5-3-24-15,-1-9 29 16,-5-2-33-16,-4-3 28 16,-4 1-14-16,-1-3 2 15,6-5 0-15,11-2 1 16,-1-2 8-16,-2 7-18 0,-8 0 27 15,-6 1-31-15,-5-7 27 16,5-5-25-16,4-3 21 16,2-10-10-16,8-1 0 15,-8-3 0-15,-5 6-3 16,-17 7 15-16,-9 4-26 16,-14 8 30-16,-11 1-30 15,-8 4 26-15,-10 5-18 16,-9 4 8-16,-7 1-2 15,7-8 0-15,2-6 9 16,11-12-23-16,8-11 31 16,4-5-29-16,4-4 25 15,-1 3-25-15,-1 3 19 16,-14 4-7-16,-11 10 0 16,-8-3 1-16,-14 3-7 0,-3-1 21 15,-3-2-30-15,0 5 32 16,0-3-29-16,-6-1 25 15,-20-10-18-15,-7-6 6 16,2-8-1-16,-11-4 0 16,-3-4 1-16,-5 2-8 15,-11 1 23-15,-1 7-30 16,-8 7 28-16,-5 5-20 16,-9 8 12-16,-6 0-6 15,-7 0 0-15,-4 4 2 0,2 3-4 16,5 1 16-1,10 4-28-15,9-4 33 0,5 1-32 16,2-1 20-16,-7 0-9 16,-3 9 4-16,-12 8-2 15,-10 4 0-15,-6 14 2 16,-7-2-12-16,-4 8 25 16,8-2-35-16,3 6 35 15,2 1-24-15,7 0 13 16,-1 0-6-16,5-3 2 15,-4 4 0-15,0-1-7 16,-2 3 23-16,-9 2-33 16,-2 0 34-16,-13 0-34 0,-2 0 30 15,-15 11-23 1,-1 10 11-16,-4 2-1 0,6 4 0 16,-1-2 2-16,5-2-15 15,5-1 31-15,9-1-36 16,7-5 34-16,7 2-30 15,10 4 20-15,-4 3-11 16,3 10 5-16,-16 6 0 16,1 3-6-16,-4 3 18 15,5 0-30-15,9 2 36 16,-1-1-36-16,4 6 36 16,-1 1-28-16,-8 9 11 15,-8 11-1-15,-9 11 0 16,3 6 4-16,17 2-15 0,25-5 17 15,25-8-14-15,25-1-29 16,17-10 3-16,8 1-62 16,6-4 17-16,-3-5-20 15,3-50-9-15,0 1-21 16</inkml:trace>
  <inkml:trace contextRef="#ctx0" brushRef="#br0" timeOffset="-122757.28">12620 8932 34 0,'0'0'13'0,"0"0"-13"15,0 0 2-15,0 0-2 0,0 0 7 16,0 0 85-16,78-17-29 16,-78 17-19-16,0 0-24 15,0 0-12-15,0 0 0 16,0 0-4-16,0 0 4 15,0 0-7-15,0 0 32 16,0-2-12-16,0 2 33 16,0 0-15-16,0 0 2 15,0 0-7-15,0 0-7 16,0 0 11-16,0 0-33 16,0 0 25-16,0 0-27 15,0 0 15-15,0 0-15 0,-16 0 0 16,-19 0-3-16,-14 10-17 15,-8 14 10-15,-15 7-10 16,-9 2 11-16,0-1 1 16,5-4-5-16,7-5 20 15,12-8-17-15,7-2 14 16,14-6-5-16,14-3-2 16,7-2 4-16,10-2-7 15,5 0 17-15,0 0-28 16,0 0-3-16,0 0-21 15,0 0 1-15,0 0 21 16,0 0-9-16,0 0-8 16,0 0 16-16,0 0-6 0,0 0 19 15,0 0 8 1,0 0-15-16,5-6 21 0,7-3-17 16,1-5 7-16,7-2 0 15,2-1 0-15,1 0 3 16,-1 2-8-16,-2-2 15 15,-4 1-21-15,-4 2 22 16,-1 3-18-16,-5 3 16 16,-3 1-1-16,1 1 16 15,-4 1 2-15,0-1 18 16,0 4-25-16,0 0 24 16,0-3-28-16,0 5 39 15,0-1-53-15,0 1 25 16,-10 0-24-16,-4 0 4 0,-5 0-5 15,1 0 1-15,-6 0 0 16,1 0 9-16,-2 0-13 16,2 1 13-16,1 12-17 15,-1 0 17-15,7 0-19 16,2 0 8-16,5-4 0 16,9-4-1-16,0 0 4 15,0-2-11-15,0-2 12 16,0 4-16-16,0-1 16 15,14 1-14-15,8 1 8 16,7-4 0-16,4 0 2 16,-2-2 0-16,5 0-7 15,-4 0 19-15,1 0-24 0,3 0 21 16,-2 0-18-16,2 0 18 16,-3 0-16-16,-5 2 8 15,-8 0-1-15,-1-2 0 16,-10 3 5-16,2-1-12 15,-5 0 18-15,1 0-20 16,-4 0 19-16,0-2-15 16,0 0 10-16,-3 0-4 15,0 0-1-15,0 0 0 16,0 0-7-16,0 0-3 16,0 7-29-16,0 8-61 15,0-7-27-15</inkml:trace>
  <inkml:trace contextRef="#ctx0" brushRef="#br0" timeOffset="-116873.06">9070 10273 382 0,'0'0'26'0,"0"0"-21"16,-213 10-10-16,158-5 9 15,7-1-11-15,6-2 14 0,6 1-5 16,4-1-1-16,7 0 18 15,-2 1-9-15,7 0-5 16,-2-1 1-16,5 5-5 16,-1-3 1-16,2 1 8 15,-1 1-11-15,4-2 7 16,4 0 6-16,3-2-5 16,1 1 11-16,5 1-18 15,0 5-13-15,11 1 10 16,40 3 6-16,24-4-5 15,31-7 9-15,34-2-8 16,21 0 7-16,19-7-5 16,18-10 1-16,1-2-1 0,2 2 10 15,3 2-3 1,-11-2 23-16,-8 4-30 0,-14-2 27 16,-13 4-27-16,-15 1 9 15,-17 1-6-15,-26 3-4 16,-19 1 0-16,-19 2 4 15,-25 2-9-15,-13-1 14 16,-21 2-19-16,-3-2 22 16,0 0-21-16,-39 2 21 15,-22 0-23-15,-14 0 11 16,-18 0-10-16,-14 7 2 16,-13 11 8-16,-16 0 1 0,-12 5 7 15,-10 0 7-15,-7 3-11 16,-2-2 25-16,2-3-17 15,19-2 14-15,23-2-4 16,29-4-20-16,33 0 1 16,25-7 5-16,21 0-16 15,15-3 3-15,0 4 0 16,51 1-51-16,33-2 55 16,26-4-9-16,28-2 10 15,24 0-1-15,9-25 6 16,4-9-10-16,-1-5 14 15,-9 3-7-15,-9 2 4 16,-18 4-2-16,-18 6 4 16,-20 7-10-16,-26 3 2 15,-19 9 0-15,-27 0 0 0,-14 4 10 16,-14 1-16-16,0 0 22 16,-17 0-25-16,-36 0 19 15,-22 11-20-15,-26 18 14 16,-22 12-4-16,-22 3 0 15,-15 2-7-15,-16-4-1 16,-5-7 16-16,-2-8-16 16,8-5 22-16,16-9 3 15,27-3-12-15,26-4 11 16,28 1-10-16,33-3-5 16,22-4-2-16,23 4-1 15,0-1-1-15,32-1-67 0,43 0 60 16,31-2 17-16,27 0-11 15,19-11 7-15,16-15-3 16,2-2 0-16,-5-1 7 16,-3-3-11-16,-11 4 14 15,-17 2-16-15,-25 11 20 16,-28 7-24-16,-30 8 10 16,-21 0-50-16,-30 0-40 15,0 15 29-15,-45 4-116 16</inkml:trace>
  <inkml:trace contextRef="#ctx0" brushRef="#br0" timeOffset="-114931.39">8776 10496 512 0,'0'0'19'16,"0"0"-16"-16,0 0-3 16,0 0 4-16,0 0-12 15,0 0 3-15,0 0-2 16,14 3 11-16,28-3-9 16,6 0 10-16,10 0-5 15,9 0 0-15,17 0 1 16,11 0-6-16,8 0 12 15,17-3-21-15,12-8 28 16,13 0-21-16,10-4 14 16,-2 0-12-16,-2-2 5 15,-9 0 0-15,-10-2 9 0,-12 2-1 16,-14 4-4-16,-19 4 4 16,-18 5-13-16,-21 2 10 15,-19 2-10-15,-16 0-1 16,-10 0 2-16,-3 0 4 15,-3 2 4-15,-52 21-4 16,-22 8 7-16,-17 3-14 16,-9-4 12-16,-4-7-9 15,-5-4 8-15,-8-1 18 16,-9-5 6-16,-7-5-22 16,-10-2 23-16,4-6-24 15,2 0 19-15,12 0-21 0,15 0 17 16,7 0-11-16,17 0-13 15,19 0 5-15,11 0-1 16,18 0 0-16,18 0 4 16,10 0-14-16,7 0 20 15,6 0-24-15,0 0-5 16,0 0-11-16,10 0-29 16,41 0 59-16,13 0-2 15,23 0 4-15,17-6-9 16,13-14 19-16,12-3-22 15,16-3 24-15,3-4-25 16,2 0 22-16,-12 3-12 16,-18 5 1-16,-23 7 0 0,-29 9 0 15,-29 4 1-15,-23 2-2 16,-16 0 9-16,0 0 4 16,-30 0 35-16,-37 0-43 15,-31 11 1-15,-17 8-10 16,-15-3 5-16,-8 0 0 15,-11-3 27-15,4-5-16 16,-5-1 16-16,9-5-23 16,5-2 22-16,16 0-20 15,24 0 6-15,24 0-10 0,33 0 3 16,24 0-5 0,15 0-9-16,0 4-8 0,38 5-55 15,37 1 59-15,28-1 16 16,17-3-10-16,12-6 12 15,13 0-8-15,7 0 3 16,6-6 0-16,1-13-2 16,-7-5 11-16,-16 3-17 15,-27 2 18-15,-28 6-12 16,-30 6 13-16,-28 3-22 16,-23 4 11-16,0 0 0 15,-39 0 5-15,-35 11-5 16,-32 17-21-16,-20 3-24 15,-13 2 44-15,-7-6 0 16,7-3-13-16,10 0 14 0,17-1 0 16,85-21-71-1,12 2-99-15</inkml:trace>
  <inkml:trace contextRef="#ctx0" brushRef="#br0" timeOffset="-101777.16">8986 9954 286 0,'0'0'62'0,"0"0"-41"16,0 0 29-16,0 0-23 15,0 0 19-15,0 0-37 16,0 0 9-16,0 0-11 16,0 0-5-16,0 0 2 15,0 0-4-15,-45-18 0 16,45 18-14-16,3 0 14 16,39-1 0-16,16-3-13 0,10-2 25 15,13-6-22-15,0 0 11 16,3 1-2-16,-3 3 1 15,-6 4 0-15,-11-1 0 16,-16 3 5-16,-15 0-16 16,-18-1 25-16,-5 3-28 15,-10 0 28-15,0 0-9 16,-3 0 31-16,-42 0-30 16,-13 0-6-16,-11 0 0 15,-4 12-7-15,-8-4 16 16,-9 0 3-16,-2 2-11 15,8-7 40-15,8 2-24 16,15-5 9-16,25 0-11 16,13 0-11-16,13 0 7 0,10 0-11 15,0 0-6-15,13 0-40 16,38 0 41-16,15 0 9 16,7 0-10-16,2 0 7 15,2 0-2-15,-5 0 1 16,-14-3 0-16,-7 1-6 15,-12 2 19-15,-16 0-27 16,-10 0 28-16,-13 0-19 16,0 0 13-16,0 0 7 15,-42 0-10-15,-22 0 1 16,-25 2-12-16,-7 12 13 16,-7-4-22-16,-8 1 30 15,15-3-17-15,18-6 9 0,30 3-1 16,21-5-4-1,27 0-4-15,0 2-1 0,42-2-70 16,39 0 67-16,19 0 6 16,20 0-15-16,0-7 26 15,-1-11-25-15,-2-1 17 16,-14 1-3-16,-16 1 1 16,-32 6 0-16,-23 6-2 15,-25 3 9-15,-7-2 10 16,-25 4 48-16,-50 0-55 0,-23 0 0 15,-17 0-11 1,-5 18 2-16,0-2-1 16,14-3 3-16,25-4-1 0,33-5-6 15,41 4-1-15,7 3-25 16,41-9-158-16,21-2-53 16</inkml:trace>
  <inkml:trace contextRef="#ctx0" brushRef="#br0" timeOffset="-100232">10766 9824 617 0,'0'0'3'0,"0"0"-6"0,0 0-22 15,-193 6 18-15,160-6 14 16,8 0 7-16,5 0-11 16,11 0 0-16,5 0 1 15,4 0-7-15,0 0 3 16,0 0-31-16,10 0 23 15,26 0 0-15,9 0-3 16,9 0 17-16,7 0-16 16,-2-13 15-16,-4 0-8 15,-13 6 3-15,-16-1 0 16,-13 8-5-16,-10 0 15 16,-3 0-8-16,0 0 18 15,0 0 55-15,-25 0-73 0,-8 0 8 16,-9 0-9-16,6 0 6 15,7 0 1-15,7 0-7 16,14 3-2-16,8-1 3 16,0 1-5-16,8 1-59 15,31-1 58-15,6-3-8 16,6 0 6-16,4 0 0 16,-4 0 6-16,-4-6-5 15,-8 0 15-15,-11-1-23 16,-5 3 26-16,-14 4-19 15,-2-2 12-15,-7 2 1 16,0 0 52-16,-7 0-5 0,-31 0-52 16,-11 0 10-16,-10 0-2 15,-1 0-5-15,-12 13 10 16,2 2-12-16,5-2 9 16,4-3-11-16,19-1 9 15,15-3-10-15,18-3 1 16,9-3-7-16,0 0 0 15,0 0-41-15,29 2 22 16,23-2 13-16,9 0 18 16,7 0-14-16,2-11 9 15,-1-6-1-15,-15 2 0 16,-1 2 7-16,-17 7-18 16,-18 1 23-16,-5 5-24 0,-10 0 25 15,-3 0-14-15,0 0 4 16,0 0 30-16,-31 0-20 15,-14 0-9-15,-11 9-5 16,-5 3 16-16,2 0-4 16,8-4-9-16,9-3 2 15,18-5 4-15,12 1-7 16,12-1-1-16,0 2-5 16,3 3-45-16,42-3 35 15,17-2 6-15,10 0 12 16,-2 0-17-16,1 0 27 15,-10-4-26-15,-5-1 17 0,-17 4-8 16,-20 1 1-16,-10 0-1 16,-9 0-3-16,0 0 14 15,-9 0 23-15,-30 0-25 16,-6 0-3-16,-7 0 9 16,4 0 8-16,3 0-12 15,12 3-1-15,16 0-6 16,11-3 12-16,6 0-25 15,0 2-3-15,3 2-28 16,33-4 33-16,6 0 5 16,11 0 0-16,-5 0 5 15,3 0 1-15,-9-6 0 16,-9 0-6-16,-17 3 18 16,-10 1-24-16,-6 2 24 15,0-2 13-15,-22-3 13 0,-26 1-26 16,-14 2-7-16,-10 2-3 15,-6 0 5-15,2 0-1 16,4 0 11-16,15 0-15 16,21 2 1-16,22 1 9 15,14-3-24-15,0 1-2 16,30 2-49-16,27-3 58 16,15 0-4-16,6 0 5 15,-4 0 1-15,-7-13-7 16,-17 4 19-16,-19 3-23 15,-17 3 22-15,-14 2-12 16,0-2 8-16,-11-1 30 0,-34 2-27 16,-13-1 1-16,-2 3 7 15,-6 0-14-15,1 0 11 16,17 0 0-16,15 0-18 16,24 0 6-16,9 3-6 15,6-1-134-15,53-2 21 16,-23 0-1-16,6-2-203 15</inkml:trace>
  <inkml:trace contextRef="#ctx0" brushRef="#br0" timeOffset="-99017.48">9028 10074 95 0,'0'0'47'16,"0"0"-5"-16,0 0-10 16,0 0-12-16,0 0-3 15,0 0 3-15,0 0 4 16,-73-15-21-16,70 13 21 15,-2 0-19-15,-1-2 21 16,0 1-5-16,-4-1 19 16,1 2-6-16,-2 0-8 15,5 2-26-15,3 0-3 16,3 0 2-16,0 0-69 0,0 0-25 16,0 0-17-1</inkml:trace>
  <inkml:trace contextRef="#ctx0" brushRef="#br0" timeOffset="-98841.52">9028 10074 313 0</inkml:trace>
  <inkml:trace contextRef="#ctx0" brushRef="#br0" timeOffset="-98491.55">9028 10074 313 0,'0'-83'65'0,"0"83"-22"0,0 0-35 0,0 0 41 15,0 0-18-15,0 0 1 16,0 0-29-16,7 0-6 16,19 0-9-16,16 0 2 15,19-7 9-15,13-1 0 16,14-3-7-16,5-2 6 15,8-3-9-15,-4 3 17 16,-10-3-19-16,-17 8 19 16,-20 3-8-16,-25 3 2 15,-19 2 0-15,-6 0 0 16,-9 0 56-16,-46-2-8 16,-16 2-20-16,-17 0 21 0,-11 0-30 15,-9 0 13 1,5 0 2-16,4 0-12 0,18 2-12 15,19 0-4-15,29-2-3 16,17 0 10-16,16 0-26 16,0 3-31-16,46-3-19 15,25 0 46-15,13 0 9 16,6 0 3-16,-2 0-12 16,-4 0 7-16,-11-3-47 15,-11 3 1-15,-52 0-31 16,-10 0-63-16</inkml:trace>
  <inkml:trace contextRef="#ctx0" brushRef="#br0" timeOffset="-96893.83">9642 9939 229 0,'0'0'240'16,"0"0"-231"-16,0 0-4 15,0 0 2-15,0 0 18 16,0 0-5-16,0 0-13 0,-19 9-7 16,19 2 6-16,0 3-17 15,22 8 26-15,17 4-25 16,12 1 20-16,18-3-13 16,15-3 5-16,12-6-2 15,7-10 0-15,11-5 2 16,-7 0 3-16,-7-2-3 15,-10-18 0-15,-18-4 7 16,-21 5-4-16,-12 3-1 16,-20 5-1-16,-13 3-2 15,-6-2-1-15,0 2 37 16,0-3-17-16,0 0-13 16,0 3 4-16,0 4 13 0,0 4-22 15,0 0 12-15,-3 0-13 16,0 0 14-16,-3 0-1 15,-13 2-13-15,-11 27 14 16,-15 12-3-16,-13 11-24 16,-7-5 23-16,-2-3-19 15,-5-3 12-15,-5-7-6 16,-1-2 2-16,-2-9 0 16,2-9 4-16,4-3 3 15,5-7-14-15,12-4 25 16,5 0-30-16,13 0 12 15,10-19-4-15,7-9-25 0,5-2 9 16,11-2-9 0,3 3 21-16,-1 6 0 0,4 9 10 15,0 9-14-15,0 3 15 16,0 2-8-16,0 0-6 16,13-2 6-16,26 2 5 15,17-4 0-15,11-4-4 16,17-4 9-16,6-4-15 15,8-2 25-15,-9-1-25 16,-2-2 20-16,-12 0-15 16,-7-1 6-16,-10-1-1 15,-13-3 0-15,-12 4 2 16,-13 3-11-16,-11-2 19 16,-9 1-23-16,0 1 26 15,0 2-19-15,-12 6 15 0,-8 3 1 16,4 4 18-16,2 4-8 15,8 0-5-15,-3 0-10 16,-1 4-9-16,-7 26 20 16,-5 13-32-16,-1 6 28 15,1 2-17-15,2-6 8 16,1-4-3-16,-4-9 0 16,1-6 4-16,-7-5-13 15,-4 0 20-15,-9-3-15 16,-3-2 17-16,-4-6-18 15,-5 0 16-15,-4-8-20 16,-1-2 9-16,-2 0-5 0,7 0-1 16,4-9-3-16,11 1-5 15,11 2 26-15,14 1-25 16,11 1 20-16,3 4-14 16,0 0-6-16,0 0-15 15,0 0 11-15,20 0 17 16,5 0-12-16,8 0 25 15,3 0-27-15,6 0 28 16,9-3-26-16,14-9 18 16,10-7-6-16,2-7 10 15,7-2-1-15,-7-2-4 16,-2 2 5-16,-17 5-20 16,-13 8 17-16,-16 6-21 0,-16 5 24 15,-10 4-19-15,-3 0 11 16,0 0-2-16,0 0 6 15,0 0 4-15,0 0 28 16,0 0-35-16,0 0 20 16,0 0-21-16,-3 0 6 15,-10 0-5-15,-2 0-4 16,-15 0 1-16,-6 0 0 16,-9 15-5-16,-3 2 9 15,-8 2-12-15,-1 0 15 16,-1-3-19-16,-3 1 23 15,2-7-15-15,4-1 5 0,4-5-1 16,6-1 0 0,-2-3-8-16,10 0 5 0,1 0-31 15,6-13 13-15,7-14-47 16,11-8-28-16,12 15-86 16,0 1-3-16</inkml:trace>
  <inkml:trace contextRef="#ctx0" brushRef="#br0" timeOffset="-94907.79">9083 9152 12 0,'0'0'383'0,"0"0"-359"15,0 0-15-15,-81 128-18 16,59-76 19-16,5 1-12 16,9 5 3-16,8 11-1 15,0 10 12-15,3 6-11 16,35 5 34-16,16-2-34 16,12-7 40-16,14-8-31 0,14-7 12 15,13-13-8-15,18-7-5 16,18-15-3-16,8-13-5 15,11-16 12-15,3-2-4 16,-6-13 6-16,-2-28-7 16,-1-12 19-16,-5-16-13 15,-2-8 11-15,-7-6-13 16,1-7-3-16,-9 0-3 16,-11 0-3-16,-22 5-6 15,-23 2 10-15,-33-5-14 16,-26-5 10-16,-19 0-9 0,0 3 8 15,-55 7-2 1,-29 6 0-16,-15 2 1 0,-15 2-3 16,-6 4 15-16,2 3-21 15,-5 4 21-15,-8 4-14 16,-4 7 12-16,-7 8-14 16,-9 13 4-16,-5 13-1 15,-12 17 0-15,-9 0 1 16,-15 56-11-16,-7 36 3 15,-8 26-1-15,9 26 10 16,22 24-14-16,39 10 9 16,41 7-19-16,41 1-43 15,38-10-1-15,17-13 8 16,0-125-52-16,39-18-87 16</inkml:trace>
  <inkml:trace contextRef="#ctx0" brushRef="#br0" timeOffset="-87851.44">26177 12731 546 0,'0'0'117'0,"0"0"-61"0,0 0 3 16,0 0-25-16,0 0 6 15,0 0 0-15,0 0-26 16,0 0-5-16,20-7 1 16,-20 7-20-16,0 0 24 15,0 0-26-15,0 0 17 16,0 0-10-16,0 0-13 16,0 0-24-16,0 0-20 15,0 0-67-15,0 0-3 16,0 0-73-16,0 0 123 0,0 7-71 15</inkml:trace>
  <inkml:trace contextRef="#ctx0" brushRef="#br0" timeOffset="-87701.67">26177 12731 261 0,'20'72'101'16,"-20"-72"-32"-16,0 0 15 16,0 0-20-16,0 0-11 15,0 0-31-15,0 0-18 16,0 0-4-16,0 0-28 15,0 5-14-15,6 4-80 16,7 1 54-16,-7-1-43 16</inkml:trace>
  <inkml:trace contextRef="#ctx0" brushRef="#br0" timeOffset="-87512.17">26293 12951 232 0,'0'0'105'0,"0"0"-24"0,0 0-18 15,0 0-23-15,0 0 10 16,0 0-18-16,10 10 17 16,-10-10-47-16,0 0 6 15,0 5-8-15,0 8-21 16,0 6-108-16,0 10 121 16,0-13-73-16,-3-3-93 15</inkml:trace>
  <inkml:trace contextRef="#ctx0" brushRef="#br0" timeOffset="-86883.1">26297 13244 148 0,'0'0'53'16,"0"0"1"-16,0 0-2 0,0 0-33 15,0 0 10-15,0 0-26 16,76 82 6-16,-68-76-4 16,-2 2 5-16,0-1-5 15,-3 1-1-15,7 5-4 16,-4 2 1-16,2 2 2 15,-5 3 6-15,0 1-15 16,0 0 12-16,-3-1-10 16,6-1 12-16,-3-2-8 15,7-2 3-15,4-1 7 16,-2 3 12-16,-2-6-18 16,2-2 15-16,-1 0-14 0,-5-3 8 15,0 1-8-15,1-2 14 16,-7 5-14-16,3 0-2 15,-3 3 3-15,0 4-4 16,0 0-4-16,0 4-39 16,0 1 28-16,0-6 12 15,0 5 1-15,0-5-2 16,0-1-3-16,0 0 5 16,0-2 0-16,3-2-7 15,3 2 14-15,5 2-12 16,-8-5 16-16,0 3-21 15,3-2 14-15,1 1-8 16,2-1 0-16,2 0-7 0,-2 0-18 16,-3 0 3-16,-2-1 25 15,-4 3-3-15,0 2-3 16,0 0 6-16,0 3-1 16,0-2-25-16,0 2 9 15,0 1-5-15,0-5-11 16,0 4 5-16,0-6 1 15,3 1 24-15,14 2 8 16,-2-6-2-16,1 1 1 16,1 2 16-16,-8-6 0 15,-2 4-12-15,-1 5-7 16,-3 1 1-16,-3 3-4 16,0 0-20-16,0 0-1 0,0-14-73 15</inkml:trace>
  <inkml:trace contextRef="#ctx0" brushRef="#br0" timeOffset="-86598.37">26768 14498 132 0,'0'0'64'0,"0"0"1"16,0 0-1-16,0 0-27 15,0 0 48-15,0 0-47 16,22 76 6-16,-11-65-34 15,-5 0 12-15,4 2-19 0,-4 1-1 16,3 4 6 0,5 1-8-16,-4 0 0 15,2 0-11-15,4 3-6 0,-7-3-32 16,11 1 19-16,-4 1-18 16,1-5 19-16,5 5-28 15,1-7 16-15,2-3-7 16,5 2-20-16,-21-13 21 15,-1 0-82-15</inkml:trace>
  <inkml:trace contextRef="#ctx0" brushRef="#br0" timeOffset="-85272.03">27343 15464 367 0,'0'0'32'0,"0"0"-27"0,0 0-5 16,0 0 0 0,0 0 0-16,0 0 6 0,14 113-3 15,5-94-6-15,-4 2 14 16,2-1 5-16,-1-2-12 16,4-2 30-16,-4 6-19 15,9-7 0-15,4 2-8 16,7-2-6-16,9-4 6 15,10-6 7-15,7 0-19 16,5-5 12-16,-5 0-14 16,2 0-11-16,-5 0 3 15,-4 0-10-15,-4 0 17 16,1 0-13-16,-7 0 4 16,-3 0 16-16,0-6 1 15,-3-4-7-15,0-3 14 0,-1-11 3 16,1-4 2-16,0-15-8 15,3-6-4-15,-6-8-40 16,-8 0-43-16,-6 6 69 16,-8 9 11-16,-8 8 6 15,-6 6 45-15,0 4 17 16,0 5-6-16,-3 0-23 16,-20 2 0-16,-5-1-8 15,-5 4-23-15,-9-6 1 16,-9-1 2-16,-4 1-12 15,-10-1 16-15,-10 3-21 16,-6 2 18-16,-3 8-7 16,-2 1 23-16,-4 7 21 0,6 0-4 15,3 0-23-15,13 9 0 16,10 10-15-16,5 0-4 16,5 4 13-16,7 1-17 15,5 4 5-15,10 4-1 16,10 7 0-16,4 3 2 15,7 2-14-15,5 7 24 16,0-4-25-16,0-3 28 16,30-1-26-16,-1-7 14 15,4 4-5-15,8-7 2 16,10-5 0-16,11-4-2 16,7-5-12-16,4-4 10 0,2-6-18 15,-1-3 3 1,-2-6 4-16,1 0-6 0,-1 0-12 15,-2 0-4-15,-5-8 25 16,-4-14-21-16,-2-6 20 16,-4-4-26-16,-4-8 25 15,-6-8-38-15,-3-4 16 16,-9-1-45-16,-33 34 20 16,0 6-78-16</inkml:trace>
  <inkml:trace contextRef="#ctx0" brushRef="#br0" timeOffset="-85120.21">28593 15208 188 0,'0'0'95'0,"0"0"-51"0,0 0 59 16,-241-90-61-16,130 66-5 16,-15 7 6-16,-16 8-39 15,-4 9 60-15,8 0-2 16,12 19-26-16,26 29-33 16,28 16-6-16,30 11-79 15,42-43-70-15,0-6-324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D9120-B34D-4940-B290-08A99073E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506110-0B2F-41C2-8092-4833B2B40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5E992C-DFFE-416C-8E85-D4FB3628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382484-DD28-4C13-B415-1A76AF3A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E13B8D-5930-4863-8DD7-30A8A819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81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933E4-F032-4BBD-8048-9A33A23D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961818-97A8-4FC7-A7CC-64F6D3F72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9CAF1E-F36A-432C-B7BE-B41F709D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A41620-ABF0-4182-BA84-7012D001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4FB841-4F5A-4A35-9376-7E2797A4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11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1A0979-213A-424B-B75D-CF7A754B7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B13486-0A19-4258-925C-1B8B8B097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678866-AB34-4117-A6B6-F21E2410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D1DEE5-D3BB-4A67-A010-99EBA6A3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9E70A3-2E13-4481-B30F-C0DC69CC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91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668DD-0CC8-4A33-B398-1C7937FD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474359-30DD-4D3D-A72C-3467798ED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911B78-7D7F-47D0-98BE-A5BA4DD0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79CE25-3494-4877-85DA-C170A550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86278A-BFF6-4070-A48E-163990FE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93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EE911-EB68-4757-BCB6-9660B4D5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D473C0-46BC-47EA-B89A-E726B24A0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29583-3A6D-407D-B609-0EA437B9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D414C5-A8F7-4545-8B27-E97A67C4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13BA6D-661A-4AA1-895D-FAF49EAB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8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96AAB-1090-4929-965E-95D1CE64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CF7232-B0A3-4C05-A8C6-C7F587D98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8155B6-278B-4C99-9912-3E698BFF8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F4632F-BF8D-41D1-94DA-70EC54D8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63374A-FA3F-47D2-AE12-24C5B541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46068E-74A9-4D29-A45B-49A54CF7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86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5D487-0E6F-4EF9-B469-97D1A2EC9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F6C2B6-D923-4014-9DA9-5284CD92A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03974B-AB39-4E22-AE45-4E5764B4E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1259DE-4013-49BC-8BAD-CB08D48A1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F5E7E8-6EE6-4786-81E3-AC527F3B9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B4E532-752E-4F96-A975-175C1077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0909CAF-65AF-44F2-B01A-7B3A2117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E9C9D0E-F61C-4A5A-9648-E9662235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80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EBEC9-F63F-411D-8409-7ED0BC88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E752F4-BC3D-48E3-AA06-4EBE85C0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6CFB72-BD2F-4606-9861-EAAEDFAD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CB85A1-9BB7-470B-B869-617201F2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86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E8553E-AC39-4811-A4BC-E5006C0F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F0F030C-30D6-4928-9DDA-217548F7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FA6ED5-6B7F-4D06-8E5F-ED10E9C5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00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EC9D8-BCDF-4574-A60A-59C9985F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74967D-62FE-40D1-A52A-AC9E236BC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634ABA-05EE-4538-9B55-501019727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AB71A3-CD62-4A3D-949C-71D5CCB6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33365D-9BD6-4AF2-AA79-65B804CE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D6D761-0EA8-4F1B-A924-5F0AADFB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49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E45F7-CC0C-4BE8-A040-2B7D732D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26D633-6221-4B1B-A594-521F0BBF8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6FC000-3A11-480E-89E9-404851E8D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A938CB-9660-43D6-B02C-ED48B896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A3E708-A515-415D-83F5-59C5154E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F2DF93-0FA8-4F9C-B09A-2F62263E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33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E50955-8BD9-4FC6-AC6F-636B391C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7B48DE-26AD-4BBC-B5D6-56C4FDE13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2E315F-E972-4612-A6FC-3D84FA698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7B842-B289-416B-A942-AAEF1646B71E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877BB8-748E-4AA6-986C-C4EA1DA81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E647B5-7D27-4B60-B278-FE39EFBE6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70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3" Type="http://schemas.openxmlformats.org/officeDocument/2006/relationships/image" Target="../media/image200.png"/><Relationship Id="rId7" Type="http://schemas.openxmlformats.org/officeDocument/2006/relationships/image" Target="../media/image51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0.png"/><Relationship Id="rId5" Type="http://schemas.openxmlformats.org/officeDocument/2006/relationships/image" Target="../media/image490.png"/><Relationship Id="rId4" Type="http://schemas.openxmlformats.org/officeDocument/2006/relationships/image" Target="../media/image1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3" Type="http://schemas.openxmlformats.org/officeDocument/2006/relationships/image" Target="../media/image200.png"/><Relationship Id="rId7" Type="http://schemas.openxmlformats.org/officeDocument/2006/relationships/image" Target="../media/image5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0.png"/><Relationship Id="rId5" Type="http://schemas.openxmlformats.org/officeDocument/2006/relationships/image" Target="../media/image530.png"/><Relationship Id="rId4" Type="http://schemas.openxmlformats.org/officeDocument/2006/relationships/image" Target="../media/image1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200.png"/><Relationship Id="rId7" Type="http://schemas.openxmlformats.org/officeDocument/2006/relationships/image" Target="../media/image58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1.png"/><Relationship Id="rId5" Type="http://schemas.openxmlformats.org/officeDocument/2006/relationships/image" Target="../media/image600.png"/><Relationship Id="rId4" Type="http://schemas.openxmlformats.org/officeDocument/2006/relationships/image" Target="../media/image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0.png"/><Relationship Id="rId5" Type="http://schemas.openxmlformats.org/officeDocument/2006/relationships/image" Target="../media/image650.png"/><Relationship Id="rId4" Type="http://schemas.openxmlformats.org/officeDocument/2006/relationships/image" Target="../media/image640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0.png"/><Relationship Id="rId5" Type="http://schemas.openxmlformats.org/officeDocument/2006/relationships/image" Target="../media/image700.png"/><Relationship Id="rId4" Type="http://schemas.openxmlformats.org/officeDocument/2006/relationships/image" Target="../media/image690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0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50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0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1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tmp"/><Relationship Id="rId5" Type="http://schemas.openxmlformats.org/officeDocument/2006/relationships/image" Target="../media/image91.png"/><Relationship Id="rId4" Type="http://schemas.openxmlformats.org/officeDocument/2006/relationships/image" Target="../media/image5.png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5.xml"/><Relationship Id="rId18" Type="http://schemas.openxmlformats.org/officeDocument/2006/relationships/image" Target="../media/image96.png"/><Relationship Id="rId26" Type="http://schemas.openxmlformats.org/officeDocument/2006/relationships/image" Target="../media/image101.png"/><Relationship Id="rId39" Type="http://schemas.openxmlformats.org/officeDocument/2006/relationships/customXml" Target="../ink/ink88.xml"/><Relationship Id="rId21" Type="http://schemas.openxmlformats.org/officeDocument/2006/relationships/customXml" Target="../ink/ink79.xml"/><Relationship Id="rId34" Type="http://schemas.openxmlformats.org/officeDocument/2006/relationships/image" Target="../media/image105.png"/><Relationship Id="rId7" Type="http://schemas.openxmlformats.org/officeDocument/2006/relationships/customXml" Target="../ink/ink72.xml"/><Relationship Id="rId12" Type="http://schemas.openxmlformats.org/officeDocument/2006/relationships/image" Target="../media/image93.png"/><Relationship Id="rId17" Type="http://schemas.openxmlformats.org/officeDocument/2006/relationships/customXml" Target="../ink/ink77.xml"/><Relationship Id="rId25" Type="http://schemas.openxmlformats.org/officeDocument/2006/relationships/customXml" Target="../ink/ink81.xml"/><Relationship Id="rId33" Type="http://schemas.openxmlformats.org/officeDocument/2006/relationships/customXml" Target="../ink/ink85.xml"/><Relationship Id="rId38" Type="http://schemas.openxmlformats.org/officeDocument/2006/relationships/image" Target="../media/image107.png"/><Relationship Id="rId2" Type="http://schemas.openxmlformats.org/officeDocument/2006/relationships/image" Target="../media/image1.png"/><Relationship Id="rId16" Type="http://schemas.openxmlformats.org/officeDocument/2006/relationships/image" Target="../media/image95.png"/><Relationship Id="rId20" Type="http://schemas.openxmlformats.org/officeDocument/2006/relationships/image" Target="../media/image97.png"/><Relationship Id="rId29" Type="http://schemas.openxmlformats.org/officeDocument/2006/relationships/customXml" Target="../ink/ink8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customXml" Target="../ink/ink74.xml"/><Relationship Id="rId24" Type="http://schemas.openxmlformats.org/officeDocument/2006/relationships/image" Target="../media/image99.png"/><Relationship Id="rId32" Type="http://schemas.openxmlformats.org/officeDocument/2006/relationships/image" Target="../media/image104.png"/><Relationship Id="rId37" Type="http://schemas.openxmlformats.org/officeDocument/2006/relationships/customXml" Target="../ink/ink87.xml"/><Relationship Id="rId40" Type="http://schemas.openxmlformats.org/officeDocument/2006/relationships/image" Target="../media/image108.png"/><Relationship Id="rId5" Type="http://schemas.openxmlformats.org/officeDocument/2006/relationships/customXml" Target="../ink/ink71.xml"/><Relationship Id="rId15" Type="http://schemas.openxmlformats.org/officeDocument/2006/relationships/customXml" Target="../ink/ink76.xml"/><Relationship Id="rId23" Type="http://schemas.openxmlformats.org/officeDocument/2006/relationships/customXml" Target="../ink/ink80.xml"/><Relationship Id="rId28" Type="http://schemas.openxmlformats.org/officeDocument/2006/relationships/image" Target="../media/image102.png"/><Relationship Id="rId36" Type="http://schemas.openxmlformats.org/officeDocument/2006/relationships/image" Target="../media/image106.png"/><Relationship Id="rId10" Type="http://schemas.openxmlformats.org/officeDocument/2006/relationships/image" Target="../media/image92.png"/><Relationship Id="rId19" Type="http://schemas.openxmlformats.org/officeDocument/2006/relationships/customXml" Target="../ink/ink78.xml"/><Relationship Id="rId31" Type="http://schemas.openxmlformats.org/officeDocument/2006/relationships/customXml" Target="../ink/ink84.xml"/><Relationship Id="rId4" Type="http://schemas.openxmlformats.org/officeDocument/2006/relationships/image" Target="../media/image87.png"/><Relationship Id="rId9" Type="http://schemas.openxmlformats.org/officeDocument/2006/relationships/customXml" Target="../ink/ink73.xml"/><Relationship Id="rId14" Type="http://schemas.openxmlformats.org/officeDocument/2006/relationships/image" Target="../media/image94.png"/><Relationship Id="rId22" Type="http://schemas.openxmlformats.org/officeDocument/2006/relationships/image" Target="../media/image98.png"/><Relationship Id="rId27" Type="http://schemas.openxmlformats.org/officeDocument/2006/relationships/customXml" Target="../ink/ink82.xml"/><Relationship Id="rId30" Type="http://schemas.openxmlformats.org/officeDocument/2006/relationships/image" Target="../media/image103.png"/><Relationship Id="rId35" Type="http://schemas.openxmlformats.org/officeDocument/2006/relationships/customXml" Target="../ink/ink86.xml"/><Relationship Id="rId8" Type="http://schemas.openxmlformats.org/officeDocument/2006/relationships/image" Target="../media/image89.png"/><Relationship Id="rId3" Type="http://schemas.openxmlformats.org/officeDocument/2006/relationships/customXml" Target="../ink/ink7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customXml" Target="../ink/ink4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customXml" Target="../ink/ink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customXml" Target="../ink/ink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customXml" Target="../ink/ink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customXml" Target="../ink/ink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customXml" Target="../ink/ink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customXml" Target="../ink/ink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customXml" Target="../ink/ink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customXml" Target="../ink/ink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customXml" Target="../ink/ink16.xml"/><Relationship Id="rId4" Type="http://schemas.openxmlformats.org/officeDocument/2006/relationships/image" Target="../media/image17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.xml"/><Relationship Id="rId5" Type="http://schemas.openxmlformats.org/officeDocument/2006/relationships/image" Target="../media/image191.png"/><Relationship Id="rId4" Type="http://schemas.openxmlformats.org/officeDocument/2006/relationships/image" Target="../media/image20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customXml" Target="../ink/ink18.xml"/><Relationship Id="rId4" Type="http://schemas.openxmlformats.org/officeDocument/2006/relationships/image" Target="../media/image2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customXml" Target="../ink/ink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0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customXml" Target="../ink/ink21.xml"/><Relationship Id="rId4" Type="http://schemas.openxmlformats.org/officeDocument/2006/relationships/image" Target="../media/image27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281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1.png"/><Relationship Id="rId4" Type="http://schemas.openxmlformats.org/officeDocument/2006/relationships/image" Target="../media/image291.png"/><Relationship Id="rId9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281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1.png"/><Relationship Id="rId5" Type="http://schemas.openxmlformats.org/officeDocument/2006/relationships/image" Target="../media/image291.png"/><Relationship Id="rId4" Type="http://schemas.openxmlformats.org/officeDocument/2006/relationships/image" Target="../media/image331.png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image" Target="../media/image281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1.png"/><Relationship Id="rId5" Type="http://schemas.openxmlformats.org/officeDocument/2006/relationships/image" Target="../media/image291.png"/><Relationship Id="rId4" Type="http://schemas.openxmlformats.org/officeDocument/2006/relationships/image" Target="../media/image352.png"/><Relationship Id="rId9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281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1.png"/><Relationship Id="rId5" Type="http://schemas.openxmlformats.org/officeDocument/2006/relationships/image" Target="../media/image291.png"/><Relationship Id="rId4" Type="http://schemas.openxmlformats.org/officeDocument/2006/relationships/image" Target="../media/image352.png"/><Relationship Id="rId9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6.xml"/><Relationship Id="rId5" Type="http://schemas.openxmlformats.org/officeDocument/2006/relationships/image" Target="../media/image361.png"/><Relationship Id="rId4" Type="http://schemas.openxmlformats.org/officeDocument/2006/relationships/image" Target="../media/image30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7.xml"/><Relationship Id="rId5" Type="http://schemas.openxmlformats.org/officeDocument/2006/relationships/image" Target="../media/image361.png"/><Relationship Id="rId4" Type="http://schemas.openxmlformats.org/officeDocument/2006/relationships/image" Target="../media/image30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8.xml"/><Relationship Id="rId5" Type="http://schemas.openxmlformats.org/officeDocument/2006/relationships/image" Target="../media/image361.png"/><Relationship Id="rId4" Type="http://schemas.openxmlformats.org/officeDocument/2006/relationships/image" Target="../media/image30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customXml" Target="../ink/ink2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customXml" Target="../ink/ink30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1.png"/><Relationship Id="rId7" Type="http://schemas.openxmlformats.org/officeDocument/2006/relationships/customXml" Target="../ink/ink3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customXml" Target="../ink/ink31.xml"/><Relationship Id="rId4" Type="http://schemas.openxmlformats.org/officeDocument/2006/relationships/image" Target="../media/image40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3" Type="http://schemas.openxmlformats.org/officeDocument/2006/relationships/image" Target="../media/image412.png"/><Relationship Id="rId7" Type="http://schemas.openxmlformats.org/officeDocument/2006/relationships/image" Target="../media/image4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1.png"/><Relationship Id="rId5" Type="http://schemas.openxmlformats.org/officeDocument/2006/relationships/image" Target="../media/image421.png"/><Relationship Id="rId4" Type="http://schemas.openxmlformats.org/officeDocument/2006/relationships/image" Target="../media/image401.png"/><Relationship Id="rId9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3" Type="http://schemas.openxmlformats.org/officeDocument/2006/relationships/image" Target="../media/image412.png"/><Relationship Id="rId7" Type="http://schemas.openxmlformats.org/officeDocument/2006/relationships/image" Target="../media/image4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1.png"/><Relationship Id="rId5" Type="http://schemas.openxmlformats.org/officeDocument/2006/relationships/image" Target="../media/image421.png"/><Relationship Id="rId4" Type="http://schemas.openxmlformats.org/officeDocument/2006/relationships/image" Target="../media/image401.png"/><Relationship Id="rId9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1.png"/><Relationship Id="rId3" Type="http://schemas.openxmlformats.org/officeDocument/2006/relationships/image" Target="../media/image412.png"/><Relationship Id="rId7" Type="http://schemas.openxmlformats.org/officeDocument/2006/relationships/image" Target="../media/image4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1.png"/><Relationship Id="rId11" Type="http://schemas.openxmlformats.org/officeDocument/2006/relationships/image" Target="../media/image47.png"/><Relationship Id="rId5" Type="http://schemas.openxmlformats.org/officeDocument/2006/relationships/image" Target="../media/image421.png"/><Relationship Id="rId10" Type="http://schemas.openxmlformats.org/officeDocument/2006/relationships/customXml" Target="../ink/ink35.xml"/><Relationship Id="rId4" Type="http://schemas.openxmlformats.org/officeDocument/2006/relationships/image" Target="../media/image401.png"/><Relationship Id="rId9" Type="http://schemas.openxmlformats.org/officeDocument/2006/relationships/image" Target="../media/image46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customXml" Target="../ink/ink3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7" Type="http://schemas.openxmlformats.org/officeDocument/2006/relationships/image" Target="../media/image1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7.png"/><Relationship Id="rId4" Type="http://schemas.openxmlformats.org/officeDocument/2006/relationships/image" Target="../media/image61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customXml" Target="../ink/ink37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20.png"/><Relationship Id="rId4" Type="http://schemas.openxmlformats.org/officeDocument/2006/relationships/image" Target="../media/image16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2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80.png"/><Relationship Id="rId7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220.png"/><Relationship Id="rId7" Type="http://schemas.openxmlformats.org/officeDocument/2006/relationships/image" Target="../media/image2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0.png"/><Relationship Id="rId5" Type="http://schemas.openxmlformats.org/officeDocument/2006/relationships/image" Target="../media/image200.png"/><Relationship Id="rId4" Type="http://schemas.openxmlformats.org/officeDocument/2006/relationships/image" Target="../media/image230.png"/><Relationship Id="rId9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60.png"/><Relationship Id="rId7" Type="http://schemas.openxmlformats.org/officeDocument/2006/relationships/image" Target="../media/image290.png"/><Relationship Id="rId12" Type="http://schemas.openxmlformats.org/officeDocument/2006/relationships/image" Target="../media/image5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11" Type="http://schemas.openxmlformats.org/officeDocument/2006/relationships/customXml" Target="../ink/ink38.xml"/><Relationship Id="rId5" Type="http://schemas.openxmlformats.org/officeDocument/2006/relationships/image" Target="../media/image200.png"/><Relationship Id="rId10" Type="http://schemas.openxmlformats.org/officeDocument/2006/relationships/image" Target="../media/image1.png"/><Relationship Id="rId4" Type="http://schemas.openxmlformats.org/officeDocument/2006/relationships/image" Target="../media/image270.png"/><Relationship Id="rId9" Type="http://schemas.openxmlformats.org/officeDocument/2006/relationships/image" Target="../media/image12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20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11.png"/><Relationship Id="rId7" Type="http://schemas.openxmlformats.org/officeDocument/2006/relationships/image" Target="../media/image34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0.png"/><Relationship Id="rId5" Type="http://schemas.openxmlformats.org/officeDocument/2006/relationships/image" Target="../media/image200.png"/><Relationship Id="rId10" Type="http://schemas.openxmlformats.org/officeDocument/2006/relationships/image" Target="../media/image1.png"/><Relationship Id="rId4" Type="http://schemas.openxmlformats.org/officeDocument/2006/relationships/image" Target="../media/image320.png"/><Relationship Id="rId9" Type="http://schemas.openxmlformats.org/officeDocument/2006/relationships/image" Target="../media/image120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200.png"/><Relationship Id="rId7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10" Type="http://schemas.openxmlformats.org/officeDocument/2006/relationships/image" Target="../media/image1.png"/><Relationship Id="rId4" Type="http://schemas.openxmlformats.org/officeDocument/2006/relationships/image" Target="../media/image360.png"/><Relationship Id="rId9" Type="http://schemas.openxmlformats.org/officeDocument/2006/relationships/image" Target="../media/image390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200.png"/><Relationship Id="rId7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1.png"/><Relationship Id="rId5" Type="http://schemas.openxmlformats.org/officeDocument/2006/relationships/image" Target="../media/image340.png"/><Relationship Id="rId10" Type="http://schemas.openxmlformats.org/officeDocument/2006/relationships/image" Target="../media/image1.png"/><Relationship Id="rId4" Type="http://schemas.openxmlformats.org/officeDocument/2006/relationships/image" Target="../media/image400.png"/><Relationship Id="rId9" Type="http://schemas.openxmlformats.org/officeDocument/2006/relationships/image" Target="../media/image390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200.png"/><Relationship Id="rId7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1.png"/><Relationship Id="rId5" Type="http://schemas.openxmlformats.org/officeDocument/2006/relationships/image" Target="../media/image340.png"/><Relationship Id="rId10" Type="http://schemas.openxmlformats.org/officeDocument/2006/relationships/image" Target="../media/image1.png"/><Relationship Id="rId4" Type="http://schemas.openxmlformats.org/officeDocument/2006/relationships/image" Target="../media/image400.png"/><Relationship Id="rId9" Type="http://schemas.openxmlformats.org/officeDocument/2006/relationships/image" Target="../media/image39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customXml" Target="../ink/ink43.xml"/><Relationship Id="rId18" Type="http://schemas.openxmlformats.org/officeDocument/2006/relationships/image" Target="../media/image57.png"/><Relationship Id="rId26" Type="http://schemas.openxmlformats.org/officeDocument/2006/relationships/image" Target="../media/image61.png"/><Relationship Id="rId3" Type="http://schemas.openxmlformats.org/officeDocument/2006/relationships/image" Target="../media/image430.png"/><Relationship Id="rId21" Type="http://schemas.openxmlformats.org/officeDocument/2006/relationships/customXml" Target="../ink/ink47.xml"/><Relationship Id="rId7" Type="http://schemas.openxmlformats.org/officeDocument/2006/relationships/customXml" Target="../ink/ink40.xml"/><Relationship Id="rId12" Type="http://schemas.openxmlformats.org/officeDocument/2006/relationships/image" Target="../media/image54.png"/><Relationship Id="rId17" Type="http://schemas.openxmlformats.org/officeDocument/2006/relationships/customXml" Target="../ink/ink45.xml"/><Relationship Id="rId25" Type="http://schemas.openxmlformats.org/officeDocument/2006/relationships/customXml" Target="../ink/ink49.xml"/><Relationship Id="rId2" Type="http://schemas.openxmlformats.org/officeDocument/2006/relationships/image" Target="../media/image390.png"/><Relationship Id="rId16" Type="http://schemas.openxmlformats.org/officeDocument/2006/relationships/image" Target="../media/image56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1.png"/><Relationship Id="rId11" Type="http://schemas.openxmlformats.org/officeDocument/2006/relationships/customXml" Target="../ink/ink42.xml"/><Relationship Id="rId24" Type="http://schemas.openxmlformats.org/officeDocument/2006/relationships/image" Target="../media/image60.png"/><Relationship Id="rId5" Type="http://schemas.openxmlformats.org/officeDocument/2006/relationships/customXml" Target="../ink/ink39.xml"/><Relationship Id="rId15" Type="http://schemas.openxmlformats.org/officeDocument/2006/relationships/customXml" Target="../ink/ink44.xml"/><Relationship Id="rId23" Type="http://schemas.openxmlformats.org/officeDocument/2006/relationships/customXml" Target="../ink/ink48.xml"/><Relationship Id="rId28" Type="http://schemas.openxmlformats.org/officeDocument/2006/relationships/image" Target="../media/image62.png"/><Relationship Id="rId10" Type="http://schemas.openxmlformats.org/officeDocument/2006/relationships/image" Target="../media/image51.png"/><Relationship Id="rId19" Type="http://schemas.openxmlformats.org/officeDocument/2006/relationships/customXml" Target="../ink/ink46.xml"/><Relationship Id="rId4" Type="http://schemas.openxmlformats.org/officeDocument/2006/relationships/image" Target="../media/image1.png"/><Relationship Id="rId9" Type="http://schemas.openxmlformats.org/officeDocument/2006/relationships/customXml" Target="../ink/ink41.xml"/><Relationship Id="rId14" Type="http://schemas.openxmlformats.org/officeDocument/2006/relationships/image" Target="../media/image55.png"/><Relationship Id="rId22" Type="http://schemas.openxmlformats.org/officeDocument/2006/relationships/image" Target="../media/image59.png"/><Relationship Id="rId27" Type="http://schemas.openxmlformats.org/officeDocument/2006/relationships/customXml" Target="../ink/ink5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5.xml"/><Relationship Id="rId18" Type="http://schemas.openxmlformats.org/officeDocument/2006/relationships/image" Target="../media/image69.png"/><Relationship Id="rId26" Type="http://schemas.openxmlformats.org/officeDocument/2006/relationships/image" Target="../media/image73.png"/><Relationship Id="rId39" Type="http://schemas.openxmlformats.org/officeDocument/2006/relationships/image" Target="../media/image81.png"/><Relationship Id="rId21" Type="http://schemas.openxmlformats.org/officeDocument/2006/relationships/customXml" Target="../ink/ink59.xml"/><Relationship Id="rId34" Type="http://schemas.openxmlformats.org/officeDocument/2006/relationships/image" Target="../media/image78.png"/><Relationship Id="rId7" Type="http://schemas.openxmlformats.org/officeDocument/2006/relationships/customXml" Target="../ink/ink52.xml"/><Relationship Id="rId2" Type="http://schemas.openxmlformats.org/officeDocument/2006/relationships/image" Target="../media/image390.png"/><Relationship Id="rId16" Type="http://schemas.openxmlformats.org/officeDocument/2006/relationships/image" Target="../media/image68.png"/><Relationship Id="rId20" Type="http://schemas.openxmlformats.org/officeDocument/2006/relationships/image" Target="../media/image70.png"/><Relationship Id="rId29" Type="http://schemas.openxmlformats.org/officeDocument/2006/relationships/customXml" Target="../ink/ink63.xml"/><Relationship Id="rId41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customXml" Target="../ink/ink54.xml"/><Relationship Id="rId24" Type="http://schemas.openxmlformats.org/officeDocument/2006/relationships/image" Target="../media/image72.png"/><Relationship Id="rId32" Type="http://schemas.openxmlformats.org/officeDocument/2006/relationships/image" Target="../media/image76.png"/><Relationship Id="rId37" Type="http://schemas.openxmlformats.org/officeDocument/2006/relationships/image" Target="../media/image79.png"/><Relationship Id="rId40" Type="http://schemas.openxmlformats.org/officeDocument/2006/relationships/customXml" Target="../ink/ink69.xml"/><Relationship Id="rId5" Type="http://schemas.openxmlformats.org/officeDocument/2006/relationships/customXml" Target="../ink/ink51.xml"/><Relationship Id="rId15" Type="http://schemas.openxmlformats.org/officeDocument/2006/relationships/customXml" Target="../ink/ink56.xml"/><Relationship Id="rId23" Type="http://schemas.openxmlformats.org/officeDocument/2006/relationships/customXml" Target="../ink/ink60.xml"/><Relationship Id="rId28" Type="http://schemas.openxmlformats.org/officeDocument/2006/relationships/image" Target="../media/image74.png"/><Relationship Id="rId36" Type="http://schemas.openxmlformats.org/officeDocument/2006/relationships/customXml" Target="../ink/ink67.xml"/><Relationship Id="rId10" Type="http://schemas.openxmlformats.org/officeDocument/2006/relationships/image" Target="../media/image65.png"/><Relationship Id="rId19" Type="http://schemas.openxmlformats.org/officeDocument/2006/relationships/customXml" Target="../ink/ink58.xml"/><Relationship Id="rId31" Type="http://schemas.openxmlformats.org/officeDocument/2006/relationships/customXml" Target="../ink/ink64.xml"/><Relationship Id="rId4" Type="http://schemas.openxmlformats.org/officeDocument/2006/relationships/image" Target="../media/image1.png"/><Relationship Id="rId9" Type="http://schemas.openxmlformats.org/officeDocument/2006/relationships/customXml" Target="../ink/ink53.xml"/><Relationship Id="rId14" Type="http://schemas.openxmlformats.org/officeDocument/2006/relationships/image" Target="../media/image67.png"/><Relationship Id="rId22" Type="http://schemas.openxmlformats.org/officeDocument/2006/relationships/image" Target="../media/image71.png"/><Relationship Id="rId27" Type="http://schemas.openxmlformats.org/officeDocument/2006/relationships/customXml" Target="../ink/ink62.xml"/><Relationship Id="rId30" Type="http://schemas.openxmlformats.org/officeDocument/2006/relationships/image" Target="../media/image75.png"/><Relationship Id="rId35" Type="http://schemas.openxmlformats.org/officeDocument/2006/relationships/customXml" Target="../ink/ink66.xml"/><Relationship Id="rId8" Type="http://schemas.openxmlformats.org/officeDocument/2006/relationships/image" Target="../media/image64.png"/><Relationship Id="rId3" Type="http://schemas.openxmlformats.org/officeDocument/2006/relationships/image" Target="../media/image420.png"/><Relationship Id="rId12" Type="http://schemas.openxmlformats.org/officeDocument/2006/relationships/image" Target="../media/image66.png"/><Relationship Id="rId17" Type="http://schemas.openxmlformats.org/officeDocument/2006/relationships/customXml" Target="../ink/ink57.xml"/><Relationship Id="rId25" Type="http://schemas.openxmlformats.org/officeDocument/2006/relationships/customXml" Target="../ink/ink61.xml"/><Relationship Id="rId33" Type="http://schemas.openxmlformats.org/officeDocument/2006/relationships/customXml" Target="../ink/ink65.xml"/><Relationship Id="rId38" Type="http://schemas.openxmlformats.org/officeDocument/2006/relationships/customXml" Target="../ink/ink6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0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ela 4">
            <a:extLst>
              <a:ext uri="{FF2B5EF4-FFF2-40B4-BE49-F238E27FC236}">
                <a16:creationId xmlns:a16="http://schemas.microsoft.com/office/drawing/2014/main" id="{0AB4E875-66C2-4FB8-A8B1-3FD9FC650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589235"/>
              </p:ext>
            </p:extLst>
          </p:nvPr>
        </p:nvGraphicFramePr>
        <p:xfrm>
          <a:off x="816749" y="1924521"/>
          <a:ext cx="4073366" cy="250746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14723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65864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graphicFrame>
        <p:nvGraphicFramePr>
          <p:cNvPr id="29" name="Tabela 4">
            <a:extLst>
              <a:ext uri="{FF2B5EF4-FFF2-40B4-BE49-F238E27FC236}">
                <a16:creationId xmlns:a16="http://schemas.microsoft.com/office/drawing/2014/main" id="{CE76F0A1-2BCC-4B0E-9B9C-7BC712F30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403075"/>
              </p:ext>
            </p:extLst>
          </p:nvPr>
        </p:nvGraphicFramePr>
        <p:xfrm>
          <a:off x="5690607" y="1924521"/>
          <a:ext cx="5726092" cy="250746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1223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656931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656931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20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20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C51BED60-E7BC-44E2-863E-056CFC0CC7DE}"/>
              </a:ext>
            </a:extLst>
          </p:cNvPr>
          <p:cNvCxnSpPr/>
          <p:nvPr/>
        </p:nvCxnSpPr>
        <p:spPr>
          <a:xfrm>
            <a:off x="5033639" y="3429000"/>
            <a:ext cx="49714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750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25920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36084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ela 4">
            <a:extLst>
              <a:ext uri="{FF2B5EF4-FFF2-40B4-BE49-F238E27FC236}">
                <a16:creationId xmlns:a16="http://schemas.microsoft.com/office/drawing/2014/main" id="{7A651DBA-EEE6-4217-B63E-42546FC87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622233"/>
              </p:ext>
            </p:extLst>
          </p:nvPr>
        </p:nvGraphicFramePr>
        <p:xfrm>
          <a:off x="3196624" y="4329576"/>
          <a:ext cx="4477715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56135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4049112410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=0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=1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21.05</a:t>
                      </a:r>
                    </a:p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B80FDF4C-9CCA-4B05-86EC-3B888226FC09}"/>
                  </a:ext>
                </a:extLst>
              </p:cNvPr>
              <p:cNvSpPr txBox="1"/>
              <p:nvPr/>
            </p:nvSpPr>
            <p:spPr>
              <a:xfrm>
                <a:off x="3547150" y="2530184"/>
                <a:ext cx="5405262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=21.125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B80FDF4C-9CCA-4B05-86EC-3B888226F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530184"/>
                <a:ext cx="5405262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5A44B013-8109-4849-BE86-46735CACA7F9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=3.125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21.125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−3.2=21.05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5A44B013-8109-4849-BE86-46735CACA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blipFill>
                <a:blip r:embed="rId6"/>
                <a:stretch>
                  <a:fillRect l="-1825" b="-7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7E89ECE-E63C-4DAA-8BE0-5C718CE1F313}"/>
                  </a:ext>
                </a:extLst>
              </p:cNvPr>
              <p:cNvSpPr txBox="1"/>
              <p:nvPr/>
            </p:nvSpPr>
            <p:spPr>
              <a:xfrm>
                <a:off x="3542631" y="3174441"/>
                <a:ext cx="5067285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3.5+4.5−5.5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=3.125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7E89ECE-E63C-4DAA-8BE0-5C718CE1F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631" y="3174441"/>
                <a:ext cx="5067285" cy="560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27A7629-CA35-42D6-ABBA-1B31AE0B9ABD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DF838496-C07D-427E-A7CD-BF9D8F842B72}"/>
                  </a:ext>
                </a:extLst>
              </p:cNvPr>
              <p:cNvSpPr txBox="1"/>
              <p:nvPr/>
            </p:nvSpPr>
            <p:spPr>
              <a:xfrm>
                <a:off x="3542631" y="1756370"/>
                <a:ext cx="5120633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−6.5+3.5+4.5 −5.5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4+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=3.2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DF838496-C07D-427E-A7CD-BF9D8F842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631" y="1756370"/>
                <a:ext cx="5120633" cy="5604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33002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45500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10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4.5 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ela 4">
            <a:extLst>
              <a:ext uri="{FF2B5EF4-FFF2-40B4-BE49-F238E27FC236}">
                <a16:creationId xmlns:a16="http://schemas.microsoft.com/office/drawing/2014/main" id="{7A651DBA-EEE6-4217-B63E-42546FC87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030291"/>
              </p:ext>
            </p:extLst>
          </p:nvPr>
        </p:nvGraphicFramePr>
        <p:xfrm>
          <a:off x="3196624" y="4329576"/>
          <a:ext cx="4477715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56135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4049112410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=0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=1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21.05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0.13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E1BCE49-CC30-4F33-A236-201A304E4A98}"/>
              </a:ext>
            </a:extLst>
          </p:cNvPr>
          <p:cNvCxnSpPr>
            <a:cxnSpLocks/>
          </p:cNvCxnSpPr>
          <p:nvPr/>
        </p:nvCxnSpPr>
        <p:spPr>
          <a:xfrm flipV="1">
            <a:off x="1740019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096C1C17-97F0-416E-9D45-00509E4225EF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834319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096C1C17-97F0-416E-9D45-00509E422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834319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C3B16E5F-7EDC-432B-BC3C-B67E376FFA0A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948389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4.5 −5.5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=0.33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C3B16E5F-7EDC-432B-BC3C-B67E376FF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948389" cy="560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3B9E4AD8-56E1-41B8-BC4D-7EAF718F9F5B}"/>
                  </a:ext>
                </a:extLst>
              </p:cNvPr>
              <p:cNvSpPr txBox="1"/>
              <p:nvPr/>
            </p:nvSpPr>
            <p:spPr>
              <a:xfrm>
                <a:off x="7535364" y="3781170"/>
                <a:ext cx="420303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=3+0.33 −3.2 </m:t>
                      </m:r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3B9E4AD8-56E1-41B8-BC4D-7EAF718F9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4" y="3781170"/>
                <a:ext cx="4203030" cy="307777"/>
              </a:xfrm>
              <a:prstGeom prst="rect">
                <a:avLst/>
              </a:prstGeom>
              <a:blipFill>
                <a:blip r:embed="rId7"/>
                <a:stretch>
                  <a:fillRect l="-2029" b="-7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7A6D0A34-6C50-4DFF-9D30-C6241850A6FB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203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=3.2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7A6D0A34-6C50-4DFF-9D30-C6241850A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20310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57385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458786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ela 4">
            <a:extLst>
              <a:ext uri="{FF2B5EF4-FFF2-40B4-BE49-F238E27FC236}">
                <a16:creationId xmlns:a16="http://schemas.microsoft.com/office/drawing/2014/main" id="{7A651DBA-EEE6-4217-B63E-42546FC87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136941"/>
              </p:ext>
            </p:extLst>
          </p:nvPr>
        </p:nvGraphicFramePr>
        <p:xfrm>
          <a:off x="3196624" y="4329576"/>
          <a:ext cx="4477715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56135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4049112410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=0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=1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21.05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12.48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7A6D0A34-6C50-4DFF-9D30-C6241850A6FB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203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=3.2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7A6D0A34-6C50-4DFF-9D30-C6241850A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2031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571AE682-AFE2-4F2D-A4C0-68A60CC4D3E8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A0F4FFD8-657E-45D7-A6E3-B376BAD835A5}"/>
                  </a:ext>
                </a:extLst>
              </p:cNvPr>
              <p:cNvSpPr txBox="1"/>
              <p:nvPr/>
            </p:nvSpPr>
            <p:spPr>
              <a:xfrm>
                <a:off x="3547150" y="2405892"/>
                <a:ext cx="533473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=0.56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A0F4FFD8-657E-45D7-A6E3-B376BAD83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2"/>
                <a:ext cx="5334730" cy="560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D713FA3A-EA48-46CF-9A91-F30C17037104}"/>
                  </a:ext>
                </a:extLst>
              </p:cNvPr>
              <p:cNvSpPr txBox="1"/>
              <p:nvPr/>
            </p:nvSpPr>
            <p:spPr>
              <a:xfrm>
                <a:off x="3542631" y="3192197"/>
                <a:ext cx="559307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=15.12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D713FA3A-EA48-46CF-9A91-F30C17037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631" y="3192197"/>
                <a:ext cx="5593070" cy="560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0C0118E5-14AE-4158-81A6-BD3E3F7573A4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</a:t>
            </a:r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61EEE8FF-3B73-481F-A4EC-F1F6CFDE125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D773897E-897E-4258-987F-71908FF58FEF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=15.12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+0.56−3.2=12.48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D773897E-897E-4258-987F-71908FF5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blipFill>
                <a:blip r:embed="rId8"/>
                <a:stretch>
                  <a:fillRect l="-1825" b="-7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30251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19116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DA734384-0711-49D2-9FF8-8FC9A593EA53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9A1A2048-E966-4D00-B87C-561B9EBE8992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8099E866-97BA-431F-A12C-917C725F59C3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0F2241E2-01C4-46B8-B79C-F5491BA60EA1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58A1F12F-8515-46B9-98B6-291E49E86A74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B2D9E4CA-5F30-41B0-A718-22CDC9C17F18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C4940FD8-8758-429F-A36D-F294692CF75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=21.05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C4940FD8-8758-429F-A36D-F294692CF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C4976469-308F-4089-BA42-973C70DA8EBD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D12D86F7-645F-45D5-9AD9-32219B6B6562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D9C0343A-41FC-438B-8FFB-EA4C3CCF2165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2A6C696B-33C2-4E1A-A1D3-7AA99D02C330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0B7C549C-6948-48BF-BE6B-B1D05C04102D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891C45B6-6203-4103-8ABB-4F32B7BE34C1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=29.85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891C45B6-6203-4103-8ABB-4F32B7BE3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Agrupar 68">
            <a:extLst>
              <a:ext uri="{FF2B5EF4-FFF2-40B4-BE49-F238E27FC236}">
                <a16:creationId xmlns:a16="http://schemas.microsoft.com/office/drawing/2014/main" id="{555FDCDB-A33C-43ED-9D01-7FB75AB6E1F4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82830385-973F-42C6-8FD3-C05DAA4CD7D4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AC839D8C-5D81-4C43-8C9E-5B85A028F76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C99816B6-0195-495F-8A81-026CEED7210B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1BBF3920-F4EE-4CC7-B035-55E9657CFE84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371E6C15-6E19-4AE5-AE77-34E78549C2CA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1BFFFB64-8FFE-4165-A4E7-1524736A50AB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45DAE105-565E-4356-B9E0-6140976E35A9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21CDB5AC-E954-4D05-98ED-D104957FEDFA}"/>
                </a:ext>
              </a:extLst>
            </p:cNvPr>
            <p:cNvCxnSpPr>
              <a:cxnSpLocks/>
              <a:stCxn id="74" idx="0"/>
              <a:endCxn id="7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E8FF65A1-C351-460B-91E4-3F5233557194}"/>
                </a:ext>
              </a:extLst>
            </p:cNvPr>
            <p:cNvCxnSpPr>
              <a:cxnSpLocks/>
              <a:stCxn id="73" idx="0"/>
              <a:endCxn id="7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Retângulo 78">
            <a:extLst>
              <a:ext uri="{FF2B5EF4-FFF2-40B4-BE49-F238E27FC236}">
                <a16:creationId xmlns:a16="http://schemas.microsoft.com/office/drawing/2014/main" id="{C4AB6B79-8534-4432-939B-BF9A38D9E4C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  <a:ea typeface="Microsoft YaHei UI" panose="020B0503020204020204" pitchFamily="34" charset="-122"/>
              </a:rPr>
              <a:t>0.3</a:t>
            </a:r>
            <a:r>
              <a:rPr lang="pt-BR" sz="36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3600" dirty="0">
              <a:latin typeface="Arvo" panose="02000000000000000000" pitchFamily="2" charset="0"/>
            </a:endParaRPr>
          </a:p>
        </p:txBody>
      </p:sp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6CCA5764-6094-44A0-AF34-AB6DFD8B0A39}"/>
              </a:ext>
            </a:extLst>
          </p:cNvPr>
          <p:cNvSpPr/>
          <p:nvPr/>
        </p:nvSpPr>
        <p:spPr>
          <a:xfrm>
            <a:off x="6801977" y="976544"/>
            <a:ext cx="2155592" cy="2783853"/>
          </a:xfrm>
          <a:custGeom>
            <a:avLst/>
            <a:gdLst>
              <a:gd name="connsiteX0" fmla="*/ 3879542 w 3879542"/>
              <a:gd name="connsiteY0" fmla="*/ 0 h 2858609"/>
              <a:gd name="connsiteX1" fmla="*/ 1846556 w 3879542"/>
              <a:gd name="connsiteY1" fmla="*/ 958788 h 2858609"/>
              <a:gd name="connsiteX2" fmla="*/ 1047565 w 3879542"/>
              <a:gd name="connsiteY2" fmla="*/ 2343705 h 2858609"/>
              <a:gd name="connsiteX3" fmla="*/ 0 w 3879542"/>
              <a:gd name="connsiteY3" fmla="*/ 2858609 h 285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9542" h="2858609">
                <a:moveTo>
                  <a:pt x="3879542" y="0"/>
                </a:moveTo>
                <a:cubicBezTo>
                  <a:pt x="3099047" y="284085"/>
                  <a:pt x="2318552" y="568171"/>
                  <a:pt x="1846556" y="958788"/>
                </a:cubicBezTo>
                <a:cubicBezTo>
                  <a:pt x="1374560" y="1349405"/>
                  <a:pt x="1355324" y="2027068"/>
                  <a:pt x="1047565" y="2343705"/>
                </a:cubicBezTo>
                <a:cubicBezTo>
                  <a:pt x="739806" y="2660342"/>
                  <a:pt x="369903" y="2759475"/>
                  <a:pt x="0" y="285860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AEE08D8-3156-4C4B-B8B5-CEB003374BFD}"/>
              </a:ext>
            </a:extLst>
          </p:cNvPr>
          <p:cNvSpPr/>
          <p:nvPr/>
        </p:nvSpPr>
        <p:spPr>
          <a:xfrm>
            <a:off x="4115891" y="3744770"/>
            <a:ext cx="33297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err="1">
                <a:latin typeface="Arvo" panose="02000000000000000000" pitchFamily="2" charset="0"/>
              </a:rPr>
              <a:t>Gains</a:t>
            </a:r>
            <a:r>
              <a:rPr lang="pt-BR" sz="2400" dirty="0">
                <a:latin typeface="Arvo" panose="02000000000000000000" pitchFamily="2" charset="0"/>
              </a:rPr>
              <a:t> menores, </a:t>
            </a:r>
          </a:p>
          <a:p>
            <a:r>
              <a:rPr lang="pt-BR" sz="2400" dirty="0">
                <a:latin typeface="Arvo" panose="02000000000000000000" pitchFamily="2" charset="0"/>
              </a:rPr>
              <a:t>mais fáceis de podar!</a:t>
            </a:r>
            <a:endParaRPr lang="pt-BR" sz="24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E8913D53-4FC0-4000-A030-7ECEF7384F2F}"/>
              </a:ext>
            </a:extLst>
          </p:cNvPr>
          <p:cNvSpPr/>
          <p:nvPr/>
        </p:nvSpPr>
        <p:spPr>
          <a:xfrm>
            <a:off x="6782540" y="2360365"/>
            <a:ext cx="2272439" cy="1448156"/>
          </a:xfrm>
          <a:custGeom>
            <a:avLst/>
            <a:gdLst>
              <a:gd name="connsiteX0" fmla="*/ 3000652 w 3000652"/>
              <a:gd name="connsiteY0" fmla="*/ 0 h 1420427"/>
              <a:gd name="connsiteX1" fmla="*/ 1562470 w 3000652"/>
              <a:gd name="connsiteY1" fmla="*/ 470517 h 1420427"/>
              <a:gd name="connsiteX2" fmla="*/ 941033 w 3000652"/>
              <a:gd name="connsiteY2" fmla="*/ 1100831 h 1420427"/>
              <a:gd name="connsiteX3" fmla="*/ 0 w 3000652"/>
              <a:gd name="connsiteY3" fmla="*/ 1420427 h 142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0652" h="1420427">
                <a:moveTo>
                  <a:pt x="3000652" y="0"/>
                </a:moveTo>
                <a:cubicBezTo>
                  <a:pt x="2453196" y="143522"/>
                  <a:pt x="1905740" y="287045"/>
                  <a:pt x="1562470" y="470517"/>
                </a:cubicBezTo>
                <a:cubicBezTo>
                  <a:pt x="1219200" y="653989"/>
                  <a:pt x="1201445" y="942513"/>
                  <a:pt x="941033" y="1100831"/>
                </a:cubicBezTo>
                <a:cubicBezTo>
                  <a:pt x="680621" y="1259149"/>
                  <a:pt x="340310" y="1339788"/>
                  <a:pt x="0" y="142042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00247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555FDCDB-A33C-43ED-9D01-7FB75AB6E1F4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82830385-973F-42C6-8FD3-C05DAA4CD7D4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AC839D8C-5D81-4C43-8C9E-5B85A028F76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C99816B6-0195-495F-8A81-026CEED7210B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1BBF3920-F4EE-4CC7-B035-55E9657CFE84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371E6C15-6E19-4AE5-AE77-34E78549C2CA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1BFFFB64-8FFE-4165-A4E7-1524736A50AB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45DAE105-565E-4356-B9E0-6140976E35A9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21CDB5AC-E954-4D05-98ED-D104957FEDFA}"/>
                </a:ext>
              </a:extLst>
            </p:cNvPr>
            <p:cNvCxnSpPr>
              <a:cxnSpLocks/>
              <a:stCxn id="74" idx="0"/>
              <a:endCxn id="7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E8FF65A1-C351-460B-91E4-3F5233557194}"/>
                </a:ext>
              </a:extLst>
            </p:cNvPr>
            <p:cNvCxnSpPr>
              <a:cxnSpLocks/>
              <a:stCxn id="73" idx="0"/>
              <a:endCxn id="7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Retângulo 78">
            <a:extLst>
              <a:ext uri="{FF2B5EF4-FFF2-40B4-BE49-F238E27FC236}">
                <a16:creationId xmlns:a16="http://schemas.microsoft.com/office/drawing/2014/main" id="{C4AB6B79-8534-4432-939B-BF9A38D9E4C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10BF389-E7EB-4B94-A18E-8697D0C63A47}"/>
              </a:ext>
            </a:extLst>
          </p:cNvPr>
          <p:cNvSpPr/>
          <p:nvPr/>
        </p:nvSpPr>
        <p:spPr>
          <a:xfrm>
            <a:off x="3744651" y="1309910"/>
            <a:ext cx="7852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Além disso, os scores também diminuíram...</a:t>
            </a:r>
            <a:endParaRPr lang="pt-BR" sz="2800" dirty="0"/>
          </a:p>
        </p:txBody>
      </p:sp>
      <p:sp>
        <p:nvSpPr>
          <p:cNvPr id="112" name="Retângulo: Cantos Arredondados 111">
            <a:extLst>
              <a:ext uri="{FF2B5EF4-FFF2-40B4-BE49-F238E27FC236}">
                <a16:creationId xmlns:a16="http://schemas.microsoft.com/office/drawing/2014/main" id="{A57324A4-B70D-4ABF-8845-B08CB214FD76}"/>
              </a:ext>
            </a:extLst>
          </p:cNvPr>
          <p:cNvSpPr/>
          <p:nvPr/>
        </p:nvSpPr>
        <p:spPr>
          <a:xfrm>
            <a:off x="4486520" y="2379428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A6C4E1DA-2AE0-4BAE-AFDD-A72D4C57D5AC}"/>
              </a:ext>
            </a:extLst>
          </p:cNvPr>
          <p:cNvSpPr/>
          <p:nvPr/>
        </p:nvSpPr>
        <p:spPr>
          <a:xfrm>
            <a:off x="4840783" y="2689599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114" name="Conector de Seta Reta 113">
            <a:extLst>
              <a:ext uri="{FF2B5EF4-FFF2-40B4-BE49-F238E27FC236}">
                <a16:creationId xmlns:a16="http://schemas.microsoft.com/office/drawing/2014/main" id="{5672C530-4A93-414F-A829-C82DA1AD3ABE}"/>
              </a:ext>
            </a:extLst>
          </p:cNvPr>
          <p:cNvCxnSpPr>
            <a:cxnSpLocks/>
          </p:cNvCxnSpPr>
          <p:nvPr/>
        </p:nvCxnSpPr>
        <p:spPr>
          <a:xfrm flipH="1">
            <a:off x="4361177" y="3032499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A10AA5D4-2CF9-4D54-97A6-71439260FBCD}"/>
              </a:ext>
            </a:extLst>
          </p:cNvPr>
          <p:cNvCxnSpPr>
            <a:cxnSpLocks/>
          </p:cNvCxnSpPr>
          <p:nvPr/>
        </p:nvCxnSpPr>
        <p:spPr>
          <a:xfrm>
            <a:off x="5889956" y="3050186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tângulo: Cantos Arredondados 115">
            <a:extLst>
              <a:ext uri="{FF2B5EF4-FFF2-40B4-BE49-F238E27FC236}">
                <a16:creationId xmlns:a16="http://schemas.microsoft.com/office/drawing/2014/main" id="{A911A6E6-457F-419E-B311-723B5C7EEE0B}"/>
              </a:ext>
            </a:extLst>
          </p:cNvPr>
          <p:cNvSpPr/>
          <p:nvPr/>
        </p:nvSpPr>
        <p:spPr>
          <a:xfrm>
            <a:off x="3897583" y="3595048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117" name="Retângulo: Cantos Arredondados 116">
            <a:extLst>
              <a:ext uri="{FF2B5EF4-FFF2-40B4-BE49-F238E27FC236}">
                <a16:creationId xmlns:a16="http://schemas.microsoft.com/office/drawing/2014/main" id="{E97F4506-C29D-4031-BBBC-B0FFED77249C}"/>
              </a:ext>
            </a:extLst>
          </p:cNvPr>
          <p:cNvSpPr/>
          <p:nvPr/>
        </p:nvSpPr>
        <p:spPr>
          <a:xfrm>
            <a:off x="5617731" y="3588274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2F3758A7-11E6-4245-8111-D20A58153B20}"/>
              </a:ext>
            </a:extLst>
          </p:cNvPr>
          <p:cNvCxnSpPr>
            <a:cxnSpLocks/>
          </p:cNvCxnSpPr>
          <p:nvPr/>
        </p:nvCxnSpPr>
        <p:spPr>
          <a:xfrm flipH="1">
            <a:off x="5285936" y="4463286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de Seta Reta 118">
            <a:extLst>
              <a:ext uri="{FF2B5EF4-FFF2-40B4-BE49-F238E27FC236}">
                <a16:creationId xmlns:a16="http://schemas.microsoft.com/office/drawing/2014/main" id="{6BE970D7-E203-4E80-B74C-D28CE50DF7B0}"/>
              </a:ext>
            </a:extLst>
          </p:cNvPr>
          <p:cNvCxnSpPr>
            <a:cxnSpLocks/>
          </p:cNvCxnSpPr>
          <p:nvPr/>
        </p:nvCxnSpPr>
        <p:spPr>
          <a:xfrm>
            <a:off x="6602345" y="4486871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etângulo: Cantos Arredondados 119">
            <a:extLst>
              <a:ext uri="{FF2B5EF4-FFF2-40B4-BE49-F238E27FC236}">
                <a16:creationId xmlns:a16="http://schemas.microsoft.com/office/drawing/2014/main" id="{01CF88F7-A7BA-47CE-8F7D-46B8A1CDA05E}"/>
              </a:ext>
            </a:extLst>
          </p:cNvPr>
          <p:cNvSpPr/>
          <p:nvPr/>
        </p:nvSpPr>
        <p:spPr>
          <a:xfrm>
            <a:off x="4744435" y="5020384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4.0</a:t>
            </a:r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B0471CA1-7F5A-40F1-A008-9899D6A86EF8}"/>
              </a:ext>
            </a:extLst>
          </p:cNvPr>
          <p:cNvSpPr/>
          <p:nvPr/>
        </p:nvSpPr>
        <p:spPr>
          <a:xfrm>
            <a:off x="5738910" y="4102629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122" name="Retângulo: Cantos Arredondados 121">
            <a:extLst>
              <a:ext uri="{FF2B5EF4-FFF2-40B4-BE49-F238E27FC236}">
                <a16:creationId xmlns:a16="http://schemas.microsoft.com/office/drawing/2014/main" id="{54CB36EA-BC21-4C19-9293-C98985735A2A}"/>
              </a:ext>
            </a:extLst>
          </p:cNvPr>
          <p:cNvSpPr/>
          <p:nvPr/>
        </p:nvSpPr>
        <p:spPr>
          <a:xfrm>
            <a:off x="6566782" y="5021969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sp>
        <p:nvSpPr>
          <p:cNvPr id="123" name="Retângulo: Cantos Arredondados 122">
            <a:extLst>
              <a:ext uri="{FF2B5EF4-FFF2-40B4-BE49-F238E27FC236}">
                <a16:creationId xmlns:a16="http://schemas.microsoft.com/office/drawing/2014/main" id="{EAB395AB-19F5-4908-9A73-A38D0973D5FE}"/>
              </a:ext>
            </a:extLst>
          </p:cNvPr>
          <p:cNvSpPr/>
          <p:nvPr/>
        </p:nvSpPr>
        <p:spPr>
          <a:xfrm>
            <a:off x="8420816" y="2380906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F1E11B94-5F42-4FD6-8E2C-4C38705BE268}"/>
              </a:ext>
            </a:extLst>
          </p:cNvPr>
          <p:cNvSpPr/>
          <p:nvPr/>
        </p:nvSpPr>
        <p:spPr>
          <a:xfrm>
            <a:off x="8775079" y="2691077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125" name="Conector de Seta Reta 124">
            <a:extLst>
              <a:ext uri="{FF2B5EF4-FFF2-40B4-BE49-F238E27FC236}">
                <a16:creationId xmlns:a16="http://schemas.microsoft.com/office/drawing/2014/main" id="{BF81B4D6-7D91-474D-AECF-9433B21C56C5}"/>
              </a:ext>
            </a:extLst>
          </p:cNvPr>
          <p:cNvCxnSpPr>
            <a:cxnSpLocks/>
          </p:cNvCxnSpPr>
          <p:nvPr/>
        </p:nvCxnSpPr>
        <p:spPr>
          <a:xfrm flipH="1">
            <a:off x="8295473" y="3033977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ector de Seta Reta 125">
            <a:extLst>
              <a:ext uri="{FF2B5EF4-FFF2-40B4-BE49-F238E27FC236}">
                <a16:creationId xmlns:a16="http://schemas.microsoft.com/office/drawing/2014/main" id="{E12A0DC1-EC57-4870-A9B1-B2B2789B13B6}"/>
              </a:ext>
            </a:extLst>
          </p:cNvPr>
          <p:cNvCxnSpPr>
            <a:cxnSpLocks/>
          </p:cNvCxnSpPr>
          <p:nvPr/>
        </p:nvCxnSpPr>
        <p:spPr>
          <a:xfrm>
            <a:off x="9824252" y="3051664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etângulo: Cantos Arredondados 126">
            <a:extLst>
              <a:ext uri="{FF2B5EF4-FFF2-40B4-BE49-F238E27FC236}">
                <a16:creationId xmlns:a16="http://schemas.microsoft.com/office/drawing/2014/main" id="{F03B1132-B9C1-4F16-A521-7347FF4CDC11}"/>
              </a:ext>
            </a:extLst>
          </p:cNvPr>
          <p:cNvSpPr/>
          <p:nvPr/>
        </p:nvSpPr>
        <p:spPr>
          <a:xfrm>
            <a:off x="7831879" y="3596526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-3.25</a:t>
            </a:r>
          </a:p>
        </p:txBody>
      </p:sp>
      <p:sp>
        <p:nvSpPr>
          <p:cNvPr id="128" name="Retângulo: Cantos Arredondados 127">
            <a:extLst>
              <a:ext uri="{FF2B5EF4-FFF2-40B4-BE49-F238E27FC236}">
                <a16:creationId xmlns:a16="http://schemas.microsoft.com/office/drawing/2014/main" id="{338F5FCE-E8CF-4400-A3CE-9B7D5865DD7E}"/>
              </a:ext>
            </a:extLst>
          </p:cNvPr>
          <p:cNvSpPr/>
          <p:nvPr/>
        </p:nvSpPr>
        <p:spPr>
          <a:xfrm>
            <a:off x="9552027" y="3589752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129" name="Conector de Seta Reta 128">
            <a:extLst>
              <a:ext uri="{FF2B5EF4-FFF2-40B4-BE49-F238E27FC236}">
                <a16:creationId xmlns:a16="http://schemas.microsoft.com/office/drawing/2014/main" id="{71F8FF6A-8EEF-4A31-BE42-8C1C6070BE18}"/>
              </a:ext>
            </a:extLst>
          </p:cNvPr>
          <p:cNvCxnSpPr>
            <a:cxnSpLocks/>
          </p:cNvCxnSpPr>
          <p:nvPr/>
        </p:nvCxnSpPr>
        <p:spPr>
          <a:xfrm flipH="1">
            <a:off x="9220232" y="4464764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 de Seta Reta 129">
            <a:extLst>
              <a:ext uri="{FF2B5EF4-FFF2-40B4-BE49-F238E27FC236}">
                <a16:creationId xmlns:a16="http://schemas.microsoft.com/office/drawing/2014/main" id="{9C7E5E4E-06F5-41CC-937E-FB3046402796}"/>
              </a:ext>
            </a:extLst>
          </p:cNvPr>
          <p:cNvCxnSpPr>
            <a:cxnSpLocks/>
          </p:cNvCxnSpPr>
          <p:nvPr/>
        </p:nvCxnSpPr>
        <p:spPr>
          <a:xfrm>
            <a:off x="10536641" y="4488349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tângulo: Cantos Arredondados 130">
            <a:extLst>
              <a:ext uri="{FF2B5EF4-FFF2-40B4-BE49-F238E27FC236}">
                <a16:creationId xmlns:a16="http://schemas.microsoft.com/office/drawing/2014/main" id="{9B760EE1-A9F1-4C71-9FC5-0BA6280373AA}"/>
              </a:ext>
            </a:extLst>
          </p:cNvPr>
          <p:cNvSpPr/>
          <p:nvPr/>
        </p:nvSpPr>
        <p:spPr>
          <a:xfrm>
            <a:off x="8678731" y="5021862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2.67</a:t>
            </a:r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A340A483-56B8-4B3B-9D3E-1D4963CD96C7}"/>
              </a:ext>
            </a:extLst>
          </p:cNvPr>
          <p:cNvSpPr/>
          <p:nvPr/>
        </p:nvSpPr>
        <p:spPr>
          <a:xfrm>
            <a:off x="9673206" y="4104107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id="{50D4BF10-AE05-4557-93BF-65E5D299A8A9}"/>
              </a:ext>
            </a:extLst>
          </p:cNvPr>
          <p:cNvSpPr/>
          <p:nvPr/>
        </p:nvSpPr>
        <p:spPr>
          <a:xfrm>
            <a:off x="10501078" y="5023447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-2.75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0B98749-0AA7-42CE-98E5-7CE01963D074}"/>
              </a:ext>
            </a:extLst>
          </p:cNvPr>
          <p:cNvSpPr/>
          <p:nvPr/>
        </p:nvSpPr>
        <p:spPr>
          <a:xfrm>
            <a:off x="4891312" y="1797156"/>
            <a:ext cx="10374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λ</a:t>
            </a:r>
            <a:r>
              <a:rPr lang="pt-BR" sz="3200" dirty="0">
                <a:latin typeface="Arvo" panose="02000000000000000000" pitchFamily="2" charset="0"/>
                <a:ea typeface="Microsoft YaHei UI" panose="020B0503020204020204" pitchFamily="34" charset="-122"/>
              </a:rPr>
              <a:t> = 0</a:t>
            </a:r>
            <a:endParaRPr lang="pt-BR" sz="3200" dirty="0">
              <a:latin typeface="Arvo" panose="02000000000000000000" pitchFamily="2" charset="0"/>
            </a:endParaRPr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E3009F0E-69DA-4CDB-A6FA-B7682D5BE9C7}"/>
              </a:ext>
            </a:extLst>
          </p:cNvPr>
          <p:cNvSpPr/>
          <p:nvPr/>
        </p:nvSpPr>
        <p:spPr>
          <a:xfrm>
            <a:off x="8865649" y="1797763"/>
            <a:ext cx="9428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λ</a:t>
            </a:r>
            <a:r>
              <a:rPr lang="pt-BR" sz="3200" dirty="0">
                <a:latin typeface="Arvo" panose="02000000000000000000" pitchFamily="2" charset="0"/>
                <a:ea typeface="Microsoft YaHei UI" panose="020B0503020204020204" pitchFamily="34" charset="-122"/>
              </a:rPr>
              <a:t> = 1</a:t>
            </a:r>
            <a:endParaRPr lang="pt-BR" sz="3200" dirty="0"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aixaDeTexto 134">
                <a:extLst>
                  <a:ext uri="{FF2B5EF4-FFF2-40B4-BE49-F238E27FC236}">
                    <a16:creationId xmlns:a16="http://schemas.microsoft.com/office/drawing/2014/main" id="{C9B1A965-E921-4981-914B-66DD36C8129C}"/>
                  </a:ext>
                </a:extLst>
              </p:cNvPr>
              <p:cNvSpPr txBox="1"/>
              <p:nvPr/>
            </p:nvSpPr>
            <p:spPr>
              <a:xfrm>
                <a:off x="7740356" y="5978961"/>
                <a:ext cx="5143881" cy="590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135" name="CaixaDeTexto 134">
                <a:extLst>
                  <a:ext uri="{FF2B5EF4-FFF2-40B4-BE49-F238E27FC236}">
                    <a16:creationId xmlns:a16="http://schemas.microsoft.com/office/drawing/2014/main" id="{C9B1A965-E921-4981-914B-66DD36C81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6" y="5978961"/>
                <a:ext cx="5143881" cy="590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>
            <a:extLst>
              <a:ext uri="{FF2B5EF4-FFF2-40B4-BE49-F238E27FC236}">
                <a16:creationId xmlns:a16="http://schemas.microsoft.com/office/drawing/2014/main" id="{1A78AB01-AEFC-4A6C-AB42-2098F8E1250E}"/>
              </a:ext>
            </a:extLst>
          </p:cNvPr>
          <p:cNvSpPr/>
          <p:nvPr/>
        </p:nvSpPr>
        <p:spPr>
          <a:xfrm>
            <a:off x="3971027" y="3930096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1</a:t>
            </a:r>
            <a:endParaRPr lang="pt-BR" dirty="0"/>
          </a:p>
        </p:txBody>
      </p: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4E440B7A-72AA-4850-8B49-BFD20FBE8A1D}"/>
              </a:ext>
            </a:extLst>
          </p:cNvPr>
          <p:cNvSpPr/>
          <p:nvPr/>
        </p:nvSpPr>
        <p:spPr>
          <a:xfrm>
            <a:off x="4904701" y="5367235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2</a:t>
            </a:r>
            <a:endParaRPr lang="pt-BR" dirty="0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0FED4CA2-F9E2-490A-B267-AD1AEDFE6A88}"/>
              </a:ext>
            </a:extLst>
          </p:cNvPr>
          <p:cNvSpPr/>
          <p:nvPr/>
        </p:nvSpPr>
        <p:spPr>
          <a:xfrm>
            <a:off x="6679112" y="5354425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1</a:t>
            </a:r>
            <a:endParaRPr lang="pt-BR" dirty="0"/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DDF3A077-B59A-403D-B293-E6C656564845}"/>
              </a:ext>
            </a:extLst>
          </p:cNvPr>
          <p:cNvSpPr/>
          <p:nvPr/>
        </p:nvSpPr>
        <p:spPr>
          <a:xfrm>
            <a:off x="7914204" y="3931573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1</a:t>
            </a:r>
            <a:endParaRPr lang="pt-BR" dirty="0"/>
          </a:p>
        </p:txBody>
      </p:sp>
      <p:sp>
        <p:nvSpPr>
          <p:cNvPr id="139" name="Retângulo 138">
            <a:extLst>
              <a:ext uri="{FF2B5EF4-FFF2-40B4-BE49-F238E27FC236}">
                <a16:creationId xmlns:a16="http://schemas.microsoft.com/office/drawing/2014/main" id="{AECFAAE5-0B06-4E0D-A0D7-A4933827F3DA}"/>
              </a:ext>
            </a:extLst>
          </p:cNvPr>
          <p:cNvSpPr/>
          <p:nvPr/>
        </p:nvSpPr>
        <p:spPr>
          <a:xfrm>
            <a:off x="8847878" y="5368712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2</a:t>
            </a:r>
            <a:endParaRPr lang="pt-BR" dirty="0"/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9877DC07-B491-4457-8FC0-DEDDD5D09CF2}"/>
              </a:ext>
            </a:extLst>
          </p:cNvPr>
          <p:cNvSpPr/>
          <p:nvPr/>
        </p:nvSpPr>
        <p:spPr>
          <a:xfrm>
            <a:off x="10622289" y="5355902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160487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98505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Agrupar 68">
            <a:extLst>
              <a:ext uri="{FF2B5EF4-FFF2-40B4-BE49-F238E27FC236}">
                <a16:creationId xmlns:a16="http://schemas.microsoft.com/office/drawing/2014/main" id="{555FDCDB-A33C-43ED-9D01-7FB75AB6E1F4}"/>
              </a:ext>
            </a:extLst>
          </p:cNvPr>
          <p:cNvGrpSpPr/>
          <p:nvPr/>
        </p:nvGrpSpPr>
        <p:grpSpPr>
          <a:xfrm>
            <a:off x="6031986" y="4716099"/>
            <a:ext cx="455151" cy="288494"/>
            <a:chOff x="6709809" y="4440043"/>
            <a:chExt cx="960495" cy="722195"/>
          </a:xfrm>
        </p:grpSpPr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82830385-973F-42C6-8FD3-C05DAA4CD7D4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AC839D8C-5D81-4C43-8C9E-5B85A028F76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C99816B6-0195-495F-8A81-026CEED7210B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1BBF3920-F4EE-4CC7-B035-55E9657CFE84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371E6C15-6E19-4AE5-AE77-34E78549C2CA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1BFFFB64-8FFE-4165-A4E7-1524736A50AB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45DAE105-565E-4356-B9E0-6140976E35A9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21CDB5AC-E954-4D05-98ED-D104957FEDFA}"/>
                </a:ext>
              </a:extLst>
            </p:cNvPr>
            <p:cNvCxnSpPr>
              <a:cxnSpLocks/>
              <a:stCxn id="74" idx="0"/>
              <a:endCxn id="7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E8FF65A1-C351-460B-91E4-3F5233557194}"/>
                </a:ext>
              </a:extLst>
            </p:cNvPr>
            <p:cNvCxnSpPr>
              <a:cxnSpLocks/>
              <a:stCxn id="73" idx="0"/>
              <a:endCxn id="7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aixaDeTexto 134">
                <a:extLst>
                  <a:ext uri="{FF2B5EF4-FFF2-40B4-BE49-F238E27FC236}">
                    <a16:creationId xmlns:a16="http://schemas.microsoft.com/office/drawing/2014/main" id="{C9B1A965-E921-4981-914B-66DD36C8129C}"/>
                  </a:ext>
                </a:extLst>
              </p:cNvPr>
              <p:cNvSpPr txBox="1"/>
              <p:nvPr/>
            </p:nvSpPr>
            <p:spPr>
              <a:xfrm>
                <a:off x="4598551" y="2707895"/>
                <a:ext cx="1997476" cy="6227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135" name="CaixaDeTexto 134">
                <a:extLst>
                  <a:ext uri="{FF2B5EF4-FFF2-40B4-BE49-F238E27FC236}">
                    <a16:creationId xmlns:a16="http://schemas.microsoft.com/office/drawing/2014/main" id="{C9B1A965-E921-4981-914B-66DD36C81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551" y="2707895"/>
                <a:ext cx="1997476" cy="622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17427688-9286-47E9-AB1D-64CBEB3DFF88}"/>
                  </a:ext>
                </a:extLst>
              </p:cNvPr>
              <p:cNvSpPr txBox="1"/>
              <p:nvPr/>
            </p:nvSpPr>
            <p:spPr>
              <a:xfrm>
                <a:off x="7750770" y="2684555"/>
                <a:ext cx="1997476" cy="66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17427688-9286-47E9-AB1D-64CBEB3DF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770" y="2684555"/>
                <a:ext cx="1997476" cy="669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7C475A43-398A-4341-A9CC-FE1CF961ED14}"/>
                  </a:ext>
                </a:extLst>
              </p:cNvPr>
              <p:cNvSpPr txBox="1"/>
              <p:nvPr/>
            </p:nvSpPr>
            <p:spPr>
              <a:xfrm>
                <a:off x="4598551" y="3649882"/>
                <a:ext cx="1997476" cy="6099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7C475A43-398A-4341-A9CC-FE1CF961E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551" y="3649882"/>
                <a:ext cx="1997476" cy="609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6EBA35D4-6D8F-431A-95B3-DB08D4CB6164}"/>
                  </a:ext>
                </a:extLst>
              </p:cNvPr>
              <p:cNvSpPr txBox="1"/>
              <p:nvPr/>
            </p:nvSpPr>
            <p:spPr>
              <a:xfrm>
                <a:off x="7750770" y="3626542"/>
                <a:ext cx="1997476" cy="6593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6EBA35D4-6D8F-431A-95B3-DB08D4CB6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770" y="3626542"/>
                <a:ext cx="1997476" cy="6593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A5533CD2-C7A0-46FF-8E78-EB9EC05994E8}"/>
              </a:ext>
            </a:extLst>
          </p:cNvPr>
          <p:cNvSpPr/>
          <p:nvPr/>
        </p:nvSpPr>
        <p:spPr>
          <a:xfrm>
            <a:off x="4866562" y="1988532"/>
            <a:ext cx="14782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Regressão</a:t>
            </a:r>
            <a:endParaRPr lang="pt-BR" sz="2000" dirty="0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C55B34AC-EF29-458D-AA5C-0430B757CE22}"/>
              </a:ext>
            </a:extLst>
          </p:cNvPr>
          <p:cNvSpPr/>
          <p:nvPr/>
        </p:nvSpPr>
        <p:spPr>
          <a:xfrm>
            <a:off x="7815552" y="1988532"/>
            <a:ext cx="18197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Classificação</a:t>
            </a:r>
            <a:endParaRPr lang="pt-BR" sz="20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AEECDAD-FEA9-4E1A-BF1C-E89F5A1F6C8B}"/>
              </a:ext>
            </a:extLst>
          </p:cNvPr>
          <p:cNvSpPr/>
          <p:nvPr/>
        </p:nvSpPr>
        <p:spPr>
          <a:xfrm>
            <a:off x="4681466" y="4662993"/>
            <a:ext cx="14077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f(x)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7248537" y="4514538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58251" y="4569848"/>
              <a:ext cx="6495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f(x)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78988" y="4911288"/>
              <a:ext cx="9621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f(x)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8790166" y="4700532"/>
            <a:ext cx="96693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</a:t>
            </a:r>
            <a:endParaRPr lang="pt-BR" sz="2000" dirty="0"/>
          </a:p>
        </p:txBody>
      </p: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B293F971-A92A-470C-A84B-A1F9DFDAAE05}"/>
              </a:ext>
            </a:extLst>
          </p:cNvPr>
          <p:cNvGrpSpPr/>
          <p:nvPr/>
        </p:nvGrpSpPr>
        <p:grpSpPr>
          <a:xfrm>
            <a:off x="9699955" y="4753092"/>
            <a:ext cx="455151" cy="288494"/>
            <a:chOff x="6709809" y="4440043"/>
            <a:chExt cx="960495" cy="722195"/>
          </a:xfrm>
        </p:grpSpPr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082A1333-1348-48BC-B097-161D436C779C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D410F4DE-E9FA-431B-B429-25797EA8FDB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2" name="Retângulo: Cantos Arredondados 91">
              <a:extLst>
                <a:ext uri="{FF2B5EF4-FFF2-40B4-BE49-F238E27FC236}">
                  <a16:creationId xmlns:a16="http://schemas.microsoft.com/office/drawing/2014/main" id="{B234A437-B006-44FA-A76D-3949D0252D84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3" name="Retângulo: Cantos Arredondados 92">
              <a:extLst>
                <a:ext uri="{FF2B5EF4-FFF2-40B4-BE49-F238E27FC236}">
                  <a16:creationId xmlns:a16="http://schemas.microsoft.com/office/drawing/2014/main" id="{5A1D0414-9484-4691-A74E-AE95FC79CB4C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3026E7E4-4257-4EA1-B98B-00F4361B5C80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FC05E878-5A4A-4CED-BD7A-6188EB7D52BC}"/>
                </a:ext>
              </a:extLst>
            </p:cNvPr>
            <p:cNvCxnSpPr>
              <a:cxnSpLocks/>
              <a:stCxn id="91" idx="0"/>
              <a:endCxn id="9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4421B796-AF5A-441A-9207-85212818DD98}"/>
                </a:ext>
              </a:extLst>
            </p:cNvPr>
            <p:cNvCxnSpPr>
              <a:cxnSpLocks/>
              <a:stCxn id="92" idx="0"/>
              <a:endCxn id="9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4C6B1341-93A4-48A0-BAA0-464867FEB566}"/>
                </a:ext>
              </a:extLst>
            </p:cNvPr>
            <p:cNvCxnSpPr>
              <a:cxnSpLocks/>
              <a:stCxn id="94" idx="0"/>
              <a:endCxn id="9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22B8B9D0-7732-48A0-81B1-0C09788AFA22}"/>
                </a:ext>
              </a:extLst>
            </p:cNvPr>
            <p:cNvCxnSpPr>
              <a:cxnSpLocks/>
              <a:stCxn id="93" idx="0"/>
              <a:endCxn id="9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8670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C38A5D4-70C6-4D0F-B1E3-B60D20EAF8FB}"/>
              </a:ext>
            </a:extLst>
          </p:cNvPr>
          <p:cNvSpPr/>
          <p:nvPr/>
        </p:nvSpPr>
        <p:spPr>
          <a:xfrm>
            <a:off x="3784341" y="1780188"/>
            <a:ext cx="46233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 No caso de classificação, vamos trocar f() por p() para relacionar com o fato de que estamos calculando probabilidades.</a:t>
            </a:r>
          </a:p>
        </p:txBody>
      </p:sp>
    </p:spTree>
    <p:extLst>
      <p:ext uri="{BB962C8B-B14F-4D97-AF65-F5344CB8AC3E}">
        <p14:creationId xmlns:p14="http://schemas.microsoft.com/office/powerpoint/2010/main" val="76308805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C38A5D4-70C6-4D0F-B1E3-B60D20EAF8FB}"/>
              </a:ext>
            </a:extLst>
          </p:cNvPr>
          <p:cNvSpPr/>
          <p:nvPr/>
        </p:nvSpPr>
        <p:spPr>
          <a:xfrm>
            <a:off x="3784341" y="1780188"/>
            <a:ext cx="46233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 No caso de classificação, vamos trocar f() por p() para relacionar com o fato de que estamos calculando probabilidades.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E8DC991-6C7D-4638-8EA4-DB48D6E4CF0F}"/>
              </a:ext>
            </a:extLst>
          </p:cNvPr>
          <p:cNvSpPr/>
          <p:nvPr/>
        </p:nvSpPr>
        <p:spPr>
          <a:xfrm>
            <a:off x="3826065" y="3429000"/>
            <a:ext cx="59618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E uma rápida revisão sobre as função logística:</a:t>
            </a:r>
            <a:endParaRPr lang="pt-BR" sz="2000" dirty="0"/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B6723C2D-CBEC-4ADC-9EBE-3D8DD852190D}"/>
              </a:ext>
            </a:extLst>
          </p:cNvPr>
          <p:cNvGrpSpPr/>
          <p:nvPr/>
        </p:nvGrpSpPr>
        <p:grpSpPr>
          <a:xfrm>
            <a:off x="4100896" y="4127269"/>
            <a:ext cx="1718137" cy="770770"/>
            <a:chOff x="7676038" y="4540628"/>
            <a:chExt cx="1718137" cy="770770"/>
          </a:xfrm>
        </p:grpSpPr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22C165A7-A4EE-4045-ACEE-8038756E9B21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2BB16B4A-0FBC-4606-82E2-6C5D79A7EF97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64658CF5-6E60-4872-8903-21ACD37668C2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D948D145-78AA-4DCC-B763-1D7735A90BE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C608A112-6506-4F3D-A0FD-113CD821F04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D1764050-0DCA-4C84-AA8D-A7D75B7931D5}"/>
              </a:ext>
            </a:extLst>
          </p:cNvPr>
          <p:cNvSpPr/>
          <p:nvPr/>
        </p:nvSpPr>
        <p:spPr>
          <a:xfrm>
            <a:off x="5208235" y="5021735"/>
            <a:ext cx="267270" cy="468279"/>
          </a:xfrm>
          <a:custGeom>
            <a:avLst/>
            <a:gdLst>
              <a:gd name="connsiteX0" fmla="*/ 0 w 2494625"/>
              <a:gd name="connsiteY0" fmla="*/ 0 h 701336"/>
              <a:gd name="connsiteX1" fmla="*/ 665825 w 2494625"/>
              <a:gd name="connsiteY1" fmla="*/ 541538 h 701336"/>
              <a:gd name="connsiteX2" fmla="*/ 2494625 w 2494625"/>
              <a:gd name="connsiteY2" fmla="*/ 701336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625" h="701336">
                <a:moveTo>
                  <a:pt x="0" y="0"/>
                </a:moveTo>
                <a:cubicBezTo>
                  <a:pt x="125027" y="212324"/>
                  <a:pt x="250054" y="424649"/>
                  <a:pt x="665825" y="541538"/>
                </a:cubicBezTo>
                <a:cubicBezTo>
                  <a:pt x="1081596" y="658427"/>
                  <a:pt x="1788110" y="679881"/>
                  <a:pt x="2494625" y="701336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CB788F8-9A71-4E9D-A0E5-F2D973653C32}"/>
              </a:ext>
            </a:extLst>
          </p:cNvPr>
          <p:cNvSpPr/>
          <p:nvPr/>
        </p:nvSpPr>
        <p:spPr>
          <a:xfrm>
            <a:off x="5597839" y="5487046"/>
            <a:ext cx="291387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Logaritmo da chance, </a:t>
            </a:r>
          </a:p>
          <a:p>
            <a:r>
              <a:rPr lang="pt-BR" sz="2000" dirty="0">
                <a:latin typeface="Arvo" panose="02000000000000000000" pitchFamily="2" charset="0"/>
              </a:rPr>
              <a:t>ou log-</a:t>
            </a:r>
            <a:r>
              <a:rPr lang="pt-BR" sz="2000" dirty="0" err="1">
                <a:latin typeface="Arvo" panose="02000000000000000000" pitchFamily="2" charset="0"/>
              </a:rPr>
              <a:t>odds</a:t>
            </a:r>
            <a:r>
              <a:rPr lang="pt-BR" sz="2000" dirty="0">
                <a:latin typeface="Arvo" panose="02000000000000000000" pitchFamily="2" charset="0"/>
              </a:rPr>
              <a:t>,</a:t>
            </a:r>
            <a:br>
              <a:rPr lang="pt-BR" sz="2000" dirty="0">
                <a:latin typeface="Arvo" panose="02000000000000000000" pitchFamily="2" charset="0"/>
              </a:rPr>
            </a:br>
            <a:r>
              <a:rPr lang="pt-BR" sz="2000" dirty="0">
                <a:latin typeface="Arvo" panose="02000000000000000000" pitchFamily="2" charset="0"/>
              </a:rPr>
              <a:t>ou </a:t>
            </a:r>
            <a:r>
              <a:rPr lang="pt-BR" sz="2000" dirty="0" err="1">
                <a:latin typeface="Arvo" panose="02000000000000000000" pitchFamily="2" charset="0"/>
              </a:rPr>
              <a:t>logit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4DBC522-3D59-4336-A6F0-05350CFEAC9B}"/>
              </a:ext>
            </a:extLst>
          </p:cNvPr>
          <p:cNvSpPr/>
          <p:nvPr/>
        </p:nvSpPr>
        <p:spPr>
          <a:xfrm>
            <a:off x="5659198" y="4297210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x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87840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C38A5D4-70C6-4D0F-B1E3-B60D20EAF8FB}"/>
              </a:ext>
            </a:extLst>
          </p:cNvPr>
          <p:cNvSpPr/>
          <p:nvPr/>
        </p:nvSpPr>
        <p:spPr>
          <a:xfrm>
            <a:off x="3784341" y="1780188"/>
            <a:ext cx="46233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 No caso de classificação, vamos trocar f() por p() para relacionar com o fato de que estamos calculando probabilidades.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E8DC991-6C7D-4638-8EA4-DB48D6E4CF0F}"/>
              </a:ext>
            </a:extLst>
          </p:cNvPr>
          <p:cNvSpPr/>
          <p:nvPr/>
        </p:nvSpPr>
        <p:spPr>
          <a:xfrm>
            <a:off x="3826065" y="3429000"/>
            <a:ext cx="59618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E uma rápida revisão sobre as função logística:</a:t>
            </a:r>
            <a:endParaRPr lang="pt-BR" sz="2000" dirty="0"/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B6723C2D-CBEC-4ADC-9EBE-3D8DD852190D}"/>
              </a:ext>
            </a:extLst>
          </p:cNvPr>
          <p:cNvGrpSpPr/>
          <p:nvPr/>
        </p:nvGrpSpPr>
        <p:grpSpPr>
          <a:xfrm>
            <a:off x="4100896" y="4127269"/>
            <a:ext cx="1718137" cy="770770"/>
            <a:chOff x="7676038" y="4540628"/>
            <a:chExt cx="1718137" cy="770770"/>
          </a:xfrm>
        </p:grpSpPr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22C165A7-A4EE-4045-ACEE-8038756E9B21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2BB16B4A-0FBC-4606-82E2-6C5D79A7EF97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64658CF5-6E60-4872-8903-21ACD37668C2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D948D145-78AA-4DCC-B763-1D7735A90BE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C608A112-6506-4F3D-A0FD-113CD821F04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D1764050-0DCA-4C84-AA8D-A7D75B7931D5}"/>
              </a:ext>
            </a:extLst>
          </p:cNvPr>
          <p:cNvSpPr/>
          <p:nvPr/>
        </p:nvSpPr>
        <p:spPr>
          <a:xfrm>
            <a:off x="5208235" y="5021735"/>
            <a:ext cx="267270" cy="468279"/>
          </a:xfrm>
          <a:custGeom>
            <a:avLst/>
            <a:gdLst>
              <a:gd name="connsiteX0" fmla="*/ 0 w 2494625"/>
              <a:gd name="connsiteY0" fmla="*/ 0 h 701336"/>
              <a:gd name="connsiteX1" fmla="*/ 665825 w 2494625"/>
              <a:gd name="connsiteY1" fmla="*/ 541538 h 701336"/>
              <a:gd name="connsiteX2" fmla="*/ 2494625 w 2494625"/>
              <a:gd name="connsiteY2" fmla="*/ 701336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625" h="701336">
                <a:moveTo>
                  <a:pt x="0" y="0"/>
                </a:moveTo>
                <a:cubicBezTo>
                  <a:pt x="125027" y="212324"/>
                  <a:pt x="250054" y="424649"/>
                  <a:pt x="665825" y="541538"/>
                </a:cubicBezTo>
                <a:cubicBezTo>
                  <a:pt x="1081596" y="658427"/>
                  <a:pt x="1788110" y="679881"/>
                  <a:pt x="2494625" y="701336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CB788F8-9A71-4E9D-A0E5-F2D973653C32}"/>
              </a:ext>
            </a:extLst>
          </p:cNvPr>
          <p:cNvSpPr/>
          <p:nvPr/>
        </p:nvSpPr>
        <p:spPr>
          <a:xfrm>
            <a:off x="5597839" y="5487046"/>
            <a:ext cx="29138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Logaritmo da chance, </a:t>
            </a:r>
          </a:p>
          <a:p>
            <a:r>
              <a:rPr lang="pt-BR" sz="2000" dirty="0">
                <a:latin typeface="Arvo" panose="02000000000000000000" pitchFamily="2" charset="0"/>
              </a:rPr>
              <a:t>ou log-</a:t>
            </a:r>
            <a:r>
              <a:rPr lang="pt-BR" sz="2000" dirty="0" err="1">
                <a:latin typeface="Arvo" panose="02000000000000000000" pitchFamily="2" charset="0"/>
              </a:rPr>
              <a:t>odds</a:t>
            </a:r>
            <a:r>
              <a:rPr lang="pt-BR" sz="2000" dirty="0">
                <a:latin typeface="Arvo" panose="02000000000000000000" pitchFamily="2" charset="0"/>
              </a:rPr>
              <a:t>,</a:t>
            </a:r>
            <a:br>
              <a:rPr lang="pt-BR" sz="2000" dirty="0">
                <a:latin typeface="Arvo" panose="02000000000000000000" pitchFamily="2" charset="0"/>
              </a:rPr>
            </a:br>
            <a:r>
              <a:rPr lang="pt-BR" sz="2000" dirty="0">
                <a:latin typeface="Arvo" panose="02000000000000000000" pitchFamily="2" charset="0"/>
              </a:rPr>
              <a:t>ou </a:t>
            </a:r>
            <a:r>
              <a:rPr lang="pt-BR" sz="2000" dirty="0" err="1">
                <a:latin typeface="Arvo" panose="02000000000000000000" pitchFamily="2" charset="0"/>
              </a:rPr>
              <a:t>logit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4DBC522-3D59-4336-A6F0-05350CFEAC9B}"/>
              </a:ext>
            </a:extLst>
          </p:cNvPr>
          <p:cNvSpPr/>
          <p:nvPr/>
        </p:nvSpPr>
        <p:spPr>
          <a:xfrm>
            <a:off x="5659198" y="4297210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x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246D4EAD-3F80-4E09-AC1F-B0B760ED1A7E}"/>
              </a:ext>
            </a:extLst>
          </p:cNvPr>
          <p:cNvSpPr/>
          <p:nvPr/>
        </p:nvSpPr>
        <p:spPr>
          <a:xfrm>
            <a:off x="6241002" y="4303055"/>
            <a:ext cx="2032986" cy="536308"/>
          </a:xfrm>
          <a:custGeom>
            <a:avLst/>
            <a:gdLst>
              <a:gd name="connsiteX0" fmla="*/ 0 w 2032986"/>
              <a:gd name="connsiteY0" fmla="*/ 224557 h 536308"/>
              <a:gd name="connsiteX1" fmla="*/ 417250 w 2032986"/>
              <a:gd name="connsiteY1" fmla="*/ 11493 h 536308"/>
              <a:gd name="connsiteX2" fmla="*/ 1091953 w 2032986"/>
              <a:gd name="connsiteY2" fmla="*/ 535275 h 536308"/>
              <a:gd name="connsiteX3" fmla="*/ 1651247 w 2032986"/>
              <a:gd name="connsiteY3" fmla="*/ 144658 h 536308"/>
              <a:gd name="connsiteX4" fmla="*/ 2032986 w 2032986"/>
              <a:gd name="connsiteY4" fmla="*/ 109147 h 53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86" h="536308">
                <a:moveTo>
                  <a:pt x="0" y="224557"/>
                </a:moveTo>
                <a:cubicBezTo>
                  <a:pt x="117629" y="92132"/>
                  <a:pt x="235258" y="-40293"/>
                  <a:pt x="417250" y="11493"/>
                </a:cubicBezTo>
                <a:cubicBezTo>
                  <a:pt x="599242" y="63279"/>
                  <a:pt x="886287" y="513081"/>
                  <a:pt x="1091953" y="535275"/>
                </a:cubicBezTo>
                <a:cubicBezTo>
                  <a:pt x="1297619" y="557469"/>
                  <a:pt x="1494408" y="215679"/>
                  <a:pt x="1651247" y="144658"/>
                </a:cubicBezTo>
                <a:cubicBezTo>
                  <a:pt x="1808086" y="73637"/>
                  <a:pt x="1920536" y="91392"/>
                  <a:pt x="2032986" y="10914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8EC7B61-05B9-4F55-ADAD-AAEE75D8788A}"/>
              </a:ext>
            </a:extLst>
          </p:cNvPr>
          <p:cNvSpPr/>
          <p:nvPr/>
        </p:nvSpPr>
        <p:spPr>
          <a:xfrm>
            <a:off x="6792141" y="4053228"/>
            <a:ext cx="101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inversa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3B33F99-3E55-4F74-9F4A-907C6B420C02}"/>
              </a:ext>
            </a:extLst>
          </p:cNvPr>
          <p:cNvSpPr/>
          <p:nvPr/>
        </p:nvSpPr>
        <p:spPr>
          <a:xfrm>
            <a:off x="8511714" y="4386543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AE54F5C-C422-43BA-8DB4-CFBE39EB3521}"/>
              </a:ext>
            </a:extLst>
          </p:cNvPr>
          <p:cNvSpPr/>
          <p:nvPr/>
        </p:nvSpPr>
        <p:spPr>
          <a:xfrm>
            <a:off x="9710736" y="4192784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A72829ED-8263-4FE2-B671-3A1D71F7B035}"/>
              </a:ext>
            </a:extLst>
          </p:cNvPr>
          <p:cNvCxnSpPr>
            <a:cxnSpLocks/>
          </p:cNvCxnSpPr>
          <p:nvPr/>
        </p:nvCxnSpPr>
        <p:spPr>
          <a:xfrm>
            <a:off x="9407379" y="4575832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4B4FAD03-AB77-473C-AE04-DD5D679149B5}"/>
              </a:ext>
            </a:extLst>
          </p:cNvPr>
          <p:cNvSpPr/>
          <p:nvPr/>
        </p:nvSpPr>
        <p:spPr>
          <a:xfrm>
            <a:off x="9428131" y="4558249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5C49BDD-F19D-4CC6-BFC5-F3B6E38D815A}"/>
              </a:ext>
            </a:extLst>
          </p:cNvPr>
          <p:cNvSpPr/>
          <p:nvPr/>
        </p:nvSpPr>
        <p:spPr>
          <a:xfrm>
            <a:off x="9905423" y="4470031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pic>
        <p:nvPicPr>
          <p:cNvPr id="60418" name="Picture 2">
            <a:extLst>
              <a:ext uri="{FF2B5EF4-FFF2-40B4-BE49-F238E27FC236}">
                <a16:creationId xmlns:a16="http://schemas.microsoft.com/office/drawing/2014/main" id="{D96D9131-6EF8-49CE-8647-B882E394F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528" y="1044314"/>
            <a:ext cx="3396759" cy="226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tângulo 48">
            <a:extLst>
              <a:ext uri="{FF2B5EF4-FFF2-40B4-BE49-F238E27FC236}">
                <a16:creationId xmlns:a16="http://schemas.microsoft.com/office/drawing/2014/main" id="{1BE9E01F-1074-4E6B-B6BD-C22C12A1D8CA}"/>
              </a:ext>
            </a:extLst>
          </p:cNvPr>
          <p:cNvSpPr/>
          <p:nvPr/>
        </p:nvSpPr>
        <p:spPr>
          <a:xfrm>
            <a:off x="9126087" y="5671664"/>
            <a:ext cx="23468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Função logística,</a:t>
            </a:r>
          </a:p>
          <a:p>
            <a:r>
              <a:rPr lang="pt-BR" sz="2000" dirty="0">
                <a:latin typeface="Arvo" panose="02000000000000000000" pitchFamily="2" charset="0"/>
              </a:rPr>
              <a:t>ou sigmoide</a:t>
            </a:r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2DEC931F-3369-4D06-905A-F8F757075ECE}"/>
              </a:ext>
            </a:extLst>
          </p:cNvPr>
          <p:cNvSpPr/>
          <p:nvPr/>
        </p:nvSpPr>
        <p:spPr>
          <a:xfrm rot="20764826">
            <a:off x="9931915" y="5140156"/>
            <a:ext cx="45719" cy="468279"/>
          </a:xfrm>
          <a:custGeom>
            <a:avLst/>
            <a:gdLst>
              <a:gd name="connsiteX0" fmla="*/ 0 w 2494625"/>
              <a:gd name="connsiteY0" fmla="*/ 0 h 701336"/>
              <a:gd name="connsiteX1" fmla="*/ 665825 w 2494625"/>
              <a:gd name="connsiteY1" fmla="*/ 541538 h 701336"/>
              <a:gd name="connsiteX2" fmla="*/ 2494625 w 2494625"/>
              <a:gd name="connsiteY2" fmla="*/ 701336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625" h="701336">
                <a:moveTo>
                  <a:pt x="0" y="0"/>
                </a:moveTo>
                <a:cubicBezTo>
                  <a:pt x="125027" y="212324"/>
                  <a:pt x="250054" y="424649"/>
                  <a:pt x="665825" y="541538"/>
                </a:cubicBezTo>
                <a:cubicBezTo>
                  <a:pt x="1081596" y="658427"/>
                  <a:pt x="1788110" y="679881"/>
                  <a:pt x="2494625" y="701336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83F651E-6388-4011-A529-57285900E393}"/>
              </a:ext>
            </a:extLst>
          </p:cNvPr>
          <p:cNvSpPr/>
          <p:nvPr/>
        </p:nvSpPr>
        <p:spPr>
          <a:xfrm>
            <a:off x="9905423" y="317581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x</a:t>
            </a:r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F0259F5-5FB0-49F2-97F6-E573598432FB}"/>
              </a:ext>
            </a:extLst>
          </p:cNvPr>
          <p:cNvSpPr/>
          <p:nvPr/>
        </p:nvSpPr>
        <p:spPr>
          <a:xfrm>
            <a:off x="8028546" y="1945864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p(x) </a:t>
            </a:r>
          </a:p>
        </p:txBody>
      </p:sp>
    </p:spTree>
    <p:extLst>
      <p:ext uri="{BB962C8B-B14F-4D97-AF65-F5344CB8AC3E}">
        <p14:creationId xmlns:p14="http://schemas.microsoft.com/office/powerpoint/2010/main" val="209160982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tângulo 36">
            <a:extLst>
              <a:ext uri="{FF2B5EF4-FFF2-40B4-BE49-F238E27FC236}">
                <a16:creationId xmlns:a16="http://schemas.microsoft.com/office/drawing/2014/main" id="{9D424404-BFE0-40BD-8FE7-9AC2E714B193}"/>
              </a:ext>
            </a:extLst>
          </p:cNvPr>
          <p:cNvSpPr/>
          <p:nvPr/>
        </p:nvSpPr>
        <p:spPr>
          <a:xfrm>
            <a:off x="4315612" y="2418710"/>
            <a:ext cx="2630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Arvo" panose="02000000000000000000" pitchFamily="2" charset="0"/>
              </a:rPr>
              <a:t>resíduo = y – p(x)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13510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DFBDB65E-CC1D-47B6-A1C7-AECF92E934D9}"/>
              </a:ext>
            </a:extLst>
          </p:cNvPr>
          <p:cNvSpPr/>
          <p:nvPr/>
        </p:nvSpPr>
        <p:spPr>
          <a:xfrm>
            <a:off x="3373515" y="2450237"/>
            <a:ext cx="932155" cy="923278"/>
          </a:xfrm>
          <a:custGeom>
            <a:avLst/>
            <a:gdLst>
              <a:gd name="connsiteX0" fmla="*/ 0 w 932155"/>
              <a:gd name="connsiteY0" fmla="*/ 0 h 923278"/>
              <a:gd name="connsiteX1" fmla="*/ 346229 w 932155"/>
              <a:gd name="connsiteY1" fmla="*/ 346229 h 923278"/>
              <a:gd name="connsiteX2" fmla="*/ 816745 w 932155"/>
              <a:gd name="connsiteY2" fmla="*/ 523782 h 923278"/>
              <a:gd name="connsiteX3" fmla="*/ 932155 w 932155"/>
              <a:gd name="connsiteY3" fmla="*/ 923278 h 923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2155" h="923278">
                <a:moveTo>
                  <a:pt x="0" y="0"/>
                </a:moveTo>
                <a:cubicBezTo>
                  <a:pt x="105052" y="129466"/>
                  <a:pt x="210105" y="258932"/>
                  <a:pt x="346229" y="346229"/>
                </a:cubicBezTo>
                <a:cubicBezTo>
                  <a:pt x="482353" y="433526"/>
                  <a:pt x="719091" y="427607"/>
                  <a:pt x="816745" y="523782"/>
                </a:cubicBezTo>
                <a:cubicBezTo>
                  <a:pt x="914399" y="619957"/>
                  <a:pt x="923277" y="771617"/>
                  <a:pt x="932155" y="923278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DE13E13B-7F24-45E2-9549-768A5FD49A14}"/>
              </a:ext>
            </a:extLst>
          </p:cNvPr>
          <p:cNvSpPr/>
          <p:nvPr/>
        </p:nvSpPr>
        <p:spPr>
          <a:xfrm>
            <a:off x="2450237" y="2441359"/>
            <a:ext cx="259160" cy="1056443"/>
          </a:xfrm>
          <a:custGeom>
            <a:avLst/>
            <a:gdLst>
              <a:gd name="connsiteX0" fmla="*/ 0 w 259160"/>
              <a:gd name="connsiteY0" fmla="*/ 0 h 1056443"/>
              <a:gd name="connsiteX1" fmla="*/ 62144 w 259160"/>
              <a:gd name="connsiteY1" fmla="*/ 452761 h 1056443"/>
              <a:gd name="connsiteX2" fmla="*/ 230819 w 259160"/>
              <a:gd name="connsiteY2" fmla="*/ 816746 h 1056443"/>
              <a:gd name="connsiteX3" fmla="*/ 257452 w 259160"/>
              <a:gd name="connsiteY3" fmla="*/ 1056443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160" h="1056443">
                <a:moveTo>
                  <a:pt x="0" y="0"/>
                </a:moveTo>
                <a:cubicBezTo>
                  <a:pt x="11837" y="158318"/>
                  <a:pt x="23674" y="316637"/>
                  <a:pt x="62144" y="452761"/>
                </a:cubicBezTo>
                <a:cubicBezTo>
                  <a:pt x="100614" y="588885"/>
                  <a:pt x="198268" y="716132"/>
                  <a:pt x="230819" y="816746"/>
                </a:cubicBezTo>
                <a:cubicBezTo>
                  <a:pt x="263370" y="917360"/>
                  <a:pt x="260411" y="986901"/>
                  <a:pt x="257452" y="105644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86157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88280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22880FBF-FEC4-4950-B843-4861DD857BAA}"/>
                  </a:ext>
                </a:extLst>
              </p:cNvPr>
              <p:cNvSpPr txBox="1"/>
              <p:nvPr/>
            </p:nvSpPr>
            <p:spPr>
              <a:xfrm>
                <a:off x="5877236" y="5928366"/>
                <a:ext cx="3704943" cy="66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22880FBF-FEC4-4950-B843-4861DD857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236" y="5928366"/>
                <a:ext cx="3704943" cy="66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F4017A1A-1166-4830-93F6-557EE13591CA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814529F-5237-4285-8D0D-5EF1841A554D}"/>
                  </a:ext>
                </a:extLst>
              </p:cNvPr>
              <p:cNvSpPr txBox="1"/>
              <p:nvPr/>
            </p:nvSpPr>
            <p:spPr>
              <a:xfrm>
                <a:off x="3975492" y="3549513"/>
                <a:ext cx="5465407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814529F-5237-4285-8D0D-5EF1841A5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492" y="3549513"/>
                <a:ext cx="5465407" cy="373885"/>
              </a:xfrm>
              <a:prstGeom prst="rect">
                <a:avLst/>
              </a:prstGeom>
              <a:blipFill>
                <a:blip r:embed="rId4"/>
                <a:stretch>
                  <a:fillRect l="-1561" b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06AA72E8-8444-4E3F-B7AD-D586F212182B}"/>
                  </a:ext>
                </a:extLst>
              </p:cNvPr>
              <p:cNvSpPr txBox="1"/>
              <p:nvPr/>
            </p:nvSpPr>
            <p:spPr>
              <a:xfrm>
                <a:off x="3975492" y="4478693"/>
                <a:ext cx="5396734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06AA72E8-8444-4E3F-B7AD-D586F2121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492" y="4478693"/>
                <a:ext cx="5396734" cy="373885"/>
              </a:xfrm>
              <a:prstGeom prst="rect">
                <a:avLst/>
              </a:prstGeom>
              <a:blipFill>
                <a:blip r:embed="rId5"/>
                <a:stretch>
                  <a:fillRect l="-1582" r="-113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7E416A83-9717-4F48-9143-ACE4A47080E9}"/>
                  </a:ext>
                </a:extLst>
              </p:cNvPr>
              <p:cNvSpPr txBox="1"/>
              <p:nvPr/>
            </p:nvSpPr>
            <p:spPr>
              <a:xfrm>
                <a:off x="3966003" y="2728749"/>
                <a:ext cx="5465407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7E416A83-9717-4F48-9143-ACE4A4708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003" y="2728749"/>
                <a:ext cx="5465407" cy="373885"/>
              </a:xfrm>
              <a:prstGeom prst="rect">
                <a:avLst/>
              </a:prstGeom>
              <a:blipFill>
                <a:blip r:embed="rId6"/>
                <a:stretch>
                  <a:fillRect l="-1563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01641672-2E9D-4140-BC47-55D1401B47B9}"/>
                  </a:ext>
                </a:extLst>
              </p:cNvPr>
              <p:cNvSpPr/>
              <p:nvPr/>
            </p:nvSpPr>
            <p:spPr>
              <a:xfrm>
                <a:off x="4975778" y="5205806"/>
                <a:ext cx="959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01641672-2E9D-4140-BC47-55D1401B47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778" y="5205806"/>
                <a:ext cx="9596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85497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74732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6402921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08422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×(-2)</a:t>
            </a:r>
            <a:endParaRPr lang="pt-BR" sz="2000" dirty="0"/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2A260E3D-C2BB-405F-BD9A-3F1EA981AAF3}"/>
              </a:ext>
            </a:extLst>
          </p:cNvPr>
          <p:cNvSpPr/>
          <p:nvPr/>
        </p:nvSpPr>
        <p:spPr>
          <a:xfrm flipV="1">
            <a:off x="7017204" y="2556017"/>
            <a:ext cx="785143" cy="1337210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941616BD-5850-48B3-9AF2-964A4D8BEC44}"/>
                  </a:ext>
                </a:extLst>
              </p:cNvPr>
              <p:cNvSpPr txBox="1"/>
              <p:nvPr/>
            </p:nvSpPr>
            <p:spPr>
              <a:xfrm>
                <a:off x="4189511" y="3809015"/>
                <a:ext cx="4588172" cy="1325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−0.5 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0.5(1−0.5)+0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941616BD-5850-48B3-9AF2-964A4D8BE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511" y="3809015"/>
                <a:ext cx="4588172" cy="1325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16733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69016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2639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69016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47D4BF9-199C-434B-973A-3F63DB9FF6C4}"/>
              </a:ext>
            </a:extLst>
          </p:cNvPr>
          <p:cNvSpPr/>
          <p:nvPr/>
        </p:nvSpPr>
        <p:spPr>
          <a:xfrm>
            <a:off x="3727720" y="3633639"/>
            <a:ext cx="8867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endParaRPr lang="pt-BR" sz="2000" dirty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AE3B7D29-7353-4122-B5B5-C86F331825F3}"/>
              </a:ext>
            </a:extLst>
          </p:cNvPr>
          <p:cNvSpPr/>
          <p:nvPr/>
        </p:nvSpPr>
        <p:spPr>
          <a:xfrm>
            <a:off x="4891193" y="3433584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7F9BF1A5-F7B5-43A4-AA8C-367145360E47}"/>
              </a:ext>
            </a:extLst>
          </p:cNvPr>
          <p:cNvCxnSpPr>
            <a:cxnSpLocks/>
          </p:cNvCxnSpPr>
          <p:nvPr/>
        </p:nvCxnSpPr>
        <p:spPr>
          <a:xfrm>
            <a:off x="4653099" y="3798876"/>
            <a:ext cx="9673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63">
            <a:extLst>
              <a:ext uri="{FF2B5EF4-FFF2-40B4-BE49-F238E27FC236}">
                <a16:creationId xmlns:a16="http://schemas.microsoft.com/office/drawing/2014/main" id="{EB9A750C-239F-4B05-9ACA-A691C830F229}"/>
              </a:ext>
            </a:extLst>
          </p:cNvPr>
          <p:cNvSpPr/>
          <p:nvPr/>
        </p:nvSpPr>
        <p:spPr>
          <a:xfrm>
            <a:off x="4608588" y="3799049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EE04C24B-FE82-4F9E-AAE4-F2A08340CA73}"/>
              </a:ext>
            </a:extLst>
          </p:cNvPr>
          <p:cNvSpPr/>
          <p:nvPr/>
        </p:nvSpPr>
        <p:spPr>
          <a:xfrm>
            <a:off x="5085880" y="3781853"/>
            <a:ext cx="6335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latin typeface="Arvo" panose="02000000000000000000" pitchFamily="2" charset="0"/>
              </a:rPr>
              <a:t>-(-0.6)</a:t>
            </a:r>
            <a:endParaRPr lang="pt-BR" sz="1200" dirty="0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B76784EE-ECEC-48B6-A89A-CBE0227F7770}"/>
              </a:ext>
            </a:extLst>
          </p:cNvPr>
          <p:cNvSpPr/>
          <p:nvPr/>
        </p:nvSpPr>
        <p:spPr>
          <a:xfrm>
            <a:off x="5700042" y="3617363"/>
            <a:ext cx="10198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0.354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5632058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986437"/>
            <a:ext cx="0" cy="33466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69016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47D4BF9-199C-434B-973A-3F63DB9FF6C4}"/>
              </a:ext>
            </a:extLst>
          </p:cNvPr>
          <p:cNvSpPr/>
          <p:nvPr/>
        </p:nvSpPr>
        <p:spPr>
          <a:xfrm>
            <a:off x="3727720" y="3633639"/>
            <a:ext cx="8867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endParaRPr lang="pt-BR" sz="2000" dirty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AE3B7D29-7353-4122-B5B5-C86F331825F3}"/>
              </a:ext>
            </a:extLst>
          </p:cNvPr>
          <p:cNvSpPr/>
          <p:nvPr/>
        </p:nvSpPr>
        <p:spPr>
          <a:xfrm>
            <a:off x="4891193" y="3433584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7F9BF1A5-F7B5-43A4-AA8C-367145360E47}"/>
              </a:ext>
            </a:extLst>
          </p:cNvPr>
          <p:cNvCxnSpPr>
            <a:cxnSpLocks/>
          </p:cNvCxnSpPr>
          <p:nvPr/>
        </p:nvCxnSpPr>
        <p:spPr>
          <a:xfrm>
            <a:off x="4653099" y="3798876"/>
            <a:ext cx="9673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63">
            <a:extLst>
              <a:ext uri="{FF2B5EF4-FFF2-40B4-BE49-F238E27FC236}">
                <a16:creationId xmlns:a16="http://schemas.microsoft.com/office/drawing/2014/main" id="{EB9A750C-239F-4B05-9ACA-A691C830F229}"/>
              </a:ext>
            </a:extLst>
          </p:cNvPr>
          <p:cNvSpPr/>
          <p:nvPr/>
        </p:nvSpPr>
        <p:spPr>
          <a:xfrm>
            <a:off x="4608588" y="3799049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EE04C24B-FE82-4F9E-AAE4-F2A08340CA73}"/>
              </a:ext>
            </a:extLst>
          </p:cNvPr>
          <p:cNvSpPr/>
          <p:nvPr/>
        </p:nvSpPr>
        <p:spPr>
          <a:xfrm>
            <a:off x="5085880" y="3781853"/>
            <a:ext cx="6335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latin typeface="Arvo" panose="02000000000000000000" pitchFamily="2" charset="0"/>
              </a:rPr>
              <a:t>-(-0.6)</a:t>
            </a:r>
            <a:endParaRPr lang="pt-BR" sz="1200" dirty="0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B76784EE-ECEC-48B6-A89A-CBE0227F7770}"/>
              </a:ext>
            </a:extLst>
          </p:cNvPr>
          <p:cNvSpPr/>
          <p:nvPr/>
        </p:nvSpPr>
        <p:spPr>
          <a:xfrm>
            <a:off x="5700042" y="3617363"/>
            <a:ext cx="10198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0.354</a:t>
            </a:r>
            <a:endParaRPr lang="pt-BR" sz="2000" dirty="0"/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0BBD4F72-7845-419C-BD61-DE81BCF00A6F}"/>
              </a:ext>
            </a:extLst>
          </p:cNvPr>
          <p:cNvCxnSpPr>
            <a:cxnSpLocks/>
          </p:cNvCxnSpPr>
          <p:nvPr/>
        </p:nvCxnSpPr>
        <p:spPr>
          <a:xfrm>
            <a:off x="1207363" y="4700273"/>
            <a:ext cx="1704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A6E1B48C-752A-42B7-8E6F-4EF1DCE37DE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03501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07363" y="4700273"/>
            <a:ext cx="1704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986437"/>
            <a:ext cx="0" cy="33466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p(2)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p(2)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008883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×(-2)</a:t>
            </a:r>
            <a:endParaRPr lang="pt-BR" sz="2000" dirty="0"/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2A260E3D-C2BB-405F-BD9A-3F1EA981AAF3}"/>
              </a:ext>
            </a:extLst>
          </p:cNvPr>
          <p:cNvSpPr/>
          <p:nvPr/>
        </p:nvSpPr>
        <p:spPr>
          <a:xfrm flipV="1">
            <a:off x="6960280" y="3869110"/>
            <a:ext cx="2463817" cy="1148981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941616BD-5850-48B3-9AF2-964A4D8BEC44}"/>
                  </a:ext>
                </a:extLst>
              </p:cNvPr>
              <p:cNvSpPr txBox="1"/>
              <p:nvPr/>
            </p:nvSpPr>
            <p:spPr>
              <a:xfrm>
                <a:off x="3996107" y="4677561"/>
                <a:ext cx="6204336" cy="1325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0.5+0.5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+0.5(1−0.5)+0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941616BD-5850-48B3-9AF2-964A4D8BE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107" y="4677561"/>
                <a:ext cx="6204336" cy="1325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Agrupar 63">
            <a:extLst>
              <a:ext uri="{FF2B5EF4-FFF2-40B4-BE49-F238E27FC236}">
                <a16:creationId xmlns:a16="http://schemas.microsoft.com/office/drawing/2014/main" id="{D65B367B-21FE-4525-85BC-90D0788338A2}"/>
              </a:ext>
            </a:extLst>
          </p:cNvPr>
          <p:cNvGrpSpPr/>
          <p:nvPr/>
        </p:nvGrpSpPr>
        <p:grpSpPr>
          <a:xfrm>
            <a:off x="3661959" y="2737879"/>
            <a:ext cx="1718137" cy="770770"/>
            <a:chOff x="7676038" y="4540628"/>
            <a:chExt cx="1718137" cy="770770"/>
          </a:xfrm>
        </p:grpSpPr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3E4FE105-56D2-40E4-B4E8-33A839684219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93B601DF-EF11-4DFB-B707-9A6D75CFC949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BAC6C9F8-1D0D-4C31-9EBE-373587935A0B}"/>
                </a:ext>
              </a:extLst>
            </p:cNvPr>
            <p:cNvSpPr/>
            <p:nvPr/>
          </p:nvSpPr>
          <p:spPr>
            <a:xfrm>
              <a:off x="8440495" y="4560970"/>
              <a:ext cx="737702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8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DA023247-EBFC-43F1-BCFB-26A2E798038D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C156524A-2659-4D6A-BED5-3D6409F87AF9}"/>
                </a:ext>
              </a:extLst>
            </p:cNvPr>
            <p:cNvSpPr/>
            <p:nvPr/>
          </p:nvSpPr>
          <p:spPr>
            <a:xfrm>
              <a:off x="8261232" y="4911288"/>
              <a:ext cx="10502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8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83" name="Retângulo 82">
            <a:extLst>
              <a:ext uri="{FF2B5EF4-FFF2-40B4-BE49-F238E27FC236}">
                <a16:creationId xmlns:a16="http://schemas.microsoft.com/office/drawing/2014/main" id="{3103D70B-5BD1-4AB1-AEDC-AC34D31D4694}"/>
              </a:ext>
            </a:extLst>
          </p:cNvPr>
          <p:cNvSpPr/>
          <p:nvPr/>
        </p:nvSpPr>
        <p:spPr>
          <a:xfrm>
            <a:off x="5210978" y="2878333"/>
            <a:ext cx="172835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×2</a:t>
            </a:r>
            <a:endParaRPr lang="pt-BR" sz="2000" dirty="0"/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447DCBDB-ACBB-4711-91D7-4A758B7FA1BE}"/>
              </a:ext>
            </a:extLst>
          </p:cNvPr>
          <p:cNvGrpSpPr/>
          <p:nvPr/>
        </p:nvGrpSpPr>
        <p:grpSpPr>
          <a:xfrm>
            <a:off x="3653064" y="3396441"/>
            <a:ext cx="1718137" cy="770770"/>
            <a:chOff x="7676038" y="4540628"/>
            <a:chExt cx="1718137" cy="770770"/>
          </a:xfrm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45849D1A-CD4E-444B-B190-A80346E915FD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35964859-8B5C-4CCD-BCC9-21D4A4C3DD3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C0901E3B-6FFB-44A1-A664-8BEAF5D27230}"/>
                </a:ext>
              </a:extLst>
            </p:cNvPr>
            <p:cNvSpPr/>
            <p:nvPr/>
          </p:nvSpPr>
          <p:spPr>
            <a:xfrm>
              <a:off x="8413861" y="4560970"/>
              <a:ext cx="822661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12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3C3255FA-51E9-4305-A6FB-5E575F36036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E08B2F7B-767D-4B4A-9295-DA3504B402D3}"/>
                </a:ext>
              </a:extLst>
            </p:cNvPr>
            <p:cNvSpPr/>
            <p:nvPr/>
          </p:nvSpPr>
          <p:spPr>
            <a:xfrm>
              <a:off x="8216842" y="4911288"/>
              <a:ext cx="11352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12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D3845246-A240-46AA-80CD-DB8229F7C686}"/>
              </a:ext>
            </a:extLst>
          </p:cNvPr>
          <p:cNvSpPr/>
          <p:nvPr/>
        </p:nvSpPr>
        <p:spPr>
          <a:xfrm>
            <a:off x="5202083" y="3536895"/>
            <a:ext cx="172835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×2</a:t>
            </a:r>
            <a:endParaRPr lang="pt-BR" sz="2000" dirty="0"/>
          </a:p>
        </p:txBody>
      </p:sp>
      <p:sp>
        <p:nvSpPr>
          <p:cNvPr id="92" name="Forma Livre: Forma 91">
            <a:extLst>
              <a:ext uri="{FF2B5EF4-FFF2-40B4-BE49-F238E27FC236}">
                <a16:creationId xmlns:a16="http://schemas.microsoft.com/office/drawing/2014/main" id="{DB94941B-2364-485F-BC08-9EA7D78C77F5}"/>
              </a:ext>
            </a:extLst>
          </p:cNvPr>
          <p:cNvSpPr/>
          <p:nvPr/>
        </p:nvSpPr>
        <p:spPr>
          <a:xfrm flipV="1">
            <a:off x="6928606" y="3152996"/>
            <a:ext cx="2467725" cy="1848827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285EF43F-7B39-49A4-9874-0CB51FA96D6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08800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07363" y="4700273"/>
            <a:ext cx="1704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5010763"/>
            <a:ext cx="0" cy="31034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p(2)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p(2)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008883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×(-2)</a:t>
            </a:r>
            <a:endParaRPr lang="pt-BR" sz="2000" dirty="0"/>
          </a:p>
        </p:txBody>
      </p: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D65B367B-21FE-4525-85BC-90D0788338A2}"/>
              </a:ext>
            </a:extLst>
          </p:cNvPr>
          <p:cNvGrpSpPr/>
          <p:nvPr/>
        </p:nvGrpSpPr>
        <p:grpSpPr>
          <a:xfrm>
            <a:off x="3661959" y="2737879"/>
            <a:ext cx="1718137" cy="770770"/>
            <a:chOff x="7676038" y="4540628"/>
            <a:chExt cx="1718137" cy="770770"/>
          </a:xfrm>
        </p:grpSpPr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3E4FE105-56D2-40E4-B4E8-33A839684219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93B601DF-EF11-4DFB-B707-9A6D75CFC949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BAC6C9F8-1D0D-4C31-9EBE-373587935A0B}"/>
                </a:ext>
              </a:extLst>
            </p:cNvPr>
            <p:cNvSpPr/>
            <p:nvPr/>
          </p:nvSpPr>
          <p:spPr>
            <a:xfrm>
              <a:off x="8440495" y="4560970"/>
              <a:ext cx="737702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p(8) </a:t>
              </a: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DA023247-EBFC-43F1-BCFB-26A2E798038D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C156524A-2659-4D6A-BED5-3D6409F87AF9}"/>
                </a:ext>
              </a:extLst>
            </p:cNvPr>
            <p:cNvSpPr/>
            <p:nvPr/>
          </p:nvSpPr>
          <p:spPr>
            <a:xfrm>
              <a:off x="8261232" y="4911288"/>
              <a:ext cx="10502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p(8) </a:t>
              </a:r>
            </a:p>
          </p:txBody>
        </p:sp>
      </p:grpSp>
      <p:sp>
        <p:nvSpPr>
          <p:cNvPr id="83" name="Retângulo 82">
            <a:extLst>
              <a:ext uri="{FF2B5EF4-FFF2-40B4-BE49-F238E27FC236}">
                <a16:creationId xmlns:a16="http://schemas.microsoft.com/office/drawing/2014/main" id="{3103D70B-5BD1-4AB1-AEDC-AC34D31D4694}"/>
              </a:ext>
            </a:extLst>
          </p:cNvPr>
          <p:cNvSpPr/>
          <p:nvPr/>
        </p:nvSpPr>
        <p:spPr>
          <a:xfrm>
            <a:off x="5210978" y="2878333"/>
            <a:ext cx="172835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×2</a:t>
            </a:r>
            <a:endParaRPr lang="pt-BR" sz="2000" dirty="0"/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447DCBDB-ACBB-4711-91D7-4A758B7FA1BE}"/>
              </a:ext>
            </a:extLst>
          </p:cNvPr>
          <p:cNvGrpSpPr/>
          <p:nvPr/>
        </p:nvGrpSpPr>
        <p:grpSpPr>
          <a:xfrm>
            <a:off x="3653064" y="3396441"/>
            <a:ext cx="1718137" cy="770770"/>
            <a:chOff x="7676038" y="4540628"/>
            <a:chExt cx="1718137" cy="770770"/>
          </a:xfrm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45849D1A-CD4E-444B-B190-A80346E915FD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35964859-8B5C-4CCD-BCC9-21D4A4C3DD3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C0901E3B-6FFB-44A1-A664-8BEAF5D27230}"/>
                </a:ext>
              </a:extLst>
            </p:cNvPr>
            <p:cNvSpPr/>
            <p:nvPr/>
          </p:nvSpPr>
          <p:spPr>
            <a:xfrm>
              <a:off x="8413861" y="4560970"/>
              <a:ext cx="822661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p(12) 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3C3255FA-51E9-4305-A6FB-5E575F36036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E08B2F7B-767D-4B4A-9295-DA3504B402D3}"/>
                </a:ext>
              </a:extLst>
            </p:cNvPr>
            <p:cNvSpPr/>
            <p:nvPr/>
          </p:nvSpPr>
          <p:spPr>
            <a:xfrm>
              <a:off x="8216842" y="4911288"/>
              <a:ext cx="11352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p(12) </a:t>
              </a:r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D3845246-A240-46AA-80CD-DB8229F7C686}"/>
              </a:ext>
            </a:extLst>
          </p:cNvPr>
          <p:cNvSpPr/>
          <p:nvPr/>
        </p:nvSpPr>
        <p:spPr>
          <a:xfrm>
            <a:off x="5202083" y="3536895"/>
            <a:ext cx="172835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×2</a:t>
            </a:r>
            <a:endParaRPr lang="pt-BR" sz="2000" dirty="0"/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285EF43F-7B39-49A4-9874-0CB51FA96D6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E1894313-0DA2-48F2-A52F-F16F2EDDE4F2}"/>
              </a:ext>
            </a:extLst>
          </p:cNvPr>
          <p:cNvGrpSpPr/>
          <p:nvPr/>
        </p:nvGrpSpPr>
        <p:grpSpPr>
          <a:xfrm>
            <a:off x="3644001" y="4025277"/>
            <a:ext cx="1718137" cy="769441"/>
            <a:chOff x="7676038" y="4540628"/>
            <a:chExt cx="1718137" cy="769441"/>
          </a:xfrm>
        </p:grpSpPr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54FC6204-B114-4612-88C9-FFE26C6749E5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6D6110E4-BC86-481A-AC40-D6CC36DC1CFF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94FEA89E-3EB5-4C68-AB21-D111D935DEBD}"/>
                </a:ext>
              </a:extLst>
            </p:cNvPr>
            <p:cNvSpPr/>
            <p:nvPr/>
          </p:nvSpPr>
          <p:spPr>
            <a:xfrm>
              <a:off x="8387227" y="4560970"/>
              <a:ext cx="84189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16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F9C2C88C-5875-4F85-A573-56836C55E16C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574F3A5B-3B7A-440B-B3F5-F71E24BBC0FF}"/>
                </a:ext>
              </a:extLst>
            </p:cNvPr>
            <p:cNvSpPr/>
            <p:nvPr/>
          </p:nvSpPr>
          <p:spPr>
            <a:xfrm>
              <a:off x="8261232" y="4911288"/>
              <a:ext cx="1059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Arvo" panose="02000000000000000000" pitchFamily="2" charset="0"/>
                </a:rPr>
                <a:t>1 - p(</a:t>
              </a:r>
              <a:r>
                <a:rPr lang="pt-BR" dirty="0">
                  <a:solidFill>
                    <a:srgbClr val="FF0000"/>
                  </a:solidFill>
                  <a:latin typeface="Arvo" panose="02000000000000000000" pitchFamily="2" charset="0"/>
                </a:rPr>
                <a:t>16</a:t>
              </a:r>
              <a:r>
                <a:rPr lang="pt-BR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100" name="Retângulo 99">
            <a:extLst>
              <a:ext uri="{FF2B5EF4-FFF2-40B4-BE49-F238E27FC236}">
                <a16:creationId xmlns:a16="http://schemas.microsoft.com/office/drawing/2014/main" id="{0AC0EFC3-5CC6-4E28-BA82-80226AA2EF59}"/>
              </a:ext>
            </a:extLst>
          </p:cNvPr>
          <p:cNvSpPr/>
          <p:nvPr/>
        </p:nvSpPr>
        <p:spPr>
          <a:xfrm>
            <a:off x="5193020" y="4165731"/>
            <a:ext cx="208422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×(-2)</a:t>
            </a:r>
            <a:endParaRPr lang="pt-BR" sz="2000" dirty="0"/>
          </a:p>
        </p:txBody>
      </p:sp>
      <p:sp>
        <p:nvSpPr>
          <p:cNvPr id="92" name="Forma Livre: Forma 91">
            <a:extLst>
              <a:ext uri="{FF2B5EF4-FFF2-40B4-BE49-F238E27FC236}">
                <a16:creationId xmlns:a16="http://schemas.microsoft.com/office/drawing/2014/main" id="{CA8B0318-3C87-43D8-8C2F-049CDCF36C61}"/>
              </a:ext>
            </a:extLst>
          </p:cNvPr>
          <p:cNvSpPr/>
          <p:nvPr/>
        </p:nvSpPr>
        <p:spPr>
          <a:xfrm flipV="1">
            <a:off x="7219861" y="4445729"/>
            <a:ext cx="813319" cy="565034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ixaDeTexto 102">
                <a:extLst>
                  <a:ext uri="{FF2B5EF4-FFF2-40B4-BE49-F238E27FC236}">
                    <a16:creationId xmlns:a16="http://schemas.microsoft.com/office/drawing/2014/main" id="{7359A1C8-062B-4888-80B4-0DBBF311D639}"/>
                  </a:ext>
                </a:extLst>
              </p:cNvPr>
              <p:cNvSpPr txBox="1"/>
              <p:nvPr/>
            </p:nvSpPr>
            <p:spPr>
              <a:xfrm>
                <a:off x="4420344" y="4926551"/>
                <a:ext cx="4588172" cy="1325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−0.5 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0.5(1−0.5)+0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103" name="CaixaDeTexto 102">
                <a:extLst>
                  <a:ext uri="{FF2B5EF4-FFF2-40B4-BE49-F238E27FC236}">
                    <a16:creationId xmlns:a16="http://schemas.microsoft.com/office/drawing/2014/main" id="{7359A1C8-062B-4888-80B4-0DBBF311D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344" y="4926551"/>
                <a:ext cx="4588172" cy="1325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74514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07363" y="4700273"/>
            <a:ext cx="1704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986437"/>
            <a:ext cx="0" cy="33466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p(2)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p(2)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710999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D65B367B-21FE-4525-85BC-90D0788338A2}"/>
              </a:ext>
            </a:extLst>
          </p:cNvPr>
          <p:cNvGrpSpPr/>
          <p:nvPr/>
        </p:nvGrpSpPr>
        <p:grpSpPr>
          <a:xfrm>
            <a:off x="3661959" y="2737879"/>
            <a:ext cx="1718137" cy="770770"/>
            <a:chOff x="7676038" y="4540628"/>
            <a:chExt cx="1718137" cy="770770"/>
          </a:xfrm>
        </p:grpSpPr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3E4FE105-56D2-40E4-B4E8-33A839684219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93B601DF-EF11-4DFB-B707-9A6D75CFC949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BAC6C9F8-1D0D-4C31-9EBE-373587935A0B}"/>
                </a:ext>
              </a:extLst>
            </p:cNvPr>
            <p:cNvSpPr/>
            <p:nvPr/>
          </p:nvSpPr>
          <p:spPr>
            <a:xfrm>
              <a:off x="8440495" y="4560970"/>
              <a:ext cx="737702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p(8) </a:t>
              </a: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DA023247-EBFC-43F1-BCFB-26A2E798038D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C156524A-2659-4D6A-BED5-3D6409F87AF9}"/>
                </a:ext>
              </a:extLst>
            </p:cNvPr>
            <p:cNvSpPr/>
            <p:nvPr/>
          </p:nvSpPr>
          <p:spPr>
            <a:xfrm>
              <a:off x="8261232" y="4911288"/>
              <a:ext cx="10502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p(8) </a:t>
              </a:r>
            </a:p>
          </p:txBody>
        </p:sp>
      </p:grpSp>
      <p:sp>
        <p:nvSpPr>
          <p:cNvPr id="83" name="Retângulo 82">
            <a:extLst>
              <a:ext uri="{FF2B5EF4-FFF2-40B4-BE49-F238E27FC236}">
                <a16:creationId xmlns:a16="http://schemas.microsoft.com/office/drawing/2014/main" id="{3103D70B-5BD1-4AB1-AEDC-AC34D31D4694}"/>
              </a:ext>
            </a:extLst>
          </p:cNvPr>
          <p:cNvSpPr/>
          <p:nvPr/>
        </p:nvSpPr>
        <p:spPr>
          <a:xfrm>
            <a:off x="5210978" y="2878333"/>
            <a:ext cx="232467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×2 = 0.6</a:t>
            </a:r>
            <a:endParaRPr lang="pt-BR" sz="2000" dirty="0">
              <a:latin typeface="Arvo" panose="02000000000000000000" pitchFamily="2" charset="0"/>
            </a:endParaRPr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447DCBDB-ACBB-4711-91D7-4A758B7FA1BE}"/>
              </a:ext>
            </a:extLst>
          </p:cNvPr>
          <p:cNvGrpSpPr/>
          <p:nvPr/>
        </p:nvGrpSpPr>
        <p:grpSpPr>
          <a:xfrm>
            <a:off x="3653064" y="3396441"/>
            <a:ext cx="1718137" cy="770770"/>
            <a:chOff x="7676038" y="4540628"/>
            <a:chExt cx="1718137" cy="770770"/>
          </a:xfrm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45849D1A-CD4E-444B-B190-A80346E915FD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35964859-8B5C-4CCD-BCC9-21D4A4C3DD3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C0901E3B-6FFB-44A1-A664-8BEAF5D27230}"/>
                </a:ext>
              </a:extLst>
            </p:cNvPr>
            <p:cNvSpPr/>
            <p:nvPr/>
          </p:nvSpPr>
          <p:spPr>
            <a:xfrm>
              <a:off x="8413861" y="4560970"/>
              <a:ext cx="822661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p(12) 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3C3255FA-51E9-4305-A6FB-5E575F36036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E08B2F7B-767D-4B4A-9295-DA3504B402D3}"/>
                </a:ext>
              </a:extLst>
            </p:cNvPr>
            <p:cNvSpPr/>
            <p:nvPr/>
          </p:nvSpPr>
          <p:spPr>
            <a:xfrm>
              <a:off x="8216842" y="4911288"/>
              <a:ext cx="11352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p(12) </a:t>
              </a:r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D3845246-A240-46AA-80CD-DB8229F7C686}"/>
              </a:ext>
            </a:extLst>
          </p:cNvPr>
          <p:cNvSpPr/>
          <p:nvPr/>
        </p:nvSpPr>
        <p:spPr>
          <a:xfrm>
            <a:off x="5202083" y="3536895"/>
            <a:ext cx="232467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×2 = 0.6</a:t>
            </a:r>
            <a:endParaRPr lang="pt-BR" sz="2000" dirty="0">
              <a:latin typeface="Arvo" panose="02000000000000000000" pitchFamily="2" charset="0"/>
            </a:endParaRPr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285EF43F-7B39-49A4-9874-0CB51FA96D6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99">
            <a:extLst>
              <a:ext uri="{FF2B5EF4-FFF2-40B4-BE49-F238E27FC236}">
                <a16:creationId xmlns:a16="http://schemas.microsoft.com/office/drawing/2014/main" id="{0AC0EFC3-5CC6-4E28-BA82-80226AA2EF59}"/>
              </a:ext>
            </a:extLst>
          </p:cNvPr>
          <p:cNvSpPr/>
          <p:nvPr/>
        </p:nvSpPr>
        <p:spPr>
          <a:xfrm>
            <a:off x="5193020" y="4165731"/>
            <a:ext cx="269016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ED4C9101-D518-4CA4-9D9D-06E10D97DBBA}"/>
              </a:ext>
            </a:extLst>
          </p:cNvPr>
          <p:cNvGrpSpPr/>
          <p:nvPr/>
        </p:nvGrpSpPr>
        <p:grpSpPr>
          <a:xfrm>
            <a:off x="3644001" y="4025277"/>
            <a:ext cx="1718137" cy="769441"/>
            <a:chOff x="7676038" y="4540628"/>
            <a:chExt cx="1718137" cy="769441"/>
          </a:xfrm>
        </p:grpSpPr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5E485709-E5F5-473E-81FE-60581C4F88A6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05" name="Retângulo 104">
              <a:extLst>
                <a:ext uri="{FF2B5EF4-FFF2-40B4-BE49-F238E27FC236}">
                  <a16:creationId xmlns:a16="http://schemas.microsoft.com/office/drawing/2014/main" id="{AF00C961-6503-4587-894C-E5FED65D2E7A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</a:p>
          </p:txBody>
        </p:sp>
        <p:sp>
          <p:nvSpPr>
            <p:cNvPr id="106" name="Retângulo 105">
              <a:extLst>
                <a:ext uri="{FF2B5EF4-FFF2-40B4-BE49-F238E27FC236}">
                  <a16:creationId xmlns:a16="http://schemas.microsoft.com/office/drawing/2014/main" id="{A0DA4D31-CEF6-417A-B884-ABC52ED1F4DC}"/>
                </a:ext>
              </a:extLst>
            </p:cNvPr>
            <p:cNvSpPr/>
            <p:nvPr/>
          </p:nvSpPr>
          <p:spPr>
            <a:xfrm>
              <a:off x="8387227" y="4560970"/>
              <a:ext cx="84189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p(16) </a:t>
              </a:r>
            </a:p>
          </p:txBody>
        </p: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0BD7E9A5-877F-4263-BB47-A603700FB7EB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tângulo 107">
              <a:extLst>
                <a:ext uri="{FF2B5EF4-FFF2-40B4-BE49-F238E27FC236}">
                  <a16:creationId xmlns:a16="http://schemas.microsoft.com/office/drawing/2014/main" id="{0603BD3E-3770-4CAF-8038-ECFE661FBF43}"/>
                </a:ext>
              </a:extLst>
            </p:cNvPr>
            <p:cNvSpPr/>
            <p:nvPr/>
          </p:nvSpPr>
          <p:spPr>
            <a:xfrm>
              <a:off x="8261232" y="4911288"/>
              <a:ext cx="1059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Arvo" panose="02000000000000000000" pitchFamily="2" charset="0"/>
                </a:rPr>
                <a:t>1 - p(16)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5866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316262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64F90FD-BB63-4D3A-A29C-712483CC4D58}"/>
              </a:ext>
            </a:extLst>
          </p:cNvPr>
          <p:cNvSpPr/>
          <p:nvPr/>
        </p:nvSpPr>
        <p:spPr>
          <a:xfrm>
            <a:off x="5628443" y="2760456"/>
            <a:ext cx="1926454" cy="1194555"/>
          </a:xfrm>
          <a:custGeom>
            <a:avLst/>
            <a:gdLst>
              <a:gd name="connsiteX0" fmla="*/ 0 w 1926454"/>
              <a:gd name="connsiteY0" fmla="*/ 1190107 h 1194555"/>
              <a:gd name="connsiteX1" fmla="*/ 781235 w 1926454"/>
              <a:gd name="connsiteY1" fmla="*/ 1039187 h 1194555"/>
              <a:gd name="connsiteX2" fmla="*/ 1473693 w 1926454"/>
              <a:gd name="connsiteY2" fmla="*/ 169175 h 1194555"/>
              <a:gd name="connsiteX3" fmla="*/ 1926454 w 1926454"/>
              <a:gd name="connsiteY3" fmla="*/ 499 h 11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54" h="1194555">
                <a:moveTo>
                  <a:pt x="0" y="1190107"/>
                </a:moveTo>
                <a:cubicBezTo>
                  <a:pt x="267810" y="1199724"/>
                  <a:pt x="535620" y="1209342"/>
                  <a:pt x="781235" y="1039187"/>
                </a:cubicBezTo>
                <a:cubicBezTo>
                  <a:pt x="1026850" y="869032"/>
                  <a:pt x="1282823" y="342290"/>
                  <a:pt x="1473693" y="169175"/>
                </a:cubicBezTo>
                <a:cubicBezTo>
                  <a:pt x="1664563" y="-3940"/>
                  <a:pt x="1795508" y="-1721"/>
                  <a:pt x="1926454" y="4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/>
              <p:nvPr/>
            </p:nvSpPr>
            <p:spPr>
              <a:xfrm>
                <a:off x="7548103" y="2015188"/>
                <a:ext cx="3463449" cy="1490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03" y="2015188"/>
                <a:ext cx="3463449" cy="1490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4FC55E03-8B01-429B-9A0B-DD26C0973433}"/>
              </a:ext>
            </a:extLst>
          </p:cNvPr>
          <p:cNvSpPr/>
          <p:nvPr/>
        </p:nvSpPr>
        <p:spPr>
          <a:xfrm>
            <a:off x="7618141" y="3429000"/>
            <a:ext cx="370325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RMSE</a:t>
            </a:r>
            <a:br>
              <a:rPr lang="pt-BR" sz="2800" dirty="0">
                <a:latin typeface="Arvo" panose="02000000000000000000" pitchFamily="2" charset="0"/>
              </a:rPr>
            </a:br>
            <a:r>
              <a:rPr lang="pt-BR" sz="2800" dirty="0">
                <a:latin typeface="Arvo" panose="02000000000000000000" pitchFamily="2" charset="0"/>
              </a:rPr>
              <a:t>Regressão Normal</a:t>
            </a:r>
          </a:p>
          <a:p>
            <a:r>
              <a:rPr lang="pt-BR" sz="2800" dirty="0">
                <a:latin typeface="Arvo" panose="02000000000000000000" pitchFamily="2" charset="0"/>
              </a:rPr>
              <a:t>Mínimos quadrados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4929202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 flipV="1">
            <a:off x="1207363" y="4390424"/>
            <a:ext cx="852937" cy="800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986437"/>
            <a:ext cx="0" cy="33466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986437"/>
            <a:ext cx="0" cy="35390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8"/>
            <a:ext cx="0" cy="30374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7"/>
            <a:ext cx="0" cy="31791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942887" cy="769441"/>
            <a:chOff x="7676038" y="4540628"/>
            <a:chExt cx="942887" cy="769441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9428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p(2)  = 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8473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sz="4400" dirty="0"/>
            </a:p>
          </p:txBody>
        </p:sp>
      </p:grpSp>
      <p:sp>
        <p:nvSpPr>
          <p:cNvPr id="78" name="Retângulo 77">
            <a:extLst>
              <a:ext uri="{FF2B5EF4-FFF2-40B4-BE49-F238E27FC236}">
                <a16:creationId xmlns:a16="http://schemas.microsoft.com/office/drawing/2014/main" id="{3E4FE105-56D2-40E4-B4E8-33A839684219}"/>
              </a:ext>
            </a:extLst>
          </p:cNvPr>
          <p:cNvSpPr/>
          <p:nvPr/>
        </p:nvSpPr>
        <p:spPr>
          <a:xfrm>
            <a:off x="3661959" y="2889970"/>
            <a:ext cx="9653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p(8)  = 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45849D1A-CD4E-444B-B190-A80346E915FD}"/>
              </a:ext>
            </a:extLst>
          </p:cNvPr>
          <p:cNvSpPr/>
          <p:nvPr/>
        </p:nvSpPr>
        <p:spPr>
          <a:xfrm>
            <a:off x="3653064" y="3548532"/>
            <a:ext cx="9941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p(12) = 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285EF43F-7B39-49A4-9874-0CB51FA96D6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5E485709-E5F5-473E-81FE-60581C4F88A6}"/>
              </a:ext>
            </a:extLst>
          </p:cNvPr>
          <p:cNvSpPr/>
          <p:nvPr/>
        </p:nvSpPr>
        <p:spPr>
          <a:xfrm>
            <a:off x="3644001" y="4177368"/>
            <a:ext cx="1013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p(16) = 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7BE0E5A-39CE-4846-90FA-43B1D94D9A95}"/>
              </a:ext>
            </a:extLst>
          </p:cNvPr>
          <p:cNvGrpSpPr/>
          <p:nvPr/>
        </p:nvGrpSpPr>
        <p:grpSpPr>
          <a:xfrm>
            <a:off x="4502826" y="1982454"/>
            <a:ext cx="1110799" cy="765575"/>
            <a:chOff x="4608588" y="3433584"/>
            <a:chExt cx="1110799" cy="765575"/>
          </a:xfrm>
        </p:grpSpPr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D9CECEE2-0520-4474-B056-DED4F38B835F}"/>
                </a:ext>
              </a:extLst>
            </p:cNvPr>
            <p:cNvSpPr/>
            <p:nvPr/>
          </p:nvSpPr>
          <p:spPr>
            <a:xfrm>
              <a:off x="4891193" y="3433584"/>
              <a:ext cx="3481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</a:t>
              </a:r>
              <a:endParaRPr lang="pt-BR" sz="2000" dirty="0"/>
            </a:p>
          </p:txBody>
        </p: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FA83A5F0-1FF4-40B2-8D99-717840AA289A}"/>
                </a:ext>
              </a:extLst>
            </p:cNvPr>
            <p:cNvCxnSpPr>
              <a:cxnSpLocks/>
            </p:cNvCxnSpPr>
            <p:nvPr/>
          </p:nvCxnSpPr>
          <p:spPr>
            <a:xfrm>
              <a:off x="4653099" y="3798876"/>
              <a:ext cx="967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EB271920-1546-4BF1-AA76-2E910F3B5968}"/>
                </a:ext>
              </a:extLst>
            </p:cNvPr>
            <p:cNvSpPr/>
            <p:nvPr/>
          </p:nvSpPr>
          <p:spPr>
            <a:xfrm>
              <a:off x="4608588" y="3799049"/>
              <a:ext cx="7152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+ e</a:t>
              </a:r>
              <a:endParaRPr lang="pt-BR" sz="2000" dirty="0"/>
            </a:p>
          </p:txBody>
        </p:sp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B45F22FA-CB1A-48A0-BB25-2D3CE1908C14}"/>
                </a:ext>
              </a:extLst>
            </p:cNvPr>
            <p:cNvSpPr/>
            <p:nvPr/>
          </p:nvSpPr>
          <p:spPr>
            <a:xfrm>
              <a:off x="5085880" y="3781853"/>
              <a:ext cx="6335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Arvo" panose="02000000000000000000" pitchFamily="2" charset="0"/>
                </a:rPr>
                <a:t>-(-0.6)</a:t>
              </a:r>
              <a:endParaRPr lang="pt-BR" sz="1200" dirty="0"/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F5B4A0A9-EBFD-4699-97F3-CCA4D2B71566}"/>
              </a:ext>
            </a:extLst>
          </p:cNvPr>
          <p:cNvGrpSpPr/>
          <p:nvPr/>
        </p:nvGrpSpPr>
        <p:grpSpPr>
          <a:xfrm>
            <a:off x="4503097" y="4037701"/>
            <a:ext cx="1110799" cy="765575"/>
            <a:chOff x="4608588" y="3433584"/>
            <a:chExt cx="1110799" cy="765575"/>
          </a:xfrm>
        </p:grpSpPr>
        <p:sp>
          <p:nvSpPr>
            <p:cNvPr id="109" name="Retângulo 108">
              <a:extLst>
                <a:ext uri="{FF2B5EF4-FFF2-40B4-BE49-F238E27FC236}">
                  <a16:creationId xmlns:a16="http://schemas.microsoft.com/office/drawing/2014/main" id="{F3AA2DCB-B97B-4953-8E6E-41816967E34E}"/>
                </a:ext>
              </a:extLst>
            </p:cNvPr>
            <p:cNvSpPr/>
            <p:nvPr/>
          </p:nvSpPr>
          <p:spPr>
            <a:xfrm>
              <a:off x="4891193" y="3433584"/>
              <a:ext cx="3481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</a:t>
              </a:r>
              <a:endParaRPr lang="pt-BR" sz="2000" dirty="0"/>
            </a:p>
          </p:txBody>
        </p: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BCE90F22-D6D1-459C-A293-331E8FC25C71}"/>
                </a:ext>
              </a:extLst>
            </p:cNvPr>
            <p:cNvCxnSpPr>
              <a:cxnSpLocks/>
            </p:cNvCxnSpPr>
            <p:nvPr/>
          </p:nvCxnSpPr>
          <p:spPr>
            <a:xfrm>
              <a:off x="4653099" y="3798876"/>
              <a:ext cx="967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tângulo 110">
              <a:extLst>
                <a:ext uri="{FF2B5EF4-FFF2-40B4-BE49-F238E27FC236}">
                  <a16:creationId xmlns:a16="http://schemas.microsoft.com/office/drawing/2014/main" id="{C21DE6D0-E830-4D33-AB04-90075B1FAD0D}"/>
                </a:ext>
              </a:extLst>
            </p:cNvPr>
            <p:cNvSpPr/>
            <p:nvPr/>
          </p:nvSpPr>
          <p:spPr>
            <a:xfrm>
              <a:off x="4608588" y="3799049"/>
              <a:ext cx="7152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+ e</a:t>
              </a:r>
              <a:endParaRPr lang="pt-BR" sz="2000" dirty="0"/>
            </a:p>
          </p:txBody>
        </p: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12E9A8B9-7A87-41DE-BEED-47DC35968CC9}"/>
                </a:ext>
              </a:extLst>
            </p:cNvPr>
            <p:cNvSpPr/>
            <p:nvPr/>
          </p:nvSpPr>
          <p:spPr>
            <a:xfrm>
              <a:off x="5085880" y="3781853"/>
              <a:ext cx="6335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Arvo" panose="02000000000000000000" pitchFamily="2" charset="0"/>
                </a:rPr>
                <a:t>-(-0.6)</a:t>
              </a:r>
              <a:endParaRPr lang="pt-BR" sz="1200" dirty="0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6B60372B-C87A-4D3D-975D-8D3BBB756BB2}"/>
              </a:ext>
            </a:extLst>
          </p:cNvPr>
          <p:cNvGrpSpPr/>
          <p:nvPr/>
        </p:nvGrpSpPr>
        <p:grpSpPr>
          <a:xfrm>
            <a:off x="4502826" y="2748015"/>
            <a:ext cx="1054694" cy="765575"/>
            <a:chOff x="4608588" y="3433584"/>
            <a:chExt cx="1054694" cy="765575"/>
          </a:xfrm>
        </p:grpSpPr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6E360C82-3F9B-4289-B86B-351E5FC0B6DD}"/>
                </a:ext>
              </a:extLst>
            </p:cNvPr>
            <p:cNvSpPr/>
            <p:nvPr/>
          </p:nvSpPr>
          <p:spPr>
            <a:xfrm>
              <a:off x="4891193" y="3433584"/>
              <a:ext cx="3481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</a:t>
              </a:r>
              <a:endParaRPr lang="pt-BR" sz="2000" dirty="0"/>
            </a:p>
          </p:txBody>
        </p:sp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872B1CF5-37D1-4CF1-A454-93BE69449EDD}"/>
                </a:ext>
              </a:extLst>
            </p:cNvPr>
            <p:cNvCxnSpPr>
              <a:cxnSpLocks/>
            </p:cNvCxnSpPr>
            <p:nvPr/>
          </p:nvCxnSpPr>
          <p:spPr>
            <a:xfrm>
              <a:off x="4653099" y="3798876"/>
              <a:ext cx="967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tângulo 115">
              <a:extLst>
                <a:ext uri="{FF2B5EF4-FFF2-40B4-BE49-F238E27FC236}">
                  <a16:creationId xmlns:a16="http://schemas.microsoft.com/office/drawing/2014/main" id="{EBD48E3D-1F5F-4053-A3E8-9081671534B0}"/>
                </a:ext>
              </a:extLst>
            </p:cNvPr>
            <p:cNvSpPr/>
            <p:nvPr/>
          </p:nvSpPr>
          <p:spPr>
            <a:xfrm>
              <a:off x="4608588" y="3799049"/>
              <a:ext cx="7152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+ e</a:t>
              </a:r>
              <a:endParaRPr lang="pt-BR" sz="2000" dirty="0"/>
            </a:p>
          </p:txBody>
        </p:sp>
        <p:sp>
          <p:nvSpPr>
            <p:cNvPr id="117" name="Retângulo 116">
              <a:extLst>
                <a:ext uri="{FF2B5EF4-FFF2-40B4-BE49-F238E27FC236}">
                  <a16:creationId xmlns:a16="http://schemas.microsoft.com/office/drawing/2014/main" id="{FD6484A8-2AC3-4A3F-A9A7-77819276479E}"/>
                </a:ext>
              </a:extLst>
            </p:cNvPr>
            <p:cNvSpPr/>
            <p:nvPr/>
          </p:nvSpPr>
          <p:spPr>
            <a:xfrm>
              <a:off x="5085880" y="3781853"/>
              <a:ext cx="5774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Arvo" panose="02000000000000000000" pitchFamily="2" charset="0"/>
                </a:rPr>
                <a:t>-(0.6)</a:t>
              </a:r>
              <a:endParaRPr lang="pt-BR" sz="1200" dirty="0"/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35170F1A-CD39-4EA0-B72B-BCCCF4E85393}"/>
              </a:ext>
            </a:extLst>
          </p:cNvPr>
          <p:cNvGrpSpPr/>
          <p:nvPr/>
        </p:nvGrpSpPr>
        <p:grpSpPr>
          <a:xfrm>
            <a:off x="4504301" y="3395484"/>
            <a:ext cx="1054694" cy="765575"/>
            <a:chOff x="4608588" y="3433584"/>
            <a:chExt cx="1054694" cy="765575"/>
          </a:xfrm>
        </p:grpSpPr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8FC310B3-178D-4BEB-9CA5-84A02DDB70D5}"/>
                </a:ext>
              </a:extLst>
            </p:cNvPr>
            <p:cNvSpPr/>
            <p:nvPr/>
          </p:nvSpPr>
          <p:spPr>
            <a:xfrm>
              <a:off x="4891193" y="3433584"/>
              <a:ext cx="3481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</a:t>
              </a:r>
              <a:endParaRPr lang="pt-BR" sz="2000" dirty="0"/>
            </a:p>
          </p:txBody>
        </p: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7C1CD20E-1A79-4321-94B2-C300E63220D5}"/>
                </a:ext>
              </a:extLst>
            </p:cNvPr>
            <p:cNvCxnSpPr>
              <a:cxnSpLocks/>
            </p:cNvCxnSpPr>
            <p:nvPr/>
          </p:nvCxnSpPr>
          <p:spPr>
            <a:xfrm>
              <a:off x="4653099" y="3798876"/>
              <a:ext cx="967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tângulo 120">
              <a:extLst>
                <a:ext uri="{FF2B5EF4-FFF2-40B4-BE49-F238E27FC236}">
                  <a16:creationId xmlns:a16="http://schemas.microsoft.com/office/drawing/2014/main" id="{018B0CE6-6205-4CE4-A3F8-E5303FAD8643}"/>
                </a:ext>
              </a:extLst>
            </p:cNvPr>
            <p:cNvSpPr/>
            <p:nvPr/>
          </p:nvSpPr>
          <p:spPr>
            <a:xfrm>
              <a:off x="4608588" y="3799049"/>
              <a:ext cx="7152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+ e</a:t>
              </a:r>
              <a:endParaRPr lang="pt-BR" sz="2000" dirty="0"/>
            </a:p>
          </p:txBody>
        </p:sp>
        <p:sp>
          <p:nvSpPr>
            <p:cNvPr id="122" name="Retângulo 121">
              <a:extLst>
                <a:ext uri="{FF2B5EF4-FFF2-40B4-BE49-F238E27FC236}">
                  <a16:creationId xmlns:a16="http://schemas.microsoft.com/office/drawing/2014/main" id="{58E3E628-DF45-4070-AF1D-21021152B9BA}"/>
                </a:ext>
              </a:extLst>
            </p:cNvPr>
            <p:cNvSpPr/>
            <p:nvPr/>
          </p:nvSpPr>
          <p:spPr>
            <a:xfrm>
              <a:off x="5085880" y="3781853"/>
              <a:ext cx="5774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Arvo" panose="02000000000000000000" pitchFamily="2" charset="0"/>
                </a:rPr>
                <a:t>-(0.6)</a:t>
              </a:r>
              <a:endParaRPr lang="pt-BR" sz="1200" dirty="0"/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6DDEC136-6FF4-4169-B306-7BBC1D76539F}"/>
              </a:ext>
            </a:extLst>
          </p:cNvPr>
          <p:cNvSpPr/>
          <p:nvPr/>
        </p:nvSpPr>
        <p:spPr>
          <a:xfrm>
            <a:off x="5569829" y="2161256"/>
            <a:ext cx="8627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0.35</a:t>
            </a:r>
            <a:endParaRPr lang="pt-BR" sz="2000" dirty="0"/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B1B9FE01-A76D-4455-8FFC-75141683B9CB}"/>
              </a:ext>
            </a:extLst>
          </p:cNvPr>
          <p:cNvSpPr/>
          <p:nvPr/>
        </p:nvSpPr>
        <p:spPr>
          <a:xfrm>
            <a:off x="5571307" y="4186843"/>
            <a:ext cx="8627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0.35</a:t>
            </a:r>
            <a:endParaRPr lang="pt-BR" sz="2000" dirty="0"/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7BAF5512-43F5-47A4-A9F4-F14B970C9A92}"/>
              </a:ext>
            </a:extLst>
          </p:cNvPr>
          <p:cNvSpPr/>
          <p:nvPr/>
        </p:nvSpPr>
        <p:spPr>
          <a:xfrm>
            <a:off x="5571309" y="2881830"/>
            <a:ext cx="880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0.65</a:t>
            </a:r>
            <a:endParaRPr lang="pt-BR" sz="2000" dirty="0"/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EC9DE8CB-9DB9-4F08-8B28-BF4775A960AC}"/>
              </a:ext>
            </a:extLst>
          </p:cNvPr>
          <p:cNvSpPr/>
          <p:nvPr/>
        </p:nvSpPr>
        <p:spPr>
          <a:xfrm>
            <a:off x="5571306" y="3538778"/>
            <a:ext cx="880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0.65</a:t>
            </a:r>
            <a:endParaRPr lang="pt-BR" sz="2000" dirty="0"/>
          </a:p>
        </p:txBody>
      </p: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id="{5B96AEFE-14D5-439E-8F59-29F419A63B02}"/>
              </a:ext>
            </a:extLst>
          </p:cNvPr>
          <p:cNvCxnSpPr>
            <a:cxnSpLocks/>
          </p:cNvCxnSpPr>
          <p:nvPr/>
        </p:nvCxnSpPr>
        <p:spPr>
          <a:xfrm>
            <a:off x="2060300" y="4987917"/>
            <a:ext cx="85383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Agrupar 131">
            <a:extLst>
              <a:ext uri="{FF2B5EF4-FFF2-40B4-BE49-F238E27FC236}">
                <a16:creationId xmlns:a16="http://schemas.microsoft.com/office/drawing/2014/main" id="{544890F3-CDB7-48ED-92F5-92DB3B915A57}"/>
              </a:ext>
            </a:extLst>
          </p:cNvPr>
          <p:cNvGrpSpPr/>
          <p:nvPr/>
        </p:nvGrpSpPr>
        <p:grpSpPr>
          <a:xfrm>
            <a:off x="7335028" y="193141"/>
            <a:ext cx="960495" cy="722195"/>
            <a:chOff x="6709809" y="4440043"/>
            <a:chExt cx="960495" cy="722195"/>
          </a:xfrm>
        </p:grpSpPr>
        <p:sp>
          <p:nvSpPr>
            <p:cNvPr id="133" name="Retângulo: Cantos Arredondados 132">
              <a:extLst>
                <a:ext uri="{FF2B5EF4-FFF2-40B4-BE49-F238E27FC236}">
                  <a16:creationId xmlns:a16="http://schemas.microsoft.com/office/drawing/2014/main" id="{305CE5B0-9C99-48E0-8E74-7182F015FFA1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id="{EFAE6423-77A2-4753-8CC4-5AE89BBC664F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5" name="Retângulo: Cantos Arredondados 134">
              <a:extLst>
                <a:ext uri="{FF2B5EF4-FFF2-40B4-BE49-F238E27FC236}">
                  <a16:creationId xmlns:a16="http://schemas.microsoft.com/office/drawing/2014/main" id="{CD8FCE46-09CF-4A6B-9DD0-F0A18D536A57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E0F4E61A-C4EE-4DB5-A966-49AC754DCA77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7" name="Retângulo: Cantos Arredondados 136">
              <a:extLst>
                <a:ext uri="{FF2B5EF4-FFF2-40B4-BE49-F238E27FC236}">
                  <a16:creationId xmlns:a16="http://schemas.microsoft.com/office/drawing/2014/main" id="{FD653C68-5BDB-48C8-BCA8-729BB907AFF7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38" name="Conector reto 137">
              <a:extLst>
                <a:ext uri="{FF2B5EF4-FFF2-40B4-BE49-F238E27FC236}">
                  <a16:creationId xmlns:a16="http://schemas.microsoft.com/office/drawing/2014/main" id="{53310307-3BC0-4036-9237-4820CAAC149F}"/>
                </a:ext>
              </a:extLst>
            </p:cNvPr>
            <p:cNvCxnSpPr>
              <a:cxnSpLocks/>
              <a:stCxn id="134" idx="0"/>
              <a:endCxn id="13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ector reto 138">
              <a:extLst>
                <a:ext uri="{FF2B5EF4-FFF2-40B4-BE49-F238E27FC236}">
                  <a16:creationId xmlns:a16="http://schemas.microsoft.com/office/drawing/2014/main" id="{E5302882-100E-48F1-A6CF-8ACF7D6F2B85}"/>
                </a:ext>
              </a:extLst>
            </p:cNvPr>
            <p:cNvCxnSpPr>
              <a:cxnSpLocks/>
              <a:stCxn id="135" idx="0"/>
              <a:endCxn id="13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Conector reto 139">
              <a:extLst>
                <a:ext uri="{FF2B5EF4-FFF2-40B4-BE49-F238E27FC236}">
                  <a16:creationId xmlns:a16="http://schemas.microsoft.com/office/drawing/2014/main" id="{7D1B027C-FD9E-4922-AFD5-62F319A3623F}"/>
                </a:ext>
              </a:extLst>
            </p:cNvPr>
            <p:cNvCxnSpPr>
              <a:cxnSpLocks/>
              <a:stCxn id="137" idx="0"/>
              <a:endCxn id="13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Conector reto 140">
              <a:extLst>
                <a:ext uri="{FF2B5EF4-FFF2-40B4-BE49-F238E27FC236}">
                  <a16:creationId xmlns:a16="http://schemas.microsoft.com/office/drawing/2014/main" id="{3F83ECED-A422-4EB5-8790-32FA41F70E2E}"/>
                </a:ext>
              </a:extLst>
            </p:cNvPr>
            <p:cNvCxnSpPr>
              <a:cxnSpLocks/>
              <a:stCxn id="136" idx="0"/>
              <a:endCxn id="13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593C0071-489B-417F-8DBF-7656D5EE3DC7}"/>
              </a:ext>
            </a:extLst>
          </p:cNvPr>
          <p:cNvSpPr/>
          <p:nvPr/>
        </p:nvSpPr>
        <p:spPr>
          <a:xfrm>
            <a:off x="6039936" y="222453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  <a:ea typeface="Microsoft YaHei UI" panose="020B0503020204020204" pitchFamily="34" charset="-122"/>
              </a:rPr>
              <a:t>0.3</a:t>
            </a:r>
            <a:r>
              <a:rPr lang="pt-BR" sz="36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36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22325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5A8B29B2-B733-41EB-A1D6-7C0194035B42}"/>
              </a:ext>
            </a:extLst>
          </p:cNvPr>
          <p:cNvSpPr/>
          <p:nvPr/>
        </p:nvSpPr>
        <p:spPr>
          <a:xfrm>
            <a:off x="1546454" y="4705165"/>
            <a:ext cx="566431" cy="841131"/>
          </a:xfrm>
          <a:custGeom>
            <a:avLst/>
            <a:gdLst>
              <a:gd name="connsiteX0" fmla="*/ 16016 w 566431"/>
              <a:gd name="connsiteY0" fmla="*/ 0 h 841131"/>
              <a:gd name="connsiteX1" fmla="*/ 69282 w 566431"/>
              <a:gd name="connsiteY1" fmla="*/ 719091 h 841131"/>
              <a:gd name="connsiteX2" fmla="*/ 566431 w 566431"/>
              <a:gd name="connsiteY2" fmla="*/ 834501 h 841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431" h="841131">
                <a:moveTo>
                  <a:pt x="16016" y="0"/>
                </a:moveTo>
                <a:cubicBezTo>
                  <a:pt x="-3219" y="290004"/>
                  <a:pt x="-22454" y="580008"/>
                  <a:pt x="69282" y="719091"/>
                </a:cubicBezTo>
                <a:cubicBezTo>
                  <a:pt x="161018" y="858175"/>
                  <a:pt x="363724" y="846338"/>
                  <a:pt x="566431" y="83450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6911EC20-D109-459E-8484-ACEE2AEE0925}"/>
                  </a:ext>
                </a:extLst>
              </p:cNvPr>
              <p:cNvSpPr txBox="1"/>
              <p:nvPr/>
            </p:nvSpPr>
            <p:spPr>
              <a:xfrm>
                <a:off x="2025631" y="4930717"/>
                <a:ext cx="7555530" cy="1192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6911EC20-D109-459E-8484-ACEE2AEE0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631" y="4930717"/>
                <a:ext cx="7555530" cy="11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tângulo 37">
            <a:extLst>
              <a:ext uri="{FF2B5EF4-FFF2-40B4-BE49-F238E27FC236}">
                <a16:creationId xmlns:a16="http://schemas.microsoft.com/office/drawing/2014/main" id="{ABE1B9CB-7469-49C9-94B3-EA5A36113A37}"/>
              </a:ext>
            </a:extLst>
          </p:cNvPr>
          <p:cNvSpPr/>
          <p:nvPr/>
        </p:nvSpPr>
        <p:spPr>
          <a:xfrm>
            <a:off x="7618141" y="3429000"/>
            <a:ext cx="394210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err="1">
                <a:latin typeface="Arvo" panose="02000000000000000000" pitchFamily="2" charset="0"/>
              </a:rPr>
              <a:t>Deviance</a:t>
            </a:r>
            <a:br>
              <a:rPr lang="pt-BR" sz="2800" dirty="0">
                <a:latin typeface="Arvo" panose="02000000000000000000" pitchFamily="2" charset="0"/>
              </a:rPr>
            </a:br>
            <a:r>
              <a:rPr lang="pt-BR" sz="2800" dirty="0">
                <a:latin typeface="Arvo" panose="02000000000000000000" pitchFamily="2" charset="0"/>
              </a:rPr>
              <a:t>Regressão Logística</a:t>
            </a:r>
          </a:p>
          <a:p>
            <a:r>
              <a:rPr lang="pt-BR" sz="2800" dirty="0" err="1">
                <a:latin typeface="Arvo" panose="02000000000000000000" pitchFamily="2" charset="0"/>
              </a:rPr>
              <a:t>Binary</a:t>
            </a:r>
            <a:r>
              <a:rPr lang="pt-BR" sz="2800" dirty="0">
                <a:latin typeface="Arvo" panose="02000000000000000000" pitchFamily="2" charset="0"/>
              </a:rPr>
              <a:t> Cross-</a:t>
            </a:r>
            <a:r>
              <a:rPr lang="pt-BR" sz="2800" dirty="0" err="1">
                <a:latin typeface="Arvo" panose="02000000000000000000" pitchFamily="2" charset="0"/>
              </a:rPr>
              <a:t>entropy</a:t>
            </a:r>
            <a:endParaRPr lang="pt-BR" sz="2800" dirty="0"/>
          </a:p>
        </p:txBody>
      </p:sp>
      <p:graphicFrame>
        <p:nvGraphicFramePr>
          <p:cNvPr id="36" name="Tabela 4">
            <a:extLst>
              <a:ext uri="{FF2B5EF4-FFF2-40B4-BE49-F238E27FC236}">
                <a16:creationId xmlns:a16="http://schemas.microsoft.com/office/drawing/2014/main" id="{5F25FAA1-E81C-45B0-8287-875983245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919078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Curou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8062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568826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Curou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64F90FD-BB63-4D3A-A29C-712483CC4D58}"/>
              </a:ext>
            </a:extLst>
          </p:cNvPr>
          <p:cNvSpPr/>
          <p:nvPr/>
        </p:nvSpPr>
        <p:spPr>
          <a:xfrm>
            <a:off x="5628443" y="2760456"/>
            <a:ext cx="1926454" cy="1194555"/>
          </a:xfrm>
          <a:custGeom>
            <a:avLst/>
            <a:gdLst>
              <a:gd name="connsiteX0" fmla="*/ 0 w 1926454"/>
              <a:gd name="connsiteY0" fmla="*/ 1190107 h 1194555"/>
              <a:gd name="connsiteX1" fmla="*/ 781235 w 1926454"/>
              <a:gd name="connsiteY1" fmla="*/ 1039187 h 1194555"/>
              <a:gd name="connsiteX2" fmla="*/ 1473693 w 1926454"/>
              <a:gd name="connsiteY2" fmla="*/ 169175 h 1194555"/>
              <a:gd name="connsiteX3" fmla="*/ 1926454 w 1926454"/>
              <a:gd name="connsiteY3" fmla="*/ 499 h 11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54" h="1194555">
                <a:moveTo>
                  <a:pt x="0" y="1190107"/>
                </a:moveTo>
                <a:cubicBezTo>
                  <a:pt x="267810" y="1199724"/>
                  <a:pt x="535620" y="1209342"/>
                  <a:pt x="781235" y="1039187"/>
                </a:cubicBezTo>
                <a:cubicBezTo>
                  <a:pt x="1026850" y="869032"/>
                  <a:pt x="1282823" y="342290"/>
                  <a:pt x="1473693" y="169175"/>
                </a:cubicBezTo>
                <a:cubicBezTo>
                  <a:pt x="1664563" y="-3940"/>
                  <a:pt x="1795508" y="-1721"/>
                  <a:pt x="1926454" y="4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/>
              <p:nvPr/>
            </p:nvSpPr>
            <p:spPr>
              <a:xfrm>
                <a:off x="7548103" y="2015188"/>
                <a:ext cx="3463449" cy="1490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03" y="2015188"/>
                <a:ext cx="3463449" cy="1490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5A8B29B2-B733-41EB-A1D6-7C0194035B42}"/>
              </a:ext>
            </a:extLst>
          </p:cNvPr>
          <p:cNvSpPr/>
          <p:nvPr/>
        </p:nvSpPr>
        <p:spPr>
          <a:xfrm>
            <a:off x="1546454" y="4705165"/>
            <a:ext cx="566431" cy="841131"/>
          </a:xfrm>
          <a:custGeom>
            <a:avLst/>
            <a:gdLst>
              <a:gd name="connsiteX0" fmla="*/ 16016 w 566431"/>
              <a:gd name="connsiteY0" fmla="*/ 0 h 841131"/>
              <a:gd name="connsiteX1" fmla="*/ 69282 w 566431"/>
              <a:gd name="connsiteY1" fmla="*/ 719091 h 841131"/>
              <a:gd name="connsiteX2" fmla="*/ 566431 w 566431"/>
              <a:gd name="connsiteY2" fmla="*/ 834501 h 841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431" h="841131">
                <a:moveTo>
                  <a:pt x="16016" y="0"/>
                </a:moveTo>
                <a:cubicBezTo>
                  <a:pt x="-3219" y="290004"/>
                  <a:pt x="-22454" y="580008"/>
                  <a:pt x="69282" y="719091"/>
                </a:cubicBezTo>
                <a:cubicBezTo>
                  <a:pt x="161018" y="858175"/>
                  <a:pt x="363724" y="846338"/>
                  <a:pt x="566431" y="83450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6911EC20-D109-459E-8484-ACEE2AEE0925}"/>
                  </a:ext>
                </a:extLst>
              </p:cNvPr>
              <p:cNvSpPr txBox="1"/>
              <p:nvPr/>
            </p:nvSpPr>
            <p:spPr>
              <a:xfrm>
                <a:off x="2025631" y="4930717"/>
                <a:ext cx="7555530" cy="1192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6911EC20-D109-459E-8484-ACEE2AEE0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631" y="4930717"/>
                <a:ext cx="7555530" cy="11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tângulo 37">
            <a:extLst>
              <a:ext uri="{FF2B5EF4-FFF2-40B4-BE49-F238E27FC236}">
                <a16:creationId xmlns:a16="http://schemas.microsoft.com/office/drawing/2014/main" id="{ABE1B9CB-7469-49C9-94B3-EA5A36113A37}"/>
              </a:ext>
            </a:extLst>
          </p:cNvPr>
          <p:cNvSpPr/>
          <p:nvPr/>
        </p:nvSpPr>
        <p:spPr>
          <a:xfrm>
            <a:off x="7618141" y="3429000"/>
            <a:ext cx="394210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err="1">
                <a:latin typeface="Arvo" panose="02000000000000000000" pitchFamily="2" charset="0"/>
              </a:rPr>
              <a:t>Deviance</a:t>
            </a:r>
            <a:br>
              <a:rPr lang="pt-BR" sz="2800" dirty="0">
                <a:latin typeface="Arvo" panose="02000000000000000000" pitchFamily="2" charset="0"/>
              </a:rPr>
            </a:br>
            <a:r>
              <a:rPr lang="pt-BR" sz="2800" dirty="0">
                <a:latin typeface="Arvo" panose="02000000000000000000" pitchFamily="2" charset="0"/>
              </a:rPr>
              <a:t>Regressão Logística</a:t>
            </a:r>
          </a:p>
          <a:p>
            <a:r>
              <a:rPr lang="pt-BR" sz="2800" dirty="0" err="1">
                <a:latin typeface="Arvo" panose="02000000000000000000" pitchFamily="2" charset="0"/>
              </a:rPr>
              <a:t>Binary</a:t>
            </a:r>
            <a:r>
              <a:rPr lang="pt-BR" sz="2800" dirty="0">
                <a:latin typeface="Arvo" panose="02000000000000000000" pitchFamily="2" charset="0"/>
              </a:rPr>
              <a:t> Cross-</a:t>
            </a:r>
            <a:r>
              <a:rPr lang="pt-BR" sz="2800" dirty="0" err="1">
                <a:latin typeface="Arvo" panose="02000000000000000000" pitchFamily="2" charset="0"/>
              </a:rPr>
              <a:t>entropy</a:t>
            </a:r>
            <a:endParaRPr lang="pt-BR" sz="2800" dirty="0"/>
          </a:p>
        </p:txBody>
      </p:sp>
      <p:pic>
        <p:nvPicPr>
          <p:cNvPr id="39" name="Imagem 3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45D32CA-6689-4510-BCDF-2A73660E5A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931" y="1191680"/>
            <a:ext cx="7948349" cy="5326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797430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B7C7B13B-B974-43FA-A413-204CDEB0C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770548"/>
              </p:ext>
            </p:extLst>
          </p:nvPr>
        </p:nvGraphicFramePr>
        <p:xfrm>
          <a:off x="1543726" y="1924521"/>
          <a:ext cx="3623077" cy="401194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2778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95297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regularization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oss_reduction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learn_rate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sample_size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0.5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26997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mtry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53041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840E81B5-8924-4D31-87F4-F37AF0AD9929}"/>
              </a:ext>
            </a:extLst>
          </p:cNvPr>
          <p:cNvSpPr/>
          <p:nvPr/>
        </p:nvSpPr>
        <p:spPr>
          <a:xfrm>
            <a:off x="1387021" y="882670"/>
            <a:ext cx="69349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Últimos dois </a:t>
            </a:r>
            <a:r>
              <a:rPr lang="pt-BR" sz="3600" dirty="0" err="1">
                <a:latin typeface="Arvo" panose="02000000000000000000" pitchFamily="2" charset="0"/>
              </a:rPr>
              <a:t>hiperparâmetros</a:t>
            </a:r>
            <a:endParaRPr lang="pt-BR" sz="36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30D8BB1-6874-4EC5-86FA-C26E4305AE10}"/>
              </a:ext>
            </a:extLst>
          </p:cNvPr>
          <p:cNvSpPr/>
          <p:nvPr/>
        </p:nvSpPr>
        <p:spPr>
          <a:xfrm>
            <a:off x="5991899" y="1823033"/>
            <a:ext cx="5382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</a:rPr>
              <a:t>sample_size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: proporção de linhas sorteadas para cada árvore</a:t>
            </a:r>
          </a:p>
        </p:txBody>
      </p:sp>
      <p:graphicFrame>
        <p:nvGraphicFramePr>
          <p:cNvPr id="10" name="Tabela 4">
            <a:extLst>
              <a:ext uri="{FF2B5EF4-FFF2-40B4-BE49-F238E27FC236}">
                <a16:creationId xmlns:a16="http://schemas.microsoft.com/office/drawing/2014/main" id="{BDE8E9AB-3427-491B-9C56-4922AA57C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891406"/>
              </p:ext>
            </p:extLst>
          </p:nvPr>
        </p:nvGraphicFramePr>
        <p:xfrm>
          <a:off x="6316622" y="4438547"/>
          <a:ext cx="3515535" cy="134227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Curou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</a:tbl>
          </a:graphicData>
        </a:graphic>
      </p:graphicFrame>
      <p:graphicFrame>
        <p:nvGraphicFramePr>
          <p:cNvPr id="11" name="Tabela 4">
            <a:extLst>
              <a:ext uri="{FF2B5EF4-FFF2-40B4-BE49-F238E27FC236}">
                <a16:creationId xmlns:a16="http://schemas.microsoft.com/office/drawing/2014/main" id="{E56842B1-0AFB-4FF9-B973-3A242FD82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24265"/>
              </p:ext>
            </p:extLst>
          </p:nvPr>
        </p:nvGraphicFramePr>
        <p:xfrm>
          <a:off x="6253994" y="2689373"/>
          <a:ext cx="3515535" cy="134227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Curou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DB415FE-6F84-4317-8059-FA9B3FCE99CD}"/>
              </a:ext>
            </a:extLst>
          </p:cNvPr>
          <p:cNvGrpSpPr/>
          <p:nvPr/>
        </p:nvGrpSpPr>
        <p:grpSpPr>
          <a:xfrm>
            <a:off x="10648274" y="2999410"/>
            <a:ext cx="960495" cy="722195"/>
            <a:chOff x="6709809" y="4440043"/>
            <a:chExt cx="960495" cy="722195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8F92A658-C256-48A9-B98C-CF5257ED4726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A0ED7972-137E-4E66-BC78-926B1C5F6F0D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159B5BDB-974D-4C5A-ADAA-5F30BFAC58C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56F05F9F-A247-48F2-B849-D64423238598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240E853C-8EF2-4A38-9DDC-E5E432889FB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1BF350F-21A6-4060-9ECE-E6E5BA1CD4FC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D5A4A68-FD89-4B93-9FF8-9EDBDEE16764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F1026FB5-B922-4895-9E4A-308187B6EC4C}"/>
                </a:ext>
              </a:extLst>
            </p:cNvPr>
            <p:cNvCxnSpPr>
              <a:cxnSpLocks/>
              <a:stCxn id="17" idx="0"/>
              <a:endCxn id="1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EE80A091-DB47-4938-A54D-E399DD0F0802}"/>
                </a:ext>
              </a:extLst>
            </p:cNvPr>
            <p:cNvCxnSpPr>
              <a:cxnSpLocks/>
              <a:stCxn id="16" idx="0"/>
              <a:endCxn id="1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949D7BE-0255-4C6C-B66F-0CB16196BA72}"/>
              </a:ext>
            </a:extLst>
          </p:cNvPr>
          <p:cNvGrpSpPr/>
          <p:nvPr/>
        </p:nvGrpSpPr>
        <p:grpSpPr>
          <a:xfrm>
            <a:off x="10748303" y="4567606"/>
            <a:ext cx="960495" cy="722195"/>
            <a:chOff x="6709809" y="4440043"/>
            <a:chExt cx="960495" cy="722195"/>
          </a:xfrm>
        </p:grpSpPr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AA532167-1472-4C96-887F-178BC780BA8A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5F8A6DAC-B3A5-453D-9B60-49DD0076873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C3DBAAE9-1850-4784-83D8-E472F176E767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6CB1F3BE-D24F-49C3-B454-62213564981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8AF44EEE-8327-44AA-AE72-2576095DE267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FD64161E-82BB-4CD9-B0B1-229343F637DE}"/>
                </a:ext>
              </a:extLst>
            </p:cNvPr>
            <p:cNvCxnSpPr>
              <a:cxnSpLocks/>
              <a:stCxn id="24" idx="0"/>
              <a:endCxn id="2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61033FAD-A99C-46D4-B3A6-21E6C567D542}"/>
                </a:ext>
              </a:extLst>
            </p:cNvPr>
            <p:cNvCxnSpPr>
              <a:cxnSpLocks/>
              <a:stCxn id="25" idx="0"/>
              <a:endCxn id="2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6ECFCECB-D125-4E52-8AD0-24636B508382}"/>
                </a:ext>
              </a:extLst>
            </p:cNvPr>
            <p:cNvCxnSpPr>
              <a:cxnSpLocks/>
              <a:stCxn id="30" idx="0"/>
              <a:endCxn id="2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EC07D19D-5A32-4686-8495-3731688935B2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D4F60E56-8B43-4FC8-89D2-F43C53ACD4C9}"/>
              </a:ext>
            </a:extLst>
          </p:cNvPr>
          <p:cNvSpPr/>
          <p:nvPr/>
        </p:nvSpPr>
        <p:spPr>
          <a:xfrm>
            <a:off x="9880847" y="3391231"/>
            <a:ext cx="559293" cy="88920"/>
          </a:xfrm>
          <a:custGeom>
            <a:avLst/>
            <a:gdLst>
              <a:gd name="connsiteX0" fmla="*/ 0 w 559293"/>
              <a:gd name="connsiteY0" fmla="*/ 79938 h 88920"/>
              <a:gd name="connsiteX1" fmla="*/ 159798 w 559293"/>
              <a:gd name="connsiteY1" fmla="*/ 39 h 88920"/>
              <a:gd name="connsiteX2" fmla="*/ 328473 w 559293"/>
              <a:gd name="connsiteY2" fmla="*/ 88816 h 88920"/>
              <a:gd name="connsiteX3" fmla="*/ 479394 w 559293"/>
              <a:gd name="connsiteY3" fmla="*/ 17794 h 88920"/>
              <a:gd name="connsiteX4" fmla="*/ 559293 w 559293"/>
              <a:gd name="connsiteY4" fmla="*/ 8917 h 8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293" h="88920">
                <a:moveTo>
                  <a:pt x="0" y="79938"/>
                </a:moveTo>
                <a:cubicBezTo>
                  <a:pt x="52526" y="39248"/>
                  <a:pt x="105053" y="-1441"/>
                  <a:pt x="159798" y="39"/>
                </a:cubicBezTo>
                <a:cubicBezTo>
                  <a:pt x="214543" y="1519"/>
                  <a:pt x="275207" y="85857"/>
                  <a:pt x="328473" y="88816"/>
                </a:cubicBezTo>
                <a:cubicBezTo>
                  <a:pt x="381739" y="91775"/>
                  <a:pt x="440924" y="31111"/>
                  <a:pt x="479394" y="17794"/>
                </a:cubicBezTo>
                <a:cubicBezTo>
                  <a:pt x="517864" y="4477"/>
                  <a:pt x="538578" y="6697"/>
                  <a:pt x="559293" y="891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64CF3D67-47BE-4E5F-8610-9269815232A2}"/>
              </a:ext>
            </a:extLst>
          </p:cNvPr>
          <p:cNvSpPr/>
          <p:nvPr/>
        </p:nvSpPr>
        <p:spPr>
          <a:xfrm>
            <a:off x="9991340" y="4948232"/>
            <a:ext cx="559293" cy="88920"/>
          </a:xfrm>
          <a:custGeom>
            <a:avLst/>
            <a:gdLst>
              <a:gd name="connsiteX0" fmla="*/ 0 w 559293"/>
              <a:gd name="connsiteY0" fmla="*/ 79938 h 88920"/>
              <a:gd name="connsiteX1" fmla="*/ 159798 w 559293"/>
              <a:gd name="connsiteY1" fmla="*/ 39 h 88920"/>
              <a:gd name="connsiteX2" fmla="*/ 328473 w 559293"/>
              <a:gd name="connsiteY2" fmla="*/ 88816 h 88920"/>
              <a:gd name="connsiteX3" fmla="*/ 479394 w 559293"/>
              <a:gd name="connsiteY3" fmla="*/ 17794 h 88920"/>
              <a:gd name="connsiteX4" fmla="*/ 559293 w 559293"/>
              <a:gd name="connsiteY4" fmla="*/ 8917 h 8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293" h="88920">
                <a:moveTo>
                  <a:pt x="0" y="79938"/>
                </a:moveTo>
                <a:cubicBezTo>
                  <a:pt x="52526" y="39248"/>
                  <a:pt x="105053" y="-1441"/>
                  <a:pt x="159798" y="39"/>
                </a:cubicBezTo>
                <a:cubicBezTo>
                  <a:pt x="214543" y="1519"/>
                  <a:pt x="275207" y="85857"/>
                  <a:pt x="328473" y="88816"/>
                </a:cubicBezTo>
                <a:cubicBezTo>
                  <a:pt x="381739" y="91775"/>
                  <a:pt x="440924" y="31111"/>
                  <a:pt x="479394" y="17794"/>
                </a:cubicBezTo>
                <a:cubicBezTo>
                  <a:pt x="517864" y="4477"/>
                  <a:pt x="538578" y="6697"/>
                  <a:pt x="559293" y="891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79886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B7C7B13B-B974-43FA-A413-204CDEB0C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004764"/>
              </p:ext>
            </p:extLst>
          </p:nvPr>
        </p:nvGraphicFramePr>
        <p:xfrm>
          <a:off x="1543726" y="1924521"/>
          <a:ext cx="3623077" cy="401194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2778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95297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regularization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oss_reduction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learn_rate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sample_size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0.5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26997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mtry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53041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840E81B5-8924-4D31-87F4-F37AF0AD9929}"/>
              </a:ext>
            </a:extLst>
          </p:cNvPr>
          <p:cNvSpPr/>
          <p:nvPr/>
        </p:nvSpPr>
        <p:spPr>
          <a:xfrm>
            <a:off x="1387021" y="882670"/>
            <a:ext cx="69349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Últimos dois </a:t>
            </a:r>
            <a:r>
              <a:rPr lang="pt-BR" sz="3600" dirty="0" err="1">
                <a:latin typeface="Arvo" panose="02000000000000000000" pitchFamily="2" charset="0"/>
              </a:rPr>
              <a:t>hiperparâmetros</a:t>
            </a:r>
            <a:endParaRPr lang="pt-BR" sz="3600" dirty="0"/>
          </a:p>
        </p:txBody>
      </p:sp>
      <p:graphicFrame>
        <p:nvGraphicFramePr>
          <p:cNvPr id="10" name="Tabela 4">
            <a:extLst>
              <a:ext uri="{FF2B5EF4-FFF2-40B4-BE49-F238E27FC236}">
                <a16:creationId xmlns:a16="http://schemas.microsoft.com/office/drawing/2014/main" id="{BDE8E9AB-3427-491B-9C56-4922AA57C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836361"/>
              </p:ext>
            </p:extLst>
          </p:nvPr>
        </p:nvGraphicFramePr>
        <p:xfrm>
          <a:off x="6316622" y="4438547"/>
          <a:ext cx="3515534" cy="134227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3811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828133">
                  <a:extLst>
                    <a:ext uri="{9D8B030D-6E8A-4147-A177-3AD203B41FA5}">
                      <a16:colId xmlns:a16="http://schemas.microsoft.com/office/drawing/2014/main" val="2294688977"/>
                    </a:ext>
                  </a:extLst>
                </a:gridCol>
                <a:gridCol w="843379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705911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x3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x16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Curou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</a:tbl>
          </a:graphicData>
        </a:graphic>
      </p:graphicFrame>
      <p:graphicFrame>
        <p:nvGraphicFramePr>
          <p:cNvPr id="11" name="Tabela 4">
            <a:extLst>
              <a:ext uri="{FF2B5EF4-FFF2-40B4-BE49-F238E27FC236}">
                <a16:creationId xmlns:a16="http://schemas.microsoft.com/office/drawing/2014/main" id="{E56842B1-0AFB-4FF9-B973-3A242FD82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297785"/>
              </p:ext>
            </p:extLst>
          </p:nvPr>
        </p:nvGraphicFramePr>
        <p:xfrm>
          <a:off x="6253994" y="2689373"/>
          <a:ext cx="3515534" cy="134227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3811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766474">
                  <a:extLst>
                    <a:ext uri="{9D8B030D-6E8A-4147-A177-3AD203B41FA5}">
                      <a16:colId xmlns:a16="http://schemas.microsoft.com/office/drawing/2014/main" val="433460581"/>
                    </a:ext>
                  </a:extLst>
                </a:gridCol>
                <a:gridCol w="932155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8794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x1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x3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Curou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DB415FE-6F84-4317-8059-FA9B3FCE99CD}"/>
              </a:ext>
            </a:extLst>
          </p:cNvPr>
          <p:cNvGrpSpPr/>
          <p:nvPr/>
        </p:nvGrpSpPr>
        <p:grpSpPr>
          <a:xfrm>
            <a:off x="10648274" y="2999410"/>
            <a:ext cx="960495" cy="722195"/>
            <a:chOff x="6709809" y="4440043"/>
            <a:chExt cx="960495" cy="722195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8F92A658-C256-48A9-B98C-CF5257ED4726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A0ED7972-137E-4E66-BC78-926B1C5F6F0D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159B5BDB-974D-4C5A-ADAA-5F30BFAC58C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56F05F9F-A247-48F2-B849-D64423238598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240E853C-8EF2-4A38-9DDC-E5E432889FB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1BF350F-21A6-4060-9ECE-E6E5BA1CD4FC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D5A4A68-FD89-4B93-9FF8-9EDBDEE16764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F1026FB5-B922-4895-9E4A-308187B6EC4C}"/>
                </a:ext>
              </a:extLst>
            </p:cNvPr>
            <p:cNvCxnSpPr>
              <a:cxnSpLocks/>
              <a:stCxn id="17" idx="0"/>
              <a:endCxn id="1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EE80A091-DB47-4938-A54D-E399DD0F0802}"/>
                </a:ext>
              </a:extLst>
            </p:cNvPr>
            <p:cNvCxnSpPr>
              <a:cxnSpLocks/>
              <a:stCxn id="16" idx="0"/>
              <a:endCxn id="1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949D7BE-0255-4C6C-B66F-0CB16196BA72}"/>
              </a:ext>
            </a:extLst>
          </p:cNvPr>
          <p:cNvGrpSpPr/>
          <p:nvPr/>
        </p:nvGrpSpPr>
        <p:grpSpPr>
          <a:xfrm>
            <a:off x="10748303" y="4567606"/>
            <a:ext cx="960495" cy="722195"/>
            <a:chOff x="6709809" y="4440043"/>
            <a:chExt cx="960495" cy="722195"/>
          </a:xfrm>
        </p:grpSpPr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AA532167-1472-4C96-887F-178BC780BA8A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5F8A6DAC-B3A5-453D-9B60-49DD0076873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C3DBAAE9-1850-4784-83D8-E472F176E767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6CB1F3BE-D24F-49C3-B454-62213564981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8AF44EEE-8327-44AA-AE72-2576095DE267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FD64161E-82BB-4CD9-B0B1-229343F637DE}"/>
                </a:ext>
              </a:extLst>
            </p:cNvPr>
            <p:cNvCxnSpPr>
              <a:cxnSpLocks/>
              <a:stCxn id="24" idx="0"/>
              <a:endCxn id="2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61033FAD-A99C-46D4-B3A6-21E6C567D542}"/>
                </a:ext>
              </a:extLst>
            </p:cNvPr>
            <p:cNvCxnSpPr>
              <a:cxnSpLocks/>
              <a:stCxn id="25" idx="0"/>
              <a:endCxn id="2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6ECFCECB-D125-4E52-8AD0-24636B508382}"/>
                </a:ext>
              </a:extLst>
            </p:cNvPr>
            <p:cNvCxnSpPr>
              <a:cxnSpLocks/>
              <a:stCxn id="30" idx="0"/>
              <a:endCxn id="2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EC07D19D-5A32-4686-8495-3731688935B2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D4F60E56-8B43-4FC8-89D2-F43C53ACD4C9}"/>
              </a:ext>
            </a:extLst>
          </p:cNvPr>
          <p:cNvSpPr/>
          <p:nvPr/>
        </p:nvSpPr>
        <p:spPr>
          <a:xfrm>
            <a:off x="9880847" y="3391231"/>
            <a:ext cx="559293" cy="88920"/>
          </a:xfrm>
          <a:custGeom>
            <a:avLst/>
            <a:gdLst>
              <a:gd name="connsiteX0" fmla="*/ 0 w 559293"/>
              <a:gd name="connsiteY0" fmla="*/ 79938 h 88920"/>
              <a:gd name="connsiteX1" fmla="*/ 159798 w 559293"/>
              <a:gd name="connsiteY1" fmla="*/ 39 h 88920"/>
              <a:gd name="connsiteX2" fmla="*/ 328473 w 559293"/>
              <a:gd name="connsiteY2" fmla="*/ 88816 h 88920"/>
              <a:gd name="connsiteX3" fmla="*/ 479394 w 559293"/>
              <a:gd name="connsiteY3" fmla="*/ 17794 h 88920"/>
              <a:gd name="connsiteX4" fmla="*/ 559293 w 559293"/>
              <a:gd name="connsiteY4" fmla="*/ 8917 h 8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293" h="88920">
                <a:moveTo>
                  <a:pt x="0" y="79938"/>
                </a:moveTo>
                <a:cubicBezTo>
                  <a:pt x="52526" y="39248"/>
                  <a:pt x="105053" y="-1441"/>
                  <a:pt x="159798" y="39"/>
                </a:cubicBezTo>
                <a:cubicBezTo>
                  <a:pt x="214543" y="1519"/>
                  <a:pt x="275207" y="85857"/>
                  <a:pt x="328473" y="88816"/>
                </a:cubicBezTo>
                <a:cubicBezTo>
                  <a:pt x="381739" y="91775"/>
                  <a:pt x="440924" y="31111"/>
                  <a:pt x="479394" y="17794"/>
                </a:cubicBezTo>
                <a:cubicBezTo>
                  <a:pt x="517864" y="4477"/>
                  <a:pt x="538578" y="6697"/>
                  <a:pt x="559293" y="891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64CF3D67-47BE-4E5F-8610-9269815232A2}"/>
              </a:ext>
            </a:extLst>
          </p:cNvPr>
          <p:cNvSpPr/>
          <p:nvPr/>
        </p:nvSpPr>
        <p:spPr>
          <a:xfrm>
            <a:off x="9991340" y="4948232"/>
            <a:ext cx="559293" cy="88920"/>
          </a:xfrm>
          <a:custGeom>
            <a:avLst/>
            <a:gdLst>
              <a:gd name="connsiteX0" fmla="*/ 0 w 559293"/>
              <a:gd name="connsiteY0" fmla="*/ 79938 h 88920"/>
              <a:gd name="connsiteX1" fmla="*/ 159798 w 559293"/>
              <a:gd name="connsiteY1" fmla="*/ 39 h 88920"/>
              <a:gd name="connsiteX2" fmla="*/ 328473 w 559293"/>
              <a:gd name="connsiteY2" fmla="*/ 88816 h 88920"/>
              <a:gd name="connsiteX3" fmla="*/ 479394 w 559293"/>
              <a:gd name="connsiteY3" fmla="*/ 17794 h 88920"/>
              <a:gd name="connsiteX4" fmla="*/ 559293 w 559293"/>
              <a:gd name="connsiteY4" fmla="*/ 8917 h 8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293" h="88920">
                <a:moveTo>
                  <a:pt x="0" y="79938"/>
                </a:moveTo>
                <a:cubicBezTo>
                  <a:pt x="52526" y="39248"/>
                  <a:pt x="105053" y="-1441"/>
                  <a:pt x="159798" y="39"/>
                </a:cubicBezTo>
                <a:cubicBezTo>
                  <a:pt x="214543" y="1519"/>
                  <a:pt x="275207" y="85857"/>
                  <a:pt x="328473" y="88816"/>
                </a:cubicBezTo>
                <a:cubicBezTo>
                  <a:pt x="381739" y="91775"/>
                  <a:pt x="440924" y="31111"/>
                  <a:pt x="479394" y="17794"/>
                </a:cubicBezTo>
                <a:cubicBezTo>
                  <a:pt x="517864" y="4477"/>
                  <a:pt x="538578" y="6697"/>
                  <a:pt x="559293" y="891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B5D29EE3-C351-41A7-B814-B8A4B0266625}"/>
              </a:ext>
            </a:extLst>
          </p:cNvPr>
          <p:cNvSpPr/>
          <p:nvPr/>
        </p:nvSpPr>
        <p:spPr>
          <a:xfrm>
            <a:off x="5985507" y="1823033"/>
            <a:ext cx="44546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</a:rPr>
              <a:t>mtry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: número de colunas sorteadas para cada árvore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48602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Tabela 4">
            <a:extLst>
              <a:ext uri="{FF2B5EF4-FFF2-40B4-BE49-F238E27FC236}">
                <a16:creationId xmlns:a16="http://schemas.microsoft.com/office/drawing/2014/main" id="{CE76F0A1-2BCC-4B0E-9B9C-7BC712F30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939450"/>
              </p:ext>
            </p:extLst>
          </p:nvPr>
        </p:nvGraphicFramePr>
        <p:xfrm>
          <a:off x="5690607" y="1924521"/>
          <a:ext cx="5726092" cy="250746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1223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656931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656931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Curou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B7C7B13B-B974-43FA-A413-204CDEB0C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124056"/>
              </p:ext>
            </p:extLst>
          </p:nvPr>
        </p:nvGraphicFramePr>
        <p:xfrm>
          <a:off x="1543726" y="1924521"/>
          <a:ext cx="362307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2778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95297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regularization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oss_reduction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learn_rate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840E81B5-8924-4D31-87F4-F37AF0AD9929}"/>
              </a:ext>
            </a:extLst>
          </p:cNvPr>
          <p:cNvSpPr/>
          <p:nvPr/>
        </p:nvSpPr>
        <p:spPr>
          <a:xfrm>
            <a:off x="1387021" y="882670"/>
            <a:ext cx="26148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Exercício 2</a:t>
            </a:r>
            <a:endParaRPr lang="pt-BR" sz="3600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19F6DC9-A2DC-48E0-ACE6-1C9ED825165B}"/>
              </a:ext>
            </a:extLst>
          </p:cNvPr>
          <p:cNvGrpSpPr/>
          <p:nvPr/>
        </p:nvGrpSpPr>
        <p:grpSpPr>
          <a:xfrm>
            <a:off x="201177" y="4041266"/>
            <a:ext cx="9816120" cy="2579760"/>
            <a:chOff x="201177" y="4041266"/>
            <a:chExt cx="9816120" cy="257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8E7EB8B5-28EE-4035-B37F-E3874D7D1803}"/>
                    </a:ext>
                  </a:extLst>
                </p14:cNvPr>
                <p14:cNvContentPartPr/>
                <p14:nvPr/>
              </p14:nvContentPartPr>
              <p14:xfrm>
                <a:off x="201177" y="4367426"/>
                <a:ext cx="486360" cy="14400"/>
              </p14:xfrm>
            </p:contentPart>
          </mc:Choice>
          <mc:Fallback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8E7EB8B5-28EE-4035-B37F-E3874D7D180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2537" y="4358786"/>
                  <a:ext cx="5040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4EFF84E2-8236-4C2C-AD52-297F549F5F8E}"/>
                    </a:ext>
                  </a:extLst>
                </p14:cNvPr>
                <p14:cNvContentPartPr/>
                <p14:nvPr/>
              </p14:nvContentPartPr>
              <p14:xfrm>
                <a:off x="1154097" y="4296506"/>
                <a:ext cx="2780640" cy="1739160"/>
              </p14:xfrm>
            </p:contentPart>
          </mc:Choice>
          <mc:Fallback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4EFF84E2-8236-4C2C-AD52-297F549F5F8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5457" y="4287506"/>
                  <a:ext cx="2798280" cy="175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DB36276A-683D-4D0A-B1B2-FB4754AC13AD}"/>
                    </a:ext>
                  </a:extLst>
                </p14:cNvPr>
                <p14:cNvContentPartPr/>
                <p14:nvPr/>
              </p14:nvContentPartPr>
              <p14:xfrm>
                <a:off x="2028897" y="6004706"/>
                <a:ext cx="226440" cy="15228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DB36276A-683D-4D0A-B1B2-FB4754AC13A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19897" y="5995706"/>
                  <a:ext cx="2440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DCD870A3-CA34-472E-A848-FBEAED75533C}"/>
                    </a:ext>
                  </a:extLst>
                </p14:cNvPr>
                <p14:cNvContentPartPr/>
                <p14:nvPr/>
              </p14:nvContentPartPr>
              <p14:xfrm>
                <a:off x="1999377" y="5932706"/>
                <a:ext cx="281880" cy="16200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DCD870A3-CA34-472E-A848-FBEAED75533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90377" y="5923706"/>
                  <a:ext cx="2995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9DC512D0-A6EB-4CBC-A0B4-353490E1CE08}"/>
                    </a:ext>
                  </a:extLst>
                </p14:cNvPr>
                <p14:cNvContentPartPr/>
                <p14:nvPr/>
              </p14:nvContentPartPr>
              <p14:xfrm>
                <a:off x="5465457" y="4041266"/>
                <a:ext cx="4551840" cy="257976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9DC512D0-A6EB-4CBC-A0B4-353490E1CE0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56817" y="4032626"/>
                  <a:ext cx="4569480" cy="259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95B564B3-C1E5-412F-BAC8-131B899E43D4}"/>
                  </a:ext>
                </a:extLst>
              </p14:cNvPr>
              <p14:cNvContentPartPr/>
              <p14:nvPr/>
            </p14:nvContentPartPr>
            <p14:xfrm>
              <a:off x="6439977" y="5616266"/>
              <a:ext cx="566280" cy="409320"/>
            </p14:xfrm>
          </p:contentPart>
        </mc:Choice>
        <mc:Fallback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95B564B3-C1E5-412F-BAC8-131B899E43D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30977" y="5607626"/>
                <a:ext cx="58392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ED806056-B4CB-4F19-98B1-1EA353F194AC}"/>
                  </a:ext>
                </a:extLst>
              </p14:cNvPr>
              <p14:cNvContentPartPr/>
              <p14:nvPr/>
            </p14:nvContentPartPr>
            <p14:xfrm>
              <a:off x="6314697" y="6009026"/>
              <a:ext cx="717480" cy="230760"/>
            </p14:xfrm>
          </p:contentPart>
        </mc:Choice>
        <mc:Fallback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ED806056-B4CB-4F19-98B1-1EA353F194A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06057" y="6000026"/>
                <a:ext cx="735120" cy="24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Agrupar 36">
            <a:extLst>
              <a:ext uri="{FF2B5EF4-FFF2-40B4-BE49-F238E27FC236}">
                <a16:creationId xmlns:a16="http://schemas.microsoft.com/office/drawing/2014/main" id="{BE3447E3-8449-4492-8B9B-A6061BF6F1BB}"/>
              </a:ext>
            </a:extLst>
          </p:cNvPr>
          <p:cNvGrpSpPr/>
          <p:nvPr/>
        </p:nvGrpSpPr>
        <p:grpSpPr>
          <a:xfrm>
            <a:off x="5609097" y="4754426"/>
            <a:ext cx="1146600" cy="1347480"/>
            <a:chOff x="5609097" y="4754426"/>
            <a:chExt cx="1146600" cy="134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2F831741-5C83-49C7-8DF1-1D58E4003D4E}"/>
                    </a:ext>
                  </a:extLst>
                </p14:cNvPr>
                <p14:cNvContentPartPr/>
                <p14:nvPr/>
              </p14:nvContentPartPr>
              <p14:xfrm>
                <a:off x="5649777" y="4766666"/>
                <a:ext cx="572760" cy="85824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2F831741-5C83-49C7-8DF1-1D58E4003D4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40777" y="4758026"/>
                  <a:ext cx="590400" cy="87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FB827E01-7361-4469-9D99-BD1B8C8ECA31}"/>
                    </a:ext>
                  </a:extLst>
                </p14:cNvPr>
                <p14:cNvContentPartPr/>
                <p14:nvPr/>
              </p14:nvContentPartPr>
              <p14:xfrm>
                <a:off x="6532857" y="5829746"/>
                <a:ext cx="169200" cy="27216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FB827E01-7361-4469-9D99-BD1B8C8ECA3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524217" y="5821106"/>
                  <a:ext cx="1868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D42DCE7E-8A30-46CF-B6E5-F03086444CD5}"/>
                    </a:ext>
                  </a:extLst>
                </p14:cNvPr>
                <p14:cNvContentPartPr/>
                <p14:nvPr/>
              </p14:nvContentPartPr>
              <p14:xfrm>
                <a:off x="6501537" y="5866826"/>
                <a:ext cx="254160" cy="9936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D42DCE7E-8A30-46CF-B6E5-F03086444CD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492897" y="5858186"/>
                  <a:ext cx="2718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A0484CBA-99B2-4874-8D3D-E313CC9EBEB7}"/>
                    </a:ext>
                  </a:extLst>
                </p14:cNvPr>
                <p14:cNvContentPartPr/>
                <p14:nvPr/>
              </p14:nvContentPartPr>
              <p14:xfrm>
                <a:off x="6371577" y="5913266"/>
                <a:ext cx="360" cy="36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A0484CBA-99B2-4874-8D3D-E313CC9EBEB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362937" y="59042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81FD7A70-F7A6-457A-9E93-63C0DE1E4CD2}"/>
                    </a:ext>
                  </a:extLst>
                </p14:cNvPr>
                <p14:cNvContentPartPr/>
                <p14:nvPr/>
              </p14:nvContentPartPr>
              <p14:xfrm>
                <a:off x="6371577" y="5911106"/>
                <a:ext cx="54000" cy="252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81FD7A70-F7A6-457A-9E93-63C0DE1E4CD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362937" y="5902106"/>
                  <a:ext cx="716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968F1565-D714-4500-B176-F0C4221BE0D5}"/>
                    </a:ext>
                  </a:extLst>
                </p14:cNvPr>
                <p14:cNvContentPartPr/>
                <p14:nvPr/>
              </p14:nvContentPartPr>
              <p14:xfrm>
                <a:off x="5609097" y="4754426"/>
                <a:ext cx="1027800" cy="106056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968F1565-D714-4500-B176-F0C4221BE0D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600097" y="4745426"/>
                  <a:ext cx="1045440" cy="10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149413B1-EABC-492B-86B7-5A283682E5A4}"/>
                    </a:ext>
                  </a:extLst>
                </p14:cNvPr>
                <p14:cNvContentPartPr/>
                <p14:nvPr/>
              </p14:nvContentPartPr>
              <p14:xfrm>
                <a:off x="5908257" y="5344826"/>
                <a:ext cx="16560" cy="7992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149413B1-EABC-492B-86B7-5A283682E5A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899257" y="5336186"/>
                  <a:ext cx="3420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90236FC3-5793-40F7-8309-2A3C88E41EC6}"/>
              </a:ext>
            </a:extLst>
          </p:cNvPr>
          <p:cNvGrpSpPr/>
          <p:nvPr/>
        </p:nvGrpSpPr>
        <p:grpSpPr>
          <a:xfrm>
            <a:off x="7789617" y="6456866"/>
            <a:ext cx="1072080" cy="551520"/>
            <a:chOff x="7789617" y="6456866"/>
            <a:chExt cx="1072080" cy="55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5EC7DAE1-389A-4DCB-948E-2777ABE0B7F8}"/>
                    </a:ext>
                  </a:extLst>
                </p14:cNvPr>
                <p14:cNvContentPartPr/>
                <p14:nvPr/>
              </p14:nvContentPartPr>
              <p14:xfrm>
                <a:off x="8233137" y="6489986"/>
                <a:ext cx="229320" cy="27144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5EC7DAE1-389A-4DCB-948E-2777ABE0B7F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224497" y="6481346"/>
                  <a:ext cx="2469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CCEBA993-52E9-4744-917E-C4BBFD34BEAE}"/>
                    </a:ext>
                  </a:extLst>
                </p14:cNvPr>
                <p14:cNvContentPartPr/>
                <p14:nvPr/>
              </p14:nvContentPartPr>
              <p14:xfrm>
                <a:off x="8085177" y="6486746"/>
                <a:ext cx="289800" cy="16416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CCEBA993-52E9-4744-917E-C4BBFD34BEA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076537" y="6477746"/>
                  <a:ext cx="3074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71888A59-8E79-4284-9460-0767D88CE6A4}"/>
                    </a:ext>
                  </a:extLst>
                </p14:cNvPr>
                <p14:cNvContentPartPr/>
                <p14:nvPr/>
              </p14:nvContentPartPr>
              <p14:xfrm>
                <a:off x="8322777" y="6542906"/>
                <a:ext cx="278640" cy="16704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71888A59-8E79-4284-9460-0767D88CE6A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13777" y="6533906"/>
                  <a:ext cx="2962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AAAB0DDA-09AC-4F70-99AA-ADFAC4CCAA9B}"/>
                    </a:ext>
                  </a:extLst>
                </p14:cNvPr>
                <p14:cNvContentPartPr/>
                <p14:nvPr/>
              </p14:nvContentPartPr>
              <p14:xfrm>
                <a:off x="8290377" y="6497546"/>
                <a:ext cx="203760" cy="17784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AAAB0DDA-09AC-4F70-99AA-ADFAC4CCAA9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281377" y="6488906"/>
                  <a:ext cx="2214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E709718E-0D10-4C1F-BC1D-B4BD995E98AD}"/>
                    </a:ext>
                  </a:extLst>
                </p14:cNvPr>
                <p14:cNvContentPartPr/>
                <p14:nvPr/>
              </p14:nvContentPartPr>
              <p14:xfrm>
                <a:off x="7789617" y="6456866"/>
                <a:ext cx="1072080" cy="55152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E709718E-0D10-4C1F-BC1D-B4BD995E98A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80617" y="6447866"/>
                  <a:ext cx="1089720" cy="569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6504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64F90FD-BB63-4D3A-A29C-712483CC4D58}"/>
              </a:ext>
            </a:extLst>
          </p:cNvPr>
          <p:cNvSpPr/>
          <p:nvPr/>
        </p:nvSpPr>
        <p:spPr>
          <a:xfrm>
            <a:off x="5628443" y="2760456"/>
            <a:ext cx="1926454" cy="1194555"/>
          </a:xfrm>
          <a:custGeom>
            <a:avLst/>
            <a:gdLst>
              <a:gd name="connsiteX0" fmla="*/ 0 w 1926454"/>
              <a:gd name="connsiteY0" fmla="*/ 1190107 h 1194555"/>
              <a:gd name="connsiteX1" fmla="*/ 781235 w 1926454"/>
              <a:gd name="connsiteY1" fmla="*/ 1039187 h 1194555"/>
              <a:gd name="connsiteX2" fmla="*/ 1473693 w 1926454"/>
              <a:gd name="connsiteY2" fmla="*/ 169175 h 1194555"/>
              <a:gd name="connsiteX3" fmla="*/ 1926454 w 1926454"/>
              <a:gd name="connsiteY3" fmla="*/ 499 h 11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54" h="1194555">
                <a:moveTo>
                  <a:pt x="0" y="1190107"/>
                </a:moveTo>
                <a:cubicBezTo>
                  <a:pt x="267810" y="1199724"/>
                  <a:pt x="535620" y="1209342"/>
                  <a:pt x="781235" y="1039187"/>
                </a:cubicBezTo>
                <a:cubicBezTo>
                  <a:pt x="1026850" y="869032"/>
                  <a:pt x="1282823" y="342290"/>
                  <a:pt x="1473693" y="169175"/>
                </a:cubicBezTo>
                <a:cubicBezTo>
                  <a:pt x="1664563" y="-3940"/>
                  <a:pt x="1795508" y="-1721"/>
                  <a:pt x="1926454" y="4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/>
              <p:nvPr/>
            </p:nvSpPr>
            <p:spPr>
              <a:xfrm>
                <a:off x="7548103" y="2015188"/>
                <a:ext cx="4334135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03" y="2015188"/>
                <a:ext cx="4334135" cy="1341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Imagem 36" descr="Uma imagem contendo homem&#10;&#10;Descrição gerada automaticamente">
            <a:extLst>
              <a:ext uri="{FF2B5EF4-FFF2-40B4-BE49-F238E27FC236}">
                <a16:creationId xmlns:a16="http://schemas.microsoft.com/office/drawing/2014/main" id="{8738C199-F194-4B91-909A-607686034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217" y="3201335"/>
            <a:ext cx="3963887" cy="24532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F4B3C740-F7BB-4F67-82A9-6C39FC5382B3}"/>
                  </a:ext>
                </a:extLst>
              </p14:cNvPr>
              <p14:cNvContentPartPr/>
              <p14:nvPr/>
            </p14:nvContentPartPr>
            <p14:xfrm>
              <a:off x="1248480" y="1335960"/>
              <a:ext cx="10863360" cy="352620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F4B3C740-F7BB-4F67-82A9-6C39FC5382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9120" y="1326600"/>
                <a:ext cx="10882080" cy="354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03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64F90FD-BB63-4D3A-A29C-712483CC4D58}"/>
              </a:ext>
            </a:extLst>
          </p:cNvPr>
          <p:cNvSpPr/>
          <p:nvPr/>
        </p:nvSpPr>
        <p:spPr>
          <a:xfrm>
            <a:off x="5628443" y="2760456"/>
            <a:ext cx="1926454" cy="1194555"/>
          </a:xfrm>
          <a:custGeom>
            <a:avLst/>
            <a:gdLst>
              <a:gd name="connsiteX0" fmla="*/ 0 w 1926454"/>
              <a:gd name="connsiteY0" fmla="*/ 1190107 h 1194555"/>
              <a:gd name="connsiteX1" fmla="*/ 781235 w 1926454"/>
              <a:gd name="connsiteY1" fmla="*/ 1039187 h 1194555"/>
              <a:gd name="connsiteX2" fmla="*/ 1473693 w 1926454"/>
              <a:gd name="connsiteY2" fmla="*/ 169175 h 1194555"/>
              <a:gd name="connsiteX3" fmla="*/ 1926454 w 1926454"/>
              <a:gd name="connsiteY3" fmla="*/ 499 h 11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54" h="1194555">
                <a:moveTo>
                  <a:pt x="0" y="1190107"/>
                </a:moveTo>
                <a:cubicBezTo>
                  <a:pt x="267810" y="1199724"/>
                  <a:pt x="535620" y="1209342"/>
                  <a:pt x="781235" y="1039187"/>
                </a:cubicBezTo>
                <a:cubicBezTo>
                  <a:pt x="1026850" y="869032"/>
                  <a:pt x="1282823" y="342290"/>
                  <a:pt x="1473693" y="169175"/>
                </a:cubicBezTo>
                <a:cubicBezTo>
                  <a:pt x="1664563" y="-3940"/>
                  <a:pt x="1795508" y="-1721"/>
                  <a:pt x="1926454" y="4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/>
              <p:nvPr/>
            </p:nvSpPr>
            <p:spPr>
              <a:xfrm>
                <a:off x="7548103" y="2015188"/>
                <a:ext cx="4280274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)</m:t>
                              </m:r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03" y="2015188"/>
                <a:ext cx="4280274" cy="1341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4F327279-5C81-45A7-B5E8-181EBC8317B0}"/>
              </a:ext>
            </a:extLst>
          </p:cNvPr>
          <p:cNvSpPr/>
          <p:nvPr/>
        </p:nvSpPr>
        <p:spPr>
          <a:xfrm>
            <a:off x="6757759" y="4407891"/>
            <a:ext cx="4830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UMA árvore de decisão</a:t>
            </a:r>
            <a:endParaRPr lang="pt-BR" sz="3200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97BD44A-F726-458C-8454-C5BC2BED39AE}"/>
              </a:ext>
            </a:extLst>
          </p:cNvPr>
          <p:cNvGrpSpPr/>
          <p:nvPr/>
        </p:nvGrpSpPr>
        <p:grpSpPr>
          <a:xfrm>
            <a:off x="9474557" y="1732485"/>
            <a:ext cx="1623815" cy="1557191"/>
            <a:chOff x="8317843" y="3673414"/>
            <a:chExt cx="1623815" cy="1557191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2EC39FB5-54D2-41BF-9E18-4AFCB98E7A1C}"/>
                </a:ext>
              </a:extLst>
            </p:cNvPr>
            <p:cNvGrpSpPr/>
            <p:nvPr/>
          </p:nvGrpSpPr>
          <p:grpSpPr>
            <a:xfrm>
              <a:off x="8317843" y="3955010"/>
              <a:ext cx="960495" cy="722195"/>
              <a:chOff x="6709809" y="4440043"/>
              <a:chExt cx="960495" cy="722195"/>
            </a:xfrm>
          </p:grpSpPr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90481B04-9660-41B2-BE9D-4D91BA7022D8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C98AB619-EA3D-47D1-A9B7-B1C4A247A045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6AD88488-0BCC-4357-BD68-724D158942DC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7490D465-0035-495C-86CC-9A83A6FD0A7E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A8BC49B3-0AFF-4FA3-A4CC-EF4E73F9FE1D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326BABAB-77CF-4B1B-9F0A-18BC1BF1A4EC}"/>
                  </a:ext>
                </a:extLst>
              </p:cNvPr>
              <p:cNvCxnSpPr>
                <a:cxnSpLocks/>
                <a:stCxn id="12" idx="0"/>
                <a:endCxn id="11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E550A78D-1AD1-48D9-9FC4-805915B97CA4}"/>
                  </a:ext>
                </a:extLst>
              </p:cNvPr>
              <p:cNvCxnSpPr>
                <a:cxnSpLocks/>
                <a:stCxn id="13" idx="0"/>
                <a:endCxn id="11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AD59A941-71D5-4BCA-9F09-33AA88BB7CF4}"/>
                  </a:ext>
                </a:extLst>
              </p:cNvPr>
              <p:cNvCxnSpPr>
                <a:cxnSpLocks/>
                <a:stCxn id="14" idx="0"/>
                <a:endCxn id="13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72804790-3C10-4E20-B009-9EBF5B3A013D}"/>
                </a:ext>
              </a:extLst>
            </p:cNvPr>
            <p:cNvGrpSpPr/>
            <p:nvPr/>
          </p:nvGrpSpPr>
          <p:grpSpPr>
            <a:xfrm>
              <a:off x="8340953" y="4508410"/>
              <a:ext cx="960495" cy="722195"/>
              <a:chOff x="6709809" y="4440043"/>
              <a:chExt cx="960495" cy="722195"/>
            </a:xfrm>
          </p:grpSpPr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D202B3B9-6C3E-41E3-BADE-95569C590FD5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6B7676D4-37D1-419B-884A-55FEA6BFFC16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59A15B1E-29C3-45AE-82B6-A6A8881CD889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93FBA696-9DEC-4A10-9B74-7A5923174D01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AAE4641F-1C9E-438C-92A1-B6AF1BE4E1B5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44" name="Conector reto 43">
                <a:extLst>
                  <a:ext uri="{FF2B5EF4-FFF2-40B4-BE49-F238E27FC236}">
                    <a16:creationId xmlns:a16="http://schemas.microsoft.com/office/drawing/2014/main" id="{BF4684D6-DDA1-415D-8EF5-006E3A276451}"/>
                  </a:ext>
                </a:extLst>
              </p:cNvPr>
              <p:cNvCxnSpPr>
                <a:cxnSpLocks/>
                <a:stCxn id="40" idx="0"/>
                <a:endCxn id="39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>
                <a:extLst>
                  <a:ext uri="{FF2B5EF4-FFF2-40B4-BE49-F238E27FC236}">
                    <a16:creationId xmlns:a16="http://schemas.microsoft.com/office/drawing/2014/main" id="{ED564E9A-4D20-49C4-ACB7-66CA0740A05E}"/>
                  </a:ext>
                </a:extLst>
              </p:cNvPr>
              <p:cNvCxnSpPr>
                <a:cxnSpLocks/>
                <a:stCxn id="41" idx="0"/>
                <a:endCxn id="39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>
                <a:extLst>
                  <a:ext uri="{FF2B5EF4-FFF2-40B4-BE49-F238E27FC236}">
                    <a16:creationId xmlns:a16="http://schemas.microsoft.com/office/drawing/2014/main" id="{F68FA27D-2749-4918-AB04-5FFC6F09FB99}"/>
                  </a:ext>
                </a:extLst>
              </p:cNvPr>
              <p:cNvCxnSpPr>
                <a:cxnSpLocks/>
                <a:stCxn id="43" idx="0"/>
                <a:endCxn id="4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6819932D-4A51-4502-BE89-CB3ADC034903}"/>
                  </a:ext>
                </a:extLst>
              </p:cNvPr>
              <p:cNvCxnSpPr>
                <a:cxnSpLocks/>
                <a:stCxn id="42" idx="0"/>
                <a:endCxn id="41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FECB5648-CF6E-4E36-99AA-80E708E9568E}"/>
                </a:ext>
              </a:extLst>
            </p:cNvPr>
            <p:cNvGrpSpPr/>
            <p:nvPr/>
          </p:nvGrpSpPr>
          <p:grpSpPr>
            <a:xfrm>
              <a:off x="8981163" y="4223012"/>
              <a:ext cx="960495" cy="722195"/>
              <a:chOff x="6709809" y="4440043"/>
              <a:chExt cx="960495" cy="722195"/>
            </a:xfrm>
          </p:grpSpPr>
          <p:sp>
            <p:nvSpPr>
              <p:cNvPr id="49" name="Retângulo: Cantos Arredondados 48">
                <a:extLst>
                  <a:ext uri="{FF2B5EF4-FFF2-40B4-BE49-F238E27FC236}">
                    <a16:creationId xmlns:a16="http://schemas.microsoft.com/office/drawing/2014/main" id="{EF6C6A01-05E3-4BCD-8E73-C0D2F1A99A65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0" name="Retângulo: Cantos Arredondados 49">
                <a:extLst>
                  <a:ext uri="{FF2B5EF4-FFF2-40B4-BE49-F238E27FC236}">
                    <a16:creationId xmlns:a16="http://schemas.microsoft.com/office/drawing/2014/main" id="{EE4795D3-EDEB-48EF-83DA-1CEB6BCA1E28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1" name="Retângulo: Cantos Arredondados 50">
                <a:extLst>
                  <a:ext uri="{FF2B5EF4-FFF2-40B4-BE49-F238E27FC236}">
                    <a16:creationId xmlns:a16="http://schemas.microsoft.com/office/drawing/2014/main" id="{D5361D0A-DFF3-4571-B5AA-E66D0579233B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2" name="Retângulo: Cantos Arredondados 51">
                <a:extLst>
                  <a:ext uri="{FF2B5EF4-FFF2-40B4-BE49-F238E27FC236}">
                    <a16:creationId xmlns:a16="http://schemas.microsoft.com/office/drawing/2014/main" id="{7CCCA7A8-F54B-429B-8D2B-EDF8492FFEC0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3" name="Retângulo: Cantos Arredondados 52">
                <a:extLst>
                  <a:ext uri="{FF2B5EF4-FFF2-40B4-BE49-F238E27FC236}">
                    <a16:creationId xmlns:a16="http://schemas.microsoft.com/office/drawing/2014/main" id="{4B3A4097-E006-4C7F-839C-EF614C200D5B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EA9607A4-9F09-4527-96FA-3B5F39FDAE3E}"/>
                  </a:ext>
                </a:extLst>
              </p:cNvPr>
              <p:cNvCxnSpPr>
                <a:cxnSpLocks/>
                <a:stCxn id="50" idx="0"/>
                <a:endCxn id="49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F952E5D9-5AEE-4969-9B99-1D0E7AF2EC5E}"/>
                  </a:ext>
                </a:extLst>
              </p:cNvPr>
              <p:cNvCxnSpPr>
                <a:cxnSpLocks/>
                <a:stCxn id="51" idx="0"/>
                <a:endCxn id="49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54F2B1FE-8254-4F46-A1F2-F0C18EEDC3F4}"/>
                  </a:ext>
                </a:extLst>
              </p:cNvPr>
              <p:cNvCxnSpPr>
                <a:cxnSpLocks/>
                <a:stCxn id="53" idx="0"/>
                <a:endCxn id="5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ector reto 56">
                <a:extLst>
                  <a:ext uri="{FF2B5EF4-FFF2-40B4-BE49-F238E27FC236}">
                    <a16:creationId xmlns:a16="http://schemas.microsoft.com/office/drawing/2014/main" id="{04348BD6-9F6D-4C5F-8F03-0C12253FE7C3}"/>
                  </a:ext>
                </a:extLst>
              </p:cNvPr>
              <p:cNvCxnSpPr>
                <a:cxnSpLocks/>
                <a:stCxn id="52" idx="0"/>
                <a:endCxn id="51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E2144448-DE0B-4D54-A84B-55E5450405A9}"/>
                </a:ext>
              </a:extLst>
            </p:cNvPr>
            <p:cNvGrpSpPr/>
            <p:nvPr/>
          </p:nvGrpSpPr>
          <p:grpSpPr>
            <a:xfrm>
              <a:off x="8520502" y="3673414"/>
              <a:ext cx="960495" cy="722195"/>
              <a:chOff x="6709809" y="4440043"/>
              <a:chExt cx="960495" cy="722195"/>
            </a:xfrm>
          </p:grpSpPr>
          <p:sp>
            <p:nvSpPr>
              <p:cNvPr id="59" name="Retângulo: Cantos Arredondados 58">
                <a:extLst>
                  <a:ext uri="{FF2B5EF4-FFF2-40B4-BE49-F238E27FC236}">
                    <a16:creationId xmlns:a16="http://schemas.microsoft.com/office/drawing/2014/main" id="{595997FF-F7AA-418C-88AB-1B72764E469D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0" name="Retângulo: Cantos Arredondados 59">
                <a:extLst>
                  <a:ext uri="{FF2B5EF4-FFF2-40B4-BE49-F238E27FC236}">
                    <a16:creationId xmlns:a16="http://schemas.microsoft.com/office/drawing/2014/main" id="{983BA1BF-5414-4A13-B68E-640736CEFCA3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A60B7F3C-D825-45C0-AFE7-E72A0FF0D39D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CCA098AE-290E-4D0A-B3B0-2CA773C04FB7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:a16="http://schemas.microsoft.com/office/drawing/2014/main" id="{9C6C94CF-3868-45FB-A658-751FF4E61BC6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EC8E90EE-D588-4662-B606-A5E1E8A69A69}"/>
                  </a:ext>
                </a:extLst>
              </p:cNvPr>
              <p:cNvCxnSpPr>
                <a:cxnSpLocks/>
                <a:stCxn id="60" idx="0"/>
                <a:endCxn id="59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ector reto 64">
                <a:extLst>
                  <a:ext uri="{FF2B5EF4-FFF2-40B4-BE49-F238E27FC236}">
                    <a16:creationId xmlns:a16="http://schemas.microsoft.com/office/drawing/2014/main" id="{1E13DD59-3CF0-4182-B804-C371E6C3B5BE}"/>
                  </a:ext>
                </a:extLst>
              </p:cNvPr>
              <p:cNvCxnSpPr>
                <a:cxnSpLocks/>
                <a:stCxn id="61" idx="0"/>
                <a:endCxn id="59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>
                <a:extLst>
                  <a:ext uri="{FF2B5EF4-FFF2-40B4-BE49-F238E27FC236}">
                    <a16:creationId xmlns:a16="http://schemas.microsoft.com/office/drawing/2014/main" id="{E7D3FC45-400D-4445-891C-97400AEDE9D1}"/>
                  </a:ext>
                </a:extLst>
              </p:cNvPr>
              <p:cNvCxnSpPr>
                <a:cxnSpLocks/>
                <a:stCxn id="63" idx="0"/>
                <a:endCxn id="6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AF3547C1-0742-43CC-9C79-AC71866D3C7C}"/>
              </a:ext>
            </a:extLst>
          </p:cNvPr>
          <p:cNvSpPr/>
          <p:nvPr/>
        </p:nvSpPr>
        <p:spPr>
          <a:xfrm>
            <a:off x="8735034" y="4868899"/>
            <a:ext cx="82426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600" dirty="0">
                <a:latin typeface="Arvo" panose="02000000000000000000" pitchFamily="2" charset="0"/>
              </a:rPr>
              <a:t>?</a:t>
            </a:r>
            <a:endParaRPr lang="pt-BR" sz="9600" dirty="0"/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368BC7E2-B850-40CD-8664-44BFF9E3BB21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3E2BA118-A0D8-4517-87B5-9E0F145508DA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2318606D-DD82-4565-B2B1-C1C0BAAC4402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20705C83-E0AC-401C-8514-FCED5BFA6AF2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9224662C-E691-4895-B967-E8A8F0AE1A63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BB46FDC2-9748-4E08-BF92-39418BCF3B6A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8D2DF14F-46D7-4C97-91B3-64D5B6BE9F1E}"/>
                </a:ext>
              </a:extLst>
            </p:cNvPr>
            <p:cNvCxnSpPr>
              <a:cxnSpLocks/>
              <a:stCxn id="70" idx="0"/>
              <a:endCxn id="6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D3A7FB0-119C-4010-B676-9A449D54D38B}"/>
                </a:ext>
              </a:extLst>
            </p:cNvPr>
            <p:cNvCxnSpPr>
              <a:cxnSpLocks/>
              <a:stCxn id="71" idx="0"/>
              <a:endCxn id="6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077C3237-3BE3-4461-9F43-ADD04C362FC6}"/>
                </a:ext>
              </a:extLst>
            </p:cNvPr>
            <p:cNvCxnSpPr>
              <a:cxnSpLocks/>
              <a:stCxn id="73" idx="0"/>
              <a:endCxn id="7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915A93DF-D526-4744-9E28-ACE89269E7A3}"/>
                </a:ext>
              </a:extLst>
            </p:cNvPr>
            <p:cNvCxnSpPr>
              <a:cxnSpLocks/>
              <a:stCxn id="72" idx="0"/>
              <a:endCxn id="7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3144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64F90FD-BB63-4D3A-A29C-712483CC4D58}"/>
              </a:ext>
            </a:extLst>
          </p:cNvPr>
          <p:cNvSpPr/>
          <p:nvPr/>
        </p:nvSpPr>
        <p:spPr>
          <a:xfrm>
            <a:off x="5628443" y="2760456"/>
            <a:ext cx="1926454" cy="1194555"/>
          </a:xfrm>
          <a:custGeom>
            <a:avLst/>
            <a:gdLst>
              <a:gd name="connsiteX0" fmla="*/ 0 w 1926454"/>
              <a:gd name="connsiteY0" fmla="*/ 1190107 h 1194555"/>
              <a:gd name="connsiteX1" fmla="*/ 781235 w 1926454"/>
              <a:gd name="connsiteY1" fmla="*/ 1039187 h 1194555"/>
              <a:gd name="connsiteX2" fmla="*/ 1473693 w 1926454"/>
              <a:gd name="connsiteY2" fmla="*/ 169175 h 1194555"/>
              <a:gd name="connsiteX3" fmla="*/ 1926454 w 1926454"/>
              <a:gd name="connsiteY3" fmla="*/ 499 h 11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54" h="1194555">
                <a:moveTo>
                  <a:pt x="0" y="1190107"/>
                </a:moveTo>
                <a:cubicBezTo>
                  <a:pt x="267810" y="1199724"/>
                  <a:pt x="535620" y="1209342"/>
                  <a:pt x="781235" y="1039187"/>
                </a:cubicBezTo>
                <a:cubicBezTo>
                  <a:pt x="1026850" y="869032"/>
                  <a:pt x="1282823" y="342290"/>
                  <a:pt x="1473693" y="169175"/>
                </a:cubicBezTo>
                <a:cubicBezTo>
                  <a:pt x="1664563" y="-3940"/>
                  <a:pt x="1795508" y="-1721"/>
                  <a:pt x="1926454" y="4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/>
              <p:nvPr/>
            </p:nvSpPr>
            <p:spPr>
              <a:xfrm>
                <a:off x="7548103" y="2015188"/>
                <a:ext cx="4280274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)</m:t>
                              </m:r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03" y="2015188"/>
                <a:ext cx="4280274" cy="1341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4F327279-5C81-45A7-B5E8-181EBC8317B0}"/>
              </a:ext>
            </a:extLst>
          </p:cNvPr>
          <p:cNvSpPr/>
          <p:nvPr/>
        </p:nvSpPr>
        <p:spPr>
          <a:xfrm>
            <a:off x="6757759" y="4407891"/>
            <a:ext cx="4830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UMA árvore de decisão</a:t>
            </a:r>
            <a:endParaRPr lang="pt-BR" sz="3200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97BD44A-F726-458C-8454-C5BC2BED39AE}"/>
              </a:ext>
            </a:extLst>
          </p:cNvPr>
          <p:cNvGrpSpPr/>
          <p:nvPr/>
        </p:nvGrpSpPr>
        <p:grpSpPr>
          <a:xfrm>
            <a:off x="9474557" y="1732485"/>
            <a:ext cx="1623815" cy="1557191"/>
            <a:chOff x="8317843" y="3673414"/>
            <a:chExt cx="1623815" cy="1557191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2EC39FB5-54D2-41BF-9E18-4AFCB98E7A1C}"/>
                </a:ext>
              </a:extLst>
            </p:cNvPr>
            <p:cNvGrpSpPr/>
            <p:nvPr/>
          </p:nvGrpSpPr>
          <p:grpSpPr>
            <a:xfrm>
              <a:off x="8317843" y="3955010"/>
              <a:ext cx="960495" cy="722195"/>
              <a:chOff x="6709809" y="4440043"/>
              <a:chExt cx="960495" cy="722195"/>
            </a:xfrm>
          </p:grpSpPr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90481B04-9660-41B2-BE9D-4D91BA7022D8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C98AB619-EA3D-47D1-A9B7-B1C4A247A045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6AD88488-0BCC-4357-BD68-724D158942DC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7490D465-0035-495C-86CC-9A83A6FD0A7E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A8BC49B3-0AFF-4FA3-A4CC-EF4E73F9FE1D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326BABAB-77CF-4B1B-9F0A-18BC1BF1A4EC}"/>
                  </a:ext>
                </a:extLst>
              </p:cNvPr>
              <p:cNvCxnSpPr>
                <a:cxnSpLocks/>
                <a:stCxn id="12" idx="0"/>
                <a:endCxn id="11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E550A78D-1AD1-48D9-9FC4-805915B97CA4}"/>
                  </a:ext>
                </a:extLst>
              </p:cNvPr>
              <p:cNvCxnSpPr>
                <a:cxnSpLocks/>
                <a:stCxn id="13" idx="0"/>
                <a:endCxn id="11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AD59A941-71D5-4BCA-9F09-33AA88BB7CF4}"/>
                  </a:ext>
                </a:extLst>
              </p:cNvPr>
              <p:cNvCxnSpPr>
                <a:cxnSpLocks/>
                <a:stCxn id="14" idx="0"/>
                <a:endCxn id="13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72804790-3C10-4E20-B009-9EBF5B3A013D}"/>
                </a:ext>
              </a:extLst>
            </p:cNvPr>
            <p:cNvGrpSpPr/>
            <p:nvPr/>
          </p:nvGrpSpPr>
          <p:grpSpPr>
            <a:xfrm>
              <a:off x="8340953" y="4508410"/>
              <a:ext cx="960495" cy="722195"/>
              <a:chOff x="6709809" y="4440043"/>
              <a:chExt cx="960495" cy="722195"/>
            </a:xfrm>
          </p:grpSpPr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D202B3B9-6C3E-41E3-BADE-95569C590FD5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6B7676D4-37D1-419B-884A-55FEA6BFFC16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59A15B1E-29C3-45AE-82B6-A6A8881CD889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93FBA696-9DEC-4A10-9B74-7A5923174D01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AAE4641F-1C9E-438C-92A1-B6AF1BE4E1B5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44" name="Conector reto 43">
                <a:extLst>
                  <a:ext uri="{FF2B5EF4-FFF2-40B4-BE49-F238E27FC236}">
                    <a16:creationId xmlns:a16="http://schemas.microsoft.com/office/drawing/2014/main" id="{BF4684D6-DDA1-415D-8EF5-006E3A276451}"/>
                  </a:ext>
                </a:extLst>
              </p:cNvPr>
              <p:cNvCxnSpPr>
                <a:cxnSpLocks/>
                <a:stCxn id="40" idx="0"/>
                <a:endCxn id="39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>
                <a:extLst>
                  <a:ext uri="{FF2B5EF4-FFF2-40B4-BE49-F238E27FC236}">
                    <a16:creationId xmlns:a16="http://schemas.microsoft.com/office/drawing/2014/main" id="{ED564E9A-4D20-49C4-ACB7-66CA0740A05E}"/>
                  </a:ext>
                </a:extLst>
              </p:cNvPr>
              <p:cNvCxnSpPr>
                <a:cxnSpLocks/>
                <a:stCxn id="41" idx="0"/>
                <a:endCxn id="39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>
                <a:extLst>
                  <a:ext uri="{FF2B5EF4-FFF2-40B4-BE49-F238E27FC236}">
                    <a16:creationId xmlns:a16="http://schemas.microsoft.com/office/drawing/2014/main" id="{F68FA27D-2749-4918-AB04-5FFC6F09FB99}"/>
                  </a:ext>
                </a:extLst>
              </p:cNvPr>
              <p:cNvCxnSpPr>
                <a:cxnSpLocks/>
                <a:stCxn id="43" idx="0"/>
                <a:endCxn id="4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6819932D-4A51-4502-BE89-CB3ADC034903}"/>
                  </a:ext>
                </a:extLst>
              </p:cNvPr>
              <p:cNvCxnSpPr>
                <a:cxnSpLocks/>
                <a:stCxn id="42" idx="0"/>
                <a:endCxn id="41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FECB5648-CF6E-4E36-99AA-80E708E9568E}"/>
                </a:ext>
              </a:extLst>
            </p:cNvPr>
            <p:cNvGrpSpPr/>
            <p:nvPr/>
          </p:nvGrpSpPr>
          <p:grpSpPr>
            <a:xfrm>
              <a:off x="8981163" y="4223012"/>
              <a:ext cx="960495" cy="722195"/>
              <a:chOff x="6709809" y="4440043"/>
              <a:chExt cx="960495" cy="722195"/>
            </a:xfrm>
          </p:grpSpPr>
          <p:sp>
            <p:nvSpPr>
              <p:cNvPr id="49" name="Retângulo: Cantos Arredondados 48">
                <a:extLst>
                  <a:ext uri="{FF2B5EF4-FFF2-40B4-BE49-F238E27FC236}">
                    <a16:creationId xmlns:a16="http://schemas.microsoft.com/office/drawing/2014/main" id="{EF6C6A01-05E3-4BCD-8E73-C0D2F1A99A65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0" name="Retângulo: Cantos Arredondados 49">
                <a:extLst>
                  <a:ext uri="{FF2B5EF4-FFF2-40B4-BE49-F238E27FC236}">
                    <a16:creationId xmlns:a16="http://schemas.microsoft.com/office/drawing/2014/main" id="{EE4795D3-EDEB-48EF-83DA-1CEB6BCA1E28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1" name="Retângulo: Cantos Arredondados 50">
                <a:extLst>
                  <a:ext uri="{FF2B5EF4-FFF2-40B4-BE49-F238E27FC236}">
                    <a16:creationId xmlns:a16="http://schemas.microsoft.com/office/drawing/2014/main" id="{D5361D0A-DFF3-4571-B5AA-E66D0579233B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2" name="Retângulo: Cantos Arredondados 51">
                <a:extLst>
                  <a:ext uri="{FF2B5EF4-FFF2-40B4-BE49-F238E27FC236}">
                    <a16:creationId xmlns:a16="http://schemas.microsoft.com/office/drawing/2014/main" id="{7CCCA7A8-F54B-429B-8D2B-EDF8492FFEC0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3" name="Retângulo: Cantos Arredondados 52">
                <a:extLst>
                  <a:ext uri="{FF2B5EF4-FFF2-40B4-BE49-F238E27FC236}">
                    <a16:creationId xmlns:a16="http://schemas.microsoft.com/office/drawing/2014/main" id="{4B3A4097-E006-4C7F-839C-EF614C200D5B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EA9607A4-9F09-4527-96FA-3B5F39FDAE3E}"/>
                  </a:ext>
                </a:extLst>
              </p:cNvPr>
              <p:cNvCxnSpPr>
                <a:cxnSpLocks/>
                <a:stCxn id="50" idx="0"/>
                <a:endCxn id="49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F952E5D9-5AEE-4969-9B99-1D0E7AF2EC5E}"/>
                  </a:ext>
                </a:extLst>
              </p:cNvPr>
              <p:cNvCxnSpPr>
                <a:cxnSpLocks/>
                <a:stCxn id="51" idx="0"/>
                <a:endCxn id="49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54F2B1FE-8254-4F46-A1F2-F0C18EEDC3F4}"/>
                  </a:ext>
                </a:extLst>
              </p:cNvPr>
              <p:cNvCxnSpPr>
                <a:cxnSpLocks/>
                <a:stCxn id="53" idx="0"/>
                <a:endCxn id="5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ector reto 56">
                <a:extLst>
                  <a:ext uri="{FF2B5EF4-FFF2-40B4-BE49-F238E27FC236}">
                    <a16:creationId xmlns:a16="http://schemas.microsoft.com/office/drawing/2014/main" id="{04348BD6-9F6D-4C5F-8F03-0C12253FE7C3}"/>
                  </a:ext>
                </a:extLst>
              </p:cNvPr>
              <p:cNvCxnSpPr>
                <a:cxnSpLocks/>
                <a:stCxn id="52" idx="0"/>
                <a:endCxn id="51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E2144448-DE0B-4D54-A84B-55E5450405A9}"/>
                </a:ext>
              </a:extLst>
            </p:cNvPr>
            <p:cNvGrpSpPr/>
            <p:nvPr/>
          </p:nvGrpSpPr>
          <p:grpSpPr>
            <a:xfrm>
              <a:off x="8520502" y="3673414"/>
              <a:ext cx="960495" cy="722195"/>
              <a:chOff x="6709809" y="4440043"/>
              <a:chExt cx="960495" cy="722195"/>
            </a:xfrm>
          </p:grpSpPr>
          <p:sp>
            <p:nvSpPr>
              <p:cNvPr id="59" name="Retângulo: Cantos Arredondados 58">
                <a:extLst>
                  <a:ext uri="{FF2B5EF4-FFF2-40B4-BE49-F238E27FC236}">
                    <a16:creationId xmlns:a16="http://schemas.microsoft.com/office/drawing/2014/main" id="{595997FF-F7AA-418C-88AB-1B72764E469D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0" name="Retângulo: Cantos Arredondados 59">
                <a:extLst>
                  <a:ext uri="{FF2B5EF4-FFF2-40B4-BE49-F238E27FC236}">
                    <a16:creationId xmlns:a16="http://schemas.microsoft.com/office/drawing/2014/main" id="{983BA1BF-5414-4A13-B68E-640736CEFCA3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A60B7F3C-D825-45C0-AFE7-E72A0FF0D39D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CCA098AE-290E-4D0A-B3B0-2CA773C04FB7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:a16="http://schemas.microsoft.com/office/drawing/2014/main" id="{9C6C94CF-3868-45FB-A658-751FF4E61BC6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EC8E90EE-D588-4662-B606-A5E1E8A69A69}"/>
                  </a:ext>
                </a:extLst>
              </p:cNvPr>
              <p:cNvCxnSpPr>
                <a:cxnSpLocks/>
                <a:stCxn id="60" idx="0"/>
                <a:endCxn id="59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ector reto 64">
                <a:extLst>
                  <a:ext uri="{FF2B5EF4-FFF2-40B4-BE49-F238E27FC236}">
                    <a16:creationId xmlns:a16="http://schemas.microsoft.com/office/drawing/2014/main" id="{1E13DD59-3CF0-4182-B804-C371E6C3B5BE}"/>
                  </a:ext>
                </a:extLst>
              </p:cNvPr>
              <p:cNvCxnSpPr>
                <a:cxnSpLocks/>
                <a:stCxn id="61" idx="0"/>
                <a:endCxn id="59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>
                <a:extLst>
                  <a:ext uri="{FF2B5EF4-FFF2-40B4-BE49-F238E27FC236}">
                    <a16:creationId xmlns:a16="http://schemas.microsoft.com/office/drawing/2014/main" id="{E7D3FC45-400D-4445-891C-97400AEDE9D1}"/>
                  </a:ext>
                </a:extLst>
              </p:cNvPr>
              <p:cNvCxnSpPr>
                <a:cxnSpLocks/>
                <a:stCxn id="63" idx="0"/>
                <a:endCxn id="6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AF3547C1-0742-43CC-9C79-AC71866D3C7C}"/>
              </a:ext>
            </a:extLst>
          </p:cNvPr>
          <p:cNvSpPr/>
          <p:nvPr/>
        </p:nvSpPr>
        <p:spPr>
          <a:xfrm>
            <a:off x="8735034" y="4868899"/>
            <a:ext cx="82426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600" dirty="0">
                <a:latin typeface="Arvo" panose="02000000000000000000" pitchFamily="2" charset="0"/>
              </a:rPr>
              <a:t>?</a:t>
            </a:r>
            <a:endParaRPr lang="pt-BR" sz="9600" dirty="0"/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F5768EC6-6038-4A28-A5C5-92C0297266AF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5ECE583C-33D8-48C3-8385-2AD4D04414E2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FBD09824-F514-4965-8DED-B0AE6ED94EE6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E7BEF278-0D63-4E7F-A105-8BE62E62BEA6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BD009C2A-4F55-4A63-B307-C40A5CAFBEE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43DDFBA9-BC75-441D-B1F2-5DB53A34CC8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673A4512-6EE7-4281-8D64-FC6C65724354}"/>
                </a:ext>
              </a:extLst>
            </p:cNvPr>
            <p:cNvCxnSpPr>
              <a:cxnSpLocks/>
              <a:stCxn id="69" idx="0"/>
              <a:endCxn id="68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76CD0C85-FEEF-4D0F-9B14-BB112B099121}"/>
                </a:ext>
              </a:extLst>
            </p:cNvPr>
            <p:cNvCxnSpPr>
              <a:cxnSpLocks/>
              <a:stCxn id="70" idx="0"/>
              <a:endCxn id="68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BC003B6B-2688-46BE-8EC3-1C905AF34EEF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E2CDE533-BE20-4D80-B1CF-98904C6AA100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0477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F327279-5C81-45A7-B5E8-181EBC8317B0}"/>
              </a:ext>
            </a:extLst>
          </p:cNvPr>
          <p:cNvSpPr/>
          <p:nvPr/>
        </p:nvSpPr>
        <p:spPr>
          <a:xfrm>
            <a:off x="250270" y="2960414"/>
            <a:ext cx="4830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UMA árvore de decisão</a:t>
            </a:r>
            <a:endParaRPr lang="pt-BR" sz="3200" dirty="0"/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F5768EC6-6038-4A28-A5C5-92C0297266AF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5ECE583C-33D8-48C3-8385-2AD4D04414E2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FBD09824-F514-4965-8DED-B0AE6ED94EE6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E7BEF278-0D63-4E7F-A105-8BE62E62BEA6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BD009C2A-4F55-4A63-B307-C40A5CAFBEE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43DDFBA9-BC75-441D-B1F2-5DB53A34CC8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673A4512-6EE7-4281-8D64-FC6C65724354}"/>
                </a:ext>
              </a:extLst>
            </p:cNvPr>
            <p:cNvCxnSpPr>
              <a:cxnSpLocks/>
              <a:stCxn id="69" idx="0"/>
              <a:endCxn id="68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76CD0C85-FEEF-4D0F-9B14-BB112B099121}"/>
                </a:ext>
              </a:extLst>
            </p:cNvPr>
            <p:cNvCxnSpPr>
              <a:cxnSpLocks/>
              <a:stCxn id="70" idx="0"/>
              <a:endCxn id="68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BC003B6B-2688-46BE-8EC3-1C905AF34EEF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E2CDE533-BE20-4D80-B1CF-98904C6AA100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AB624384-C2EE-427D-8997-0515A43D5D88}"/>
              </a:ext>
            </a:extLst>
          </p:cNvPr>
          <p:cNvSpPr/>
          <p:nvPr/>
        </p:nvSpPr>
        <p:spPr>
          <a:xfrm>
            <a:off x="286569" y="3543653"/>
            <a:ext cx="4676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Minimiza a variância de Y dentro de cada folha (bloco preto).</a:t>
            </a:r>
            <a:br>
              <a:rPr lang="pt-BR" dirty="0">
                <a:latin typeface="Arvo" panose="02000000000000000000" pitchFamily="2" charset="0"/>
              </a:rPr>
            </a:br>
            <a:br>
              <a:rPr lang="pt-BR" dirty="0">
                <a:latin typeface="Arvo" panose="02000000000000000000" pitchFamily="2" charset="0"/>
              </a:rPr>
            </a:br>
            <a:endParaRPr lang="pt-BR" dirty="0"/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C743448A-AC07-4F84-A7CD-A44C25C82622}"/>
              </a:ext>
            </a:extLst>
          </p:cNvPr>
          <p:cNvGrpSpPr/>
          <p:nvPr/>
        </p:nvGrpSpPr>
        <p:grpSpPr>
          <a:xfrm>
            <a:off x="5396519" y="1395147"/>
            <a:ext cx="5613603" cy="4430350"/>
            <a:chOff x="8317843" y="3673414"/>
            <a:chExt cx="1623815" cy="1557191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1DABF456-CF36-4419-8A84-9C881BB8F787}"/>
                </a:ext>
              </a:extLst>
            </p:cNvPr>
            <p:cNvGrpSpPr/>
            <p:nvPr/>
          </p:nvGrpSpPr>
          <p:grpSpPr>
            <a:xfrm>
              <a:off x="8317843" y="3955010"/>
              <a:ext cx="960495" cy="722195"/>
              <a:chOff x="6709809" y="4440043"/>
              <a:chExt cx="960495" cy="722195"/>
            </a:xfrm>
          </p:grpSpPr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id="{D15D13BE-6D43-474A-BC3C-99B7964F86AC}"/>
                  </a:ext>
                </a:extLst>
              </p:cNvPr>
              <p:cNvSpPr/>
              <p:nvPr/>
            </p:nvSpPr>
            <p:spPr>
              <a:xfrm>
                <a:off x="6918032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id="{F4C4FB0C-ACD0-466A-8B88-D5E4853E9586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10" name="Retângulo: Cantos Arredondados 109">
                <a:extLst>
                  <a:ext uri="{FF2B5EF4-FFF2-40B4-BE49-F238E27FC236}">
                    <a16:creationId xmlns:a16="http://schemas.microsoft.com/office/drawing/2014/main" id="{82B8F978-D2C0-4367-B3B3-B2B0F8E56A06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11" name="Retângulo: Cantos Arredondados 110">
                <a:extLst>
                  <a:ext uri="{FF2B5EF4-FFF2-40B4-BE49-F238E27FC236}">
                    <a16:creationId xmlns:a16="http://schemas.microsoft.com/office/drawing/2014/main" id="{F41235AB-C6A2-4589-ADEE-D2871A779F35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12" name="Retângulo: Cantos Arredondados 111">
                <a:extLst>
                  <a:ext uri="{FF2B5EF4-FFF2-40B4-BE49-F238E27FC236}">
                    <a16:creationId xmlns:a16="http://schemas.microsoft.com/office/drawing/2014/main" id="{2A10DEF4-EB18-44FF-BE8D-A5E679046ADE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113" name="Conector reto 112">
                <a:extLst>
                  <a:ext uri="{FF2B5EF4-FFF2-40B4-BE49-F238E27FC236}">
                    <a16:creationId xmlns:a16="http://schemas.microsoft.com/office/drawing/2014/main" id="{F0A7B863-570D-4727-A028-101AAD010465}"/>
                  </a:ext>
                </a:extLst>
              </p:cNvPr>
              <p:cNvCxnSpPr>
                <a:cxnSpLocks/>
                <a:stCxn id="109" idx="0"/>
                <a:endCxn id="108" idx="2"/>
              </p:cNvCxnSpPr>
              <p:nvPr/>
            </p:nvCxnSpPr>
            <p:spPr>
              <a:xfrm flipV="1">
                <a:off x="6856093" y="4616442"/>
                <a:ext cx="20822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>
                <a:extLst>
                  <a:ext uri="{FF2B5EF4-FFF2-40B4-BE49-F238E27FC236}">
                    <a16:creationId xmlns:a16="http://schemas.microsoft.com/office/drawing/2014/main" id="{7296394E-A421-4165-9055-54AA4A8BDFAA}"/>
                  </a:ext>
                </a:extLst>
              </p:cNvPr>
              <p:cNvCxnSpPr>
                <a:cxnSpLocks/>
                <a:stCxn id="110" idx="0"/>
                <a:endCxn id="108" idx="2"/>
              </p:cNvCxnSpPr>
              <p:nvPr/>
            </p:nvCxnSpPr>
            <p:spPr>
              <a:xfrm flipH="1" flipV="1">
                <a:off x="7064315" y="4616442"/>
                <a:ext cx="22577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Conector reto 114">
                <a:extLst>
                  <a:ext uri="{FF2B5EF4-FFF2-40B4-BE49-F238E27FC236}">
                    <a16:creationId xmlns:a16="http://schemas.microsoft.com/office/drawing/2014/main" id="{870B4017-19DE-4F9D-8A48-1A5AE9E9A358}"/>
                  </a:ext>
                </a:extLst>
              </p:cNvPr>
              <p:cNvCxnSpPr>
                <a:cxnSpLocks/>
                <a:stCxn id="111" idx="0"/>
                <a:endCxn id="110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226B07FC-AB24-4779-AAE6-A82811E1197A}"/>
                </a:ext>
              </a:extLst>
            </p:cNvPr>
            <p:cNvGrpSpPr/>
            <p:nvPr/>
          </p:nvGrpSpPr>
          <p:grpSpPr>
            <a:xfrm>
              <a:off x="8340953" y="4499050"/>
              <a:ext cx="960495" cy="731555"/>
              <a:chOff x="6709809" y="4430683"/>
              <a:chExt cx="960495" cy="731555"/>
            </a:xfrm>
          </p:grpSpPr>
          <p:sp>
            <p:nvSpPr>
              <p:cNvPr id="99" name="Retângulo: Cantos Arredondados 98">
                <a:extLst>
                  <a:ext uri="{FF2B5EF4-FFF2-40B4-BE49-F238E27FC236}">
                    <a16:creationId xmlns:a16="http://schemas.microsoft.com/office/drawing/2014/main" id="{13B419F9-135E-43BF-A141-F9D71DA5CD83}"/>
                  </a:ext>
                </a:extLst>
              </p:cNvPr>
              <p:cNvSpPr/>
              <p:nvPr/>
            </p:nvSpPr>
            <p:spPr>
              <a:xfrm>
                <a:off x="6920600" y="443068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0" name="Retângulo: Cantos Arredondados 99">
                <a:extLst>
                  <a:ext uri="{FF2B5EF4-FFF2-40B4-BE49-F238E27FC236}">
                    <a16:creationId xmlns:a16="http://schemas.microsoft.com/office/drawing/2014/main" id="{55B238B6-5806-486D-829E-D99CB4F139BB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id="{219DC3C1-51E7-4795-A42B-A3B1CE9A3BE2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2" name="Retângulo: Cantos Arredondados 101">
                <a:extLst>
                  <a:ext uri="{FF2B5EF4-FFF2-40B4-BE49-F238E27FC236}">
                    <a16:creationId xmlns:a16="http://schemas.microsoft.com/office/drawing/2014/main" id="{5180A321-B3A1-4B55-BEA9-97488F4A30CD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3" name="Retângulo: Cantos Arredondados 102">
                <a:extLst>
                  <a:ext uri="{FF2B5EF4-FFF2-40B4-BE49-F238E27FC236}">
                    <a16:creationId xmlns:a16="http://schemas.microsoft.com/office/drawing/2014/main" id="{CBB99C00-5232-4D02-BC4A-58B76E8A33AE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104" name="Conector reto 103">
                <a:extLst>
                  <a:ext uri="{FF2B5EF4-FFF2-40B4-BE49-F238E27FC236}">
                    <a16:creationId xmlns:a16="http://schemas.microsoft.com/office/drawing/2014/main" id="{94DE6EF0-326F-4E80-BFA5-2C957516A389}"/>
                  </a:ext>
                </a:extLst>
              </p:cNvPr>
              <p:cNvCxnSpPr>
                <a:cxnSpLocks/>
                <a:stCxn id="100" idx="0"/>
                <a:endCxn id="99" idx="2"/>
              </p:cNvCxnSpPr>
              <p:nvPr/>
            </p:nvCxnSpPr>
            <p:spPr>
              <a:xfrm flipV="1">
                <a:off x="6856093" y="4607082"/>
                <a:ext cx="210791" cy="10519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>
                <a:extLst>
                  <a:ext uri="{FF2B5EF4-FFF2-40B4-BE49-F238E27FC236}">
                    <a16:creationId xmlns:a16="http://schemas.microsoft.com/office/drawing/2014/main" id="{38A2DB1E-1BD2-4D80-893A-EF542703C99F}"/>
                  </a:ext>
                </a:extLst>
              </p:cNvPr>
              <p:cNvCxnSpPr>
                <a:cxnSpLocks/>
                <a:stCxn id="101" idx="0"/>
                <a:endCxn id="99" idx="2"/>
              </p:cNvCxnSpPr>
              <p:nvPr/>
            </p:nvCxnSpPr>
            <p:spPr>
              <a:xfrm flipH="1" flipV="1">
                <a:off x="7066884" y="4607082"/>
                <a:ext cx="223203" cy="10519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>
                <a:extLst>
                  <a:ext uri="{FF2B5EF4-FFF2-40B4-BE49-F238E27FC236}">
                    <a16:creationId xmlns:a16="http://schemas.microsoft.com/office/drawing/2014/main" id="{851EB1EC-DA84-4A18-B9EF-AC0B895B5451}"/>
                  </a:ext>
                </a:extLst>
              </p:cNvPr>
              <p:cNvCxnSpPr>
                <a:cxnSpLocks/>
                <a:stCxn id="103" idx="0"/>
                <a:endCxn id="10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>
                <a:extLst>
                  <a:ext uri="{FF2B5EF4-FFF2-40B4-BE49-F238E27FC236}">
                    <a16:creationId xmlns:a16="http://schemas.microsoft.com/office/drawing/2014/main" id="{9ED6E37D-0C44-4FC8-8E5E-5180969A7C83}"/>
                  </a:ext>
                </a:extLst>
              </p:cNvPr>
              <p:cNvCxnSpPr>
                <a:cxnSpLocks/>
                <a:stCxn id="102" idx="0"/>
                <a:endCxn id="101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E25D363D-2D6F-4108-A86E-6BAE98B56939}"/>
                </a:ext>
              </a:extLst>
            </p:cNvPr>
            <p:cNvGrpSpPr/>
            <p:nvPr/>
          </p:nvGrpSpPr>
          <p:grpSpPr>
            <a:xfrm>
              <a:off x="8986299" y="4223012"/>
              <a:ext cx="955359" cy="722195"/>
              <a:chOff x="6714945" y="4440043"/>
              <a:chExt cx="955359" cy="722195"/>
            </a:xfrm>
          </p:grpSpPr>
          <p:sp>
            <p:nvSpPr>
              <p:cNvPr id="90" name="Retângulo: Cantos Arredondados 89">
                <a:extLst>
                  <a:ext uri="{FF2B5EF4-FFF2-40B4-BE49-F238E27FC236}">
                    <a16:creationId xmlns:a16="http://schemas.microsoft.com/office/drawing/2014/main" id="{D5F9FDE1-2CCF-41C6-BD11-50B790519D28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1" name="Retângulo: Cantos Arredondados 90">
                <a:extLst>
                  <a:ext uri="{FF2B5EF4-FFF2-40B4-BE49-F238E27FC236}">
                    <a16:creationId xmlns:a16="http://schemas.microsoft.com/office/drawing/2014/main" id="{DFBE0A87-E7CA-44C9-923C-5F6086776FF7}"/>
                  </a:ext>
                </a:extLst>
              </p:cNvPr>
              <p:cNvSpPr/>
              <p:nvPr/>
            </p:nvSpPr>
            <p:spPr>
              <a:xfrm>
                <a:off x="6714945" y="471539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2" name="Retângulo: Cantos Arredondados 91">
                <a:extLst>
                  <a:ext uri="{FF2B5EF4-FFF2-40B4-BE49-F238E27FC236}">
                    <a16:creationId xmlns:a16="http://schemas.microsoft.com/office/drawing/2014/main" id="{C77D2D50-0EF7-4D04-A5BD-3B8FE34D1EB5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3" name="Retângulo: Cantos Arredondados 92">
                <a:extLst>
                  <a:ext uri="{FF2B5EF4-FFF2-40B4-BE49-F238E27FC236}">
                    <a16:creationId xmlns:a16="http://schemas.microsoft.com/office/drawing/2014/main" id="{1F791565-5A19-4CE2-90D3-2E6BD578AC8D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id="{CD8654D4-A6F2-421C-957D-990EDC11EA2A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95" name="Conector reto 94">
                <a:extLst>
                  <a:ext uri="{FF2B5EF4-FFF2-40B4-BE49-F238E27FC236}">
                    <a16:creationId xmlns:a16="http://schemas.microsoft.com/office/drawing/2014/main" id="{CBB9804B-D3F4-489F-91BB-00599C8B8069}"/>
                  </a:ext>
                </a:extLst>
              </p:cNvPr>
              <p:cNvCxnSpPr>
                <a:cxnSpLocks/>
                <a:stCxn id="91" idx="0"/>
                <a:endCxn id="90" idx="2"/>
              </p:cNvCxnSpPr>
              <p:nvPr/>
            </p:nvCxnSpPr>
            <p:spPr>
              <a:xfrm flipV="1">
                <a:off x="6861229" y="4616442"/>
                <a:ext cx="205655" cy="9895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Conector reto 95">
                <a:extLst>
                  <a:ext uri="{FF2B5EF4-FFF2-40B4-BE49-F238E27FC236}">
                    <a16:creationId xmlns:a16="http://schemas.microsoft.com/office/drawing/2014/main" id="{9DFE618B-D21E-44DC-83A1-D1B188582458}"/>
                  </a:ext>
                </a:extLst>
              </p:cNvPr>
              <p:cNvCxnSpPr>
                <a:cxnSpLocks/>
                <a:stCxn id="92" idx="0"/>
                <a:endCxn id="90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Conector reto 96">
                <a:extLst>
                  <a:ext uri="{FF2B5EF4-FFF2-40B4-BE49-F238E27FC236}">
                    <a16:creationId xmlns:a16="http://schemas.microsoft.com/office/drawing/2014/main" id="{58EC91BC-E9AF-46C9-90D3-75562FAF832D}"/>
                  </a:ext>
                </a:extLst>
              </p:cNvPr>
              <p:cNvCxnSpPr>
                <a:cxnSpLocks/>
                <a:stCxn id="94" idx="0"/>
                <a:endCxn id="92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Conector reto 97">
                <a:extLst>
                  <a:ext uri="{FF2B5EF4-FFF2-40B4-BE49-F238E27FC236}">
                    <a16:creationId xmlns:a16="http://schemas.microsoft.com/office/drawing/2014/main" id="{6315BA5C-1577-48F7-86B3-803FD67E92C9}"/>
                  </a:ext>
                </a:extLst>
              </p:cNvPr>
              <p:cNvCxnSpPr>
                <a:cxnSpLocks/>
                <a:stCxn id="93" idx="0"/>
                <a:endCxn id="92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id="{E268F2C3-0CC7-4DB2-BEEA-7D6F3D5B9956}"/>
                </a:ext>
              </a:extLst>
            </p:cNvPr>
            <p:cNvGrpSpPr/>
            <p:nvPr/>
          </p:nvGrpSpPr>
          <p:grpSpPr>
            <a:xfrm>
              <a:off x="8525638" y="3673414"/>
              <a:ext cx="955359" cy="722195"/>
              <a:chOff x="6714945" y="4440043"/>
              <a:chExt cx="955359" cy="722195"/>
            </a:xfrm>
          </p:grpSpPr>
          <p:sp>
            <p:nvSpPr>
              <p:cNvPr id="82" name="Retângulo: Cantos Arredondados 81">
                <a:extLst>
                  <a:ext uri="{FF2B5EF4-FFF2-40B4-BE49-F238E27FC236}">
                    <a16:creationId xmlns:a16="http://schemas.microsoft.com/office/drawing/2014/main" id="{DDE546E7-7685-451E-8E40-3729958D5BA9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:a16="http://schemas.microsoft.com/office/drawing/2014/main" id="{0FD89DCF-2B7C-43ED-B744-B14202DF6B57}"/>
                  </a:ext>
                </a:extLst>
              </p:cNvPr>
              <p:cNvSpPr/>
              <p:nvPr/>
            </p:nvSpPr>
            <p:spPr>
              <a:xfrm>
                <a:off x="6714945" y="471851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4" name="Retângulo: Cantos Arredondados 83">
                <a:extLst>
                  <a:ext uri="{FF2B5EF4-FFF2-40B4-BE49-F238E27FC236}">
                    <a16:creationId xmlns:a16="http://schemas.microsoft.com/office/drawing/2014/main" id="{B96E671F-9CC6-49EA-AE11-B77B450C9FF7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5" name="Retângulo: Cantos Arredondados 84">
                <a:extLst>
                  <a:ext uri="{FF2B5EF4-FFF2-40B4-BE49-F238E27FC236}">
                    <a16:creationId xmlns:a16="http://schemas.microsoft.com/office/drawing/2014/main" id="{D36D0932-19EF-4A7E-B1BA-0599BCC5861A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6" name="Retângulo: Cantos Arredondados 85">
                <a:extLst>
                  <a:ext uri="{FF2B5EF4-FFF2-40B4-BE49-F238E27FC236}">
                    <a16:creationId xmlns:a16="http://schemas.microsoft.com/office/drawing/2014/main" id="{947560EC-8EC4-49E4-B591-592D81E2C1C6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87" name="Conector reto 86">
                <a:extLst>
                  <a:ext uri="{FF2B5EF4-FFF2-40B4-BE49-F238E27FC236}">
                    <a16:creationId xmlns:a16="http://schemas.microsoft.com/office/drawing/2014/main" id="{9D46BABD-2286-4FEA-A5AB-92D45B63B437}"/>
                  </a:ext>
                </a:extLst>
              </p:cNvPr>
              <p:cNvCxnSpPr>
                <a:cxnSpLocks/>
                <a:stCxn id="83" idx="0"/>
                <a:endCxn id="82" idx="2"/>
              </p:cNvCxnSpPr>
              <p:nvPr/>
            </p:nvCxnSpPr>
            <p:spPr>
              <a:xfrm flipV="1">
                <a:off x="6861229" y="4616442"/>
                <a:ext cx="205655" cy="10207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>
                <a:extLst>
                  <a:ext uri="{FF2B5EF4-FFF2-40B4-BE49-F238E27FC236}">
                    <a16:creationId xmlns:a16="http://schemas.microsoft.com/office/drawing/2014/main" id="{8363DA20-7335-49E8-AC14-9EF0E0D7ADD5}"/>
                  </a:ext>
                </a:extLst>
              </p:cNvPr>
              <p:cNvCxnSpPr>
                <a:cxnSpLocks/>
                <a:stCxn id="84" idx="0"/>
                <a:endCxn id="82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>
                <a:extLst>
                  <a:ext uri="{FF2B5EF4-FFF2-40B4-BE49-F238E27FC236}">
                    <a16:creationId xmlns:a16="http://schemas.microsoft.com/office/drawing/2014/main" id="{78B300A2-01F2-48FE-B6D1-4954B323FBBA}"/>
                  </a:ext>
                </a:extLst>
              </p:cNvPr>
              <p:cNvCxnSpPr>
                <a:cxnSpLocks/>
                <a:stCxn id="86" idx="0"/>
                <a:endCxn id="84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55" name="Retângulo: Cantos Arredondados 154">
            <a:extLst>
              <a:ext uri="{FF2B5EF4-FFF2-40B4-BE49-F238E27FC236}">
                <a16:creationId xmlns:a16="http://schemas.microsoft.com/office/drawing/2014/main" id="{21B30843-812B-40EC-B6BB-652AF045BDE4}"/>
              </a:ext>
            </a:extLst>
          </p:cNvPr>
          <p:cNvSpPr/>
          <p:nvPr/>
        </p:nvSpPr>
        <p:spPr>
          <a:xfrm>
            <a:off x="444259" y="4676262"/>
            <a:ext cx="1011417" cy="501871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CaixaDeTexto 155">
                <a:extLst>
                  <a:ext uri="{FF2B5EF4-FFF2-40B4-BE49-F238E27FC236}">
                    <a16:creationId xmlns:a16="http://schemas.microsoft.com/office/drawing/2014/main" id="{E3174991-FA78-42F5-9406-D1B8B11D544D}"/>
                  </a:ext>
                </a:extLst>
              </p:cNvPr>
              <p:cNvSpPr txBox="1"/>
              <p:nvPr/>
            </p:nvSpPr>
            <p:spPr>
              <a:xfrm>
                <a:off x="1528500" y="4244081"/>
                <a:ext cx="3133037" cy="1490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6" name="CaixaDeTexto 155">
                <a:extLst>
                  <a:ext uri="{FF2B5EF4-FFF2-40B4-BE49-F238E27FC236}">
                    <a16:creationId xmlns:a16="http://schemas.microsoft.com/office/drawing/2014/main" id="{E3174991-FA78-42F5-9406-D1B8B11D5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500" y="4244081"/>
                <a:ext cx="3133037" cy="1490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7DAFEA20-860B-46C7-8A44-3F69639DCDC1}"/>
              </a:ext>
            </a:extLst>
          </p:cNvPr>
          <p:cNvSpPr/>
          <p:nvPr/>
        </p:nvSpPr>
        <p:spPr>
          <a:xfrm>
            <a:off x="2379216" y="5726097"/>
            <a:ext cx="781234" cy="545825"/>
          </a:xfrm>
          <a:custGeom>
            <a:avLst/>
            <a:gdLst>
              <a:gd name="connsiteX0" fmla="*/ 0 w 781234"/>
              <a:gd name="connsiteY0" fmla="*/ 0 h 545825"/>
              <a:gd name="connsiteX1" fmla="*/ 124287 w 781234"/>
              <a:gd name="connsiteY1" fmla="*/ 266330 h 545825"/>
              <a:gd name="connsiteX2" fmla="*/ 408372 w 781234"/>
              <a:gd name="connsiteY2" fmla="*/ 523783 h 545825"/>
              <a:gd name="connsiteX3" fmla="*/ 781234 w 781234"/>
              <a:gd name="connsiteY3" fmla="*/ 514905 h 54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234" h="545825">
                <a:moveTo>
                  <a:pt x="0" y="0"/>
                </a:moveTo>
                <a:cubicBezTo>
                  <a:pt x="28112" y="89516"/>
                  <a:pt x="56225" y="179033"/>
                  <a:pt x="124287" y="266330"/>
                </a:cubicBezTo>
                <a:cubicBezTo>
                  <a:pt x="192349" y="353627"/>
                  <a:pt x="298881" y="482354"/>
                  <a:pt x="408372" y="523783"/>
                </a:cubicBezTo>
                <a:cubicBezTo>
                  <a:pt x="517863" y="565212"/>
                  <a:pt x="649548" y="540058"/>
                  <a:pt x="781234" y="514905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01E62D72-2007-4203-AA60-B880143195F1}"/>
              </a:ext>
            </a:extLst>
          </p:cNvPr>
          <p:cNvSpPr/>
          <p:nvPr/>
        </p:nvSpPr>
        <p:spPr>
          <a:xfrm>
            <a:off x="3202898" y="5999009"/>
            <a:ext cx="1869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Variância</a:t>
            </a:r>
            <a:endParaRPr lang="pt-BR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668F81A9-C578-4EB4-8B9D-59DE9834F0F2}"/>
                  </a:ext>
                </a:extLst>
              </p14:cNvPr>
              <p14:cNvContentPartPr/>
              <p14:nvPr/>
            </p14:nvContentPartPr>
            <p14:xfrm>
              <a:off x="777600" y="450360"/>
              <a:ext cx="10201320" cy="602100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668F81A9-C578-4EB4-8B9D-59DE9834F0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8240" y="441000"/>
                <a:ext cx="10220040" cy="603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4814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F327279-5C81-45A7-B5E8-181EBC8317B0}"/>
              </a:ext>
            </a:extLst>
          </p:cNvPr>
          <p:cNvSpPr/>
          <p:nvPr/>
        </p:nvSpPr>
        <p:spPr>
          <a:xfrm>
            <a:off x="250270" y="2960414"/>
            <a:ext cx="4830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UMA árvore de decisão</a:t>
            </a:r>
            <a:endParaRPr lang="pt-BR" sz="3200" dirty="0"/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F5768EC6-6038-4A28-A5C5-92C0297266AF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5ECE583C-33D8-48C3-8385-2AD4D04414E2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FBD09824-F514-4965-8DED-B0AE6ED94EE6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E7BEF278-0D63-4E7F-A105-8BE62E62BEA6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BD009C2A-4F55-4A63-B307-C40A5CAFBEE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43DDFBA9-BC75-441D-B1F2-5DB53A34CC8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673A4512-6EE7-4281-8D64-FC6C65724354}"/>
                </a:ext>
              </a:extLst>
            </p:cNvPr>
            <p:cNvCxnSpPr>
              <a:cxnSpLocks/>
              <a:stCxn id="69" idx="0"/>
              <a:endCxn id="68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76CD0C85-FEEF-4D0F-9B14-BB112B099121}"/>
                </a:ext>
              </a:extLst>
            </p:cNvPr>
            <p:cNvCxnSpPr>
              <a:cxnSpLocks/>
              <a:stCxn id="70" idx="0"/>
              <a:endCxn id="68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BC003B6B-2688-46BE-8EC3-1C905AF34EEF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E2CDE533-BE20-4D80-B1CF-98904C6AA100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AB624384-C2EE-427D-8997-0515A43D5D88}"/>
              </a:ext>
            </a:extLst>
          </p:cNvPr>
          <p:cNvSpPr/>
          <p:nvPr/>
        </p:nvSpPr>
        <p:spPr>
          <a:xfrm>
            <a:off x="286569" y="3543653"/>
            <a:ext cx="4676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Minimiza a variância de Y dentro de cada folha (bloco preto).</a:t>
            </a:r>
            <a:br>
              <a:rPr lang="pt-BR" dirty="0">
                <a:latin typeface="Arvo" panose="02000000000000000000" pitchFamily="2" charset="0"/>
              </a:rPr>
            </a:br>
            <a:br>
              <a:rPr lang="pt-BR" dirty="0">
                <a:latin typeface="Arvo" panose="02000000000000000000" pitchFamily="2" charset="0"/>
              </a:rPr>
            </a:br>
            <a:endParaRPr lang="pt-BR" dirty="0"/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C743448A-AC07-4F84-A7CD-A44C25C82622}"/>
              </a:ext>
            </a:extLst>
          </p:cNvPr>
          <p:cNvGrpSpPr/>
          <p:nvPr/>
        </p:nvGrpSpPr>
        <p:grpSpPr>
          <a:xfrm>
            <a:off x="5396519" y="1395147"/>
            <a:ext cx="5613603" cy="4430350"/>
            <a:chOff x="8317843" y="3673414"/>
            <a:chExt cx="1623815" cy="1557191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1DABF456-CF36-4419-8A84-9C881BB8F787}"/>
                </a:ext>
              </a:extLst>
            </p:cNvPr>
            <p:cNvGrpSpPr/>
            <p:nvPr/>
          </p:nvGrpSpPr>
          <p:grpSpPr>
            <a:xfrm>
              <a:off x="8317843" y="3955010"/>
              <a:ext cx="960495" cy="722195"/>
              <a:chOff x="6709809" y="4440043"/>
              <a:chExt cx="960495" cy="722195"/>
            </a:xfrm>
          </p:grpSpPr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id="{D15D13BE-6D43-474A-BC3C-99B7964F86AC}"/>
                  </a:ext>
                </a:extLst>
              </p:cNvPr>
              <p:cNvSpPr/>
              <p:nvPr/>
            </p:nvSpPr>
            <p:spPr>
              <a:xfrm>
                <a:off x="6918032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id="{F4C4FB0C-ACD0-466A-8B88-D5E4853E9586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10" name="Retângulo: Cantos Arredondados 109">
                <a:extLst>
                  <a:ext uri="{FF2B5EF4-FFF2-40B4-BE49-F238E27FC236}">
                    <a16:creationId xmlns:a16="http://schemas.microsoft.com/office/drawing/2014/main" id="{82B8F978-D2C0-4367-B3B3-B2B0F8E56A06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11" name="Retângulo: Cantos Arredondados 110">
                <a:extLst>
                  <a:ext uri="{FF2B5EF4-FFF2-40B4-BE49-F238E27FC236}">
                    <a16:creationId xmlns:a16="http://schemas.microsoft.com/office/drawing/2014/main" id="{F41235AB-C6A2-4589-ADEE-D2871A779F35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12" name="Retângulo: Cantos Arredondados 111">
                <a:extLst>
                  <a:ext uri="{FF2B5EF4-FFF2-40B4-BE49-F238E27FC236}">
                    <a16:creationId xmlns:a16="http://schemas.microsoft.com/office/drawing/2014/main" id="{2A10DEF4-EB18-44FF-BE8D-A5E679046ADE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113" name="Conector reto 112">
                <a:extLst>
                  <a:ext uri="{FF2B5EF4-FFF2-40B4-BE49-F238E27FC236}">
                    <a16:creationId xmlns:a16="http://schemas.microsoft.com/office/drawing/2014/main" id="{F0A7B863-570D-4727-A028-101AAD010465}"/>
                  </a:ext>
                </a:extLst>
              </p:cNvPr>
              <p:cNvCxnSpPr>
                <a:cxnSpLocks/>
                <a:stCxn id="109" idx="0"/>
                <a:endCxn id="108" idx="2"/>
              </p:cNvCxnSpPr>
              <p:nvPr/>
            </p:nvCxnSpPr>
            <p:spPr>
              <a:xfrm flipV="1">
                <a:off x="6856093" y="4616442"/>
                <a:ext cx="20822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>
                <a:extLst>
                  <a:ext uri="{FF2B5EF4-FFF2-40B4-BE49-F238E27FC236}">
                    <a16:creationId xmlns:a16="http://schemas.microsoft.com/office/drawing/2014/main" id="{7296394E-A421-4165-9055-54AA4A8BDFAA}"/>
                  </a:ext>
                </a:extLst>
              </p:cNvPr>
              <p:cNvCxnSpPr>
                <a:cxnSpLocks/>
                <a:stCxn id="110" idx="0"/>
                <a:endCxn id="108" idx="2"/>
              </p:cNvCxnSpPr>
              <p:nvPr/>
            </p:nvCxnSpPr>
            <p:spPr>
              <a:xfrm flipH="1" flipV="1">
                <a:off x="7064315" y="4616442"/>
                <a:ext cx="22577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Conector reto 114">
                <a:extLst>
                  <a:ext uri="{FF2B5EF4-FFF2-40B4-BE49-F238E27FC236}">
                    <a16:creationId xmlns:a16="http://schemas.microsoft.com/office/drawing/2014/main" id="{870B4017-19DE-4F9D-8A48-1A5AE9E9A358}"/>
                  </a:ext>
                </a:extLst>
              </p:cNvPr>
              <p:cNvCxnSpPr>
                <a:cxnSpLocks/>
                <a:stCxn id="111" idx="0"/>
                <a:endCxn id="110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226B07FC-AB24-4779-AAE6-A82811E1197A}"/>
                </a:ext>
              </a:extLst>
            </p:cNvPr>
            <p:cNvGrpSpPr/>
            <p:nvPr/>
          </p:nvGrpSpPr>
          <p:grpSpPr>
            <a:xfrm>
              <a:off x="8340953" y="4499050"/>
              <a:ext cx="960495" cy="731555"/>
              <a:chOff x="6709809" y="4430683"/>
              <a:chExt cx="960495" cy="731555"/>
            </a:xfrm>
          </p:grpSpPr>
          <p:sp>
            <p:nvSpPr>
              <p:cNvPr id="99" name="Retângulo: Cantos Arredondados 98">
                <a:extLst>
                  <a:ext uri="{FF2B5EF4-FFF2-40B4-BE49-F238E27FC236}">
                    <a16:creationId xmlns:a16="http://schemas.microsoft.com/office/drawing/2014/main" id="{13B419F9-135E-43BF-A141-F9D71DA5CD83}"/>
                  </a:ext>
                </a:extLst>
              </p:cNvPr>
              <p:cNvSpPr/>
              <p:nvPr/>
            </p:nvSpPr>
            <p:spPr>
              <a:xfrm>
                <a:off x="6920600" y="443068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0" name="Retângulo: Cantos Arredondados 99">
                <a:extLst>
                  <a:ext uri="{FF2B5EF4-FFF2-40B4-BE49-F238E27FC236}">
                    <a16:creationId xmlns:a16="http://schemas.microsoft.com/office/drawing/2014/main" id="{55B238B6-5806-486D-829E-D99CB4F139BB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id="{219DC3C1-51E7-4795-A42B-A3B1CE9A3BE2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2" name="Retângulo: Cantos Arredondados 101">
                <a:extLst>
                  <a:ext uri="{FF2B5EF4-FFF2-40B4-BE49-F238E27FC236}">
                    <a16:creationId xmlns:a16="http://schemas.microsoft.com/office/drawing/2014/main" id="{5180A321-B3A1-4B55-BEA9-97488F4A30CD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3" name="Retângulo: Cantos Arredondados 102">
                <a:extLst>
                  <a:ext uri="{FF2B5EF4-FFF2-40B4-BE49-F238E27FC236}">
                    <a16:creationId xmlns:a16="http://schemas.microsoft.com/office/drawing/2014/main" id="{CBB99C00-5232-4D02-BC4A-58B76E8A33AE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104" name="Conector reto 103">
                <a:extLst>
                  <a:ext uri="{FF2B5EF4-FFF2-40B4-BE49-F238E27FC236}">
                    <a16:creationId xmlns:a16="http://schemas.microsoft.com/office/drawing/2014/main" id="{94DE6EF0-326F-4E80-BFA5-2C957516A389}"/>
                  </a:ext>
                </a:extLst>
              </p:cNvPr>
              <p:cNvCxnSpPr>
                <a:cxnSpLocks/>
                <a:stCxn id="100" idx="0"/>
                <a:endCxn id="99" idx="2"/>
              </p:cNvCxnSpPr>
              <p:nvPr/>
            </p:nvCxnSpPr>
            <p:spPr>
              <a:xfrm flipV="1">
                <a:off x="6856093" y="4607082"/>
                <a:ext cx="210791" cy="10519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>
                <a:extLst>
                  <a:ext uri="{FF2B5EF4-FFF2-40B4-BE49-F238E27FC236}">
                    <a16:creationId xmlns:a16="http://schemas.microsoft.com/office/drawing/2014/main" id="{38A2DB1E-1BD2-4D80-893A-EF542703C99F}"/>
                  </a:ext>
                </a:extLst>
              </p:cNvPr>
              <p:cNvCxnSpPr>
                <a:cxnSpLocks/>
                <a:stCxn id="101" idx="0"/>
                <a:endCxn id="99" idx="2"/>
              </p:cNvCxnSpPr>
              <p:nvPr/>
            </p:nvCxnSpPr>
            <p:spPr>
              <a:xfrm flipH="1" flipV="1">
                <a:off x="7066884" y="4607082"/>
                <a:ext cx="223203" cy="10519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>
                <a:extLst>
                  <a:ext uri="{FF2B5EF4-FFF2-40B4-BE49-F238E27FC236}">
                    <a16:creationId xmlns:a16="http://schemas.microsoft.com/office/drawing/2014/main" id="{851EB1EC-DA84-4A18-B9EF-AC0B895B5451}"/>
                  </a:ext>
                </a:extLst>
              </p:cNvPr>
              <p:cNvCxnSpPr>
                <a:cxnSpLocks/>
                <a:stCxn id="103" idx="0"/>
                <a:endCxn id="10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>
                <a:extLst>
                  <a:ext uri="{FF2B5EF4-FFF2-40B4-BE49-F238E27FC236}">
                    <a16:creationId xmlns:a16="http://schemas.microsoft.com/office/drawing/2014/main" id="{9ED6E37D-0C44-4FC8-8E5E-5180969A7C83}"/>
                  </a:ext>
                </a:extLst>
              </p:cNvPr>
              <p:cNvCxnSpPr>
                <a:cxnSpLocks/>
                <a:stCxn id="102" idx="0"/>
                <a:endCxn id="101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E25D363D-2D6F-4108-A86E-6BAE98B56939}"/>
                </a:ext>
              </a:extLst>
            </p:cNvPr>
            <p:cNvGrpSpPr/>
            <p:nvPr/>
          </p:nvGrpSpPr>
          <p:grpSpPr>
            <a:xfrm>
              <a:off x="8986299" y="4223012"/>
              <a:ext cx="955359" cy="722195"/>
              <a:chOff x="6714945" y="4440043"/>
              <a:chExt cx="955359" cy="722195"/>
            </a:xfrm>
          </p:grpSpPr>
          <p:sp>
            <p:nvSpPr>
              <p:cNvPr id="90" name="Retângulo: Cantos Arredondados 89">
                <a:extLst>
                  <a:ext uri="{FF2B5EF4-FFF2-40B4-BE49-F238E27FC236}">
                    <a16:creationId xmlns:a16="http://schemas.microsoft.com/office/drawing/2014/main" id="{D5F9FDE1-2CCF-41C6-BD11-50B790519D28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1" name="Retângulo: Cantos Arredondados 90">
                <a:extLst>
                  <a:ext uri="{FF2B5EF4-FFF2-40B4-BE49-F238E27FC236}">
                    <a16:creationId xmlns:a16="http://schemas.microsoft.com/office/drawing/2014/main" id="{DFBE0A87-E7CA-44C9-923C-5F6086776FF7}"/>
                  </a:ext>
                </a:extLst>
              </p:cNvPr>
              <p:cNvSpPr/>
              <p:nvPr/>
            </p:nvSpPr>
            <p:spPr>
              <a:xfrm>
                <a:off x="6714945" y="471539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2" name="Retângulo: Cantos Arredondados 91">
                <a:extLst>
                  <a:ext uri="{FF2B5EF4-FFF2-40B4-BE49-F238E27FC236}">
                    <a16:creationId xmlns:a16="http://schemas.microsoft.com/office/drawing/2014/main" id="{C77D2D50-0EF7-4D04-A5BD-3B8FE34D1EB5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3" name="Retângulo: Cantos Arredondados 92">
                <a:extLst>
                  <a:ext uri="{FF2B5EF4-FFF2-40B4-BE49-F238E27FC236}">
                    <a16:creationId xmlns:a16="http://schemas.microsoft.com/office/drawing/2014/main" id="{1F791565-5A19-4CE2-90D3-2E6BD578AC8D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id="{CD8654D4-A6F2-421C-957D-990EDC11EA2A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95" name="Conector reto 94">
                <a:extLst>
                  <a:ext uri="{FF2B5EF4-FFF2-40B4-BE49-F238E27FC236}">
                    <a16:creationId xmlns:a16="http://schemas.microsoft.com/office/drawing/2014/main" id="{CBB9804B-D3F4-489F-91BB-00599C8B8069}"/>
                  </a:ext>
                </a:extLst>
              </p:cNvPr>
              <p:cNvCxnSpPr>
                <a:cxnSpLocks/>
                <a:stCxn id="91" idx="0"/>
                <a:endCxn id="90" idx="2"/>
              </p:cNvCxnSpPr>
              <p:nvPr/>
            </p:nvCxnSpPr>
            <p:spPr>
              <a:xfrm flipV="1">
                <a:off x="6861229" y="4616442"/>
                <a:ext cx="205655" cy="9895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Conector reto 95">
                <a:extLst>
                  <a:ext uri="{FF2B5EF4-FFF2-40B4-BE49-F238E27FC236}">
                    <a16:creationId xmlns:a16="http://schemas.microsoft.com/office/drawing/2014/main" id="{9DFE618B-D21E-44DC-83A1-D1B188582458}"/>
                  </a:ext>
                </a:extLst>
              </p:cNvPr>
              <p:cNvCxnSpPr>
                <a:cxnSpLocks/>
                <a:stCxn id="92" idx="0"/>
                <a:endCxn id="90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Conector reto 96">
                <a:extLst>
                  <a:ext uri="{FF2B5EF4-FFF2-40B4-BE49-F238E27FC236}">
                    <a16:creationId xmlns:a16="http://schemas.microsoft.com/office/drawing/2014/main" id="{58EC91BC-E9AF-46C9-90D3-75562FAF832D}"/>
                  </a:ext>
                </a:extLst>
              </p:cNvPr>
              <p:cNvCxnSpPr>
                <a:cxnSpLocks/>
                <a:stCxn id="94" idx="0"/>
                <a:endCxn id="92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Conector reto 97">
                <a:extLst>
                  <a:ext uri="{FF2B5EF4-FFF2-40B4-BE49-F238E27FC236}">
                    <a16:creationId xmlns:a16="http://schemas.microsoft.com/office/drawing/2014/main" id="{6315BA5C-1577-48F7-86B3-803FD67E92C9}"/>
                  </a:ext>
                </a:extLst>
              </p:cNvPr>
              <p:cNvCxnSpPr>
                <a:cxnSpLocks/>
                <a:stCxn id="93" idx="0"/>
                <a:endCxn id="92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id="{E268F2C3-0CC7-4DB2-BEEA-7D6F3D5B9956}"/>
                </a:ext>
              </a:extLst>
            </p:cNvPr>
            <p:cNvGrpSpPr/>
            <p:nvPr/>
          </p:nvGrpSpPr>
          <p:grpSpPr>
            <a:xfrm>
              <a:off x="8525638" y="3673414"/>
              <a:ext cx="955359" cy="722195"/>
              <a:chOff x="6714945" y="4440043"/>
              <a:chExt cx="955359" cy="722195"/>
            </a:xfrm>
          </p:grpSpPr>
          <p:sp>
            <p:nvSpPr>
              <p:cNvPr id="82" name="Retângulo: Cantos Arredondados 81">
                <a:extLst>
                  <a:ext uri="{FF2B5EF4-FFF2-40B4-BE49-F238E27FC236}">
                    <a16:creationId xmlns:a16="http://schemas.microsoft.com/office/drawing/2014/main" id="{DDE546E7-7685-451E-8E40-3729958D5BA9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:a16="http://schemas.microsoft.com/office/drawing/2014/main" id="{0FD89DCF-2B7C-43ED-B744-B14202DF6B57}"/>
                  </a:ext>
                </a:extLst>
              </p:cNvPr>
              <p:cNvSpPr/>
              <p:nvPr/>
            </p:nvSpPr>
            <p:spPr>
              <a:xfrm>
                <a:off x="6714945" y="471851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4" name="Retângulo: Cantos Arredondados 83">
                <a:extLst>
                  <a:ext uri="{FF2B5EF4-FFF2-40B4-BE49-F238E27FC236}">
                    <a16:creationId xmlns:a16="http://schemas.microsoft.com/office/drawing/2014/main" id="{B96E671F-9CC6-49EA-AE11-B77B450C9FF7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5" name="Retângulo: Cantos Arredondados 84">
                <a:extLst>
                  <a:ext uri="{FF2B5EF4-FFF2-40B4-BE49-F238E27FC236}">
                    <a16:creationId xmlns:a16="http://schemas.microsoft.com/office/drawing/2014/main" id="{D36D0932-19EF-4A7E-B1BA-0599BCC5861A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6" name="Retângulo: Cantos Arredondados 85">
                <a:extLst>
                  <a:ext uri="{FF2B5EF4-FFF2-40B4-BE49-F238E27FC236}">
                    <a16:creationId xmlns:a16="http://schemas.microsoft.com/office/drawing/2014/main" id="{947560EC-8EC4-49E4-B591-592D81E2C1C6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87" name="Conector reto 86">
                <a:extLst>
                  <a:ext uri="{FF2B5EF4-FFF2-40B4-BE49-F238E27FC236}">
                    <a16:creationId xmlns:a16="http://schemas.microsoft.com/office/drawing/2014/main" id="{9D46BABD-2286-4FEA-A5AB-92D45B63B437}"/>
                  </a:ext>
                </a:extLst>
              </p:cNvPr>
              <p:cNvCxnSpPr>
                <a:cxnSpLocks/>
                <a:stCxn id="83" idx="0"/>
                <a:endCxn id="82" idx="2"/>
              </p:cNvCxnSpPr>
              <p:nvPr/>
            </p:nvCxnSpPr>
            <p:spPr>
              <a:xfrm flipV="1">
                <a:off x="6861229" y="4616442"/>
                <a:ext cx="205655" cy="10207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>
                <a:extLst>
                  <a:ext uri="{FF2B5EF4-FFF2-40B4-BE49-F238E27FC236}">
                    <a16:creationId xmlns:a16="http://schemas.microsoft.com/office/drawing/2014/main" id="{8363DA20-7335-49E8-AC14-9EF0E0D7ADD5}"/>
                  </a:ext>
                </a:extLst>
              </p:cNvPr>
              <p:cNvCxnSpPr>
                <a:cxnSpLocks/>
                <a:stCxn id="84" idx="0"/>
                <a:endCxn id="82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>
                <a:extLst>
                  <a:ext uri="{FF2B5EF4-FFF2-40B4-BE49-F238E27FC236}">
                    <a16:creationId xmlns:a16="http://schemas.microsoft.com/office/drawing/2014/main" id="{78B300A2-01F2-48FE-B6D1-4954B323FBBA}"/>
                  </a:ext>
                </a:extLst>
              </p:cNvPr>
              <p:cNvCxnSpPr>
                <a:cxnSpLocks/>
                <a:stCxn id="86" idx="0"/>
                <a:endCxn id="84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55" name="Retângulo: Cantos Arredondados 154">
            <a:extLst>
              <a:ext uri="{FF2B5EF4-FFF2-40B4-BE49-F238E27FC236}">
                <a16:creationId xmlns:a16="http://schemas.microsoft.com/office/drawing/2014/main" id="{21B30843-812B-40EC-B6BB-652AF045BDE4}"/>
              </a:ext>
            </a:extLst>
          </p:cNvPr>
          <p:cNvSpPr/>
          <p:nvPr/>
        </p:nvSpPr>
        <p:spPr>
          <a:xfrm>
            <a:off x="444259" y="4676262"/>
            <a:ext cx="1011417" cy="501871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CaixaDeTexto 155">
                <a:extLst>
                  <a:ext uri="{FF2B5EF4-FFF2-40B4-BE49-F238E27FC236}">
                    <a16:creationId xmlns:a16="http://schemas.microsoft.com/office/drawing/2014/main" id="{E3174991-FA78-42F5-9406-D1B8B11D544D}"/>
                  </a:ext>
                </a:extLst>
              </p:cNvPr>
              <p:cNvSpPr txBox="1"/>
              <p:nvPr/>
            </p:nvSpPr>
            <p:spPr>
              <a:xfrm>
                <a:off x="1528500" y="4244081"/>
                <a:ext cx="3133037" cy="1490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6" name="CaixaDeTexto 155">
                <a:extLst>
                  <a:ext uri="{FF2B5EF4-FFF2-40B4-BE49-F238E27FC236}">
                    <a16:creationId xmlns:a16="http://schemas.microsoft.com/office/drawing/2014/main" id="{E3174991-FA78-42F5-9406-D1B8B11D5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500" y="4244081"/>
                <a:ext cx="3133037" cy="1490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7DAFEA20-860B-46C7-8A44-3F69639DCDC1}"/>
              </a:ext>
            </a:extLst>
          </p:cNvPr>
          <p:cNvSpPr/>
          <p:nvPr/>
        </p:nvSpPr>
        <p:spPr>
          <a:xfrm>
            <a:off x="2379216" y="5726097"/>
            <a:ext cx="781234" cy="545825"/>
          </a:xfrm>
          <a:custGeom>
            <a:avLst/>
            <a:gdLst>
              <a:gd name="connsiteX0" fmla="*/ 0 w 781234"/>
              <a:gd name="connsiteY0" fmla="*/ 0 h 545825"/>
              <a:gd name="connsiteX1" fmla="*/ 124287 w 781234"/>
              <a:gd name="connsiteY1" fmla="*/ 266330 h 545825"/>
              <a:gd name="connsiteX2" fmla="*/ 408372 w 781234"/>
              <a:gd name="connsiteY2" fmla="*/ 523783 h 545825"/>
              <a:gd name="connsiteX3" fmla="*/ 781234 w 781234"/>
              <a:gd name="connsiteY3" fmla="*/ 514905 h 54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234" h="545825">
                <a:moveTo>
                  <a:pt x="0" y="0"/>
                </a:moveTo>
                <a:cubicBezTo>
                  <a:pt x="28112" y="89516"/>
                  <a:pt x="56225" y="179033"/>
                  <a:pt x="124287" y="266330"/>
                </a:cubicBezTo>
                <a:cubicBezTo>
                  <a:pt x="192349" y="353627"/>
                  <a:pt x="298881" y="482354"/>
                  <a:pt x="408372" y="523783"/>
                </a:cubicBezTo>
                <a:cubicBezTo>
                  <a:pt x="517863" y="565212"/>
                  <a:pt x="649548" y="540058"/>
                  <a:pt x="781234" y="514905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01E62D72-2007-4203-AA60-B880143195F1}"/>
              </a:ext>
            </a:extLst>
          </p:cNvPr>
          <p:cNvSpPr/>
          <p:nvPr/>
        </p:nvSpPr>
        <p:spPr>
          <a:xfrm>
            <a:off x="3202898" y="5999009"/>
            <a:ext cx="1869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Variância</a:t>
            </a:r>
            <a:endParaRPr lang="pt-BR" sz="2800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F564A1C-E20E-4916-A64D-F70583BBE3C3}"/>
              </a:ext>
            </a:extLst>
          </p:cNvPr>
          <p:cNvGrpSpPr/>
          <p:nvPr/>
        </p:nvGrpSpPr>
        <p:grpSpPr>
          <a:xfrm>
            <a:off x="997638" y="4953229"/>
            <a:ext cx="6081204" cy="1059548"/>
            <a:chOff x="4598634" y="1491449"/>
            <a:chExt cx="6081204" cy="1059548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F36E7F9-EC6A-4B3D-B21D-8D2064506FEF}"/>
                </a:ext>
              </a:extLst>
            </p:cNvPr>
            <p:cNvSpPr/>
            <p:nvPr/>
          </p:nvSpPr>
          <p:spPr>
            <a:xfrm>
              <a:off x="4598634" y="1491449"/>
              <a:ext cx="6081204" cy="10595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9585051-04E9-4FF9-8784-D20D659536F0}"/>
                </a:ext>
              </a:extLst>
            </p:cNvPr>
            <p:cNvSpPr/>
            <p:nvPr/>
          </p:nvSpPr>
          <p:spPr>
            <a:xfrm>
              <a:off x="5024577" y="1799819"/>
              <a:ext cx="52293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400" dirty="0">
                  <a:latin typeface="Arvo" panose="02000000000000000000" pitchFamily="2" charset="0"/>
                </a:rPr>
                <a:t>Algoritmo “Ganancioso” (</a:t>
              </a:r>
              <a:r>
                <a:rPr lang="pt-BR" sz="2400" dirty="0" err="1">
                  <a:latin typeface="Arvo" panose="02000000000000000000" pitchFamily="2" charset="0"/>
                </a:rPr>
                <a:t>greedy</a:t>
              </a:r>
              <a:r>
                <a:rPr lang="pt-BR" sz="2400" dirty="0">
                  <a:latin typeface="Arvo" panose="02000000000000000000" pitchFamily="2" charset="0"/>
                </a:rPr>
                <a:t>)</a:t>
              </a:r>
              <a:endParaRPr lang="pt-BR" sz="2400" dirty="0"/>
            </a:p>
          </p:txBody>
        </p:sp>
      </p:grp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4667B596-4DB4-4D4D-958F-CDFC0D394CEA}"/>
              </a:ext>
            </a:extLst>
          </p:cNvPr>
          <p:cNvSpPr/>
          <p:nvPr/>
        </p:nvSpPr>
        <p:spPr>
          <a:xfrm>
            <a:off x="7292931" y="1793289"/>
            <a:ext cx="1703778" cy="3409026"/>
          </a:xfrm>
          <a:custGeom>
            <a:avLst/>
            <a:gdLst>
              <a:gd name="connsiteX0" fmla="*/ 40024 w 1703778"/>
              <a:gd name="connsiteY0" fmla="*/ 0 h 3409026"/>
              <a:gd name="connsiteX1" fmla="*/ 93290 w 1703778"/>
              <a:gd name="connsiteY1" fmla="*/ 213064 h 3409026"/>
              <a:gd name="connsiteX2" fmla="*/ 856770 w 1703778"/>
              <a:gd name="connsiteY2" fmla="*/ 417251 h 3409026"/>
              <a:gd name="connsiteX3" fmla="*/ 981057 w 1703778"/>
              <a:gd name="connsiteY3" fmla="*/ 923278 h 3409026"/>
              <a:gd name="connsiteX4" fmla="*/ 1655760 w 1703778"/>
              <a:gd name="connsiteY4" fmla="*/ 1242874 h 3409026"/>
              <a:gd name="connsiteX5" fmla="*/ 1575861 w 1703778"/>
              <a:gd name="connsiteY5" fmla="*/ 1775534 h 3409026"/>
              <a:gd name="connsiteX6" fmla="*/ 989935 w 1703778"/>
              <a:gd name="connsiteY6" fmla="*/ 2041864 h 3409026"/>
              <a:gd name="connsiteX7" fmla="*/ 173189 w 1703778"/>
              <a:gd name="connsiteY7" fmla="*/ 2885243 h 3409026"/>
              <a:gd name="connsiteX8" fmla="*/ 856770 w 1703778"/>
              <a:gd name="connsiteY8" fmla="*/ 3409026 h 3409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3778" h="3409026">
                <a:moveTo>
                  <a:pt x="40024" y="0"/>
                </a:moveTo>
                <a:cubicBezTo>
                  <a:pt x="-1405" y="71761"/>
                  <a:pt x="-42834" y="143522"/>
                  <a:pt x="93290" y="213064"/>
                </a:cubicBezTo>
                <a:cubicBezTo>
                  <a:pt x="229414" y="282606"/>
                  <a:pt x="708809" y="298882"/>
                  <a:pt x="856770" y="417251"/>
                </a:cubicBezTo>
                <a:cubicBezTo>
                  <a:pt x="1004731" y="535620"/>
                  <a:pt x="847892" y="785674"/>
                  <a:pt x="981057" y="923278"/>
                </a:cubicBezTo>
                <a:cubicBezTo>
                  <a:pt x="1114222" y="1060882"/>
                  <a:pt x="1556626" y="1100831"/>
                  <a:pt x="1655760" y="1242874"/>
                </a:cubicBezTo>
                <a:cubicBezTo>
                  <a:pt x="1754894" y="1384917"/>
                  <a:pt x="1686832" y="1642369"/>
                  <a:pt x="1575861" y="1775534"/>
                </a:cubicBezTo>
                <a:cubicBezTo>
                  <a:pt x="1464890" y="1908699"/>
                  <a:pt x="1223714" y="1856913"/>
                  <a:pt x="989935" y="2041864"/>
                </a:cubicBezTo>
                <a:cubicBezTo>
                  <a:pt x="756156" y="2226815"/>
                  <a:pt x="195383" y="2657383"/>
                  <a:pt x="173189" y="2885243"/>
                </a:cubicBezTo>
                <a:cubicBezTo>
                  <a:pt x="150995" y="3113103"/>
                  <a:pt x="503882" y="3261064"/>
                  <a:pt x="856770" y="340902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9EFCC0C5-56D1-4972-A2DF-960D9BA7B039}"/>
                  </a:ext>
                </a:extLst>
              </p14:cNvPr>
              <p14:cNvContentPartPr/>
              <p14:nvPr/>
            </p14:nvContentPartPr>
            <p14:xfrm>
              <a:off x="5354280" y="1115640"/>
              <a:ext cx="4177800" cy="396936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9EFCC0C5-56D1-4972-A2DF-960D9BA7B0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44920" y="1106280"/>
                <a:ext cx="4196520" cy="398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6667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64F90FD-BB63-4D3A-A29C-712483CC4D58}"/>
              </a:ext>
            </a:extLst>
          </p:cNvPr>
          <p:cNvSpPr/>
          <p:nvPr/>
        </p:nvSpPr>
        <p:spPr>
          <a:xfrm>
            <a:off x="5628443" y="2760456"/>
            <a:ext cx="1926454" cy="1194555"/>
          </a:xfrm>
          <a:custGeom>
            <a:avLst/>
            <a:gdLst>
              <a:gd name="connsiteX0" fmla="*/ 0 w 1926454"/>
              <a:gd name="connsiteY0" fmla="*/ 1190107 h 1194555"/>
              <a:gd name="connsiteX1" fmla="*/ 781235 w 1926454"/>
              <a:gd name="connsiteY1" fmla="*/ 1039187 h 1194555"/>
              <a:gd name="connsiteX2" fmla="*/ 1473693 w 1926454"/>
              <a:gd name="connsiteY2" fmla="*/ 169175 h 1194555"/>
              <a:gd name="connsiteX3" fmla="*/ 1926454 w 1926454"/>
              <a:gd name="connsiteY3" fmla="*/ 499 h 11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54" h="1194555">
                <a:moveTo>
                  <a:pt x="0" y="1190107"/>
                </a:moveTo>
                <a:cubicBezTo>
                  <a:pt x="267810" y="1199724"/>
                  <a:pt x="535620" y="1209342"/>
                  <a:pt x="781235" y="1039187"/>
                </a:cubicBezTo>
                <a:cubicBezTo>
                  <a:pt x="1026850" y="869032"/>
                  <a:pt x="1282823" y="342290"/>
                  <a:pt x="1473693" y="169175"/>
                </a:cubicBezTo>
                <a:cubicBezTo>
                  <a:pt x="1664563" y="-3940"/>
                  <a:pt x="1795508" y="-1721"/>
                  <a:pt x="1926454" y="4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39D081B7-353F-4F16-BEEE-6AD1E3D2C7F6}"/>
                  </a:ext>
                </a:extLst>
              </p:cNvPr>
              <p:cNvSpPr txBox="1"/>
              <p:nvPr/>
            </p:nvSpPr>
            <p:spPr>
              <a:xfrm>
                <a:off x="7548103" y="2015188"/>
                <a:ext cx="3463449" cy="1490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39D081B7-353F-4F16-BEEE-6AD1E3D2C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03" y="2015188"/>
                <a:ext cx="3463449" cy="1490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D832AAA5-45E0-42D0-BD04-146541CA5AE4}"/>
              </a:ext>
            </a:extLst>
          </p:cNvPr>
          <p:cNvSpPr/>
          <p:nvPr/>
        </p:nvSpPr>
        <p:spPr>
          <a:xfrm>
            <a:off x="4367814" y="870012"/>
            <a:ext cx="5362112" cy="1358283"/>
          </a:xfrm>
          <a:custGeom>
            <a:avLst/>
            <a:gdLst>
              <a:gd name="connsiteX0" fmla="*/ 0 w 5362112"/>
              <a:gd name="connsiteY0" fmla="*/ 0 h 1358283"/>
              <a:gd name="connsiteX1" fmla="*/ 1020932 w 5362112"/>
              <a:gd name="connsiteY1" fmla="*/ 488271 h 1358283"/>
              <a:gd name="connsiteX2" fmla="*/ 4154749 w 5362112"/>
              <a:gd name="connsiteY2" fmla="*/ 727969 h 1358283"/>
              <a:gd name="connsiteX3" fmla="*/ 5362112 w 5362112"/>
              <a:gd name="connsiteY3" fmla="*/ 1358283 h 135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2112" h="1358283">
                <a:moveTo>
                  <a:pt x="0" y="0"/>
                </a:moveTo>
                <a:cubicBezTo>
                  <a:pt x="164237" y="183471"/>
                  <a:pt x="328474" y="366943"/>
                  <a:pt x="1020932" y="488271"/>
                </a:cubicBezTo>
                <a:cubicBezTo>
                  <a:pt x="1713390" y="609599"/>
                  <a:pt x="3431219" y="582967"/>
                  <a:pt x="4154749" y="727969"/>
                </a:cubicBezTo>
                <a:cubicBezTo>
                  <a:pt x="4878279" y="872971"/>
                  <a:pt x="5120195" y="1115627"/>
                  <a:pt x="5362112" y="135828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9FC642E5-695A-4828-B4FC-FD47BCDD439D}"/>
                  </a:ext>
                </a:extLst>
              </p14:cNvPr>
              <p14:cNvContentPartPr/>
              <p14:nvPr/>
            </p14:nvContentPartPr>
            <p14:xfrm>
              <a:off x="4377240" y="244080"/>
              <a:ext cx="5627520" cy="212904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9FC642E5-695A-4828-B4FC-FD47BCDD43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67880" y="234720"/>
                <a:ext cx="5646240" cy="214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679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971944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01048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201208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05B0AF6E-9B72-4BE0-AA4C-A274A06C2FC3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D0A2DA10-B846-48F3-834C-87B02C66DDEF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44E629D3-0CAE-44C2-89F7-035DD0778106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DA6E0757-9E30-48AC-A86B-D69801AA7EF9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EC735CFC-31A8-4C7E-ABC0-CDF43480C874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A484B819-4AE0-4DF4-BA74-4AE192A6F21E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282A7FBD-8338-4926-A0E7-973C7BB922AE}"/>
                </a:ext>
              </a:extLst>
            </p:cNvPr>
            <p:cNvCxnSpPr>
              <a:cxnSpLocks/>
              <a:stCxn id="74" idx="0"/>
              <a:endCxn id="7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CF4F833C-4588-41E2-A85B-158A5A628B8F}"/>
                </a:ext>
              </a:extLst>
            </p:cNvPr>
            <p:cNvCxnSpPr>
              <a:cxnSpLocks/>
              <a:stCxn id="75" idx="0"/>
              <a:endCxn id="7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863120C8-6F9D-4EB3-AC7E-61161D08569D}"/>
                </a:ext>
              </a:extLst>
            </p:cNvPr>
            <p:cNvCxnSpPr>
              <a:cxnSpLocks/>
              <a:stCxn id="77" idx="0"/>
              <a:endCxn id="7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FDFC12B7-C07F-43BD-ACA5-9BC091496BE7}"/>
                </a:ext>
              </a:extLst>
            </p:cNvPr>
            <p:cNvCxnSpPr>
              <a:cxnSpLocks/>
              <a:stCxn id="76" idx="0"/>
              <a:endCxn id="7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Retângulo 81">
            <a:extLst>
              <a:ext uri="{FF2B5EF4-FFF2-40B4-BE49-F238E27FC236}">
                <a16:creationId xmlns:a16="http://schemas.microsoft.com/office/drawing/2014/main" id="{6742B786-5670-432B-909F-8650CA2CD595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77DB7AC0-4A65-4363-891F-F2353A873C8F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EC1070AD-50DE-4ADE-B080-E2260337A726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id="{F2BAD0F2-5D15-421A-83FB-28F7DE65BFA2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6" name="Retângulo: Cantos Arredondados 85">
              <a:extLst>
                <a:ext uri="{FF2B5EF4-FFF2-40B4-BE49-F238E27FC236}">
                  <a16:creationId xmlns:a16="http://schemas.microsoft.com/office/drawing/2014/main" id="{A075B1D2-96AA-4103-B53D-49AEF122718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7" name="Retângulo: Cantos Arredondados 86">
              <a:extLst>
                <a:ext uri="{FF2B5EF4-FFF2-40B4-BE49-F238E27FC236}">
                  <a16:creationId xmlns:a16="http://schemas.microsoft.com/office/drawing/2014/main" id="{920F6F04-3802-4717-84D2-FDCF21D00AE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F223E9B0-C11D-4803-B15A-58A554EABAD0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E9B5A002-01C0-47D2-940C-CBAB7E7346D8}"/>
                </a:ext>
              </a:extLst>
            </p:cNvPr>
            <p:cNvCxnSpPr>
              <a:cxnSpLocks/>
              <a:stCxn id="85" idx="0"/>
              <a:endCxn id="8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5E4AE7B4-58C5-44E9-A051-32B97E569EA6}"/>
                </a:ext>
              </a:extLst>
            </p:cNvPr>
            <p:cNvCxnSpPr>
              <a:cxnSpLocks/>
              <a:stCxn id="86" idx="0"/>
              <a:endCxn id="8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5B82D03F-261E-4970-8F9E-5F920E95102F}"/>
                </a:ext>
              </a:extLst>
            </p:cNvPr>
            <p:cNvCxnSpPr>
              <a:cxnSpLocks/>
              <a:stCxn id="88" idx="0"/>
              <a:endCxn id="8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4D87C090-A739-4229-868B-C404B15C35B3}"/>
                </a:ext>
              </a:extLst>
            </p:cNvPr>
            <p:cNvCxnSpPr>
              <a:cxnSpLocks/>
              <a:stCxn id="87" idx="0"/>
              <a:endCxn id="8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3" name="Retângulo 92">
            <a:extLst>
              <a:ext uri="{FF2B5EF4-FFF2-40B4-BE49-F238E27FC236}">
                <a16:creationId xmlns:a16="http://schemas.microsoft.com/office/drawing/2014/main" id="{7303BA73-3CD2-43D8-B638-1C3A6E9C6D27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8D32900B-CA99-4C4D-BB56-B7C367799B66}"/>
              </a:ext>
            </a:extLst>
          </p:cNvPr>
          <p:cNvGrpSpPr/>
          <p:nvPr/>
        </p:nvGrpSpPr>
        <p:grpSpPr>
          <a:xfrm>
            <a:off x="7136450" y="2116089"/>
            <a:ext cx="960495" cy="722195"/>
            <a:chOff x="6709809" y="4440043"/>
            <a:chExt cx="960495" cy="722195"/>
          </a:xfrm>
        </p:grpSpPr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id="{517FC268-3541-48B3-961E-6CA4486E5AD5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6" name="Retângulo: Cantos Arredondados 95">
              <a:extLst>
                <a:ext uri="{FF2B5EF4-FFF2-40B4-BE49-F238E27FC236}">
                  <a16:creationId xmlns:a16="http://schemas.microsoft.com/office/drawing/2014/main" id="{693C29CE-B6E3-4350-8956-A5F1E90B5BC2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7" name="Retângulo: Cantos Arredondados 96">
              <a:extLst>
                <a:ext uri="{FF2B5EF4-FFF2-40B4-BE49-F238E27FC236}">
                  <a16:creationId xmlns:a16="http://schemas.microsoft.com/office/drawing/2014/main" id="{9631ABF8-FC9A-46DC-ACB6-2D04531CF2FB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8" name="Retângulo: Cantos Arredondados 97">
              <a:extLst>
                <a:ext uri="{FF2B5EF4-FFF2-40B4-BE49-F238E27FC236}">
                  <a16:creationId xmlns:a16="http://schemas.microsoft.com/office/drawing/2014/main" id="{65D12F5B-386D-44F2-BFDA-3FC9C13EE7E0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9" name="Retângulo: Cantos Arredondados 98">
              <a:extLst>
                <a:ext uri="{FF2B5EF4-FFF2-40B4-BE49-F238E27FC236}">
                  <a16:creationId xmlns:a16="http://schemas.microsoft.com/office/drawing/2014/main" id="{3CFB2144-84A5-4175-9730-5DBA589572D7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C9813A9-DB9E-4186-ACCB-67A547065F10}"/>
                </a:ext>
              </a:extLst>
            </p:cNvPr>
            <p:cNvCxnSpPr>
              <a:cxnSpLocks/>
              <a:stCxn id="96" idx="0"/>
              <a:endCxn id="9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22783FE9-42F7-43A3-82D5-B144EB4E54FE}"/>
                </a:ext>
              </a:extLst>
            </p:cNvPr>
            <p:cNvCxnSpPr>
              <a:cxnSpLocks/>
              <a:stCxn id="97" idx="0"/>
              <a:endCxn id="9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D0F68452-ED28-4171-ADDD-03143A8182F6}"/>
                </a:ext>
              </a:extLst>
            </p:cNvPr>
            <p:cNvCxnSpPr>
              <a:cxnSpLocks/>
              <a:stCxn id="99" idx="0"/>
              <a:endCxn id="9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ector reto 102">
              <a:extLst>
                <a:ext uri="{FF2B5EF4-FFF2-40B4-BE49-F238E27FC236}">
                  <a16:creationId xmlns:a16="http://schemas.microsoft.com/office/drawing/2014/main" id="{E90F0A0E-9AFC-410A-9DB8-9805241F9E99}"/>
                </a:ext>
              </a:extLst>
            </p:cNvPr>
            <p:cNvCxnSpPr>
              <a:cxnSpLocks/>
              <a:stCxn id="98" idx="0"/>
              <a:endCxn id="9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A38C7C2D-7C87-41DB-9705-8F8280226644}"/>
              </a:ext>
            </a:extLst>
          </p:cNvPr>
          <p:cNvSpPr/>
          <p:nvPr/>
        </p:nvSpPr>
        <p:spPr>
          <a:xfrm>
            <a:off x="5841358" y="214540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781BFC75-9856-4804-BDD2-3D32364381A4}"/>
                  </a:ext>
                </a:extLst>
              </p14:cNvPr>
              <p14:cNvContentPartPr/>
              <p14:nvPr/>
            </p14:nvContentPartPr>
            <p14:xfrm>
              <a:off x="3904920" y="776160"/>
              <a:ext cx="7040520" cy="43336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781BFC75-9856-4804-BDD2-3D32364381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5560" y="766800"/>
                <a:ext cx="7059240" cy="435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277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2DF3231-FA11-4ADD-92F0-4E6B5DA3A06D}"/>
              </a:ext>
            </a:extLst>
          </p:cNvPr>
          <p:cNvCxnSpPr>
            <a:cxnSpLocks/>
          </p:cNvCxnSpPr>
          <p:nvPr/>
        </p:nvCxnSpPr>
        <p:spPr>
          <a:xfrm flipV="1">
            <a:off x="7395100" y="182214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CDCC185-5513-4B7D-872C-94D85A789DDD}"/>
              </a:ext>
            </a:extLst>
          </p:cNvPr>
          <p:cNvCxnSpPr>
            <a:cxnSpLocks/>
          </p:cNvCxnSpPr>
          <p:nvPr/>
        </p:nvCxnSpPr>
        <p:spPr>
          <a:xfrm>
            <a:off x="7395100" y="433451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14325536-A468-4671-A5FD-CCADCF612EE7}"/>
              </a:ext>
            </a:extLst>
          </p:cNvPr>
          <p:cNvSpPr/>
          <p:nvPr/>
        </p:nvSpPr>
        <p:spPr>
          <a:xfrm>
            <a:off x="7617042" y="3826277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5E2C7A7-5A68-4EB7-A7BE-1B1E31ED3FE4}"/>
              </a:ext>
            </a:extLst>
          </p:cNvPr>
          <p:cNvSpPr/>
          <p:nvPr/>
        </p:nvSpPr>
        <p:spPr>
          <a:xfrm>
            <a:off x="8115671" y="238538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77D2C2F-B2E3-4BD1-9036-DCB489EF4053}"/>
              </a:ext>
            </a:extLst>
          </p:cNvPr>
          <p:cNvSpPr/>
          <p:nvPr/>
        </p:nvSpPr>
        <p:spPr>
          <a:xfrm>
            <a:off x="8491493" y="226225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42BBA92-D2F9-4F25-B1D2-D233313C5083}"/>
              </a:ext>
            </a:extLst>
          </p:cNvPr>
          <p:cNvSpPr/>
          <p:nvPr/>
        </p:nvSpPr>
        <p:spPr>
          <a:xfrm>
            <a:off x="8879150" y="3706763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E1A0FEC-4B9A-4CA5-A5BC-230723E709AE}"/>
              </a:ext>
            </a:extLst>
          </p:cNvPr>
          <p:cNvCxnSpPr/>
          <p:nvPr/>
        </p:nvCxnSpPr>
        <p:spPr>
          <a:xfrm>
            <a:off x="7376540" y="2350452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474038B-2CFB-4B29-BC2E-FF516E191F6D}"/>
              </a:ext>
            </a:extLst>
          </p:cNvPr>
          <p:cNvCxnSpPr/>
          <p:nvPr/>
        </p:nvCxnSpPr>
        <p:spPr>
          <a:xfrm>
            <a:off x="7375061" y="3091647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E482C09-F1DF-4566-9107-FD43D4671DE5}"/>
              </a:ext>
            </a:extLst>
          </p:cNvPr>
          <p:cNvCxnSpPr/>
          <p:nvPr/>
        </p:nvCxnSpPr>
        <p:spPr>
          <a:xfrm>
            <a:off x="7375060" y="378748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19CC785-02E1-4D2C-ADAD-DDC52BD8201B}"/>
              </a:ext>
            </a:extLst>
          </p:cNvPr>
          <p:cNvSpPr txBox="1"/>
          <p:nvPr/>
        </p:nvSpPr>
        <p:spPr>
          <a:xfrm>
            <a:off x="7019952" y="2906981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6A6A5A8-429C-47CE-80F0-B6BE1FE9CB7F}"/>
              </a:ext>
            </a:extLst>
          </p:cNvPr>
          <p:cNvSpPr txBox="1"/>
          <p:nvPr/>
        </p:nvSpPr>
        <p:spPr>
          <a:xfrm>
            <a:off x="6951218" y="366957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6F9843C-E8E3-4D05-8A02-5A4799071039}"/>
              </a:ext>
            </a:extLst>
          </p:cNvPr>
          <p:cNvSpPr txBox="1"/>
          <p:nvPr/>
        </p:nvSpPr>
        <p:spPr>
          <a:xfrm>
            <a:off x="6983438" y="215353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749D31A-59E3-415D-A629-5E40FF6B5552}"/>
              </a:ext>
            </a:extLst>
          </p:cNvPr>
          <p:cNvSpPr/>
          <p:nvPr/>
        </p:nvSpPr>
        <p:spPr>
          <a:xfrm>
            <a:off x="7375060" y="4637275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C2C4CCE-EC22-4911-ACB1-E5A59C85390A}"/>
              </a:ext>
            </a:extLst>
          </p:cNvPr>
          <p:cNvSpPr txBox="1"/>
          <p:nvPr/>
        </p:nvSpPr>
        <p:spPr>
          <a:xfrm>
            <a:off x="8172462" y="4361183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5E33FF2-1496-43AD-983A-D251FB30CC67}"/>
              </a:ext>
            </a:extLst>
          </p:cNvPr>
          <p:cNvSpPr txBox="1"/>
          <p:nvPr/>
        </p:nvSpPr>
        <p:spPr>
          <a:xfrm>
            <a:off x="8979748" y="4361152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5C3E4EC-B3A8-4D0E-8D56-0E711961E81D}"/>
              </a:ext>
            </a:extLst>
          </p:cNvPr>
          <p:cNvSpPr txBox="1"/>
          <p:nvPr/>
        </p:nvSpPr>
        <p:spPr>
          <a:xfrm>
            <a:off x="7197398" y="435378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A756AA6-B4B0-4C79-9350-AD388FE444D8}"/>
              </a:ext>
            </a:extLst>
          </p:cNvPr>
          <p:cNvSpPr/>
          <p:nvPr/>
        </p:nvSpPr>
        <p:spPr>
          <a:xfrm rot="16200000">
            <a:off x="6197002" y="2866810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graphicFrame>
        <p:nvGraphicFramePr>
          <p:cNvPr id="29" name="Tabela 4">
            <a:extLst>
              <a:ext uri="{FF2B5EF4-FFF2-40B4-BE49-F238E27FC236}">
                <a16:creationId xmlns:a16="http://schemas.microsoft.com/office/drawing/2014/main" id="{672AE767-B5D2-4FC6-95DA-5CFCF4CF4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216693"/>
              </p:ext>
            </p:extLst>
          </p:nvPr>
        </p:nvGraphicFramePr>
        <p:xfrm>
          <a:off x="816749" y="1924521"/>
          <a:ext cx="4073366" cy="250746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14723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65864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600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24532D39-D677-4600-A854-F2DCB98A0756}"/>
                  </a:ext>
                </a:extLst>
              </p14:cNvPr>
              <p14:cNvContentPartPr/>
              <p14:nvPr/>
            </p14:nvContentPartPr>
            <p14:xfrm>
              <a:off x="3750120" y="725400"/>
              <a:ext cx="7021800" cy="239256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24532D39-D677-4600-A854-F2DCB98A07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0760" y="716040"/>
                <a:ext cx="7040520" cy="241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775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Forma Livre: Forma 83">
            <a:extLst>
              <a:ext uri="{FF2B5EF4-FFF2-40B4-BE49-F238E27FC236}">
                <a16:creationId xmlns:a16="http://schemas.microsoft.com/office/drawing/2014/main" id="{6080F98D-3BD9-4F9C-BCE1-AD9273FE2748}"/>
              </a:ext>
            </a:extLst>
          </p:cNvPr>
          <p:cNvSpPr/>
          <p:nvPr/>
        </p:nvSpPr>
        <p:spPr>
          <a:xfrm>
            <a:off x="4520410" y="2877799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E910286B-373D-4FDD-AD66-4D103087C1B8}"/>
                  </a:ext>
                </a:extLst>
              </p14:cNvPr>
              <p14:cNvContentPartPr/>
              <p14:nvPr/>
            </p14:nvContentPartPr>
            <p14:xfrm>
              <a:off x="3763080" y="717480"/>
              <a:ext cx="6883560" cy="409176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E910286B-373D-4FDD-AD66-4D103087C1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53720" y="708120"/>
                <a:ext cx="6902280" cy="411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7249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f1(x)</a:t>
            </a:r>
            <a:r>
              <a:rPr lang="pt-BR" sz="3200" dirty="0">
                <a:latin typeface="Arvo" panose="02000000000000000000" pitchFamily="2" charset="0"/>
              </a:rPr>
              <a:t>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2513573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2513573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658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1:</a:t>
            </a:r>
            <a:endParaRPr lang="pt-BR" sz="3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13FA575F-3959-4B40-B71F-967EA43530D9}"/>
                  </a:ext>
                </a:extLst>
              </p14:cNvPr>
              <p14:cNvContentPartPr/>
              <p14:nvPr/>
            </p14:nvContentPartPr>
            <p14:xfrm>
              <a:off x="2828160" y="704520"/>
              <a:ext cx="2912760" cy="399420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13FA575F-3959-4B40-B71F-967EA43530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8800" y="695160"/>
                <a:ext cx="2931480" cy="401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2934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3142463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pt-BR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.5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3142463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658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1:</a:t>
            </a:r>
            <a:endParaRPr lang="pt-BR" sz="32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0C921D3-AE82-4A98-953F-6A1417234545}"/>
              </a:ext>
            </a:extLst>
          </p:cNvPr>
          <p:cNvSpPr/>
          <p:nvPr/>
        </p:nvSpPr>
        <p:spPr>
          <a:xfrm>
            <a:off x="3300764" y="5587925"/>
            <a:ext cx="4866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Arvo" panose="02000000000000000000" pitchFamily="2" charset="0"/>
              </a:rPr>
              <a:t>...nada para otimizar! Próximo...</a:t>
            </a:r>
            <a:endParaRPr lang="pt-BR" sz="24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7B75AE0-7A21-44E9-90E5-6DE93478223D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f1(x)</a:t>
            </a:r>
            <a:r>
              <a:rPr lang="pt-BR" sz="3200" dirty="0">
                <a:latin typeface="Arvo" panose="02000000000000000000" pitchFamily="2" charset="0"/>
              </a:rPr>
              <a:t>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61" name="Forma Livre: Forma 60">
            <a:extLst>
              <a:ext uri="{FF2B5EF4-FFF2-40B4-BE49-F238E27FC236}">
                <a16:creationId xmlns:a16="http://schemas.microsoft.com/office/drawing/2014/main" id="{9F754334-7187-4339-AD47-DC0B88D558CB}"/>
              </a:ext>
            </a:extLst>
          </p:cNvPr>
          <p:cNvSpPr/>
          <p:nvPr/>
        </p:nvSpPr>
        <p:spPr>
          <a:xfrm>
            <a:off x="4520410" y="2877799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0532FBD6-5FF3-4381-AEEE-F373BEDD9D16}"/>
              </a:ext>
            </a:extLst>
          </p:cNvPr>
          <p:cNvCxnSpPr>
            <a:cxnSpLocks/>
          </p:cNvCxnSpPr>
          <p:nvPr/>
        </p:nvCxnSpPr>
        <p:spPr>
          <a:xfrm flipV="1">
            <a:off x="8903147" y="324103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963B6E8E-1358-4220-88C9-90894C4C673F}"/>
              </a:ext>
            </a:extLst>
          </p:cNvPr>
          <p:cNvCxnSpPr>
            <a:cxnSpLocks/>
          </p:cNvCxnSpPr>
          <p:nvPr/>
        </p:nvCxnSpPr>
        <p:spPr>
          <a:xfrm>
            <a:off x="8903147" y="575340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tângulo 63">
            <a:extLst>
              <a:ext uri="{FF2B5EF4-FFF2-40B4-BE49-F238E27FC236}">
                <a16:creationId xmlns:a16="http://schemas.microsoft.com/office/drawing/2014/main" id="{B6826193-10C8-4540-BF39-FD0A96A6D3EC}"/>
              </a:ext>
            </a:extLst>
          </p:cNvPr>
          <p:cNvSpPr/>
          <p:nvPr/>
        </p:nvSpPr>
        <p:spPr>
          <a:xfrm>
            <a:off x="9793401" y="5952894"/>
            <a:ext cx="277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F771269A-5157-44BF-AF42-ADFA75B94218}"/>
              </a:ext>
            </a:extLst>
          </p:cNvPr>
          <p:cNvSpPr/>
          <p:nvPr/>
        </p:nvSpPr>
        <p:spPr>
          <a:xfrm>
            <a:off x="8263695" y="42857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L</a:t>
            </a:r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452A5812-5F02-4B05-AA61-5FFBDFADDF69}"/>
              </a:ext>
            </a:extLst>
          </p:cNvPr>
          <p:cNvSpPr/>
          <p:nvPr/>
        </p:nvSpPr>
        <p:spPr>
          <a:xfrm>
            <a:off x="9097330" y="3435658"/>
            <a:ext cx="2044146" cy="2114116"/>
          </a:xfrm>
          <a:custGeom>
            <a:avLst/>
            <a:gdLst>
              <a:gd name="connsiteX0" fmla="*/ 11159 w 2044146"/>
              <a:gd name="connsiteY0" fmla="*/ 0 h 2114116"/>
              <a:gd name="connsiteX1" fmla="*/ 28915 w 2044146"/>
              <a:gd name="connsiteY1" fmla="*/ 878890 h 2114116"/>
              <a:gd name="connsiteX2" fmla="*/ 259734 w 2044146"/>
              <a:gd name="connsiteY2" fmla="*/ 1127464 h 2114116"/>
              <a:gd name="connsiteX3" fmla="*/ 446165 w 2044146"/>
              <a:gd name="connsiteY3" fmla="*/ 1819923 h 2114116"/>
              <a:gd name="connsiteX4" fmla="*/ 898926 w 2044146"/>
              <a:gd name="connsiteY4" fmla="*/ 2112886 h 2114116"/>
              <a:gd name="connsiteX5" fmla="*/ 1325054 w 2044146"/>
              <a:gd name="connsiteY5" fmla="*/ 1917577 h 2114116"/>
              <a:gd name="connsiteX6" fmla="*/ 1644651 w 2044146"/>
              <a:gd name="connsiteY6" fmla="*/ 1740024 h 2114116"/>
              <a:gd name="connsiteX7" fmla="*/ 1733427 w 2044146"/>
              <a:gd name="connsiteY7" fmla="*/ 1145220 h 2114116"/>
              <a:gd name="connsiteX8" fmla="*/ 1990880 w 2044146"/>
              <a:gd name="connsiteY8" fmla="*/ 301841 h 2114116"/>
              <a:gd name="connsiteX9" fmla="*/ 2044146 w 2044146"/>
              <a:gd name="connsiteY9" fmla="*/ 26633 h 211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146" h="2114116">
                <a:moveTo>
                  <a:pt x="11159" y="0"/>
                </a:moveTo>
                <a:cubicBezTo>
                  <a:pt x="-678" y="345489"/>
                  <a:pt x="-12514" y="690979"/>
                  <a:pt x="28915" y="878890"/>
                </a:cubicBezTo>
                <a:cubicBezTo>
                  <a:pt x="70344" y="1066801"/>
                  <a:pt x="190192" y="970625"/>
                  <a:pt x="259734" y="1127464"/>
                </a:cubicBezTo>
                <a:cubicBezTo>
                  <a:pt x="329276" y="1284303"/>
                  <a:pt x="339633" y="1655686"/>
                  <a:pt x="446165" y="1819923"/>
                </a:cubicBezTo>
                <a:cubicBezTo>
                  <a:pt x="552697" y="1984160"/>
                  <a:pt x="752445" y="2096610"/>
                  <a:pt x="898926" y="2112886"/>
                </a:cubicBezTo>
                <a:cubicBezTo>
                  <a:pt x="1045407" y="2129162"/>
                  <a:pt x="1200767" y="1979721"/>
                  <a:pt x="1325054" y="1917577"/>
                </a:cubicBezTo>
                <a:cubicBezTo>
                  <a:pt x="1449341" y="1855433"/>
                  <a:pt x="1576589" y="1868750"/>
                  <a:pt x="1644651" y="1740024"/>
                </a:cubicBezTo>
                <a:cubicBezTo>
                  <a:pt x="1712713" y="1611298"/>
                  <a:pt x="1675722" y="1384917"/>
                  <a:pt x="1733427" y="1145220"/>
                </a:cubicBezTo>
                <a:cubicBezTo>
                  <a:pt x="1791132" y="905523"/>
                  <a:pt x="1939094" y="488272"/>
                  <a:pt x="1990880" y="301841"/>
                </a:cubicBezTo>
                <a:cubicBezTo>
                  <a:pt x="2042667" y="115410"/>
                  <a:pt x="2043406" y="71021"/>
                  <a:pt x="2044146" y="2663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45DEE66-2E7C-4236-83F7-4C3334A257CB}"/>
              </a:ext>
            </a:extLst>
          </p:cNvPr>
          <p:cNvSpPr/>
          <p:nvPr/>
        </p:nvSpPr>
        <p:spPr>
          <a:xfrm>
            <a:off x="9154160" y="438278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44E25A38-7BF6-490C-9C12-00C7579B6FAC}"/>
                  </a:ext>
                </a:extLst>
              </p14:cNvPr>
              <p14:cNvContentPartPr/>
              <p14:nvPr/>
            </p14:nvContentPartPr>
            <p14:xfrm>
              <a:off x="1402200" y="246960"/>
              <a:ext cx="8891640" cy="5468400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44E25A38-7BF6-490C-9C12-00C7579B6F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2840" y="237600"/>
                <a:ext cx="8910360" cy="548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7065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f2(x)</a:t>
            </a:r>
            <a:r>
              <a:rPr lang="pt-BR" sz="3200" dirty="0">
                <a:latin typeface="Arvo" panose="02000000000000000000" pitchFamily="2" charset="0"/>
              </a:rPr>
              <a:t>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37411"/>
                <a:ext cx="3187219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37411"/>
                <a:ext cx="3187219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624A526C-CF1C-4BEF-BDDC-968A85F30244}"/>
              </a:ext>
            </a:extLst>
          </p:cNvPr>
          <p:cNvCxnSpPr>
            <a:cxnSpLocks/>
          </p:cNvCxnSpPr>
          <p:nvPr/>
        </p:nvCxnSpPr>
        <p:spPr>
          <a:xfrm flipV="1">
            <a:off x="8903147" y="324103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E30E1522-6528-4D7D-BE14-5CF5795E666F}"/>
              </a:ext>
            </a:extLst>
          </p:cNvPr>
          <p:cNvCxnSpPr>
            <a:cxnSpLocks/>
          </p:cNvCxnSpPr>
          <p:nvPr/>
        </p:nvCxnSpPr>
        <p:spPr>
          <a:xfrm>
            <a:off x="8903147" y="575340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tângulo 62">
            <a:extLst>
              <a:ext uri="{FF2B5EF4-FFF2-40B4-BE49-F238E27FC236}">
                <a16:creationId xmlns:a16="http://schemas.microsoft.com/office/drawing/2014/main" id="{7C92F2B5-1D60-44BC-B336-21FC87DC7286}"/>
              </a:ext>
            </a:extLst>
          </p:cNvPr>
          <p:cNvSpPr/>
          <p:nvPr/>
        </p:nvSpPr>
        <p:spPr>
          <a:xfrm>
            <a:off x="8263695" y="42857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L</a:t>
            </a:r>
            <a:endParaRPr lang="pt-BR" dirty="0"/>
          </a:p>
        </p:txBody>
      </p:sp>
      <p:sp>
        <p:nvSpPr>
          <p:cNvPr id="64" name="Forma Livre: Forma 63">
            <a:extLst>
              <a:ext uri="{FF2B5EF4-FFF2-40B4-BE49-F238E27FC236}">
                <a16:creationId xmlns:a16="http://schemas.microsoft.com/office/drawing/2014/main" id="{308FCB19-665F-4047-9FA8-1F0890A4F429}"/>
              </a:ext>
            </a:extLst>
          </p:cNvPr>
          <p:cNvSpPr/>
          <p:nvPr/>
        </p:nvSpPr>
        <p:spPr>
          <a:xfrm>
            <a:off x="9097330" y="3435658"/>
            <a:ext cx="2044146" cy="2114116"/>
          </a:xfrm>
          <a:custGeom>
            <a:avLst/>
            <a:gdLst>
              <a:gd name="connsiteX0" fmla="*/ 11159 w 2044146"/>
              <a:gd name="connsiteY0" fmla="*/ 0 h 2114116"/>
              <a:gd name="connsiteX1" fmla="*/ 28915 w 2044146"/>
              <a:gd name="connsiteY1" fmla="*/ 878890 h 2114116"/>
              <a:gd name="connsiteX2" fmla="*/ 259734 w 2044146"/>
              <a:gd name="connsiteY2" fmla="*/ 1127464 h 2114116"/>
              <a:gd name="connsiteX3" fmla="*/ 446165 w 2044146"/>
              <a:gd name="connsiteY3" fmla="*/ 1819923 h 2114116"/>
              <a:gd name="connsiteX4" fmla="*/ 898926 w 2044146"/>
              <a:gd name="connsiteY4" fmla="*/ 2112886 h 2114116"/>
              <a:gd name="connsiteX5" fmla="*/ 1325054 w 2044146"/>
              <a:gd name="connsiteY5" fmla="*/ 1917577 h 2114116"/>
              <a:gd name="connsiteX6" fmla="*/ 1644651 w 2044146"/>
              <a:gd name="connsiteY6" fmla="*/ 1740024 h 2114116"/>
              <a:gd name="connsiteX7" fmla="*/ 1733427 w 2044146"/>
              <a:gd name="connsiteY7" fmla="*/ 1145220 h 2114116"/>
              <a:gd name="connsiteX8" fmla="*/ 1990880 w 2044146"/>
              <a:gd name="connsiteY8" fmla="*/ 301841 h 2114116"/>
              <a:gd name="connsiteX9" fmla="*/ 2044146 w 2044146"/>
              <a:gd name="connsiteY9" fmla="*/ 26633 h 211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146" h="2114116">
                <a:moveTo>
                  <a:pt x="11159" y="0"/>
                </a:moveTo>
                <a:cubicBezTo>
                  <a:pt x="-678" y="345489"/>
                  <a:pt x="-12514" y="690979"/>
                  <a:pt x="28915" y="878890"/>
                </a:cubicBezTo>
                <a:cubicBezTo>
                  <a:pt x="70344" y="1066801"/>
                  <a:pt x="190192" y="970625"/>
                  <a:pt x="259734" y="1127464"/>
                </a:cubicBezTo>
                <a:cubicBezTo>
                  <a:pt x="329276" y="1284303"/>
                  <a:pt x="339633" y="1655686"/>
                  <a:pt x="446165" y="1819923"/>
                </a:cubicBezTo>
                <a:cubicBezTo>
                  <a:pt x="552697" y="1984160"/>
                  <a:pt x="752445" y="2096610"/>
                  <a:pt x="898926" y="2112886"/>
                </a:cubicBezTo>
                <a:cubicBezTo>
                  <a:pt x="1045407" y="2129162"/>
                  <a:pt x="1200767" y="1979721"/>
                  <a:pt x="1325054" y="1917577"/>
                </a:cubicBezTo>
                <a:cubicBezTo>
                  <a:pt x="1449341" y="1855433"/>
                  <a:pt x="1576589" y="1868750"/>
                  <a:pt x="1644651" y="1740024"/>
                </a:cubicBezTo>
                <a:cubicBezTo>
                  <a:pt x="1712713" y="1611298"/>
                  <a:pt x="1675722" y="1384917"/>
                  <a:pt x="1733427" y="1145220"/>
                </a:cubicBezTo>
                <a:cubicBezTo>
                  <a:pt x="1791132" y="905523"/>
                  <a:pt x="1939094" y="488272"/>
                  <a:pt x="1990880" y="301841"/>
                </a:cubicBezTo>
                <a:cubicBezTo>
                  <a:pt x="2042667" y="115410"/>
                  <a:pt x="2043406" y="71021"/>
                  <a:pt x="2044146" y="2663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F8C134D9-7C80-4799-998E-A4F44A07DCED}"/>
              </a:ext>
            </a:extLst>
          </p:cNvPr>
          <p:cNvSpPr/>
          <p:nvPr/>
        </p:nvSpPr>
        <p:spPr>
          <a:xfrm>
            <a:off x="9154160" y="438278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DAB450A9-FCFD-49F1-AEEA-EECA7000FCCD}"/>
              </a:ext>
            </a:extLst>
          </p:cNvPr>
          <p:cNvSpPr/>
          <p:nvPr/>
        </p:nvSpPr>
        <p:spPr>
          <a:xfrm>
            <a:off x="9367545" y="489219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0EFFAE52-1C56-44FB-BC67-46D52785142C}"/>
              </a:ext>
            </a:extLst>
          </p:cNvPr>
          <p:cNvSpPr/>
          <p:nvPr/>
        </p:nvSpPr>
        <p:spPr>
          <a:xfrm>
            <a:off x="9793401" y="5952894"/>
            <a:ext cx="277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</a:t>
            </a:r>
            <a:endParaRPr lang="pt-BR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592C0FC4-C1AF-4983-BFAF-027D116B6753}"/>
                  </a:ext>
                </a:extLst>
              </p14:cNvPr>
              <p14:cNvContentPartPr/>
              <p14:nvPr/>
            </p14:nvContentPartPr>
            <p14:xfrm>
              <a:off x="3194640" y="893160"/>
              <a:ext cx="5159520" cy="436752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592C0FC4-C1AF-4983-BFAF-027D116B67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5280" y="883800"/>
                <a:ext cx="5178240" cy="438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6427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f2(x)</a:t>
            </a:r>
            <a:r>
              <a:rPr lang="pt-BR" sz="3200" dirty="0">
                <a:latin typeface="Arvo" panose="02000000000000000000" pitchFamily="2" charset="0"/>
              </a:rPr>
              <a:t>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5412764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5412764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766D4A04-5F07-4B3A-988A-CD01FDC591E9}"/>
              </a:ext>
            </a:extLst>
          </p:cNvPr>
          <p:cNvGrpSpPr/>
          <p:nvPr/>
        </p:nvGrpSpPr>
        <p:grpSpPr>
          <a:xfrm>
            <a:off x="5450196" y="4044780"/>
            <a:ext cx="960495" cy="722195"/>
            <a:chOff x="6709809" y="4440043"/>
            <a:chExt cx="960495" cy="722195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1202F755-7EFF-487B-85EE-D631AE3300A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63E2FDBF-C609-4B13-97C1-261555C887F7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4BE6A4C8-A9B3-4155-ADD9-EAC986012E1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2F20FB72-7886-4387-A28D-B308F652A40F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A638534-0201-40A8-AAA6-CF95D39BA2A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FF534598-2C6C-4AF7-965B-16DB4042E75F}"/>
                </a:ext>
              </a:extLst>
            </p:cNvPr>
            <p:cNvCxnSpPr>
              <a:cxnSpLocks/>
              <a:stCxn id="62" idx="0"/>
              <a:endCxn id="6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F5CEEB44-AA4C-42BE-BF50-60745167C7D5}"/>
                </a:ext>
              </a:extLst>
            </p:cNvPr>
            <p:cNvCxnSpPr>
              <a:cxnSpLocks/>
              <a:stCxn id="63" idx="0"/>
              <a:endCxn id="6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42F3FEA0-DEA5-4AA0-8942-02CBDACDBA28}"/>
                </a:ext>
              </a:extLst>
            </p:cNvPr>
            <p:cNvCxnSpPr>
              <a:cxnSpLocks/>
              <a:stCxn id="65" idx="0"/>
              <a:endCxn id="6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3B8B38B1-9F90-4734-91FE-50A280B8F4CD}"/>
                </a:ext>
              </a:extLst>
            </p:cNvPr>
            <p:cNvCxnSpPr>
              <a:cxnSpLocks/>
              <a:stCxn id="64" idx="0"/>
              <a:endCxn id="6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B4C0185F-9819-4B00-A31A-C59C59EE55C0}"/>
              </a:ext>
            </a:extLst>
          </p:cNvPr>
          <p:cNvCxnSpPr>
            <a:cxnSpLocks/>
          </p:cNvCxnSpPr>
          <p:nvPr/>
        </p:nvCxnSpPr>
        <p:spPr>
          <a:xfrm flipV="1">
            <a:off x="8903147" y="324103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C385F5ED-8FCC-4512-8F94-E2F669212F0C}"/>
              </a:ext>
            </a:extLst>
          </p:cNvPr>
          <p:cNvCxnSpPr>
            <a:cxnSpLocks/>
          </p:cNvCxnSpPr>
          <p:nvPr/>
        </p:nvCxnSpPr>
        <p:spPr>
          <a:xfrm>
            <a:off x="8903147" y="575340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tângulo 71">
            <a:extLst>
              <a:ext uri="{FF2B5EF4-FFF2-40B4-BE49-F238E27FC236}">
                <a16:creationId xmlns:a16="http://schemas.microsoft.com/office/drawing/2014/main" id="{8CC0FA7B-4FEC-4CB1-8C3B-E8233EDB6D7E}"/>
              </a:ext>
            </a:extLst>
          </p:cNvPr>
          <p:cNvSpPr/>
          <p:nvPr/>
        </p:nvSpPr>
        <p:spPr>
          <a:xfrm>
            <a:off x="8263695" y="42857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L</a:t>
            </a:r>
            <a:endParaRPr lang="pt-BR" dirty="0"/>
          </a:p>
        </p:txBody>
      </p:sp>
      <p:sp>
        <p:nvSpPr>
          <p:cNvPr id="73" name="Forma Livre: Forma 72">
            <a:extLst>
              <a:ext uri="{FF2B5EF4-FFF2-40B4-BE49-F238E27FC236}">
                <a16:creationId xmlns:a16="http://schemas.microsoft.com/office/drawing/2014/main" id="{BBF9EC38-A6A4-4E92-9239-0F40DF0E824A}"/>
              </a:ext>
            </a:extLst>
          </p:cNvPr>
          <p:cNvSpPr/>
          <p:nvPr/>
        </p:nvSpPr>
        <p:spPr>
          <a:xfrm>
            <a:off x="9097330" y="3435658"/>
            <a:ext cx="2044146" cy="2114116"/>
          </a:xfrm>
          <a:custGeom>
            <a:avLst/>
            <a:gdLst>
              <a:gd name="connsiteX0" fmla="*/ 11159 w 2044146"/>
              <a:gd name="connsiteY0" fmla="*/ 0 h 2114116"/>
              <a:gd name="connsiteX1" fmla="*/ 28915 w 2044146"/>
              <a:gd name="connsiteY1" fmla="*/ 878890 h 2114116"/>
              <a:gd name="connsiteX2" fmla="*/ 259734 w 2044146"/>
              <a:gd name="connsiteY2" fmla="*/ 1127464 h 2114116"/>
              <a:gd name="connsiteX3" fmla="*/ 446165 w 2044146"/>
              <a:gd name="connsiteY3" fmla="*/ 1819923 h 2114116"/>
              <a:gd name="connsiteX4" fmla="*/ 898926 w 2044146"/>
              <a:gd name="connsiteY4" fmla="*/ 2112886 h 2114116"/>
              <a:gd name="connsiteX5" fmla="*/ 1325054 w 2044146"/>
              <a:gd name="connsiteY5" fmla="*/ 1917577 h 2114116"/>
              <a:gd name="connsiteX6" fmla="*/ 1644651 w 2044146"/>
              <a:gd name="connsiteY6" fmla="*/ 1740024 h 2114116"/>
              <a:gd name="connsiteX7" fmla="*/ 1733427 w 2044146"/>
              <a:gd name="connsiteY7" fmla="*/ 1145220 h 2114116"/>
              <a:gd name="connsiteX8" fmla="*/ 1990880 w 2044146"/>
              <a:gd name="connsiteY8" fmla="*/ 301841 h 2114116"/>
              <a:gd name="connsiteX9" fmla="*/ 2044146 w 2044146"/>
              <a:gd name="connsiteY9" fmla="*/ 26633 h 211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146" h="2114116">
                <a:moveTo>
                  <a:pt x="11159" y="0"/>
                </a:moveTo>
                <a:cubicBezTo>
                  <a:pt x="-678" y="345489"/>
                  <a:pt x="-12514" y="690979"/>
                  <a:pt x="28915" y="878890"/>
                </a:cubicBezTo>
                <a:cubicBezTo>
                  <a:pt x="70344" y="1066801"/>
                  <a:pt x="190192" y="970625"/>
                  <a:pt x="259734" y="1127464"/>
                </a:cubicBezTo>
                <a:cubicBezTo>
                  <a:pt x="329276" y="1284303"/>
                  <a:pt x="339633" y="1655686"/>
                  <a:pt x="446165" y="1819923"/>
                </a:cubicBezTo>
                <a:cubicBezTo>
                  <a:pt x="552697" y="1984160"/>
                  <a:pt x="752445" y="2096610"/>
                  <a:pt x="898926" y="2112886"/>
                </a:cubicBezTo>
                <a:cubicBezTo>
                  <a:pt x="1045407" y="2129162"/>
                  <a:pt x="1200767" y="1979721"/>
                  <a:pt x="1325054" y="1917577"/>
                </a:cubicBezTo>
                <a:cubicBezTo>
                  <a:pt x="1449341" y="1855433"/>
                  <a:pt x="1576589" y="1868750"/>
                  <a:pt x="1644651" y="1740024"/>
                </a:cubicBezTo>
                <a:cubicBezTo>
                  <a:pt x="1712713" y="1611298"/>
                  <a:pt x="1675722" y="1384917"/>
                  <a:pt x="1733427" y="1145220"/>
                </a:cubicBezTo>
                <a:cubicBezTo>
                  <a:pt x="1791132" y="905523"/>
                  <a:pt x="1939094" y="488272"/>
                  <a:pt x="1990880" y="301841"/>
                </a:cubicBezTo>
                <a:cubicBezTo>
                  <a:pt x="2042667" y="115410"/>
                  <a:pt x="2043406" y="71021"/>
                  <a:pt x="2044146" y="2663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F2E82D62-E9E5-4185-91E1-0F96DE7E7577}"/>
              </a:ext>
            </a:extLst>
          </p:cNvPr>
          <p:cNvSpPr/>
          <p:nvPr/>
        </p:nvSpPr>
        <p:spPr>
          <a:xfrm>
            <a:off x="9154160" y="438278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E336DE8B-62C9-4ACE-AF19-622AA8D2E188}"/>
              </a:ext>
            </a:extLst>
          </p:cNvPr>
          <p:cNvSpPr/>
          <p:nvPr/>
        </p:nvSpPr>
        <p:spPr>
          <a:xfrm>
            <a:off x="9367545" y="489219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363414DC-2C37-455A-9711-54AA1FB21671}"/>
              </a:ext>
            </a:extLst>
          </p:cNvPr>
          <p:cNvSpPr/>
          <p:nvPr/>
        </p:nvSpPr>
        <p:spPr>
          <a:xfrm>
            <a:off x="9793401" y="5952894"/>
            <a:ext cx="277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</a:t>
            </a:r>
            <a:endParaRPr lang="pt-BR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22747419-887A-4176-86E4-9766350AA5EE}"/>
                  </a:ext>
                </a:extLst>
              </p14:cNvPr>
              <p14:cNvContentPartPr/>
              <p14:nvPr/>
            </p14:nvContentPartPr>
            <p14:xfrm>
              <a:off x="1584720" y="475920"/>
              <a:ext cx="8529840" cy="487584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22747419-887A-4176-86E4-9766350AA5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5360" y="466560"/>
                <a:ext cx="8548560" cy="489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2905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f3(x)</a:t>
            </a:r>
            <a:r>
              <a:rPr lang="pt-BR" sz="3200" dirty="0">
                <a:latin typeface="Arvo" panose="02000000000000000000" pitchFamily="2" charset="0"/>
              </a:rPr>
              <a:t>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3187219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3187219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266909E2-EE75-462D-B50F-649CB93E5A26}"/>
              </a:ext>
            </a:extLst>
          </p:cNvPr>
          <p:cNvCxnSpPr>
            <a:cxnSpLocks/>
          </p:cNvCxnSpPr>
          <p:nvPr/>
        </p:nvCxnSpPr>
        <p:spPr>
          <a:xfrm flipV="1">
            <a:off x="8903147" y="324103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2C8D7A08-73A4-4432-B662-BE3D4F2BDD07}"/>
              </a:ext>
            </a:extLst>
          </p:cNvPr>
          <p:cNvCxnSpPr>
            <a:cxnSpLocks/>
          </p:cNvCxnSpPr>
          <p:nvPr/>
        </p:nvCxnSpPr>
        <p:spPr>
          <a:xfrm>
            <a:off x="8903147" y="575340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tângulo 61">
            <a:extLst>
              <a:ext uri="{FF2B5EF4-FFF2-40B4-BE49-F238E27FC236}">
                <a16:creationId xmlns:a16="http://schemas.microsoft.com/office/drawing/2014/main" id="{449BF975-0D17-4343-8921-D0B66554B6C6}"/>
              </a:ext>
            </a:extLst>
          </p:cNvPr>
          <p:cNvSpPr/>
          <p:nvPr/>
        </p:nvSpPr>
        <p:spPr>
          <a:xfrm>
            <a:off x="8263695" y="42857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L</a:t>
            </a:r>
            <a:endParaRPr lang="pt-BR" dirty="0"/>
          </a:p>
        </p:txBody>
      </p:sp>
      <p:sp>
        <p:nvSpPr>
          <p:cNvPr id="63" name="Forma Livre: Forma 62">
            <a:extLst>
              <a:ext uri="{FF2B5EF4-FFF2-40B4-BE49-F238E27FC236}">
                <a16:creationId xmlns:a16="http://schemas.microsoft.com/office/drawing/2014/main" id="{1C86BF58-D322-4480-8B6A-1B55FB112F69}"/>
              </a:ext>
            </a:extLst>
          </p:cNvPr>
          <p:cNvSpPr/>
          <p:nvPr/>
        </p:nvSpPr>
        <p:spPr>
          <a:xfrm>
            <a:off x="9097330" y="3435658"/>
            <a:ext cx="2044146" cy="2114116"/>
          </a:xfrm>
          <a:custGeom>
            <a:avLst/>
            <a:gdLst>
              <a:gd name="connsiteX0" fmla="*/ 11159 w 2044146"/>
              <a:gd name="connsiteY0" fmla="*/ 0 h 2114116"/>
              <a:gd name="connsiteX1" fmla="*/ 28915 w 2044146"/>
              <a:gd name="connsiteY1" fmla="*/ 878890 h 2114116"/>
              <a:gd name="connsiteX2" fmla="*/ 259734 w 2044146"/>
              <a:gd name="connsiteY2" fmla="*/ 1127464 h 2114116"/>
              <a:gd name="connsiteX3" fmla="*/ 446165 w 2044146"/>
              <a:gd name="connsiteY3" fmla="*/ 1819923 h 2114116"/>
              <a:gd name="connsiteX4" fmla="*/ 898926 w 2044146"/>
              <a:gd name="connsiteY4" fmla="*/ 2112886 h 2114116"/>
              <a:gd name="connsiteX5" fmla="*/ 1325054 w 2044146"/>
              <a:gd name="connsiteY5" fmla="*/ 1917577 h 2114116"/>
              <a:gd name="connsiteX6" fmla="*/ 1644651 w 2044146"/>
              <a:gd name="connsiteY6" fmla="*/ 1740024 h 2114116"/>
              <a:gd name="connsiteX7" fmla="*/ 1733427 w 2044146"/>
              <a:gd name="connsiteY7" fmla="*/ 1145220 h 2114116"/>
              <a:gd name="connsiteX8" fmla="*/ 1990880 w 2044146"/>
              <a:gd name="connsiteY8" fmla="*/ 301841 h 2114116"/>
              <a:gd name="connsiteX9" fmla="*/ 2044146 w 2044146"/>
              <a:gd name="connsiteY9" fmla="*/ 26633 h 211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146" h="2114116">
                <a:moveTo>
                  <a:pt x="11159" y="0"/>
                </a:moveTo>
                <a:cubicBezTo>
                  <a:pt x="-678" y="345489"/>
                  <a:pt x="-12514" y="690979"/>
                  <a:pt x="28915" y="878890"/>
                </a:cubicBezTo>
                <a:cubicBezTo>
                  <a:pt x="70344" y="1066801"/>
                  <a:pt x="190192" y="970625"/>
                  <a:pt x="259734" y="1127464"/>
                </a:cubicBezTo>
                <a:cubicBezTo>
                  <a:pt x="329276" y="1284303"/>
                  <a:pt x="339633" y="1655686"/>
                  <a:pt x="446165" y="1819923"/>
                </a:cubicBezTo>
                <a:cubicBezTo>
                  <a:pt x="552697" y="1984160"/>
                  <a:pt x="752445" y="2096610"/>
                  <a:pt x="898926" y="2112886"/>
                </a:cubicBezTo>
                <a:cubicBezTo>
                  <a:pt x="1045407" y="2129162"/>
                  <a:pt x="1200767" y="1979721"/>
                  <a:pt x="1325054" y="1917577"/>
                </a:cubicBezTo>
                <a:cubicBezTo>
                  <a:pt x="1449341" y="1855433"/>
                  <a:pt x="1576589" y="1868750"/>
                  <a:pt x="1644651" y="1740024"/>
                </a:cubicBezTo>
                <a:cubicBezTo>
                  <a:pt x="1712713" y="1611298"/>
                  <a:pt x="1675722" y="1384917"/>
                  <a:pt x="1733427" y="1145220"/>
                </a:cubicBezTo>
                <a:cubicBezTo>
                  <a:pt x="1791132" y="905523"/>
                  <a:pt x="1939094" y="488272"/>
                  <a:pt x="1990880" y="301841"/>
                </a:cubicBezTo>
                <a:cubicBezTo>
                  <a:pt x="2042667" y="115410"/>
                  <a:pt x="2043406" y="71021"/>
                  <a:pt x="2044146" y="2663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76F59A27-BDF4-4A65-B493-8253C8E6A7D5}"/>
              </a:ext>
            </a:extLst>
          </p:cNvPr>
          <p:cNvSpPr/>
          <p:nvPr/>
        </p:nvSpPr>
        <p:spPr>
          <a:xfrm>
            <a:off x="9154160" y="438278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2441ED5D-2EBB-4778-A7CA-B67B0BFFDC3C}"/>
              </a:ext>
            </a:extLst>
          </p:cNvPr>
          <p:cNvSpPr/>
          <p:nvPr/>
        </p:nvSpPr>
        <p:spPr>
          <a:xfrm>
            <a:off x="9367545" y="489219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C9B7DAF6-F45D-4A46-8969-4371FD8C5D93}"/>
              </a:ext>
            </a:extLst>
          </p:cNvPr>
          <p:cNvSpPr/>
          <p:nvPr/>
        </p:nvSpPr>
        <p:spPr>
          <a:xfrm>
            <a:off x="9531053" y="5254164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FB7CE4E1-FC7A-4D65-BD59-5E4FBBE713D0}"/>
              </a:ext>
            </a:extLst>
          </p:cNvPr>
          <p:cNvSpPr/>
          <p:nvPr/>
        </p:nvSpPr>
        <p:spPr>
          <a:xfrm>
            <a:off x="9793401" y="5952894"/>
            <a:ext cx="277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</a:t>
            </a:r>
            <a:endParaRPr lang="pt-BR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C49AA28A-445E-4022-801D-F105B4B49807}"/>
                  </a:ext>
                </a:extLst>
              </p14:cNvPr>
              <p14:cNvContentPartPr/>
              <p14:nvPr/>
            </p14:nvContentPartPr>
            <p14:xfrm>
              <a:off x="3853800" y="1787040"/>
              <a:ext cx="7229880" cy="235584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C49AA28A-445E-4022-801D-F105B4B498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4440" y="1777680"/>
                <a:ext cx="7248600" cy="237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5300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f2(x)</a:t>
            </a:r>
            <a:r>
              <a:rPr lang="pt-BR" sz="3200" dirty="0">
                <a:latin typeface="Arvo" panose="02000000000000000000" pitchFamily="2" charset="0"/>
              </a:rPr>
              <a:t>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5421036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5421036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766D4A04-5F07-4B3A-988A-CD01FDC591E9}"/>
              </a:ext>
            </a:extLst>
          </p:cNvPr>
          <p:cNvGrpSpPr/>
          <p:nvPr/>
        </p:nvGrpSpPr>
        <p:grpSpPr>
          <a:xfrm>
            <a:off x="5388057" y="4044780"/>
            <a:ext cx="960495" cy="722195"/>
            <a:chOff x="6709809" y="4440043"/>
            <a:chExt cx="960495" cy="722195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1202F755-7EFF-487B-85EE-D631AE3300A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63E2FDBF-C609-4B13-97C1-261555C887F7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4BE6A4C8-A9B3-4155-ADD9-EAC986012E1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2F20FB72-7886-4387-A28D-B308F652A40F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A638534-0201-40A8-AAA6-CF95D39BA2A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FF534598-2C6C-4AF7-965B-16DB4042E75F}"/>
                </a:ext>
              </a:extLst>
            </p:cNvPr>
            <p:cNvCxnSpPr>
              <a:cxnSpLocks/>
              <a:stCxn id="62" idx="0"/>
              <a:endCxn id="6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F5CEEB44-AA4C-42BE-BF50-60745167C7D5}"/>
                </a:ext>
              </a:extLst>
            </p:cNvPr>
            <p:cNvCxnSpPr>
              <a:cxnSpLocks/>
              <a:stCxn id="63" idx="0"/>
              <a:endCxn id="6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42F3FEA0-DEA5-4AA0-8942-02CBDACDBA28}"/>
                </a:ext>
              </a:extLst>
            </p:cNvPr>
            <p:cNvCxnSpPr>
              <a:cxnSpLocks/>
              <a:stCxn id="65" idx="0"/>
              <a:endCxn id="6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3B8B38B1-9F90-4734-91FE-50A280B8F4CD}"/>
                </a:ext>
              </a:extLst>
            </p:cNvPr>
            <p:cNvCxnSpPr>
              <a:cxnSpLocks/>
              <a:stCxn id="64" idx="0"/>
              <a:endCxn id="6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F83D12D1-D86A-467A-BD10-B4A702845669}"/>
              </a:ext>
            </a:extLst>
          </p:cNvPr>
          <p:cNvCxnSpPr>
            <a:cxnSpLocks/>
          </p:cNvCxnSpPr>
          <p:nvPr/>
        </p:nvCxnSpPr>
        <p:spPr>
          <a:xfrm flipV="1">
            <a:off x="8903147" y="324103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44FDE206-0928-4FA2-82A2-988EC236390A}"/>
              </a:ext>
            </a:extLst>
          </p:cNvPr>
          <p:cNvCxnSpPr>
            <a:cxnSpLocks/>
          </p:cNvCxnSpPr>
          <p:nvPr/>
        </p:nvCxnSpPr>
        <p:spPr>
          <a:xfrm>
            <a:off x="8903147" y="575340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tângulo 71">
            <a:extLst>
              <a:ext uri="{FF2B5EF4-FFF2-40B4-BE49-F238E27FC236}">
                <a16:creationId xmlns:a16="http://schemas.microsoft.com/office/drawing/2014/main" id="{BFE771DA-CAE5-42F0-9E1D-0C938E946C62}"/>
              </a:ext>
            </a:extLst>
          </p:cNvPr>
          <p:cNvSpPr/>
          <p:nvPr/>
        </p:nvSpPr>
        <p:spPr>
          <a:xfrm>
            <a:off x="8263695" y="42857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L</a:t>
            </a:r>
            <a:endParaRPr lang="pt-BR" dirty="0"/>
          </a:p>
        </p:txBody>
      </p:sp>
      <p:sp>
        <p:nvSpPr>
          <p:cNvPr id="73" name="Forma Livre: Forma 72">
            <a:extLst>
              <a:ext uri="{FF2B5EF4-FFF2-40B4-BE49-F238E27FC236}">
                <a16:creationId xmlns:a16="http://schemas.microsoft.com/office/drawing/2014/main" id="{84AE429B-F341-47FE-B629-D52270E95DB3}"/>
              </a:ext>
            </a:extLst>
          </p:cNvPr>
          <p:cNvSpPr/>
          <p:nvPr/>
        </p:nvSpPr>
        <p:spPr>
          <a:xfrm>
            <a:off x="9097330" y="3435658"/>
            <a:ext cx="2044146" cy="2114116"/>
          </a:xfrm>
          <a:custGeom>
            <a:avLst/>
            <a:gdLst>
              <a:gd name="connsiteX0" fmla="*/ 11159 w 2044146"/>
              <a:gd name="connsiteY0" fmla="*/ 0 h 2114116"/>
              <a:gd name="connsiteX1" fmla="*/ 28915 w 2044146"/>
              <a:gd name="connsiteY1" fmla="*/ 878890 h 2114116"/>
              <a:gd name="connsiteX2" fmla="*/ 259734 w 2044146"/>
              <a:gd name="connsiteY2" fmla="*/ 1127464 h 2114116"/>
              <a:gd name="connsiteX3" fmla="*/ 446165 w 2044146"/>
              <a:gd name="connsiteY3" fmla="*/ 1819923 h 2114116"/>
              <a:gd name="connsiteX4" fmla="*/ 898926 w 2044146"/>
              <a:gd name="connsiteY4" fmla="*/ 2112886 h 2114116"/>
              <a:gd name="connsiteX5" fmla="*/ 1325054 w 2044146"/>
              <a:gd name="connsiteY5" fmla="*/ 1917577 h 2114116"/>
              <a:gd name="connsiteX6" fmla="*/ 1644651 w 2044146"/>
              <a:gd name="connsiteY6" fmla="*/ 1740024 h 2114116"/>
              <a:gd name="connsiteX7" fmla="*/ 1733427 w 2044146"/>
              <a:gd name="connsiteY7" fmla="*/ 1145220 h 2114116"/>
              <a:gd name="connsiteX8" fmla="*/ 1990880 w 2044146"/>
              <a:gd name="connsiteY8" fmla="*/ 301841 h 2114116"/>
              <a:gd name="connsiteX9" fmla="*/ 2044146 w 2044146"/>
              <a:gd name="connsiteY9" fmla="*/ 26633 h 211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146" h="2114116">
                <a:moveTo>
                  <a:pt x="11159" y="0"/>
                </a:moveTo>
                <a:cubicBezTo>
                  <a:pt x="-678" y="345489"/>
                  <a:pt x="-12514" y="690979"/>
                  <a:pt x="28915" y="878890"/>
                </a:cubicBezTo>
                <a:cubicBezTo>
                  <a:pt x="70344" y="1066801"/>
                  <a:pt x="190192" y="970625"/>
                  <a:pt x="259734" y="1127464"/>
                </a:cubicBezTo>
                <a:cubicBezTo>
                  <a:pt x="329276" y="1284303"/>
                  <a:pt x="339633" y="1655686"/>
                  <a:pt x="446165" y="1819923"/>
                </a:cubicBezTo>
                <a:cubicBezTo>
                  <a:pt x="552697" y="1984160"/>
                  <a:pt x="752445" y="2096610"/>
                  <a:pt x="898926" y="2112886"/>
                </a:cubicBezTo>
                <a:cubicBezTo>
                  <a:pt x="1045407" y="2129162"/>
                  <a:pt x="1200767" y="1979721"/>
                  <a:pt x="1325054" y="1917577"/>
                </a:cubicBezTo>
                <a:cubicBezTo>
                  <a:pt x="1449341" y="1855433"/>
                  <a:pt x="1576589" y="1868750"/>
                  <a:pt x="1644651" y="1740024"/>
                </a:cubicBezTo>
                <a:cubicBezTo>
                  <a:pt x="1712713" y="1611298"/>
                  <a:pt x="1675722" y="1384917"/>
                  <a:pt x="1733427" y="1145220"/>
                </a:cubicBezTo>
                <a:cubicBezTo>
                  <a:pt x="1791132" y="905523"/>
                  <a:pt x="1939094" y="488272"/>
                  <a:pt x="1990880" y="301841"/>
                </a:cubicBezTo>
                <a:cubicBezTo>
                  <a:pt x="2042667" y="115410"/>
                  <a:pt x="2043406" y="71021"/>
                  <a:pt x="2044146" y="2663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D4EADBED-8420-43A4-B488-880B79264CC1}"/>
              </a:ext>
            </a:extLst>
          </p:cNvPr>
          <p:cNvSpPr/>
          <p:nvPr/>
        </p:nvSpPr>
        <p:spPr>
          <a:xfrm>
            <a:off x="9154160" y="438278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DE9231AC-FA85-41CE-8A52-F7EB2A72FF6D}"/>
              </a:ext>
            </a:extLst>
          </p:cNvPr>
          <p:cNvSpPr/>
          <p:nvPr/>
        </p:nvSpPr>
        <p:spPr>
          <a:xfrm>
            <a:off x="9367545" y="489219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F0AE469C-8EB7-46E7-A9E6-139E3AA96167}"/>
              </a:ext>
            </a:extLst>
          </p:cNvPr>
          <p:cNvSpPr/>
          <p:nvPr/>
        </p:nvSpPr>
        <p:spPr>
          <a:xfrm>
            <a:off x="9531053" y="5254164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074F4969-6B2A-4F66-A089-16CC9959E398}"/>
              </a:ext>
            </a:extLst>
          </p:cNvPr>
          <p:cNvSpPr/>
          <p:nvPr/>
        </p:nvSpPr>
        <p:spPr>
          <a:xfrm>
            <a:off x="9793401" y="5952894"/>
            <a:ext cx="277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</a:t>
            </a:r>
            <a:endParaRPr lang="pt-BR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55F5F664-4EF7-46C0-84C2-987E7E4EA38D}"/>
                  </a:ext>
                </a:extLst>
              </p14:cNvPr>
              <p14:cNvContentPartPr/>
              <p14:nvPr/>
            </p14:nvContentPartPr>
            <p14:xfrm>
              <a:off x="1271520" y="2692440"/>
              <a:ext cx="10215720" cy="306000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55F5F664-4EF7-46C0-84C2-987E7E4EA3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2160" y="2683080"/>
                <a:ext cx="10234440" cy="307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3628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f3(x)</a:t>
            </a:r>
            <a:r>
              <a:rPr lang="pt-BR" sz="3200" dirty="0">
                <a:latin typeface="Arvo" panose="02000000000000000000" pitchFamily="2" charset="0"/>
              </a:rPr>
              <a:t>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5421036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5421036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766D4A04-5F07-4B3A-988A-CD01FDC591E9}"/>
              </a:ext>
            </a:extLst>
          </p:cNvPr>
          <p:cNvGrpSpPr/>
          <p:nvPr/>
        </p:nvGrpSpPr>
        <p:grpSpPr>
          <a:xfrm>
            <a:off x="5441320" y="4044780"/>
            <a:ext cx="960495" cy="722195"/>
            <a:chOff x="6709809" y="4440043"/>
            <a:chExt cx="960495" cy="722195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1202F755-7EFF-487B-85EE-D631AE3300A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63E2FDBF-C609-4B13-97C1-261555C887F7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4BE6A4C8-A9B3-4155-ADD9-EAC986012E1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2F20FB72-7886-4387-A28D-B308F652A40F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A638534-0201-40A8-AAA6-CF95D39BA2A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FF534598-2C6C-4AF7-965B-16DB4042E75F}"/>
                </a:ext>
              </a:extLst>
            </p:cNvPr>
            <p:cNvCxnSpPr>
              <a:cxnSpLocks/>
              <a:stCxn id="62" idx="0"/>
              <a:endCxn id="6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F5CEEB44-AA4C-42BE-BF50-60745167C7D5}"/>
                </a:ext>
              </a:extLst>
            </p:cNvPr>
            <p:cNvCxnSpPr>
              <a:cxnSpLocks/>
              <a:stCxn id="63" idx="0"/>
              <a:endCxn id="6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42F3FEA0-DEA5-4AA0-8942-02CBDACDBA28}"/>
                </a:ext>
              </a:extLst>
            </p:cNvPr>
            <p:cNvCxnSpPr>
              <a:cxnSpLocks/>
              <a:stCxn id="65" idx="0"/>
              <a:endCxn id="6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3B8B38B1-9F90-4734-91FE-50A280B8F4CD}"/>
                </a:ext>
              </a:extLst>
            </p:cNvPr>
            <p:cNvCxnSpPr>
              <a:cxnSpLocks/>
              <a:stCxn id="64" idx="0"/>
              <a:endCxn id="6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Elipse 5">
            <a:extLst>
              <a:ext uri="{FF2B5EF4-FFF2-40B4-BE49-F238E27FC236}">
                <a16:creationId xmlns:a16="http://schemas.microsoft.com/office/drawing/2014/main" id="{241464F6-1576-463B-BDD2-C546A7121DD6}"/>
              </a:ext>
            </a:extLst>
          </p:cNvPr>
          <p:cNvSpPr/>
          <p:nvPr/>
        </p:nvSpPr>
        <p:spPr>
          <a:xfrm>
            <a:off x="2672179" y="4044780"/>
            <a:ext cx="1810162" cy="7221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22C3A48D-65BC-47D9-AC30-B98397E4667F}"/>
              </a:ext>
            </a:extLst>
          </p:cNvPr>
          <p:cNvSpPr/>
          <p:nvPr/>
        </p:nvSpPr>
        <p:spPr>
          <a:xfrm>
            <a:off x="3426781" y="4944600"/>
            <a:ext cx="949910" cy="932418"/>
          </a:xfrm>
          <a:custGeom>
            <a:avLst/>
            <a:gdLst>
              <a:gd name="connsiteX0" fmla="*/ 0 w 1544714"/>
              <a:gd name="connsiteY0" fmla="*/ 0 h 807867"/>
              <a:gd name="connsiteX1" fmla="*/ 284085 w 1544714"/>
              <a:gd name="connsiteY1" fmla="*/ 665825 h 807867"/>
              <a:gd name="connsiteX2" fmla="*/ 1544714 w 1544714"/>
              <a:gd name="connsiteY2" fmla="*/ 807867 h 8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14" h="807867">
                <a:moveTo>
                  <a:pt x="0" y="0"/>
                </a:moveTo>
                <a:cubicBezTo>
                  <a:pt x="13316" y="265590"/>
                  <a:pt x="26633" y="531181"/>
                  <a:pt x="284085" y="665825"/>
                </a:cubicBezTo>
                <a:cubicBezTo>
                  <a:pt x="541537" y="800469"/>
                  <a:pt x="1043125" y="804168"/>
                  <a:pt x="1544714" y="8078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E2837BB3-F380-4FA7-89EC-6079A91C908B}"/>
              </a:ext>
            </a:extLst>
          </p:cNvPr>
          <p:cNvSpPr/>
          <p:nvPr/>
        </p:nvSpPr>
        <p:spPr>
          <a:xfrm>
            <a:off x="4488631" y="5460224"/>
            <a:ext cx="18053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Erro</a:t>
            </a:r>
          </a:p>
          <a:p>
            <a:r>
              <a:rPr lang="pt-BR" sz="3200" dirty="0">
                <a:latin typeface="Arvo" panose="02000000000000000000" pitchFamily="2" charset="0"/>
              </a:rPr>
              <a:t>Resíduo</a:t>
            </a:r>
            <a:endParaRPr lang="pt-BR" sz="3200" dirty="0"/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30989003-D380-4E3B-AD56-940478AE7547}"/>
              </a:ext>
            </a:extLst>
          </p:cNvPr>
          <p:cNvCxnSpPr>
            <a:cxnSpLocks/>
          </p:cNvCxnSpPr>
          <p:nvPr/>
        </p:nvCxnSpPr>
        <p:spPr>
          <a:xfrm flipV="1">
            <a:off x="8903147" y="324103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9B8F301E-436E-4B3F-BC64-96F767D983D3}"/>
              </a:ext>
            </a:extLst>
          </p:cNvPr>
          <p:cNvCxnSpPr>
            <a:cxnSpLocks/>
          </p:cNvCxnSpPr>
          <p:nvPr/>
        </p:nvCxnSpPr>
        <p:spPr>
          <a:xfrm>
            <a:off x="8903147" y="575340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 72">
            <a:extLst>
              <a:ext uri="{FF2B5EF4-FFF2-40B4-BE49-F238E27FC236}">
                <a16:creationId xmlns:a16="http://schemas.microsoft.com/office/drawing/2014/main" id="{4B6B8105-EDED-4E1B-8E41-53CF0B42C44F}"/>
              </a:ext>
            </a:extLst>
          </p:cNvPr>
          <p:cNvSpPr/>
          <p:nvPr/>
        </p:nvSpPr>
        <p:spPr>
          <a:xfrm>
            <a:off x="8263695" y="42857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L</a:t>
            </a:r>
            <a:endParaRPr lang="pt-BR" dirty="0"/>
          </a:p>
        </p:txBody>
      </p:sp>
      <p:sp>
        <p:nvSpPr>
          <p:cNvPr id="74" name="Forma Livre: Forma 73">
            <a:extLst>
              <a:ext uri="{FF2B5EF4-FFF2-40B4-BE49-F238E27FC236}">
                <a16:creationId xmlns:a16="http://schemas.microsoft.com/office/drawing/2014/main" id="{34C13B7E-6869-4A33-8468-16F5ABE7CA1A}"/>
              </a:ext>
            </a:extLst>
          </p:cNvPr>
          <p:cNvSpPr/>
          <p:nvPr/>
        </p:nvSpPr>
        <p:spPr>
          <a:xfrm>
            <a:off x="9097330" y="3435658"/>
            <a:ext cx="2044146" cy="2114116"/>
          </a:xfrm>
          <a:custGeom>
            <a:avLst/>
            <a:gdLst>
              <a:gd name="connsiteX0" fmla="*/ 11159 w 2044146"/>
              <a:gd name="connsiteY0" fmla="*/ 0 h 2114116"/>
              <a:gd name="connsiteX1" fmla="*/ 28915 w 2044146"/>
              <a:gd name="connsiteY1" fmla="*/ 878890 h 2114116"/>
              <a:gd name="connsiteX2" fmla="*/ 259734 w 2044146"/>
              <a:gd name="connsiteY2" fmla="*/ 1127464 h 2114116"/>
              <a:gd name="connsiteX3" fmla="*/ 446165 w 2044146"/>
              <a:gd name="connsiteY3" fmla="*/ 1819923 h 2114116"/>
              <a:gd name="connsiteX4" fmla="*/ 898926 w 2044146"/>
              <a:gd name="connsiteY4" fmla="*/ 2112886 h 2114116"/>
              <a:gd name="connsiteX5" fmla="*/ 1325054 w 2044146"/>
              <a:gd name="connsiteY5" fmla="*/ 1917577 h 2114116"/>
              <a:gd name="connsiteX6" fmla="*/ 1644651 w 2044146"/>
              <a:gd name="connsiteY6" fmla="*/ 1740024 h 2114116"/>
              <a:gd name="connsiteX7" fmla="*/ 1733427 w 2044146"/>
              <a:gd name="connsiteY7" fmla="*/ 1145220 h 2114116"/>
              <a:gd name="connsiteX8" fmla="*/ 1990880 w 2044146"/>
              <a:gd name="connsiteY8" fmla="*/ 301841 h 2114116"/>
              <a:gd name="connsiteX9" fmla="*/ 2044146 w 2044146"/>
              <a:gd name="connsiteY9" fmla="*/ 26633 h 211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146" h="2114116">
                <a:moveTo>
                  <a:pt x="11159" y="0"/>
                </a:moveTo>
                <a:cubicBezTo>
                  <a:pt x="-678" y="345489"/>
                  <a:pt x="-12514" y="690979"/>
                  <a:pt x="28915" y="878890"/>
                </a:cubicBezTo>
                <a:cubicBezTo>
                  <a:pt x="70344" y="1066801"/>
                  <a:pt x="190192" y="970625"/>
                  <a:pt x="259734" y="1127464"/>
                </a:cubicBezTo>
                <a:cubicBezTo>
                  <a:pt x="329276" y="1284303"/>
                  <a:pt x="339633" y="1655686"/>
                  <a:pt x="446165" y="1819923"/>
                </a:cubicBezTo>
                <a:cubicBezTo>
                  <a:pt x="552697" y="1984160"/>
                  <a:pt x="752445" y="2096610"/>
                  <a:pt x="898926" y="2112886"/>
                </a:cubicBezTo>
                <a:cubicBezTo>
                  <a:pt x="1045407" y="2129162"/>
                  <a:pt x="1200767" y="1979721"/>
                  <a:pt x="1325054" y="1917577"/>
                </a:cubicBezTo>
                <a:cubicBezTo>
                  <a:pt x="1449341" y="1855433"/>
                  <a:pt x="1576589" y="1868750"/>
                  <a:pt x="1644651" y="1740024"/>
                </a:cubicBezTo>
                <a:cubicBezTo>
                  <a:pt x="1712713" y="1611298"/>
                  <a:pt x="1675722" y="1384917"/>
                  <a:pt x="1733427" y="1145220"/>
                </a:cubicBezTo>
                <a:cubicBezTo>
                  <a:pt x="1791132" y="905523"/>
                  <a:pt x="1939094" y="488272"/>
                  <a:pt x="1990880" y="301841"/>
                </a:cubicBezTo>
                <a:cubicBezTo>
                  <a:pt x="2042667" y="115410"/>
                  <a:pt x="2043406" y="71021"/>
                  <a:pt x="2044146" y="2663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4E83BBA3-1DAA-48C1-B8CC-5A607F70600C}"/>
              </a:ext>
            </a:extLst>
          </p:cNvPr>
          <p:cNvSpPr/>
          <p:nvPr/>
        </p:nvSpPr>
        <p:spPr>
          <a:xfrm>
            <a:off x="9154160" y="438278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C5E0BB07-0CE8-4A46-A594-DA62A3CEEA33}"/>
              </a:ext>
            </a:extLst>
          </p:cNvPr>
          <p:cNvSpPr/>
          <p:nvPr/>
        </p:nvSpPr>
        <p:spPr>
          <a:xfrm>
            <a:off x="9367545" y="489219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C94A4A3D-F816-4F9D-A7CC-09B3B006CF67}"/>
              </a:ext>
            </a:extLst>
          </p:cNvPr>
          <p:cNvSpPr/>
          <p:nvPr/>
        </p:nvSpPr>
        <p:spPr>
          <a:xfrm>
            <a:off x="9531053" y="5254164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13E7C6DD-856F-4CAA-BD04-E677990DAAE6}"/>
              </a:ext>
            </a:extLst>
          </p:cNvPr>
          <p:cNvSpPr/>
          <p:nvPr/>
        </p:nvSpPr>
        <p:spPr>
          <a:xfrm>
            <a:off x="9793401" y="5952894"/>
            <a:ext cx="277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</a:t>
            </a:r>
            <a:endParaRPr lang="pt-BR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68DEE1C8-B1D5-4C3C-8BF1-A9EDC73C92CD}"/>
                  </a:ext>
                </a:extLst>
              </p14:cNvPr>
              <p14:cNvContentPartPr/>
              <p14:nvPr/>
            </p14:nvContentPartPr>
            <p14:xfrm>
              <a:off x="1428480" y="2824200"/>
              <a:ext cx="8475840" cy="311580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68DEE1C8-B1D5-4C3C-8BF1-A9EDC73C92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9120" y="2814840"/>
                <a:ext cx="8494560" cy="313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9922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f3(x)</a:t>
            </a:r>
            <a:r>
              <a:rPr lang="pt-BR" sz="3200" dirty="0">
                <a:latin typeface="Arvo" panose="02000000000000000000" pitchFamily="2" charset="0"/>
              </a:rPr>
              <a:t>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5365380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(        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5365380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22C3A48D-65BC-47D9-AC30-B98397E4667F}"/>
              </a:ext>
            </a:extLst>
          </p:cNvPr>
          <p:cNvSpPr/>
          <p:nvPr/>
        </p:nvSpPr>
        <p:spPr>
          <a:xfrm>
            <a:off x="3515557" y="4883222"/>
            <a:ext cx="861134" cy="993795"/>
          </a:xfrm>
          <a:custGeom>
            <a:avLst/>
            <a:gdLst>
              <a:gd name="connsiteX0" fmla="*/ 0 w 1544714"/>
              <a:gd name="connsiteY0" fmla="*/ 0 h 807867"/>
              <a:gd name="connsiteX1" fmla="*/ 284085 w 1544714"/>
              <a:gd name="connsiteY1" fmla="*/ 665825 h 807867"/>
              <a:gd name="connsiteX2" fmla="*/ 1544714 w 1544714"/>
              <a:gd name="connsiteY2" fmla="*/ 807867 h 8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14" h="807867">
                <a:moveTo>
                  <a:pt x="0" y="0"/>
                </a:moveTo>
                <a:cubicBezTo>
                  <a:pt x="13316" y="265590"/>
                  <a:pt x="26633" y="531181"/>
                  <a:pt x="284085" y="665825"/>
                </a:cubicBezTo>
                <a:cubicBezTo>
                  <a:pt x="541537" y="800469"/>
                  <a:pt x="1043125" y="804168"/>
                  <a:pt x="1544714" y="8078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E2837BB3-F380-4FA7-89EC-6079A91C908B}"/>
              </a:ext>
            </a:extLst>
          </p:cNvPr>
          <p:cNvSpPr/>
          <p:nvPr/>
        </p:nvSpPr>
        <p:spPr>
          <a:xfrm>
            <a:off x="4488631" y="5460224"/>
            <a:ext cx="18053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Erro</a:t>
            </a:r>
          </a:p>
          <a:p>
            <a:r>
              <a:rPr lang="pt-BR" sz="3200" dirty="0">
                <a:latin typeface="Arvo" panose="02000000000000000000" pitchFamily="2" charset="0"/>
              </a:rPr>
              <a:t>Resíduo</a:t>
            </a:r>
            <a:endParaRPr lang="pt-BR" sz="3200" dirty="0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10C59DEE-0E95-42BD-80EA-DBFE46C75BE7}"/>
              </a:ext>
            </a:extLst>
          </p:cNvPr>
          <p:cNvSpPr/>
          <p:nvPr/>
        </p:nvSpPr>
        <p:spPr>
          <a:xfrm>
            <a:off x="2672179" y="4044780"/>
            <a:ext cx="1810162" cy="7221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369D4FA7-D105-4CA2-B1B5-BF6D34F7615C}"/>
              </a:ext>
            </a:extLst>
          </p:cNvPr>
          <p:cNvGrpSpPr/>
          <p:nvPr/>
        </p:nvGrpSpPr>
        <p:grpSpPr>
          <a:xfrm>
            <a:off x="5441320" y="4044780"/>
            <a:ext cx="960495" cy="722195"/>
            <a:chOff x="6709809" y="4440043"/>
            <a:chExt cx="960495" cy="722195"/>
          </a:xfrm>
        </p:grpSpPr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B76EC89E-C74F-4607-8EB3-914FEDF2EC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2377A8BC-7BEB-4ED4-8310-C136B3AB772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BBDC71B6-00B2-4226-85F1-8FBD4DD677D8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04F0660E-7E02-487F-BB5D-B3803E38E05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AA02597F-C86C-4478-B43C-CB734EEA7EF5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9FB59778-3BD2-4364-9A7A-2AC2F7A20291}"/>
                </a:ext>
              </a:extLst>
            </p:cNvPr>
            <p:cNvCxnSpPr>
              <a:cxnSpLocks/>
              <a:stCxn id="74" idx="0"/>
              <a:endCxn id="7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7D65456E-FDC9-4931-BE70-A74B6A54835C}"/>
                </a:ext>
              </a:extLst>
            </p:cNvPr>
            <p:cNvCxnSpPr>
              <a:cxnSpLocks/>
              <a:stCxn id="75" idx="0"/>
              <a:endCxn id="7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7A3EBDCE-4131-4137-A251-45E36AE44111}"/>
                </a:ext>
              </a:extLst>
            </p:cNvPr>
            <p:cNvCxnSpPr>
              <a:cxnSpLocks/>
              <a:stCxn id="77" idx="0"/>
              <a:endCxn id="7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BF2B3A3B-6DDF-463A-991A-861179053D45}"/>
                </a:ext>
              </a:extLst>
            </p:cNvPr>
            <p:cNvCxnSpPr>
              <a:cxnSpLocks/>
              <a:stCxn id="76" idx="0"/>
              <a:endCxn id="7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3B727899-B3D8-4B3B-839B-3695B67A73D9}"/>
              </a:ext>
            </a:extLst>
          </p:cNvPr>
          <p:cNvCxnSpPr>
            <a:cxnSpLocks/>
          </p:cNvCxnSpPr>
          <p:nvPr/>
        </p:nvCxnSpPr>
        <p:spPr>
          <a:xfrm flipV="1">
            <a:off x="8903147" y="324103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4FE2E58C-ED5D-4101-AC26-382D38CB6DE1}"/>
              </a:ext>
            </a:extLst>
          </p:cNvPr>
          <p:cNvCxnSpPr>
            <a:cxnSpLocks/>
          </p:cNvCxnSpPr>
          <p:nvPr/>
        </p:nvCxnSpPr>
        <p:spPr>
          <a:xfrm>
            <a:off x="8903147" y="575340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E579D39D-2AEE-4106-B0E1-0DE21806873E}"/>
              </a:ext>
            </a:extLst>
          </p:cNvPr>
          <p:cNvSpPr/>
          <p:nvPr/>
        </p:nvSpPr>
        <p:spPr>
          <a:xfrm>
            <a:off x="8263695" y="42857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L</a:t>
            </a:r>
            <a:endParaRPr lang="pt-BR" dirty="0"/>
          </a:p>
        </p:txBody>
      </p:sp>
      <p:sp>
        <p:nvSpPr>
          <p:cNvPr id="86" name="Forma Livre: Forma 85">
            <a:extLst>
              <a:ext uri="{FF2B5EF4-FFF2-40B4-BE49-F238E27FC236}">
                <a16:creationId xmlns:a16="http://schemas.microsoft.com/office/drawing/2014/main" id="{C5C0EE5D-F694-4265-BA01-7864471490D1}"/>
              </a:ext>
            </a:extLst>
          </p:cNvPr>
          <p:cNvSpPr/>
          <p:nvPr/>
        </p:nvSpPr>
        <p:spPr>
          <a:xfrm>
            <a:off x="9097330" y="3435658"/>
            <a:ext cx="2044146" cy="2114116"/>
          </a:xfrm>
          <a:custGeom>
            <a:avLst/>
            <a:gdLst>
              <a:gd name="connsiteX0" fmla="*/ 11159 w 2044146"/>
              <a:gd name="connsiteY0" fmla="*/ 0 h 2114116"/>
              <a:gd name="connsiteX1" fmla="*/ 28915 w 2044146"/>
              <a:gd name="connsiteY1" fmla="*/ 878890 h 2114116"/>
              <a:gd name="connsiteX2" fmla="*/ 259734 w 2044146"/>
              <a:gd name="connsiteY2" fmla="*/ 1127464 h 2114116"/>
              <a:gd name="connsiteX3" fmla="*/ 446165 w 2044146"/>
              <a:gd name="connsiteY3" fmla="*/ 1819923 h 2114116"/>
              <a:gd name="connsiteX4" fmla="*/ 898926 w 2044146"/>
              <a:gd name="connsiteY4" fmla="*/ 2112886 h 2114116"/>
              <a:gd name="connsiteX5" fmla="*/ 1325054 w 2044146"/>
              <a:gd name="connsiteY5" fmla="*/ 1917577 h 2114116"/>
              <a:gd name="connsiteX6" fmla="*/ 1644651 w 2044146"/>
              <a:gd name="connsiteY6" fmla="*/ 1740024 h 2114116"/>
              <a:gd name="connsiteX7" fmla="*/ 1733427 w 2044146"/>
              <a:gd name="connsiteY7" fmla="*/ 1145220 h 2114116"/>
              <a:gd name="connsiteX8" fmla="*/ 1990880 w 2044146"/>
              <a:gd name="connsiteY8" fmla="*/ 301841 h 2114116"/>
              <a:gd name="connsiteX9" fmla="*/ 2044146 w 2044146"/>
              <a:gd name="connsiteY9" fmla="*/ 26633 h 211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146" h="2114116">
                <a:moveTo>
                  <a:pt x="11159" y="0"/>
                </a:moveTo>
                <a:cubicBezTo>
                  <a:pt x="-678" y="345489"/>
                  <a:pt x="-12514" y="690979"/>
                  <a:pt x="28915" y="878890"/>
                </a:cubicBezTo>
                <a:cubicBezTo>
                  <a:pt x="70344" y="1066801"/>
                  <a:pt x="190192" y="970625"/>
                  <a:pt x="259734" y="1127464"/>
                </a:cubicBezTo>
                <a:cubicBezTo>
                  <a:pt x="329276" y="1284303"/>
                  <a:pt x="339633" y="1655686"/>
                  <a:pt x="446165" y="1819923"/>
                </a:cubicBezTo>
                <a:cubicBezTo>
                  <a:pt x="552697" y="1984160"/>
                  <a:pt x="752445" y="2096610"/>
                  <a:pt x="898926" y="2112886"/>
                </a:cubicBezTo>
                <a:cubicBezTo>
                  <a:pt x="1045407" y="2129162"/>
                  <a:pt x="1200767" y="1979721"/>
                  <a:pt x="1325054" y="1917577"/>
                </a:cubicBezTo>
                <a:cubicBezTo>
                  <a:pt x="1449341" y="1855433"/>
                  <a:pt x="1576589" y="1868750"/>
                  <a:pt x="1644651" y="1740024"/>
                </a:cubicBezTo>
                <a:cubicBezTo>
                  <a:pt x="1712713" y="1611298"/>
                  <a:pt x="1675722" y="1384917"/>
                  <a:pt x="1733427" y="1145220"/>
                </a:cubicBezTo>
                <a:cubicBezTo>
                  <a:pt x="1791132" y="905523"/>
                  <a:pt x="1939094" y="488272"/>
                  <a:pt x="1990880" y="301841"/>
                </a:cubicBezTo>
                <a:cubicBezTo>
                  <a:pt x="2042667" y="115410"/>
                  <a:pt x="2043406" y="71021"/>
                  <a:pt x="2044146" y="2663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80EE2AAD-0827-4BD8-8A9F-ACC3C71B7314}"/>
              </a:ext>
            </a:extLst>
          </p:cNvPr>
          <p:cNvSpPr/>
          <p:nvPr/>
        </p:nvSpPr>
        <p:spPr>
          <a:xfrm>
            <a:off x="9154160" y="438278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E9D6816E-6DD3-4BF1-A8A6-989CD4873278}"/>
              </a:ext>
            </a:extLst>
          </p:cNvPr>
          <p:cNvSpPr/>
          <p:nvPr/>
        </p:nvSpPr>
        <p:spPr>
          <a:xfrm>
            <a:off x="9367545" y="489219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EAFBE416-2855-415C-BFE6-A3D0E873E856}"/>
              </a:ext>
            </a:extLst>
          </p:cNvPr>
          <p:cNvSpPr/>
          <p:nvPr/>
        </p:nvSpPr>
        <p:spPr>
          <a:xfrm>
            <a:off x="9531053" y="5254164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FC965F8E-7161-4C9F-AEA6-86F94452149D}"/>
              </a:ext>
            </a:extLst>
          </p:cNvPr>
          <p:cNvSpPr/>
          <p:nvPr/>
        </p:nvSpPr>
        <p:spPr>
          <a:xfrm>
            <a:off x="9793401" y="5952894"/>
            <a:ext cx="277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</a:t>
            </a:r>
            <a:endParaRPr lang="pt-BR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453B87E8-C992-47CD-85F9-5E51FFF2E145}"/>
                  </a:ext>
                </a:extLst>
              </p14:cNvPr>
              <p14:cNvContentPartPr/>
              <p14:nvPr/>
            </p14:nvContentPartPr>
            <p14:xfrm>
              <a:off x="3394800" y="4181040"/>
              <a:ext cx="2873520" cy="102456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453B87E8-C992-47CD-85F9-5E51FFF2E1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5440" y="4171680"/>
                <a:ext cx="2892240" cy="104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85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A6E19302-D8FA-4E28-86C5-73D1AA852B92}"/>
                  </a:ext>
                </a:extLst>
              </p:cNvPr>
              <p:cNvSpPr txBox="1"/>
              <p:nvPr/>
            </p:nvSpPr>
            <p:spPr>
              <a:xfrm>
                <a:off x="7120326" y="2993522"/>
                <a:ext cx="324954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A6E19302-D8FA-4E28-86C5-73D1AA852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326" y="2993522"/>
                <a:ext cx="3249544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A25124A-E0F2-497D-ABDA-875987580440}"/>
              </a:ext>
            </a:extLst>
          </p:cNvPr>
          <p:cNvGrpSpPr/>
          <p:nvPr/>
        </p:nvGrpSpPr>
        <p:grpSpPr>
          <a:xfrm>
            <a:off x="1056443" y="1376039"/>
            <a:ext cx="5202313" cy="4083728"/>
            <a:chOff x="1056443" y="1376039"/>
            <a:chExt cx="5202313" cy="4083728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DF21AA36-5C22-4134-94D1-61B2E6D7D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920" y="1756265"/>
              <a:ext cx="4359018" cy="334547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5AF30067-C0A2-43AE-B779-0F3A2CDB5EFF}"/>
                </a:ext>
              </a:extLst>
            </p:cNvPr>
            <p:cNvSpPr/>
            <p:nvPr/>
          </p:nvSpPr>
          <p:spPr>
            <a:xfrm>
              <a:off x="1056443" y="1376039"/>
              <a:ext cx="5202313" cy="4083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159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f3(x)</a:t>
            </a:r>
            <a:r>
              <a:rPr lang="pt-BR" sz="3200" dirty="0">
                <a:latin typeface="Arvo" panose="02000000000000000000" pitchFamily="2" charset="0"/>
              </a:rPr>
              <a:t>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CE1CBDFD-F656-43A8-89B7-9D5E2464CC09}"/>
                  </a:ext>
                </a:extLst>
              </p:cNvPr>
              <p:cNvSpPr txBox="1"/>
              <p:nvPr/>
            </p:nvSpPr>
            <p:spPr>
              <a:xfrm>
                <a:off x="576462" y="5268055"/>
                <a:ext cx="2499852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CE1CBDFD-F656-43A8-89B7-9D5E2464C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62" y="5268055"/>
                <a:ext cx="2499852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06511C0A-B4F4-4D20-89A6-B90862DF46AB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5365380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(        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06511C0A-B4F4-4D20-89A6-B90862DF4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5365380" cy="10433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Forma Livre: Forma 72">
            <a:extLst>
              <a:ext uri="{FF2B5EF4-FFF2-40B4-BE49-F238E27FC236}">
                <a16:creationId xmlns:a16="http://schemas.microsoft.com/office/drawing/2014/main" id="{0CB8CEE2-D147-43AF-B15F-23F0508565B4}"/>
              </a:ext>
            </a:extLst>
          </p:cNvPr>
          <p:cNvSpPr/>
          <p:nvPr/>
        </p:nvSpPr>
        <p:spPr>
          <a:xfrm>
            <a:off x="3515557" y="4883222"/>
            <a:ext cx="861134" cy="993795"/>
          </a:xfrm>
          <a:custGeom>
            <a:avLst/>
            <a:gdLst>
              <a:gd name="connsiteX0" fmla="*/ 0 w 1544714"/>
              <a:gd name="connsiteY0" fmla="*/ 0 h 807867"/>
              <a:gd name="connsiteX1" fmla="*/ 284085 w 1544714"/>
              <a:gd name="connsiteY1" fmla="*/ 665825 h 807867"/>
              <a:gd name="connsiteX2" fmla="*/ 1544714 w 1544714"/>
              <a:gd name="connsiteY2" fmla="*/ 807867 h 8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14" h="807867">
                <a:moveTo>
                  <a:pt x="0" y="0"/>
                </a:moveTo>
                <a:cubicBezTo>
                  <a:pt x="13316" y="265590"/>
                  <a:pt x="26633" y="531181"/>
                  <a:pt x="284085" y="665825"/>
                </a:cubicBezTo>
                <a:cubicBezTo>
                  <a:pt x="541537" y="800469"/>
                  <a:pt x="1043125" y="804168"/>
                  <a:pt x="1544714" y="8078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F6BF1B51-F260-486C-BFCE-F3FAEEEDF5CC}"/>
              </a:ext>
            </a:extLst>
          </p:cNvPr>
          <p:cNvSpPr/>
          <p:nvPr/>
        </p:nvSpPr>
        <p:spPr>
          <a:xfrm>
            <a:off x="4488631" y="5460224"/>
            <a:ext cx="18053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Erro</a:t>
            </a:r>
          </a:p>
          <a:p>
            <a:r>
              <a:rPr lang="pt-BR" sz="3200" dirty="0">
                <a:latin typeface="Arvo" panose="02000000000000000000" pitchFamily="2" charset="0"/>
              </a:rPr>
              <a:t>Resíduo</a:t>
            </a:r>
            <a:endParaRPr lang="pt-BR" sz="3200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306B1EC6-CB13-4B56-A584-B719BF1A0F22}"/>
              </a:ext>
            </a:extLst>
          </p:cNvPr>
          <p:cNvSpPr/>
          <p:nvPr/>
        </p:nvSpPr>
        <p:spPr>
          <a:xfrm>
            <a:off x="2672179" y="4044780"/>
            <a:ext cx="1810162" cy="7221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F08C4944-2391-46F2-99A2-C67363E5FE3E}"/>
              </a:ext>
            </a:extLst>
          </p:cNvPr>
          <p:cNvGrpSpPr/>
          <p:nvPr/>
        </p:nvGrpSpPr>
        <p:grpSpPr>
          <a:xfrm>
            <a:off x="5441320" y="4044780"/>
            <a:ext cx="960495" cy="722195"/>
            <a:chOff x="6709809" y="4440043"/>
            <a:chExt cx="960495" cy="722195"/>
          </a:xfrm>
        </p:grpSpPr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5EB2A18C-001C-44AB-A1C1-3345DFA5CBD1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B9714367-74B1-4182-BEFB-2DBEBE17EA1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9" name="Retângulo: Cantos Arredondados 78">
              <a:extLst>
                <a:ext uri="{FF2B5EF4-FFF2-40B4-BE49-F238E27FC236}">
                  <a16:creationId xmlns:a16="http://schemas.microsoft.com/office/drawing/2014/main" id="{47452B85-7B52-4175-827D-2138F1895368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0" name="Retângulo: Cantos Arredondados 79">
              <a:extLst>
                <a:ext uri="{FF2B5EF4-FFF2-40B4-BE49-F238E27FC236}">
                  <a16:creationId xmlns:a16="http://schemas.microsoft.com/office/drawing/2014/main" id="{F101AAB0-5964-4BF2-9342-3ADA42690CD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9C4D5344-DCC3-4F54-975C-91D9A9CEAED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32ACD868-059B-4FD2-A08E-2E51A0452A8B}"/>
                </a:ext>
              </a:extLst>
            </p:cNvPr>
            <p:cNvCxnSpPr>
              <a:cxnSpLocks/>
              <a:stCxn id="78" idx="0"/>
              <a:endCxn id="77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6199E765-352C-4161-A5A0-8B7D8E2C14E0}"/>
                </a:ext>
              </a:extLst>
            </p:cNvPr>
            <p:cNvCxnSpPr>
              <a:cxnSpLocks/>
              <a:stCxn id="79" idx="0"/>
              <a:endCxn id="77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5F036445-C261-4BF3-AC8B-08977096AEC1}"/>
                </a:ext>
              </a:extLst>
            </p:cNvPr>
            <p:cNvCxnSpPr>
              <a:cxnSpLocks/>
              <a:stCxn id="81" idx="0"/>
              <a:endCxn id="79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252C1717-3050-4BE7-B062-CFFAEFB063D1}"/>
                </a:ext>
              </a:extLst>
            </p:cNvPr>
            <p:cNvCxnSpPr>
              <a:cxnSpLocks/>
              <a:stCxn id="80" idx="0"/>
              <a:endCxn id="79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309C4B65-0F20-43DF-8033-5AFF630612B6}"/>
              </a:ext>
            </a:extLst>
          </p:cNvPr>
          <p:cNvCxnSpPr>
            <a:cxnSpLocks/>
          </p:cNvCxnSpPr>
          <p:nvPr/>
        </p:nvCxnSpPr>
        <p:spPr>
          <a:xfrm flipV="1">
            <a:off x="8903147" y="324103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77893109-F8C9-4102-AC5E-9A95272D372C}"/>
              </a:ext>
            </a:extLst>
          </p:cNvPr>
          <p:cNvCxnSpPr>
            <a:cxnSpLocks/>
          </p:cNvCxnSpPr>
          <p:nvPr/>
        </p:nvCxnSpPr>
        <p:spPr>
          <a:xfrm>
            <a:off x="8903147" y="575340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tângulo 88">
            <a:extLst>
              <a:ext uri="{FF2B5EF4-FFF2-40B4-BE49-F238E27FC236}">
                <a16:creationId xmlns:a16="http://schemas.microsoft.com/office/drawing/2014/main" id="{BFE3F04A-BF52-489D-9FF1-882B2B56C682}"/>
              </a:ext>
            </a:extLst>
          </p:cNvPr>
          <p:cNvSpPr/>
          <p:nvPr/>
        </p:nvSpPr>
        <p:spPr>
          <a:xfrm>
            <a:off x="8263695" y="42857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L</a:t>
            </a:r>
            <a:endParaRPr lang="pt-BR" dirty="0"/>
          </a:p>
        </p:txBody>
      </p:sp>
      <p:sp>
        <p:nvSpPr>
          <p:cNvPr id="90" name="Forma Livre: Forma 89">
            <a:extLst>
              <a:ext uri="{FF2B5EF4-FFF2-40B4-BE49-F238E27FC236}">
                <a16:creationId xmlns:a16="http://schemas.microsoft.com/office/drawing/2014/main" id="{DF3E43CD-BDC0-4501-818E-3FD84440CB2D}"/>
              </a:ext>
            </a:extLst>
          </p:cNvPr>
          <p:cNvSpPr/>
          <p:nvPr/>
        </p:nvSpPr>
        <p:spPr>
          <a:xfrm>
            <a:off x="9097330" y="3435658"/>
            <a:ext cx="2044146" cy="2114116"/>
          </a:xfrm>
          <a:custGeom>
            <a:avLst/>
            <a:gdLst>
              <a:gd name="connsiteX0" fmla="*/ 11159 w 2044146"/>
              <a:gd name="connsiteY0" fmla="*/ 0 h 2114116"/>
              <a:gd name="connsiteX1" fmla="*/ 28915 w 2044146"/>
              <a:gd name="connsiteY1" fmla="*/ 878890 h 2114116"/>
              <a:gd name="connsiteX2" fmla="*/ 259734 w 2044146"/>
              <a:gd name="connsiteY2" fmla="*/ 1127464 h 2114116"/>
              <a:gd name="connsiteX3" fmla="*/ 446165 w 2044146"/>
              <a:gd name="connsiteY3" fmla="*/ 1819923 h 2114116"/>
              <a:gd name="connsiteX4" fmla="*/ 898926 w 2044146"/>
              <a:gd name="connsiteY4" fmla="*/ 2112886 h 2114116"/>
              <a:gd name="connsiteX5" fmla="*/ 1325054 w 2044146"/>
              <a:gd name="connsiteY5" fmla="*/ 1917577 h 2114116"/>
              <a:gd name="connsiteX6" fmla="*/ 1644651 w 2044146"/>
              <a:gd name="connsiteY6" fmla="*/ 1740024 h 2114116"/>
              <a:gd name="connsiteX7" fmla="*/ 1733427 w 2044146"/>
              <a:gd name="connsiteY7" fmla="*/ 1145220 h 2114116"/>
              <a:gd name="connsiteX8" fmla="*/ 1990880 w 2044146"/>
              <a:gd name="connsiteY8" fmla="*/ 301841 h 2114116"/>
              <a:gd name="connsiteX9" fmla="*/ 2044146 w 2044146"/>
              <a:gd name="connsiteY9" fmla="*/ 26633 h 211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146" h="2114116">
                <a:moveTo>
                  <a:pt x="11159" y="0"/>
                </a:moveTo>
                <a:cubicBezTo>
                  <a:pt x="-678" y="345489"/>
                  <a:pt x="-12514" y="690979"/>
                  <a:pt x="28915" y="878890"/>
                </a:cubicBezTo>
                <a:cubicBezTo>
                  <a:pt x="70344" y="1066801"/>
                  <a:pt x="190192" y="970625"/>
                  <a:pt x="259734" y="1127464"/>
                </a:cubicBezTo>
                <a:cubicBezTo>
                  <a:pt x="329276" y="1284303"/>
                  <a:pt x="339633" y="1655686"/>
                  <a:pt x="446165" y="1819923"/>
                </a:cubicBezTo>
                <a:cubicBezTo>
                  <a:pt x="552697" y="1984160"/>
                  <a:pt x="752445" y="2096610"/>
                  <a:pt x="898926" y="2112886"/>
                </a:cubicBezTo>
                <a:cubicBezTo>
                  <a:pt x="1045407" y="2129162"/>
                  <a:pt x="1200767" y="1979721"/>
                  <a:pt x="1325054" y="1917577"/>
                </a:cubicBezTo>
                <a:cubicBezTo>
                  <a:pt x="1449341" y="1855433"/>
                  <a:pt x="1576589" y="1868750"/>
                  <a:pt x="1644651" y="1740024"/>
                </a:cubicBezTo>
                <a:cubicBezTo>
                  <a:pt x="1712713" y="1611298"/>
                  <a:pt x="1675722" y="1384917"/>
                  <a:pt x="1733427" y="1145220"/>
                </a:cubicBezTo>
                <a:cubicBezTo>
                  <a:pt x="1791132" y="905523"/>
                  <a:pt x="1939094" y="488272"/>
                  <a:pt x="1990880" y="301841"/>
                </a:cubicBezTo>
                <a:cubicBezTo>
                  <a:pt x="2042667" y="115410"/>
                  <a:pt x="2043406" y="71021"/>
                  <a:pt x="2044146" y="2663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97B29A64-C724-4784-AE24-80DB132FC0AD}"/>
              </a:ext>
            </a:extLst>
          </p:cNvPr>
          <p:cNvSpPr/>
          <p:nvPr/>
        </p:nvSpPr>
        <p:spPr>
          <a:xfrm>
            <a:off x="9154160" y="438278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A3B38E08-353E-4BAB-9BD1-8B09C39659ED}"/>
              </a:ext>
            </a:extLst>
          </p:cNvPr>
          <p:cNvSpPr/>
          <p:nvPr/>
        </p:nvSpPr>
        <p:spPr>
          <a:xfrm>
            <a:off x="9367545" y="489219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98E9AA52-5763-4486-9589-39E1A710065A}"/>
              </a:ext>
            </a:extLst>
          </p:cNvPr>
          <p:cNvSpPr/>
          <p:nvPr/>
        </p:nvSpPr>
        <p:spPr>
          <a:xfrm>
            <a:off x="9531053" y="5254164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7DAB692D-004F-47EA-AC25-BACC775E29A4}"/>
              </a:ext>
            </a:extLst>
          </p:cNvPr>
          <p:cNvSpPr/>
          <p:nvPr/>
        </p:nvSpPr>
        <p:spPr>
          <a:xfrm>
            <a:off x="9793401" y="5952894"/>
            <a:ext cx="277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</a:t>
            </a:r>
            <a:endParaRPr lang="pt-BR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219F0E55-D3C5-4C11-8911-39C841756559}"/>
                  </a:ext>
                </a:extLst>
              </p14:cNvPr>
              <p14:cNvContentPartPr/>
              <p14:nvPr/>
            </p14:nvContentPartPr>
            <p14:xfrm>
              <a:off x="1457640" y="3849120"/>
              <a:ext cx="5177160" cy="173772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219F0E55-D3C5-4C11-8911-39C84175655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48280" y="3839760"/>
                <a:ext cx="5195880" cy="175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8763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4815164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80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4815164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9262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m:</a:t>
            </a:r>
            <a:endParaRPr lang="pt-BR" sz="3200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766D4A04-5F07-4B3A-988A-CD01FDC591E9}"/>
              </a:ext>
            </a:extLst>
          </p:cNvPr>
          <p:cNvGrpSpPr/>
          <p:nvPr/>
        </p:nvGrpSpPr>
        <p:grpSpPr>
          <a:xfrm>
            <a:off x="4822891" y="4027845"/>
            <a:ext cx="960495" cy="722195"/>
            <a:chOff x="6709809" y="4440043"/>
            <a:chExt cx="960495" cy="722195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1202F755-7EFF-487B-85EE-D631AE3300A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63E2FDBF-C609-4B13-97C1-261555C887F7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4BE6A4C8-A9B3-4155-ADD9-EAC986012E1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2F20FB72-7886-4387-A28D-B308F652A40F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A638534-0201-40A8-AAA6-CF95D39BA2A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FF534598-2C6C-4AF7-965B-16DB4042E75F}"/>
                </a:ext>
              </a:extLst>
            </p:cNvPr>
            <p:cNvCxnSpPr>
              <a:cxnSpLocks/>
              <a:stCxn id="62" idx="0"/>
              <a:endCxn id="6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F5CEEB44-AA4C-42BE-BF50-60745167C7D5}"/>
                </a:ext>
              </a:extLst>
            </p:cNvPr>
            <p:cNvCxnSpPr>
              <a:cxnSpLocks/>
              <a:stCxn id="63" idx="0"/>
              <a:endCxn id="6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42F3FEA0-DEA5-4AA0-8942-02CBDACDBA28}"/>
                </a:ext>
              </a:extLst>
            </p:cNvPr>
            <p:cNvCxnSpPr>
              <a:cxnSpLocks/>
              <a:stCxn id="65" idx="0"/>
              <a:endCxn id="6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3B8B38B1-9F90-4734-91FE-50A280B8F4CD}"/>
                </a:ext>
              </a:extLst>
            </p:cNvPr>
            <p:cNvCxnSpPr>
              <a:cxnSpLocks/>
              <a:stCxn id="64" idx="0"/>
              <a:endCxn id="6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22C3A48D-65BC-47D9-AC30-B98397E4667F}"/>
              </a:ext>
            </a:extLst>
          </p:cNvPr>
          <p:cNvSpPr/>
          <p:nvPr/>
        </p:nvSpPr>
        <p:spPr>
          <a:xfrm>
            <a:off x="3222593" y="4833656"/>
            <a:ext cx="1154097" cy="1043362"/>
          </a:xfrm>
          <a:custGeom>
            <a:avLst/>
            <a:gdLst>
              <a:gd name="connsiteX0" fmla="*/ 0 w 1544714"/>
              <a:gd name="connsiteY0" fmla="*/ 0 h 807867"/>
              <a:gd name="connsiteX1" fmla="*/ 284085 w 1544714"/>
              <a:gd name="connsiteY1" fmla="*/ 665825 h 807867"/>
              <a:gd name="connsiteX2" fmla="*/ 1544714 w 1544714"/>
              <a:gd name="connsiteY2" fmla="*/ 807867 h 8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14" h="807867">
                <a:moveTo>
                  <a:pt x="0" y="0"/>
                </a:moveTo>
                <a:cubicBezTo>
                  <a:pt x="13316" y="265590"/>
                  <a:pt x="26633" y="531181"/>
                  <a:pt x="284085" y="665825"/>
                </a:cubicBezTo>
                <a:cubicBezTo>
                  <a:pt x="541537" y="800469"/>
                  <a:pt x="1043125" y="804168"/>
                  <a:pt x="1544714" y="8078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E2837BB3-F380-4FA7-89EC-6079A91C908B}"/>
              </a:ext>
            </a:extLst>
          </p:cNvPr>
          <p:cNvSpPr/>
          <p:nvPr/>
        </p:nvSpPr>
        <p:spPr>
          <a:xfrm>
            <a:off x="4488631" y="5460224"/>
            <a:ext cx="18053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Erro</a:t>
            </a:r>
          </a:p>
          <a:p>
            <a:r>
              <a:rPr lang="pt-BR" sz="3200" dirty="0">
                <a:latin typeface="Arvo" panose="02000000000000000000" pitchFamily="2" charset="0"/>
              </a:rPr>
              <a:t>Resíduo</a:t>
            </a:r>
            <a:endParaRPr lang="pt-BR" sz="32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E6FB6BC-B7F7-4069-8725-ED0D021E4B52}"/>
              </a:ext>
            </a:extLst>
          </p:cNvPr>
          <p:cNvSpPr/>
          <p:nvPr/>
        </p:nvSpPr>
        <p:spPr>
          <a:xfrm>
            <a:off x="8436847" y="4181206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Arvo" panose="02000000000000000000" pitchFamily="2" charset="0"/>
              </a:rPr>
              <a:t>fm</a:t>
            </a:r>
            <a:r>
              <a:rPr lang="pt-BR" dirty="0">
                <a:latin typeface="Arvo" panose="02000000000000000000" pitchFamily="2" charset="0"/>
              </a:rPr>
              <a:t>(x) =  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4061313-A73D-4774-98F3-F538EB6035FF}"/>
                  </a:ext>
                </a:extLst>
              </p:cNvPr>
              <p:cNvSpPr txBox="1"/>
              <p:nvPr/>
            </p:nvSpPr>
            <p:spPr>
              <a:xfrm>
                <a:off x="9303550" y="4069832"/>
                <a:ext cx="448648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4061313-A73D-4774-98F3-F538EB603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550" y="4069832"/>
                <a:ext cx="448648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>
            <a:extLst>
              <a:ext uri="{FF2B5EF4-FFF2-40B4-BE49-F238E27FC236}">
                <a16:creationId xmlns:a16="http://schemas.microsoft.com/office/drawing/2014/main" id="{6EA30FB7-7E44-450B-807F-C6B046A716FD}"/>
              </a:ext>
            </a:extLst>
          </p:cNvPr>
          <p:cNvSpPr/>
          <p:nvPr/>
        </p:nvSpPr>
        <p:spPr>
          <a:xfrm>
            <a:off x="9620840" y="4182492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Arvo" panose="02000000000000000000" pitchFamily="2" charset="0"/>
              </a:rPr>
              <a:t>fb</a:t>
            </a:r>
            <a:r>
              <a:rPr lang="pt-BR" dirty="0">
                <a:latin typeface="Arvo" panose="02000000000000000000" pitchFamily="2" charset="0"/>
              </a:rPr>
              <a:t>(x) 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F8BB60B-AFE8-42C1-BC9D-E2BDAA59DE35}"/>
              </a:ext>
            </a:extLst>
          </p:cNvPr>
          <p:cNvSpPr/>
          <p:nvPr/>
        </p:nvSpPr>
        <p:spPr>
          <a:xfrm>
            <a:off x="9251196" y="4556507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b = 1</a:t>
            </a:r>
            <a:endParaRPr lang="pt-BR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61FEA8D7-7031-4761-BDA9-4C673BA9B088}"/>
              </a:ext>
            </a:extLst>
          </p:cNvPr>
          <p:cNvSpPr/>
          <p:nvPr/>
        </p:nvSpPr>
        <p:spPr>
          <a:xfrm>
            <a:off x="9255443" y="38289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7463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9262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m:</a:t>
            </a:r>
            <a:endParaRPr lang="pt-BR" sz="32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E6FB6BC-B7F7-4069-8725-ED0D021E4B52}"/>
              </a:ext>
            </a:extLst>
          </p:cNvPr>
          <p:cNvSpPr/>
          <p:nvPr/>
        </p:nvSpPr>
        <p:spPr>
          <a:xfrm>
            <a:off x="8436847" y="4181206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Arvo" panose="02000000000000000000" pitchFamily="2" charset="0"/>
              </a:rPr>
              <a:t>fm</a:t>
            </a:r>
            <a:r>
              <a:rPr lang="pt-BR" dirty="0">
                <a:latin typeface="Arvo" panose="02000000000000000000" pitchFamily="2" charset="0"/>
              </a:rPr>
              <a:t>(x) =  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4061313-A73D-4774-98F3-F538EB6035FF}"/>
                  </a:ext>
                </a:extLst>
              </p:cNvPr>
              <p:cNvSpPr txBox="1"/>
              <p:nvPr/>
            </p:nvSpPr>
            <p:spPr>
              <a:xfrm>
                <a:off x="9303550" y="4069832"/>
                <a:ext cx="448648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4061313-A73D-4774-98F3-F538EB603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550" y="4069832"/>
                <a:ext cx="448648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>
            <a:extLst>
              <a:ext uri="{FF2B5EF4-FFF2-40B4-BE49-F238E27FC236}">
                <a16:creationId xmlns:a16="http://schemas.microsoft.com/office/drawing/2014/main" id="{6EA30FB7-7E44-450B-807F-C6B046A716FD}"/>
              </a:ext>
            </a:extLst>
          </p:cNvPr>
          <p:cNvSpPr/>
          <p:nvPr/>
        </p:nvSpPr>
        <p:spPr>
          <a:xfrm>
            <a:off x="9620840" y="4182492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Arvo" panose="02000000000000000000" pitchFamily="2" charset="0"/>
              </a:rPr>
              <a:t>fb</a:t>
            </a:r>
            <a:r>
              <a:rPr lang="pt-BR" dirty="0">
                <a:latin typeface="Arvo" panose="02000000000000000000" pitchFamily="2" charset="0"/>
              </a:rPr>
              <a:t>(x) 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F8BB60B-AFE8-42C1-BC9D-E2BDAA59DE35}"/>
              </a:ext>
            </a:extLst>
          </p:cNvPr>
          <p:cNvSpPr/>
          <p:nvPr/>
        </p:nvSpPr>
        <p:spPr>
          <a:xfrm>
            <a:off x="9251196" y="4556507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b = 1</a:t>
            </a:r>
            <a:endParaRPr lang="pt-BR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61FEA8D7-7031-4761-BDA9-4C673BA9B088}"/>
              </a:ext>
            </a:extLst>
          </p:cNvPr>
          <p:cNvSpPr/>
          <p:nvPr/>
        </p:nvSpPr>
        <p:spPr>
          <a:xfrm>
            <a:off x="9255443" y="38289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m</a:t>
            </a:r>
            <a:endParaRPr lang="pt-BR" dirty="0"/>
          </a:p>
        </p:txBody>
      </p:sp>
      <p:sp>
        <p:nvSpPr>
          <p:cNvPr id="74" name="Forma Livre: Forma 73">
            <a:extLst>
              <a:ext uri="{FF2B5EF4-FFF2-40B4-BE49-F238E27FC236}">
                <a16:creationId xmlns:a16="http://schemas.microsoft.com/office/drawing/2014/main" id="{32E236A9-0E69-484B-A577-B05E3B6E3452}"/>
              </a:ext>
            </a:extLst>
          </p:cNvPr>
          <p:cNvSpPr/>
          <p:nvPr/>
        </p:nvSpPr>
        <p:spPr>
          <a:xfrm flipH="1">
            <a:off x="9072599" y="5016132"/>
            <a:ext cx="720802" cy="807867"/>
          </a:xfrm>
          <a:custGeom>
            <a:avLst/>
            <a:gdLst>
              <a:gd name="connsiteX0" fmla="*/ 0 w 1544714"/>
              <a:gd name="connsiteY0" fmla="*/ 0 h 807867"/>
              <a:gd name="connsiteX1" fmla="*/ 284085 w 1544714"/>
              <a:gd name="connsiteY1" fmla="*/ 665825 h 807867"/>
              <a:gd name="connsiteX2" fmla="*/ 1544714 w 1544714"/>
              <a:gd name="connsiteY2" fmla="*/ 807867 h 8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14" h="807867">
                <a:moveTo>
                  <a:pt x="0" y="0"/>
                </a:moveTo>
                <a:cubicBezTo>
                  <a:pt x="13316" y="265590"/>
                  <a:pt x="26633" y="531181"/>
                  <a:pt x="284085" y="665825"/>
                </a:cubicBezTo>
                <a:cubicBezTo>
                  <a:pt x="541537" y="800469"/>
                  <a:pt x="1043125" y="804168"/>
                  <a:pt x="1544714" y="8078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74033974-1C97-473B-88F7-04D0C1A63D02}"/>
              </a:ext>
            </a:extLst>
          </p:cNvPr>
          <p:cNvSpPr/>
          <p:nvPr/>
        </p:nvSpPr>
        <p:spPr>
          <a:xfrm>
            <a:off x="7071992" y="5438348"/>
            <a:ext cx="23610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Modelo final:</a:t>
            </a:r>
          </a:p>
          <a:p>
            <a:r>
              <a:rPr lang="pt-BR" sz="2000" dirty="0">
                <a:latin typeface="Arvo" panose="02000000000000000000" pitchFamily="2" charset="0"/>
              </a:rPr>
              <a:t>Gigantesca soma de </a:t>
            </a:r>
            <a:r>
              <a:rPr lang="pt-BR" sz="2000" dirty="0" err="1">
                <a:latin typeface="Arvo" panose="02000000000000000000" pitchFamily="2" charset="0"/>
              </a:rPr>
              <a:t>case_whens</a:t>
            </a:r>
            <a:endParaRPr lang="pt-BR" sz="2000" dirty="0"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4AD5A0D1-9C49-4F90-8AAC-9117F31D215F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4815164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80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4AD5A0D1-9C49-4F90-8AAC-9117F31D2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4815164" cy="10433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Agrupar 71">
            <a:extLst>
              <a:ext uri="{FF2B5EF4-FFF2-40B4-BE49-F238E27FC236}">
                <a16:creationId xmlns:a16="http://schemas.microsoft.com/office/drawing/2014/main" id="{FB46EA2F-BCB4-454F-ACFA-0097DF1FDB96}"/>
              </a:ext>
            </a:extLst>
          </p:cNvPr>
          <p:cNvGrpSpPr/>
          <p:nvPr/>
        </p:nvGrpSpPr>
        <p:grpSpPr>
          <a:xfrm>
            <a:off x="4822891" y="4027845"/>
            <a:ext cx="960495" cy="722195"/>
            <a:chOff x="6709809" y="4440043"/>
            <a:chExt cx="960495" cy="722195"/>
          </a:xfrm>
        </p:grpSpPr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BE85BB46-4937-47AB-B6D2-E2C063ED9BF5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5298771E-973E-4292-B025-B20C0CF5C82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94F84908-C16A-490C-B75C-0E118400D504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9" name="Retângulo: Cantos Arredondados 78">
              <a:extLst>
                <a:ext uri="{FF2B5EF4-FFF2-40B4-BE49-F238E27FC236}">
                  <a16:creationId xmlns:a16="http://schemas.microsoft.com/office/drawing/2014/main" id="{33A08EE5-F9AE-4653-AB8A-8ED0E43062C7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0" name="Retângulo: Cantos Arredondados 79">
              <a:extLst>
                <a:ext uri="{FF2B5EF4-FFF2-40B4-BE49-F238E27FC236}">
                  <a16:creationId xmlns:a16="http://schemas.microsoft.com/office/drawing/2014/main" id="{CACCAB9C-5F96-44F2-94C3-F77E5652DD2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C6241CF7-9551-465B-80FC-D07128BBDD72}"/>
                </a:ext>
              </a:extLst>
            </p:cNvPr>
            <p:cNvCxnSpPr>
              <a:cxnSpLocks/>
              <a:stCxn id="77" idx="0"/>
              <a:endCxn id="76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C3D01357-74FC-4171-965B-529B0FB0B0EE}"/>
                </a:ext>
              </a:extLst>
            </p:cNvPr>
            <p:cNvCxnSpPr>
              <a:cxnSpLocks/>
              <a:stCxn id="78" idx="0"/>
              <a:endCxn id="76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87D38F93-4E7D-447E-8A0D-EDFEF016B3FA}"/>
                </a:ext>
              </a:extLst>
            </p:cNvPr>
            <p:cNvCxnSpPr>
              <a:cxnSpLocks/>
              <a:stCxn id="80" idx="0"/>
              <a:endCxn id="78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898243EF-D135-4474-8ED3-B84AEB33E493}"/>
                </a:ext>
              </a:extLst>
            </p:cNvPr>
            <p:cNvCxnSpPr>
              <a:cxnSpLocks/>
              <a:stCxn id="79" idx="0"/>
              <a:endCxn id="78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6" name="Forma Livre: Forma 85">
            <a:extLst>
              <a:ext uri="{FF2B5EF4-FFF2-40B4-BE49-F238E27FC236}">
                <a16:creationId xmlns:a16="http://schemas.microsoft.com/office/drawing/2014/main" id="{68ED5A61-1175-4AFB-8D25-3329D448C131}"/>
              </a:ext>
            </a:extLst>
          </p:cNvPr>
          <p:cNvSpPr/>
          <p:nvPr/>
        </p:nvSpPr>
        <p:spPr>
          <a:xfrm>
            <a:off x="3222593" y="4833656"/>
            <a:ext cx="1154097" cy="1043362"/>
          </a:xfrm>
          <a:custGeom>
            <a:avLst/>
            <a:gdLst>
              <a:gd name="connsiteX0" fmla="*/ 0 w 1544714"/>
              <a:gd name="connsiteY0" fmla="*/ 0 h 807867"/>
              <a:gd name="connsiteX1" fmla="*/ 284085 w 1544714"/>
              <a:gd name="connsiteY1" fmla="*/ 665825 h 807867"/>
              <a:gd name="connsiteX2" fmla="*/ 1544714 w 1544714"/>
              <a:gd name="connsiteY2" fmla="*/ 807867 h 8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14" h="807867">
                <a:moveTo>
                  <a:pt x="0" y="0"/>
                </a:moveTo>
                <a:cubicBezTo>
                  <a:pt x="13316" y="265590"/>
                  <a:pt x="26633" y="531181"/>
                  <a:pt x="284085" y="665825"/>
                </a:cubicBezTo>
                <a:cubicBezTo>
                  <a:pt x="541537" y="800469"/>
                  <a:pt x="1043125" y="804168"/>
                  <a:pt x="1544714" y="8078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6D5728D5-6D51-48EA-BCF2-09623A8E11C4}"/>
              </a:ext>
            </a:extLst>
          </p:cNvPr>
          <p:cNvSpPr/>
          <p:nvPr/>
        </p:nvSpPr>
        <p:spPr>
          <a:xfrm>
            <a:off x="4488631" y="5460224"/>
            <a:ext cx="18053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Erro</a:t>
            </a:r>
          </a:p>
          <a:p>
            <a:r>
              <a:rPr lang="pt-BR" sz="3200" dirty="0">
                <a:latin typeface="Arvo" panose="02000000000000000000" pitchFamily="2" charset="0"/>
              </a:rPr>
              <a:t>Resíduo</a:t>
            </a:r>
            <a:endParaRPr lang="pt-BR" sz="3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122309B7-C01B-4A2D-B16F-9E9346DCFA7B}"/>
                  </a:ext>
                </a:extLst>
              </p14:cNvPr>
              <p14:cNvContentPartPr/>
              <p14:nvPr/>
            </p14:nvContentPartPr>
            <p14:xfrm>
              <a:off x="1554480" y="3886200"/>
              <a:ext cx="8190720" cy="76104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122309B7-C01B-4A2D-B16F-9E9346DCFA7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45120" y="3876840"/>
                <a:ext cx="8209440" cy="77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8971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4D965F0F-BDCA-4A4B-A090-2FE0D0D659D9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0010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4D965F0F-BDCA-4A4B-A090-2FE0D0D65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00103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>
            <a:extLst>
              <a:ext uri="{FF2B5EF4-FFF2-40B4-BE49-F238E27FC236}">
                <a16:creationId xmlns:a16="http://schemas.microsoft.com/office/drawing/2014/main" id="{9B84EBC3-12EB-47FE-919B-94B41B7F59CE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0055719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4D965F0F-BDCA-4A4B-A090-2FE0D0D659D9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0010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4D965F0F-BDCA-4A4B-A090-2FE0D0D65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00103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>
            <a:extLst>
              <a:ext uri="{FF2B5EF4-FFF2-40B4-BE49-F238E27FC236}">
                <a16:creationId xmlns:a16="http://schemas.microsoft.com/office/drawing/2014/main" id="{9B84EBC3-12EB-47FE-919B-94B41B7F59CE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D4E03A04-7B09-4F39-88CD-B1E3286951F8}"/>
                  </a:ext>
                </a:extLst>
              </p:cNvPr>
              <p:cNvSpPr/>
              <p:nvPr/>
            </p:nvSpPr>
            <p:spPr>
              <a:xfrm>
                <a:off x="4834501" y="2121575"/>
                <a:ext cx="2962734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D4E03A04-7B09-4F39-88CD-B1E328695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501" y="2121575"/>
                <a:ext cx="2962734" cy="763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11405B6D-E105-402B-8DB8-3D7E9D47ED82}"/>
              </a:ext>
            </a:extLst>
          </p:cNvPr>
          <p:cNvSpPr/>
          <p:nvPr/>
        </p:nvSpPr>
        <p:spPr>
          <a:xfrm>
            <a:off x="2894120" y="2503122"/>
            <a:ext cx="1793290" cy="888148"/>
          </a:xfrm>
          <a:custGeom>
            <a:avLst/>
            <a:gdLst>
              <a:gd name="connsiteX0" fmla="*/ 1393795 w 1393795"/>
              <a:gd name="connsiteY0" fmla="*/ 0 h 798990"/>
              <a:gd name="connsiteX1" fmla="*/ 798991 w 1393795"/>
              <a:gd name="connsiteY1" fmla="*/ 275207 h 798990"/>
              <a:gd name="connsiteX2" fmla="*/ 0 w 1393795"/>
              <a:gd name="connsiteY2" fmla="*/ 798990 h 79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3795" h="798990">
                <a:moveTo>
                  <a:pt x="1393795" y="0"/>
                </a:moveTo>
                <a:cubicBezTo>
                  <a:pt x="1212542" y="71021"/>
                  <a:pt x="1031290" y="142042"/>
                  <a:pt x="798991" y="275207"/>
                </a:cubicBezTo>
                <a:cubicBezTo>
                  <a:pt x="566692" y="408372"/>
                  <a:pt x="283346" y="603681"/>
                  <a:pt x="0" y="79899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E504926-7B9F-4B3B-A214-23D935CB116F}"/>
              </a:ext>
            </a:extLst>
          </p:cNvPr>
          <p:cNvSpPr/>
          <p:nvPr/>
        </p:nvSpPr>
        <p:spPr>
          <a:xfrm>
            <a:off x="4347508" y="1861625"/>
            <a:ext cx="1748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Por exemplo...</a:t>
            </a:r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EA80AFEB-9400-4985-86E4-C4C72974D0B5}"/>
                  </a:ext>
                </a:extLst>
              </p14:cNvPr>
              <p14:cNvContentPartPr/>
              <p14:nvPr/>
            </p14:nvContentPartPr>
            <p14:xfrm>
              <a:off x="5832360" y="1982520"/>
              <a:ext cx="5088240" cy="81900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EA80AFEB-9400-4985-86E4-C4C72974D0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23000" y="1973160"/>
                <a:ext cx="5106960" cy="83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2174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BB863E0A-46C2-4420-BDD0-5D9A5CC83708}"/>
              </a:ext>
            </a:extLst>
          </p:cNvPr>
          <p:cNvSpPr/>
          <p:nvPr/>
        </p:nvSpPr>
        <p:spPr>
          <a:xfrm>
            <a:off x="3997556" y="4905122"/>
            <a:ext cx="6551409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Expansão de Taylor (!!!)</a:t>
            </a:r>
          </a:p>
          <a:p>
            <a:r>
              <a:rPr lang="pt-BR" sz="3200" dirty="0">
                <a:latin typeface="Arvo" panose="02000000000000000000" pitchFamily="2" charset="0"/>
              </a:rPr>
              <a:t>de segunda ordem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C9E683-AA6B-4ADE-BE02-A02032ABDBF5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10328340" cy="608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𝑚𝑖𝑛𝑖𝑚𝑖𝑧𝑎𝑟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pt-BR" sz="28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C9E683-AA6B-4ADE-BE02-A02032ABD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10328340" cy="6083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5F477BB4-BB6C-46F5-AEAD-6A4BACDB4B1E}"/>
                  </a:ext>
                </a:extLst>
              </p14:cNvPr>
              <p14:cNvContentPartPr/>
              <p14:nvPr/>
            </p14:nvContentPartPr>
            <p14:xfrm>
              <a:off x="981000" y="2314440"/>
              <a:ext cx="10017000" cy="384300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5F477BB4-BB6C-46F5-AEAD-6A4BACDB4B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1640" y="2305080"/>
                <a:ext cx="10035720" cy="386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0527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BB863E0A-46C2-4420-BDD0-5D9A5CC83708}"/>
              </a:ext>
            </a:extLst>
          </p:cNvPr>
          <p:cNvSpPr/>
          <p:nvPr/>
        </p:nvSpPr>
        <p:spPr>
          <a:xfrm>
            <a:off x="3997556" y="4905122"/>
            <a:ext cx="6551409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Expansão de Taylor (!!!)</a:t>
            </a:r>
          </a:p>
          <a:p>
            <a:r>
              <a:rPr lang="pt-BR" sz="3200" dirty="0">
                <a:latin typeface="Arvo" panose="02000000000000000000" pitchFamily="2" charset="0"/>
              </a:rPr>
              <a:t>de segunda ordem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C9E683-AA6B-4ADE-BE02-A02032ABDBF5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10328340" cy="608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𝑚𝑖𝑛𝑖𝑚𝑖𝑧𝑎𝑟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pt-BR" sz="28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C9E683-AA6B-4ADE-BE02-A02032ABD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10328340" cy="6083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441AF9DB-BF7A-4302-A81F-4DD16B1CFBC2}"/>
              </a:ext>
            </a:extLst>
          </p:cNvPr>
          <p:cNvCxnSpPr/>
          <p:nvPr/>
        </p:nvCxnSpPr>
        <p:spPr>
          <a:xfrm>
            <a:off x="5033639" y="3429000"/>
            <a:ext cx="1393794" cy="6083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E523DC9-CF0D-4ADB-AD07-5F3FED658CA0}"/>
              </a:ext>
            </a:extLst>
          </p:cNvPr>
          <p:cNvCxnSpPr>
            <a:cxnSpLocks/>
          </p:cNvCxnSpPr>
          <p:nvPr/>
        </p:nvCxnSpPr>
        <p:spPr>
          <a:xfrm flipH="1">
            <a:off x="5064711" y="3404586"/>
            <a:ext cx="1331650" cy="6816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985F3F88-70CE-4F4E-ACD1-463B85F008D1}"/>
              </a:ext>
            </a:extLst>
          </p:cNvPr>
          <p:cNvSpPr/>
          <p:nvPr/>
        </p:nvSpPr>
        <p:spPr>
          <a:xfrm>
            <a:off x="9011862" y="3997411"/>
            <a:ext cx="1537103" cy="177575"/>
          </a:xfrm>
          <a:custGeom>
            <a:avLst/>
            <a:gdLst>
              <a:gd name="connsiteX0" fmla="*/ 27899 w 1537103"/>
              <a:gd name="connsiteY0" fmla="*/ 0 h 177575"/>
              <a:gd name="connsiteX1" fmla="*/ 72288 w 1537103"/>
              <a:gd name="connsiteY1" fmla="*/ 88776 h 177575"/>
              <a:gd name="connsiteX2" fmla="*/ 649336 w 1537103"/>
              <a:gd name="connsiteY2" fmla="*/ 79899 h 177575"/>
              <a:gd name="connsiteX3" fmla="*/ 649336 w 1537103"/>
              <a:gd name="connsiteY3" fmla="*/ 177553 h 177575"/>
              <a:gd name="connsiteX4" fmla="*/ 720358 w 1537103"/>
              <a:gd name="connsiteY4" fmla="*/ 88776 h 177575"/>
              <a:gd name="connsiteX5" fmla="*/ 951177 w 1537103"/>
              <a:gd name="connsiteY5" fmla="*/ 71021 h 177575"/>
              <a:gd name="connsiteX6" fmla="*/ 1297406 w 1537103"/>
              <a:gd name="connsiteY6" fmla="*/ 71021 h 177575"/>
              <a:gd name="connsiteX7" fmla="*/ 1537103 w 1537103"/>
              <a:gd name="connsiteY7" fmla="*/ 35510 h 1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37103" h="177575">
                <a:moveTo>
                  <a:pt x="27899" y="0"/>
                </a:moveTo>
                <a:cubicBezTo>
                  <a:pt x="-1693" y="37730"/>
                  <a:pt x="-31285" y="75460"/>
                  <a:pt x="72288" y="88776"/>
                </a:cubicBezTo>
                <a:cubicBezTo>
                  <a:pt x="175861" y="102093"/>
                  <a:pt x="553161" y="65103"/>
                  <a:pt x="649336" y="79899"/>
                </a:cubicBezTo>
                <a:cubicBezTo>
                  <a:pt x="745511" y="94695"/>
                  <a:pt x="637499" y="176074"/>
                  <a:pt x="649336" y="177553"/>
                </a:cubicBezTo>
                <a:cubicBezTo>
                  <a:pt x="661173" y="179032"/>
                  <a:pt x="670051" y="106531"/>
                  <a:pt x="720358" y="88776"/>
                </a:cubicBezTo>
                <a:cubicBezTo>
                  <a:pt x="770665" y="71021"/>
                  <a:pt x="855002" y="73980"/>
                  <a:pt x="951177" y="71021"/>
                </a:cubicBezTo>
                <a:cubicBezTo>
                  <a:pt x="1047352" y="68062"/>
                  <a:pt x="1199752" y="76940"/>
                  <a:pt x="1297406" y="71021"/>
                </a:cubicBezTo>
                <a:cubicBezTo>
                  <a:pt x="1395060" y="65103"/>
                  <a:pt x="1466081" y="50306"/>
                  <a:pt x="1537103" y="3551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95D149C7-72FE-4C39-848F-7E8F81A5D350}"/>
              </a:ext>
            </a:extLst>
          </p:cNvPr>
          <p:cNvSpPr/>
          <p:nvPr/>
        </p:nvSpPr>
        <p:spPr>
          <a:xfrm>
            <a:off x="6710252" y="3986074"/>
            <a:ext cx="1537103" cy="177575"/>
          </a:xfrm>
          <a:custGeom>
            <a:avLst/>
            <a:gdLst>
              <a:gd name="connsiteX0" fmla="*/ 27899 w 1537103"/>
              <a:gd name="connsiteY0" fmla="*/ 0 h 177575"/>
              <a:gd name="connsiteX1" fmla="*/ 72288 w 1537103"/>
              <a:gd name="connsiteY1" fmla="*/ 88776 h 177575"/>
              <a:gd name="connsiteX2" fmla="*/ 649336 w 1537103"/>
              <a:gd name="connsiteY2" fmla="*/ 79899 h 177575"/>
              <a:gd name="connsiteX3" fmla="*/ 649336 w 1537103"/>
              <a:gd name="connsiteY3" fmla="*/ 177553 h 177575"/>
              <a:gd name="connsiteX4" fmla="*/ 720358 w 1537103"/>
              <a:gd name="connsiteY4" fmla="*/ 88776 h 177575"/>
              <a:gd name="connsiteX5" fmla="*/ 951177 w 1537103"/>
              <a:gd name="connsiteY5" fmla="*/ 71021 h 177575"/>
              <a:gd name="connsiteX6" fmla="*/ 1297406 w 1537103"/>
              <a:gd name="connsiteY6" fmla="*/ 71021 h 177575"/>
              <a:gd name="connsiteX7" fmla="*/ 1537103 w 1537103"/>
              <a:gd name="connsiteY7" fmla="*/ 35510 h 1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37103" h="177575">
                <a:moveTo>
                  <a:pt x="27899" y="0"/>
                </a:moveTo>
                <a:cubicBezTo>
                  <a:pt x="-1693" y="37730"/>
                  <a:pt x="-31285" y="75460"/>
                  <a:pt x="72288" y="88776"/>
                </a:cubicBezTo>
                <a:cubicBezTo>
                  <a:pt x="175861" y="102093"/>
                  <a:pt x="553161" y="65103"/>
                  <a:pt x="649336" y="79899"/>
                </a:cubicBezTo>
                <a:cubicBezTo>
                  <a:pt x="745511" y="94695"/>
                  <a:pt x="637499" y="176074"/>
                  <a:pt x="649336" y="177553"/>
                </a:cubicBezTo>
                <a:cubicBezTo>
                  <a:pt x="661173" y="179032"/>
                  <a:pt x="670051" y="106531"/>
                  <a:pt x="720358" y="88776"/>
                </a:cubicBezTo>
                <a:cubicBezTo>
                  <a:pt x="770665" y="71021"/>
                  <a:pt x="855002" y="73980"/>
                  <a:pt x="951177" y="71021"/>
                </a:cubicBezTo>
                <a:cubicBezTo>
                  <a:pt x="1047352" y="68062"/>
                  <a:pt x="1199752" y="76940"/>
                  <a:pt x="1297406" y="71021"/>
                </a:cubicBezTo>
                <a:cubicBezTo>
                  <a:pt x="1395060" y="65103"/>
                  <a:pt x="1466081" y="50306"/>
                  <a:pt x="1537103" y="3551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6E5CF1A3-CEF4-41D8-A6F3-0D0922E97DCC}"/>
                  </a:ext>
                </a:extLst>
              </p:cNvPr>
              <p:cNvSpPr/>
              <p:nvPr/>
            </p:nvSpPr>
            <p:spPr>
              <a:xfrm>
                <a:off x="7100676" y="4163649"/>
                <a:ext cx="5537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6E5CF1A3-CEF4-41D8-A6F3-0D0922E97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676" y="4163649"/>
                <a:ext cx="55374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73737591-0346-4AFA-8AEC-DF240CC30984}"/>
                  </a:ext>
                </a:extLst>
              </p:cNvPr>
              <p:cNvSpPr/>
              <p:nvPr/>
            </p:nvSpPr>
            <p:spPr>
              <a:xfrm>
                <a:off x="9369467" y="4174986"/>
                <a:ext cx="58785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73737591-0346-4AFA-8AEC-DF240CC30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467" y="4174986"/>
                <a:ext cx="58785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D2B5545C-D54C-4700-A185-A89EB0AC60C7}"/>
                  </a:ext>
                </a:extLst>
              </p14:cNvPr>
              <p14:cNvContentPartPr/>
              <p14:nvPr/>
            </p14:nvContentPartPr>
            <p14:xfrm>
              <a:off x="1319760" y="1878480"/>
              <a:ext cx="10620000" cy="333252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D2B5545C-D54C-4700-A185-A89EB0AC60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0400" y="1869120"/>
                <a:ext cx="10638720" cy="335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2104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BB863E0A-46C2-4420-BDD0-5D9A5CC83708}"/>
              </a:ext>
            </a:extLst>
          </p:cNvPr>
          <p:cNvSpPr/>
          <p:nvPr/>
        </p:nvSpPr>
        <p:spPr>
          <a:xfrm>
            <a:off x="588531" y="4956416"/>
            <a:ext cx="8414483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Derivar e igualar a zero</a:t>
            </a:r>
          </a:p>
          <a:p>
            <a:r>
              <a:rPr lang="pt-BR" sz="3200" dirty="0">
                <a:latin typeface="Arvo" panose="02000000000000000000" pitchFamily="2" charset="0"/>
              </a:rPr>
              <a:t>Estratégia consagrada de achar o mínimo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C9E683-AA6B-4ADE-BE02-A02032ABDBF5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3133422" cy="6812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pt-BR" sz="280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sSup>
                          <m:sSup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C9E683-AA6B-4ADE-BE02-A02032ABD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3133422" cy="6812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C7488C7C-4DCA-4B35-89A4-350CA612B2DD}"/>
              </a:ext>
            </a:extLst>
          </p:cNvPr>
          <p:cNvSpPr/>
          <p:nvPr/>
        </p:nvSpPr>
        <p:spPr>
          <a:xfrm>
            <a:off x="4199138" y="3204427"/>
            <a:ext cx="2627790" cy="1024796"/>
          </a:xfrm>
          <a:custGeom>
            <a:avLst/>
            <a:gdLst>
              <a:gd name="connsiteX0" fmla="*/ 0 w 2627790"/>
              <a:gd name="connsiteY0" fmla="*/ 533072 h 1024796"/>
              <a:gd name="connsiteX1" fmla="*/ 417250 w 2627790"/>
              <a:gd name="connsiteY1" fmla="*/ 462051 h 1024796"/>
              <a:gd name="connsiteX2" fmla="*/ 781235 w 2627790"/>
              <a:gd name="connsiteY2" fmla="*/ 412 h 1024796"/>
              <a:gd name="connsiteX3" fmla="*/ 1065320 w 2627790"/>
              <a:gd name="connsiteY3" fmla="*/ 550827 h 1024796"/>
              <a:gd name="connsiteX4" fmla="*/ 1305017 w 2627790"/>
              <a:gd name="connsiteY4" fmla="*/ 1021344 h 1024796"/>
              <a:gd name="connsiteX5" fmla="*/ 1731145 w 2627790"/>
              <a:gd name="connsiteY5" fmla="*/ 302253 h 1024796"/>
              <a:gd name="connsiteX6" fmla="*/ 1961965 w 2627790"/>
              <a:gd name="connsiteY6" fmla="*/ 524194 h 1024796"/>
              <a:gd name="connsiteX7" fmla="*/ 2263806 w 2627790"/>
              <a:gd name="connsiteY7" fmla="*/ 568583 h 1024796"/>
              <a:gd name="connsiteX8" fmla="*/ 2627790 w 2627790"/>
              <a:gd name="connsiteY8" fmla="*/ 524194 h 102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7790" h="1024796">
                <a:moveTo>
                  <a:pt x="0" y="533072"/>
                </a:moveTo>
                <a:cubicBezTo>
                  <a:pt x="143522" y="541950"/>
                  <a:pt x="287044" y="550828"/>
                  <a:pt x="417250" y="462051"/>
                </a:cubicBezTo>
                <a:cubicBezTo>
                  <a:pt x="547456" y="373274"/>
                  <a:pt x="673223" y="-14384"/>
                  <a:pt x="781235" y="412"/>
                </a:cubicBezTo>
                <a:cubicBezTo>
                  <a:pt x="889247" y="15208"/>
                  <a:pt x="978023" y="380672"/>
                  <a:pt x="1065320" y="550827"/>
                </a:cubicBezTo>
                <a:cubicBezTo>
                  <a:pt x="1152617" y="720982"/>
                  <a:pt x="1194046" y="1062773"/>
                  <a:pt x="1305017" y="1021344"/>
                </a:cubicBezTo>
                <a:cubicBezTo>
                  <a:pt x="1415988" y="979915"/>
                  <a:pt x="1621654" y="385111"/>
                  <a:pt x="1731145" y="302253"/>
                </a:cubicBezTo>
                <a:cubicBezTo>
                  <a:pt x="1840636" y="219395"/>
                  <a:pt x="1873188" y="479806"/>
                  <a:pt x="1961965" y="524194"/>
                </a:cubicBezTo>
                <a:cubicBezTo>
                  <a:pt x="2050742" y="568582"/>
                  <a:pt x="2152835" y="568583"/>
                  <a:pt x="2263806" y="568583"/>
                </a:cubicBezTo>
                <a:cubicBezTo>
                  <a:pt x="2374777" y="568583"/>
                  <a:pt x="2501283" y="546388"/>
                  <a:pt x="2627790" y="52419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09A7D8E-FEA9-437E-8AA9-4DE45A2B111F}"/>
                  </a:ext>
                </a:extLst>
              </p:cNvPr>
              <p:cNvSpPr txBox="1"/>
              <p:nvPr/>
            </p:nvSpPr>
            <p:spPr>
              <a:xfrm>
                <a:off x="7110100" y="3336328"/>
                <a:ext cx="1841402" cy="874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4000" dirty="0"/>
                  <a:t> </a:t>
                </a:r>
                <a14:m>
                  <m:oMath xmlns:m="http://schemas.openxmlformats.org/officeDocument/2006/math">
                    <m:r>
                      <a:rPr lang="pt-BR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4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4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09A7D8E-FEA9-437E-8AA9-4DE45A2B1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100" y="3336328"/>
                <a:ext cx="1841402" cy="8743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CFEEBFDA-45E5-4DE7-A664-B352801AEFFA}"/>
                  </a:ext>
                </a:extLst>
              </p14:cNvPr>
              <p14:cNvContentPartPr/>
              <p14:nvPr/>
            </p14:nvContentPartPr>
            <p14:xfrm>
              <a:off x="6738120" y="3040920"/>
              <a:ext cx="3255840" cy="165132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CFEEBFDA-45E5-4DE7-A664-B352801AEF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28760" y="3031560"/>
                <a:ext cx="3274560" cy="167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53617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pt-BR" sz="28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sz="2800" dirty="0"/>
                  <a:t>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/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F7F3E7E5-A254-4226-B219-AEAD93915146}"/>
              </a:ext>
            </a:extLst>
          </p:cNvPr>
          <p:cNvSpPr/>
          <p:nvPr/>
        </p:nvSpPr>
        <p:spPr>
          <a:xfrm>
            <a:off x="3502286" y="5024871"/>
            <a:ext cx="8483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7649774" y="4383418"/>
                <a:ext cx="2904000" cy="733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d>
                          <m:d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pt-B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774" y="4383418"/>
                <a:ext cx="2904000" cy="7339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9B58FC34-EBFA-4BA9-BF9B-0C459FA95DBF}"/>
                  </a:ext>
                </a:extLst>
              </p:cNvPr>
              <p:cNvSpPr/>
              <p:nvPr/>
            </p:nvSpPr>
            <p:spPr>
              <a:xfrm>
                <a:off x="2811057" y="4520501"/>
                <a:ext cx="39047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=−2∑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9B58FC34-EBFA-4BA9-BF9B-0C459FA95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057" y="4520501"/>
                <a:ext cx="390478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DF19FEA6-9B4B-49B9-B47D-5A4843E1EBB0}"/>
                  </a:ext>
                </a:extLst>
              </p14:cNvPr>
              <p14:cNvContentPartPr/>
              <p14:nvPr/>
            </p14:nvContentPartPr>
            <p14:xfrm>
              <a:off x="1558080" y="1915560"/>
              <a:ext cx="9605880" cy="365256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DF19FEA6-9B4B-49B9-B47D-5A4843E1EBB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48720" y="1906200"/>
                <a:ext cx="9624600" cy="367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2378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pt-BR" sz="28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sz="2800" dirty="0"/>
                  <a:t>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06EE31F-0F1B-4A0C-A647-56F4CE4B7D35}"/>
                  </a:ext>
                </a:extLst>
              </p:cNvPr>
              <p:cNvSpPr/>
              <p:nvPr/>
            </p:nvSpPr>
            <p:spPr>
              <a:xfrm>
                <a:off x="2811057" y="4520501"/>
                <a:ext cx="39047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=−2∑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06EE31F-0F1B-4A0C-A647-56F4CE4B7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057" y="4520501"/>
                <a:ext cx="390478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/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F7F3E7E5-A254-4226-B219-AEAD93915146}"/>
              </a:ext>
            </a:extLst>
          </p:cNvPr>
          <p:cNvSpPr/>
          <p:nvPr/>
        </p:nvSpPr>
        <p:spPr>
          <a:xfrm>
            <a:off x="3502286" y="5024871"/>
            <a:ext cx="8483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7649774" y="4383418"/>
                <a:ext cx="2336537" cy="720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𝑑𝑢𝑜𝑠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𝑑𝑢𝑜𝑠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774" y="4383418"/>
                <a:ext cx="2336537" cy="7205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F7963C22-A1D2-48A7-B06A-0062CA7F4A48}"/>
                  </a:ext>
                </a:extLst>
              </p14:cNvPr>
              <p14:cNvContentPartPr/>
              <p14:nvPr/>
            </p14:nvContentPartPr>
            <p14:xfrm>
              <a:off x="4515840" y="3655800"/>
              <a:ext cx="6148080" cy="170136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F7963C22-A1D2-48A7-B06A-0062CA7F4A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06480" y="3646440"/>
                <a:ext cx="6166800" cy="172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393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28E23B8-F60A-4F81-B108-DDECDA768A4C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1378B29-83AC-4CA1-88F1-A99AF8C21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618979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pic>
        <p:nvPicPr>
          <p:cNvPr id="39" name="Picture 2">
            <a:extLst>
              <a:ext uri="{FF2B5EF4-FFF2-40B4-BE49-F238E27FC236}">
                <a16:creationId xmlns:a16="http://schemas.microsoft.com/office/drawing/2014/main" id="{3D6F4548-9477-4849-B91B-978196A8DB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597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pt-BR" sz="28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sz="2800" dirty="0"/>
                  <a:t>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06EE31F-0F1B-4A0C-A647-56F4CE4B7D35}"/>
                  </a:ext>
                </a:extLst>
              </p:cNvPr>
              <p:cNvSpPr/>
              <p:nvPr/>
            </p:nvSpPr>
            <p:spPr>
              <a:xfrm>
                <a:off x="2811057" y="4520501"/>
                <a:ext cx="37060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=−∑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06EE31F-0F1B-4A0C-A647-56F4CE4B7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057" y="4520501"/>
                <a:ext cx="370601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/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F7F3E7E5-A254-4226-B219-AEAD93915146}"/>
              </a:ext>
            </a:extLst>
          </p:cNvPr>
          <p:cNvSpPr/>
          <p:nvPr/>
        </p:nvSpPr>
        <p:spPr>
          <a:xfrm>
            <a:off x="3502286" y="5024871"/>
            <a:ext cx="8483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7649774" y="4383418"/>
                <a:ext cx="2336537" cy="720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𝑑𝑢𝑜𝑠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𝑑𝑢𝑜𝑠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774" y="4383418"/>
                <a:ext cx="2336537" cy="7205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E5081F8-84A1-4638-B012-404FE917EF6A}"/>
              </a:ext>
            </a:extLst>
          </p:cNvPr>
          <p:cNvGrpSpPr/>
          <p:nvPr/>
        </p:nvGrpSpPr>
        <p:grpSpPr>
          <a:xfrm>
            <a:off x="9069304" y="2474582"/>
            <a:ext cx="2531897" cy="1640162"/>
            <a:chOff x="6709809" y="4440043"/>
            <a:chExt cx="960495" cy="722195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E93A389C-3B22-4EA2-9C79-F5E152EBC03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644E4A38-50F3-4E88-957D-0702457CDFF3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f</a:t>
              </a: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501636FC-59D5-412B-B6F2-A373DA925AF6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65A46B44-7F7E-48F8-A229-9154C0F8CA73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f</a:t>
              </a: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368C4A7D-94E3-456B-B952-84D814B0ACB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f</a:t>
              </a:r>
            </a:p>
          </p:txBody>
        </p: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A00AD39C-8A67-4669-B120-94B4FAD8CEC2}"/>
                </a:ext>
              </a:extLst>
            </p:cNvPr>
            <p:cNvCxnSpPr>
              <a:cxnSpLocks/>
              <a:stCxn id="21" idx="0"/>
              <a:endCxn id="2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2E5E54F6-70FA-4367-9C55-66BD4718C4E6}"/>
                </a:ext>
              </a:extLst>
            </p:cNvPr>
            <p:cNvCxnSpPr>
              <a:cxnSpLocks/>
              <a:stCxn id="22" idx="0"/>
              <a:endCxn id="2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C5E6587F-62D4-4012-BDDC-29255FE250FD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890D526D-3A2A-426D-8D94-68DD5C42A623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B83B6F45-4A4A-4F3F-9BD1-323BA966FE70}"/>
                  </a:ext>
                </a:extLst>
              </p14:cNvPr>
              <p14:cNvContentPartPr/>
              <p14:nvPr/>
            </p14:nvContentPartPr>
            <p14:xfrm>
              <a:off x="7952400" y="3357720"/>
              <a:ext cx="3340440" cy="192096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B83B6F45-4A4A-4F3F-9BD1-323BA966FE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43040" y="3348360"/>
                <a:ext cx="3359160" cy="193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22925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pt-BR" sz="28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sz="2800" dirty="0"/>
                  <a:t>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06EE31F-0F1B-4A0C-A647-56F4CE4B7D35}"/>
                  </a:ext>
                </a:extLst>
              </p:cNvPr>
              <p:cNvSpPr/>
              <p:nvPr/>
            </p:nvSpPr>
            <p:spPr>
              <a:xfrm>
                <a:off x="2811057" y="4520501"/>
                <a:ext cx="37060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=−∑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06EE31F-0F1B-4A0C-A647-56F4CE4B7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057" y="4520501"/>
                <a:ext cx="370601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/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F7F3E7E5-A254-4226-B219-AEAD93915146}"/>
              </a:ext>
            </a:extLst>
          </p:cNvPr>
          <p:cNvSpPr/>
          <p:nvPr/>
        </p:nvSpPr>
        <p:spPr>
          <a:xfrm>
            <a:off x="3502286" y="5024871"/>
            <a:ext cx="8483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7649774" y="4383418"/>
                <a:ext cx="2336537" cy="720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𝑑𝑢𝑜𝑠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𝑑𝑢𝑜𝑠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774" y="4383418"/>
                <a:ext cx="2336537" cy="7205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E5081F8-84A1-4638-B012-404FE917EF6A}"/>
              </a:ext>
            </a:extLst>
          </p:cNvPr>
          <p:cNvGrpSpPr/>
          <p:nvPr/>
        </p:nvGrpSpPr>
        <p:grpSpPr>
          <a:xfrm>
            <a:off x="9069304" y="2474582"/>
            <a:ext cx="2531897" cy="1640162"/>
            <a:chOff x="6709809" y="4440043"/>
            <a:chExt cx="960495" cy="722195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E93A389C-3B22-4EA2-9C79-F5E152EBC03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644E4A38-50F3-4E88-957D-0702457CDFF3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f</a:t>
              </a: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501636FC-59D5-412B-B6F2-A373DA925AF6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65A46B44-7F7E-48F8-A229-9154C0F8CA73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f</a:t>
              </a: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368C4A7D-94E3-456B-B952-84D814B0ACB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f</a:t>
              </a:r>
            </a:p>
          </p:txBody>
        </p: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A00AD39C-8A67-4669-B120-94B4FAD8CEC2}"/>
                </a:ext>
              </a:extLst>
            </p:cNvPr>
            <p:cNvCxnSpPr>
              <a:cxnSpLocks/>
              <a:stCxn id="21" idx="0"/>
              <a:endCxn id="2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2E5E54F6-70FA-4367-9C55-66BD4718C4E6}"/>
                </a:ext>
              </a:extLst>
            </p:cNvPr>
            <p:cNvCxnSpPr>
              <a:cxnSpLocks/>
              <a:stCxn id="22" idx="0"/>
              <a:endCxn id="2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C5E6587F-62D4-4012-BDDC-29255FE250FD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890D526D-3A2A-426D-8D94-68DD5C42A623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46E9B9F-6199-4456-BD4E-927D1A671D0F}"/>
              </a:ext>
            </a:extLst>
          </p:cNvPr>
          <p:cNvSpPr/>
          <p:nvPr/>
        </p:nvSpPr>
        <p:spPr>
          <a:xfrm>
            <a:off x="7377344" y="5415379"/>
            <a:ext cx="1402672" cy="692458"/>
          </a:xfrm>
          <a:custGeom>
            <a:avLst/>
            <a:gdLst>
              <a:gd name="connsiteX0" fmla="*/ 1402672 w 1402672"/>
              <a:gd name="connsiteY0" fmla="*/ 0 h 692458"/>
              <a:gd name="connsiteX1" fmla="*/ 932155 w 1402672"/>
              <a:gd name="connsiteY1" fmla="*/ 506027 h 692458"/>
              <a:gd name="connsiteX2" fmla="*/ 0 w 1402672"/>
              <a:gd name="connsiteY2" fmla="*/ 692458 h 69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2672" h="692458">
                <a:moveTo>
                  <a:pt x="1402672" y="0"/>
                </a:moveTo>
                <a:cubicBezTo>
                  <a:pt x="1284303" y="195308"/>
                  <a:pt x="1165934" y="390617"/>
                  <a:pt x="932155" y="506027"/>
                </a:cubicBezTo>
                <a:cubicBezTo>
                  <a:pt x="698376" y="621437"/>
                  <a:pt x="349188" y="656947"/>
                  <a:pt x="0" y="692458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24B7328-0DD0-44F5-8D3A-EFF21E119987}"/>
              </a:ext>
            </a:extLst>
          </p:cNvPr>
          <p:cNvSpPr/>
          <p:nvPr/>
        </p:nvSpPr>
        <p:spPr>
          <a:xfrm>
            <a:off x="5855024" y="5761608"/>
            <a:ext cx="15071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Arvo" panose="02000000000000000000" pitchFamily="2" charset="0"/>
              </a:rPr>
              <a:t>Predição</a:t>
            </a:r>
          </a:p>
          <a:p>
            <a:r>
              <a:rPr lang="pt-BR" sz="2400" dirty="0">
                <a:latin typeface="Arvo" panose="02000000000000000000" pitchFamily="2" charset="0"/>
              </a:rPr>
              <a:t>“output”</a:t>
            </a:r>
            <a:endParaRPr lang="pt-BR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6B782B06-1DAE-4938-8F64-B16817CCD71E}"/>
                  </a:ext>
                </a:extLst>
              </p14:cNvPr>
              <p14:cNvContentPartPr/>
              <p14:nvPr/>
            </p14:nvContentPartPr>
            <p14:xfrm>
              <a:off x="5743800" y="3181680"/>
              <a:ext cx="4464360" cy="3049920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6B782B06-1DAE-4938-8F64-B16817CCD71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34440" y="3172320"/>
                <a:ext cx="4483080" cy="306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70277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59250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A </a:t>
            </a:r>
            <a:r>
              <a:rPr lang="pt-BR" sz="4400" dirty="0" err="1">
                <a:latin typeface="Arvo" panose="02000000000000000000" pitchFamily="2" charset="0"/>
              </a:rPr>
              <a:t>loss</a:t>
            </a:r>
            <a:r>
              <a:rPr lang="pt-BR" sz="4400" dirty="0">
                <a:latin typeface="Arvo" panose="02000000000000000000" pitchFamily="2" charset="0"/>
              </a:rPr>
              <a:t>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2406897" y="4620608"/>
                <a:ext cx="5399170" cy="95705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≈−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97" y="4620608"/>
                <a:ext cx="5399170" cy="957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1439263" y="3057680"/>
                <a:ext cx="2336537" cy="720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𝑑𝑢𝑜𝑠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𝑑𝑢𝑜𝑠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263" y="3057680"/>
                <a:ext cx="2336537" cy="7205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374A1AF7-69A9-4581-8EDA-20FF9C14670E}"/>
                  </a:ext>
                </a:extLst>
              </p14:cNvPr>
              <p14:cNvContentPartPr/>
              <p14:nvPr/>
            </p14:nvContentPartPr>
            <p14:xfrm>
              <a:off x="2109600" y="2827440"/>
              <a:ext cx="7299360" cy="298188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374A1AF7-69A9-4581-8EDA-20FF9C14670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00240" y="2818080"/>
                <a:ext cx="7318080" cy="300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68808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59250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A </a:t>
            </a:r>
            <a:r>
              <a:rPr lang="pt-BR" sz="4400" dirty="0" err="1">
                <a:latin typeface="Arvo" panose="02000000000000000000" pitchFamily="2" charset="0"/>
              </a:rPr>
              <a:t>loss</a:t>
            </a:r>
            <a:r>
              <a:rPr lang="pt-BR" sz="4400" dirty="0">
                <a:latin typeface="Arvo" panose="02000000000000000000" pitchFamily="2" charset="0"/>
              </a:rPr>
              <a:t>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2406897" y="4620608"/>
                <a:ext cx="5399170" cy="95705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≈−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97" y="4620608"/>
                <a:ext cx="5399170" cy="957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1439263" y="3057680"/>
                <a:ext cx="2336537" cy="720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𝑑𝑢𝑜𝑠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𝑑𝑢𝑜𝑠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263" y="3057680"/>
                <a:ext cx="2336537" cy="7205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CEAB09E-398E-4078-8637-86CD3917D17B}"/>
              </a:ext>
            </a:extLst>
          </p:cNvPr>
          <p:cNvCxnSpPr>
            <a:cxnSpLocks/>
          </p:cNvCxnSpPr>
          <p:nvPr/>
        </p:nvCxnSpPr>
        <p:spPr>
          <a:xfrm>
            <a:off x="4962617" y="4767309"/>
            <a:ext cx="639193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79F781DB-F68D-47C2-B128-50550298DFE3}"/>
              </a:ext>
            </a:extLst>
          </p:cNvPr>
          <p:cNvCxnSpPr>
            <a:cxnSpLocks/>
          </p:cNvCxnSpPr>
          <p:nvPr/>
        </p:nvCxnSpPr>
        <p:spPr>
          <a:xfrm flipH="1">
            <a:off x="5060272" y="4620608"/>
            <a:ext cx="461639" cy="10611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5D00DC5-9F30-4307-8924-594C73967B55}"/>
              </a:ext>
            </a:extLst>
          </p:cNvPr>
          <p:cNvGrpSpPr/>
          <p:nvPr/>
        </p:nvGrpSpPr>
        <p:grpSpPr>
          <a:xfrm>
            <a:off x="6917661" y="1790127"/>
            <a:ext cx="2336537" cy="1796452"/>
            <a:chOff x="6917661" y="1790127"/>
            <a:chExt cx="2877781" cy="2539010"/>
          </a:xfrm>
        </p:grpSpPr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A98160D9-1B52-4A9E-801A-7112C3EAC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7113" y="1790127"/>
              <a:ext cx="0" cy="25390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06C9B84F-AF28-4C16-8C8A-225898036A49}"/>
                </a:ext>
              </a:extLst>
            </p:cNvPr>
            <p:cNvCxnSpPr>
              <a:cxnSpLocks/>
            </p:cNvCxnSpPr>
            <p:nvPr/>
          </p:nvCxnSpPr>
          <p:spPr>
            <a:xfrm>
              <a:off x="7557113" y="4302503"/>
              <a:ext cx="219278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77362B14-A791-4959-A338-C05AF9621ABB}"/>
                </a:ext>
              </a:extLst>
            </p:cNvPr>
            <p:cNvSpPr/>
            <p:nvPr/>
          </p:nvSpPr>
          <p:spPr>
            <a:xfrm>
              <a:off x="6917661" y="2834795"/>
              <a:ext cx="33054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>
                  <a:latin typeface="Arvo" panose="02000000000000000000" pitchFamily="2" charset="0"/>
                </a:rPr>
                <a:t>L</a:t>
              </a:r>
              <a:endParaRPr lang="pt-BR" dirty="0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7A52EE62-5FEB-455A-81CE-A89BE2245F87}"/>
                </a:ext>
              </a:extLst>
            </p:cNvPr>
            <p:cNvSpPr/>
            <p:nvPr/>
          </p:nvSpPr>
          <p:spPr>
            <a:xfrm>
              <a:off x="7751296" y="1984753"/>
              <a:ext cx="2044146" cy="2114116"/>
            </a:xfrm>
            <a:custGeom>
              <a:avLst/>
              <a:gdLst>
                <a:gd name="connsiteX0" fmla="*/ 11159 w 2044146"/>
                <a:gd name="connsiteY0" fmla="*/ 0 h 2114116"/>
                <a:gd name="connsiteX1" fmla="*/ 28915 w 2044146"/>
                <a:gd name="connsiteY1" fmla="*/ 878890 h 2114116"/>
                <a:gd name="connsiteX2" fmla="*/ 259734 w 2044146"/>
                <a:gd name="connsiteY2" fmla="*/ 1127464 h 2114116"/>
                <a:gd name="connsiteX3" fmla="*/ 446165 w 2044146"/>
                <a:gd name="connsiteY3" fmla="*/ 1819923 h 2114116"/>
                <a:gd name="connsiteX4" fmla="*/ 898926 w 2044146"/>
                <a:gd name="connsiteY4" fmla="*/ 2112886 h 2114116"/>
                <a:gd name="connsiteX5" fmla="*/ 1325054 w 2044146"/>
                <a:gd name="connsiteY5" fmla="*/ 1917577 h 2114116"/>
                <a:gd name="connsiteX6" fmla="*/ 1644651 w 2044146"/>
                <a:gd name="connsiteY6" fmla="*/ 1740024 h 2114116"/>
                <a:gd name="connsiteX7" fmla="*/ 1733427 w 2044146"/>
                <a:gd name="connsiteY7" fmla="*/ 1145220 h 2114116"/>
                <a:gd name="connsiteX8" fmla="*/ 1990880 w 2044146"/>
                <a:gd name="connsiteY8" fmla="*/ 301841 h 2114116"/>
                <a:gd name="connsiteX9" fmla="*/ 2044146 w 2044146"/>
                <a:gd name="connsiteY9" fmla="*/ 26633 h 211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4146" h="2114116">
                  <a:moveTo>
                    <a:pt x="11159" y="0"/>
                  </a:moveTo>
                  <a:cubicBezTo>
                    <a:pt x="-678" y="345489"/>
                    <a:pt x="-12514" y="690979"/>
                    <a:pt x="28915" y="878890"/>
                  </a:cubicBezTo>
                  <a:cubicBezTo>
                    <a:pt x="70344" y="1066801"/>
                    <a:pt x="190192" y="970625"/>
                    <a:pt x="259734" y="1127464"/>
                  </a:cubicBezTo>
                  <a:cubicBezTo>
                    <a:pt x="329276" y="1284303"/>
                    <a:pt x="339633" y="1655686"/>
                    <a:pt x="446165" y="1819923"/>
                  </a:cubicBezTo>
                  <a:cubicBezTo>
                    <a:pt x="552697" y="1984160"/>
                    <a:pt x="752445" y="2096610"/>
                    <a:pt x="898926" y="2112886"/>
                  </a:cubicBezTo>
                  <a:cubicBezTo>
                    <a:pt x="1045407" y="2129162"/>
                    <a:pt x="1200767" y="1979721"/>
                    <a:pt x="1325054" y="1917577"/>
                  </a:cubicBezTo>
                  <a:cubicBezTo>
                    <a:pt x="1449341" y="1855433"/>
                    <a:pt x="1576589" y="1868750"/>
                    <a:pt x="1644651" y="1740024"/>
                  </a:cubicBezTo>
                  <a:cubicBezTo>
                    <a:pt x="1712713" y="1611298"/>
                    <a:pt x="1675722" y="1384917"/>
                    <a:pt x="1733427" y="1145220"/>
                  </a:cubicBezTo>
                  <a:cubicBezTo>
                    <a:pt x="1791132" y="905523"/>
                    <a:pt x="1939094" y="488272"/>
                    <a:pt x="1990880" y="301841"/>
                  </a:cubicBezTo>
                  <a:cubicBezTo>
                    <a:pt x="2042667" y="115410"/>
                    <a:pt x="2043406" y="71021"/>
                    <a:pt x="2044146" y="2663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A45986D1-09E9-425C-BE3B-12AFD87D34EF}"/>
              </a:ext>
            </a:extLst>
          </p:cNvPr>
          <p:cNvGrpSpPr/>
          <p:nvPr/>
        </p:nvGrpSpPr>
        <p:grpSpPr>
          <a:xfrm>
            <a:off x="8424354" y="3860055"/>
            <a:ext cx="2323022" cy="1796452"/>
            <a:chOff x="6917661" y="1790127"/>
            <a:chExt cx="2861135" cy="2539010"/>
          </a:xfrm>
        </p:grpSpPr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87664A72-F5D1-4C97-A6C6-20DB60BE46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7113" y="1790127"/>
              <a:ext cx="0" cy="25390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01514159-FC35-4BAA-ABC8-5E7478895DEE}"/>
                </a:ext>
              </a:extLst>
            </p:cNvPr>
            <p:cNvCxnSpPr>
              <a:cxnSpLocks/>
            </p:cNvCxnSpPr>
            <p:nvPr/>
          </p:nvCxnSpPr>
          <p:spPr>
            <a:xfrm>
              <a:off x="7557113" y="4302503"/>
              <a:ext cx="219278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423CB756-4FA2-4708-8E26-6268E66DAFD9}"/>
                </a:ext>
              </a:extLst>
            </p:cNvPr>
            <p:cNvSpPr/>
            <p:nvPr/>
          </p:nvSpPr>
          <p:spPr>
            <a:xfrm>
              <a:off x="6917661" y="2834795"/>
              <a:ext cx="33054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>
                  <a:latin typeface="Arvo" panose="02000000000000000000" pitchFamily="2" charset="0"/>
                </a:rPr>
                <a:t>L</a:t>
              </a:r>
              <a:endParaRPr lang="pt-BR" dirty="0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02DFDC42-8891-45B3-99B3-3B33658960E2}"/>
                </a:ext>
              </a:extLst>
            </p:cNvPr>
            <p:cNvSpPr/>
            <p:nvPr/>
          </p:nvSpPr>
          <p:spPr>
            <a:xfrm flipV="1">
              <a:off x="7734651" y="1920222"/>
              <a:ext cx="2044145" cy="2163108"/>
            </a:xfrm>
            <a:custGeom>
              <a:avLst/>
              <a:gdLst>
                <a:gd name="connsiteX0" fmla="*/ 11159 w 2044146"/>
                <a:gd name="connsiteY0" fmla="*/ 0 h 2114116"/>
                <a:gd name="connsiteX1" fmla="*/ 28915 w 2044146"/>
                <a:gd name="connsiteY1" fmla="*/ 878890 h 2114116"/>
                <a:gd name="connsiteX2" fmla="*/ 259734 w 2044146"/>
                <a:gd name="connsiteY2" fmla="*/ 1127464 h 2114116"/>
                <a:gd name="connsiteX3" fmla="*/ 446165 w 2044146"/>
                <a:gd name="connsiteY3" fmla="*/ 1819923 h 2114116"/>
                <a:gd name="connsiteX4" fmla="*/ 898926 w 2044146"/>
                <a:gd name="connsiteY4" fmla="*/ 2112886 h 2114116"/>
                <a:gd name="connsiteX5" fmla="*/ 1325054 w 2044146"/>
                <a:gd name="connsiteY5" fmla="*/ 1917577 h 2114116"/>
                <a:gd name="connsiteX6" fmla="*/ 1644651 w 2044146"/>
                <a:gd name="connsiteY6" fmla="*/ 1740024 h 2114116"/>
                <a:gd name="connsiteX7" fmla="*/ 1733427 w 2044146"/>
                <a:gd name="connsiteY7" fmla="*/ 1145220 h 2114116"/>
                <a:gd name="connsiteX8" fmla="*/ 1990880 w 2044146"/>
                <a:gd name="connsiteY8" fmla="*/ 301841 h 2114116"/>
                <a:gd name="connsiteX9" fmla="*/ 2044146 w 2044146"/>
                <a:gd name="connsiteY9" fmla="*/ 26633 h 211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4146" h="2114116">
                  <a:moveTo>
                    <a:pt x="11159" y="0"/>
                  </a:moveTo>
                  <a:cubicBezTo>
                    <a:pt x="-678" y="345489"/>
                    <a:pt x="-12514" y="690979"/>
                    <a:pt x="28915" y="878890"/>
                  </a:cubicBezTo>
                  <a:cubicBezTo>
                    <a:pt x="70344" y="1066801"/>
                    <a:pt x="190192" y="970625"/>
                    <a:pt x="259734" y="1127464"/>
                  </a:cubicBezTo>
                  <a:cubicBezTo>
                    <a:pt x="329276" y="1284303"/>
                    <a:pt x="339633" y="1655686"/>
                    <a:pt x="446165" y="1819923"/>
                  </a:cubicBezTo>
                  <a:cubicBezTo>
                    <a:pt x="552697" y="1984160"/>
                    <a:pt x="752445" y="2096610"/>
                    <a:pt x="898926" y="2112886"/>
                  </a:cubicBezTo>
                  <a:cubicBezTo>
                    <a:pt x="1045407" y="2129162"/>
                    <a:pt x="1200767" y="1979721"/>
                    <a:pt x="1325054" y="1917577"/>
                  </a:cubicBezTo>
                  <a:cubicBezTo>
                    <a:pt x="1449341" y="1855433"/>
                    <a:pt x="1576589" y="1868750"/>
                    <a:pt x="1644651" y="1740024"/>
                  </a:cubicBezTo>
                  <a:cubicBezTo>
                    <a:pt x="1712713" y="1611298"/>
                    <a:pt x="1675722" y="1384917"/>
                    <a:pt x="1733427" y="1145220"/>
                  </a:cubicBezTo>
                  <a:cubicBezTo>
                    <a:pt x="1791132" y="905523"/>
                    <a:pt x="1939094" y="488272"/>
                    <a:pt x="1990880" y="301841"/>
                  </a:cubicBezTo>
                  <a:cubicBezTo>
                    <a:pt x="2042667" y="115410"/>
                    <a:pt x="2043406" y="71021"/>
                    <a:pt x="2044146" y="2663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C7156B73-CF73-44F1-A9E2-D8F0A7920146}"/>
                  </a:ext>
                </a:extLst>
              </p14:cNvPr>
              <p14:cNvContentPartPr/>
              <p14:nvPr/>
            </p14:nvContentPartPr>
            <p14:xfrm>
              <a:off x="4870080" y="2746440"/>
              <a:ext cx="5136840" cy="305424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C7156B73-CF73-44F1-A9E2-D8F0A792014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60720" y="2737080"/>
                <a:ext cx="5155560" cy="307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2606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59250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A </a:t>
            </a:r>
            <a:r>
              <a:rPr lang="pt-BR" sz="4400" dirty="0" err="1">
                <a:latin typeface="Arvo" panose="02000000000000000000" pitchFamily="2" charset="0"/>
              </a:rPr>
              <a:t>loss</a:t>
            </a:r>
            <a:r>
              <a:rPr lang="pt-BR" sz="4400" dirty="0">
                <a:latin typeface="Arvo" panose="02000000000000000000" pitchFamily="2" charset="0"/>
              </a:rPr>
              <a:t>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2406897" y="4620608"/>
                <a:ext cx="5150191" cy="95705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  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97" y="4620608"/>
                <a:ext cx="5150191" cy="957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1439263" y="3057680"/>
                <a:ext cx="2336537" cy="720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𝑑𝑢𝑜𝑠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𝑑𝑢𝑜𝑠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263" y="3057680"/>
                <a:ext cx="2336537" cy="7205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D94ADAC5-C604-4855-8672-C729E8CC08EB}"/>
              </a:ext>
            </a:extLst>
          </p:cNvPr>
          <p:cNvSpPr/>
          <p:nvPr/>
        </p:nvSpPr>
        <p:spPr>
          <a:xfrm>
            <a:off x="6187736" y="3213717"/>
            <a:ext cx="1837678" cy="1225118"/>
          </a:xfrm>
          <a:custGeom>
            <a:avLst/>
            <a:gdLst>
              <a:gd name="connsiteX0" fmla="*/ 0 w 1837678"/>
              <a:gd name="connsiteY0" fmla="*/ 1225118 h 1225118"/>
              <a:gd name="connsiteX1" fmla="*/ 381740 w 1837678"/>
              <a:gd name="connsiteY1" fmla="*/ 577048 h 1225118"/>
              <a:gd name="connsiteX2" fmla="*/ 1837678 w 1837678"/>
              <a:gd name="connsiteY2" fmla="*/ 0 h 122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7678" h="1225118">
                <a:moveTo>
                  <a:pt x="0" y="1225118"/>
                </a:moveTo>
                <a:cubicBezTo>
                  <a:pt x="37730" y="1003176"/>
                  <a:pt x="75460" y="781234"/>
                  <a:pt x="381740" y="577048"/>
                </a:cubicBezTo>
                <a:cubicBezTo>
                  <a:pt x="688020" y="372862"/>
                  <a:pt x="1262849" y="186431"/>
                  <a:pt x="1837678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CA05419-AA7C-4219-B182-FC1E72C63702}"/>
              </a:ext>
            </a:extLst>
          </p:cNvPr>
          <p:cNvSpPr/>
          <p:nvPr/>
        </p:nvSpPr>
        <p:spPr>
          <a:xfrm>
            <a:off x="7880431" y="2239279"/>
            <a:ext cx="329128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Similaridade</a:t>
            </a:r>
            <a:endParaRPr lang="pt-BR" sz="2800" dirty="0"/>
          </a:p>
          <a:p>
            <a:r>
              <a:rPr lang="pt-BR" sz="2800" dirty="0">
                <a:latin typeface="Arvo" panose="02000000000000000000" pitchFamily="2" charset="0"/>
              </a:rPr>
              <a:t>“</a:t>
            </a:r>
            <a:r>
              <a:rPr lang="pt-BR" sz="2800" dirty="0" err="1">
                <a:latin typeface="Arvo" panose="02000000000000000000" pitchFamily="2" charset="0"/>
              </a:rPr>
              <a:t>similarity</a:t>
            </a:r>
            <a:r>
              <a:rPr lang="pt-BR" sz="2800" dirty="0">
                <a:latin typeface="Arvo" panose="02000000000000000000" pitchFamily="2" charset="0"/>
              </a:rPr>
              <a:t> score”</a:t>
            </a:r>
            <a:endParaRPr lang="pt-BR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734E326B-2F17-48C6-90F9-93339AF9561E}"/>
                  </a:ext>
                </a:extLst>
              </p14:cNvPr>
              <p14:cNvContentPartPr/>
              <p14:nvPr/>
            </p14:nvContentPartPr>
            <p14:xfrm>
              <a:off x="5009040" y="2680200"/>
              <a:ext cx="4993920" cy="328392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734E326B-2F17-48C6-90F9-93339AF956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99680" y="2670840"/>
                <a:ext cx="5012640" cy="330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8399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43FD39D5-8425-434A-BF81-15D4BD5F3F82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0010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00103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9528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56950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569502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4AF58D6-58CF-4EE7-B631-175624D9F460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9FE26F8B-8C31-4B24-A17F-CADC12E6D341}"/>
                  </a:ext>
                </a:extLst>
              </p14:cNvPr>
              <p14:cNvContentPartPr/>
              <p14:nvPr/>
            </p14:nvContentPartPr>
            <p14:xfrm>
              <a:off x="2741339" y="2021590"/>
              <a:ext cx="4018680" cy="21873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9FE26F8B-8C31-4B24-A17F-CADC12E6D3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1979" y="2012230"/>
                <a:ext cx="4037400" cy="220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67591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56950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569502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4AF58D6-58CF-4EE7-B631-175624D9F460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5025F1E-E651-4128-A229-C3DFE64A84B9}"/>
              </a:ext>
            </a:extLst>
          </p:cNvPr>
          <p:cNvCxnSpPr>
            <a:cxnSpLocks/>
          </p:cNvCxnSpPr>
          <p:nvPr/>
        </p:nvCxnSpPr>
        <p:spPr>
          <a:xfrm>
            <a:off x="5717219" y="3429000"/>
            <a:ext cx="514905" cy="4308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19452B53-414A-4CE0-84C4-0E8B17804DC8}"/>
              </a:ext>
            </a:extLst>
          </p:cNvPr>
          <p:cNvCxnSpPr>
            <a:cxnSpLocks/>
          </p:cNvCxnSpPr>
          <p:nvPr/>
        </p:nvCxnSpPr>
        <p:spPr>
          <a:xfrm flipH="1">
            <a:off x="5717219" y="3429000"/>
            <a:ext cx="514905" cy="4308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1D473298-66C0-4942-9176-A6D90215D2CA}"/>
                  </a:ext>
                </a:extLst>
              </p14:cNvPr>
              <p14:cNvContentPartPr/>
              <p14:nvPr/>
            </p14:nvContentPartPr>
            <p14:xfrm>
              <a:off x="2644200" y="3476520"/>
              <a:ext cx="3676680" cy="49860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1D473298-66C0-4942-9176-A6D90215D2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34840" y="3467160"/>
                <a:ext cx="3695400" cy="51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25803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8575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85754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4AF58D6-58CF-4EE7-B631-175624D9F460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5ACA086-FC41-4D1B-A467-EBB034BA1CD2}"/>
              </a:ext>
            </a:extLst>
          </p:cNvPr>
          <p:cNvGrpSpPr/>
          <p:nvPr/>
        </p:nvGrpSpPr>
        <p:grpSpPr>
          <a:xfrm>
            <a:off x="8326563" y="262740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4BAB426-4990-44F2-90E8-B710C30ADB8E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38D11A24-35DA-4166-941B-3CD52AEA8594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43D9EDAF-31E8-4956-B4B1-9A4B9671B3FF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59465E2-158E-493E-A699-2455BFD0DBA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62CBF158-8616-4DDC-89B7-9A908671237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11A8F7D-8E71-4D91-B931-88960066CDFB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5540191-CC79-40F8-99EF-CFB5EB640CCD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3373F13-39A9-478C-B531-6902ACCF133F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0162561-4BDD-40DC-AB9D-42DA191B891F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/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sz="3200" dirty="0"/>
                  <a:t> =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  <a:blipFill>
                <a:blip r:embed="rId4"/>
                <a:stretch>
                  <a:fillRect t="-12500" r="-18657" b="-34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2FFC5D91-5B5E-4EFC-B7F2-D331D00BC4F3}"/>
                  </a:ext>
                </a:extLst>
              </p14:cNvPr>
              <p14:cNvContentPartPr/>
              <p14:nvPr/>
            </p14:nvContentPartPr>
            <p14:xfrm>
              <a:off x="4404240" y="1929240"/>
              <a:ext cx="6177240" cy="206676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2FFC5D91-5B5E-4EFC-B7F2-D331D00BC4F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94880" y="1919880"/>
                <a:ext cx="6195960" cy="20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3EA64419-8B66-4C77-84C8-2C63D3CB7398}"/>
                  </a:ext>
                </a:extLst>
              </p14:cNvPr>
              <p14:cNvContentPartPr/>
              <p14:nvPr/>
            </p14:nvContentPartPr>
            <p14:xfrm>
              <a:off x="4878360" y="2453400"/>
              <a:ext cx="4730760" cy="285768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3EA64419-8B66-4C77-84C8-2C63D3CB73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69000" y="2444040"/>
                <a:ext cx="4749480" cy="287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07785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4712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47128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4AF58D6-58CF-4EE7-B631-175624D9F460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5ACA086-FC41-4D1B-A467-EBB034BA1CD2}"/>
              </a:ext>
            </a:extLst>
          </p:cNvPr>
          <p:cNvGrpSpPr/>
          <p:nvPr/>
        </p:nvGrpSpPr>
        <p:grpSpPr>
          <a:xfrm>
            <a:off x="8326563" y="262740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4BAB426-4990-44F2-90E8-B710C30ADB8E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38D11A24-35DA-4166-941B-3CD52AEA8594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43D9EDAF-31E8-4956-B4B1-9A4B9671B3FF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59465E2-158E-493E-A699-2455BFD0DBA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62CBF158-8616-4DDC-89B7-9A908671237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11A8F7D-8E71-4D91-B931-88960066CDFB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5540191-CC79-40F8-99EF-CFB5EB640CCD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3373F13-39A9-478C-B531-6902ACCF133F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0162561-4BDD-40DC-AB9D-42DA191B891F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/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sz="3200" dirty="0"/>
                  <a:t> =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  <a:blipFill>
                <a:blip r:embed="rId4"/>
                <a:stretch>
                  <a:fillRect t="-12500" r="-18657" b="-34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5A9E6FA-0D6A-4F27-B248-E36973FC9F49}"/>
              </a:ext>
            </a:extLst>
          </p:cNvPr>
          <p:cNvSpPr/>
          <p:nvPr/>
        </p:nvSpPr>
        <p:spPr>
          <a:xfrm>
            <a:off x="5427427" y="3683488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4D240A64-DF29-4D7F-9DF8-41510BF598D1}"/>
              </a:ext>
            </a:extLst>
          </p:cNvPr>
          <p:cNvSpPr/>
          <p:nvPr/>
        </p:nvSpPr>
        <p:spPr>
          <a:xfrm>
            <a:off x="5281143" y="3414466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42B2085B-1BC2-4E74-8319-A5D3700C6778}"/>
              </a:ext>
            </a:extLst>
          </p:cNvPr>
          <p:cNvSpPr/>
          <p:nvPr/>
        </p:nvSpPr>
        <p:spPr>
          <a:xfrm>
            <a:off x="5717217" y="3372578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53163EF-710A-4AAE-86A6-0F586542FAFC}"/>
                  </a:ext>
                </a:extLst>
              </p:cNvPr>
              <p:cNvSpPr/>
              <p:nvPr/>
            </p:nvSpPr>
            <p:spPr>
              <a:xfrm>
                <a:off x="5415318" y="310355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53163EF-710A-4AAE-86A6-0F586542F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18" y="310355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E4E921C-60B5-40F4-A99E-6904DCB144BD}"/>
                  </a:ext>
                </a:extLst>
              </p:cNvPr>
              <p:cNvSpPr/>
              <p:nvPr/>
            </p:nvSpPr>
            <p:spPr>
              <a:xfrm>
                <a:off x="5943228" y="3124623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E4E921C-60B5-40F4-A99E-6904DCB144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228" y="3124623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B691A2-308F-4B43-B6EE-E3979B2C8315}"/>
                  </a:ext>
                </a:extLst>
              </p:cNvPr>
              <p:cNvSpPr/>
              <p:nvPr/>
            </p:nvSpPr>
            <p:spPr>
              <a:xfrm>
                <a:off x="5598221" y="3448667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B691A2-308F-4B43-B6EE-E3979B2C8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221" y="3448667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5745E48F-8B2D-423D-9B49-BA02589734AD}"/>
              </a:ext>
            </a:extLst>
          </p:cNvPr>
          <p:cNvSpPr/>
          <p:nvPr/>
        </p:nvSpPr>
        <p:spPr>
          <a:xfrm>
            <a:off x="5131293" y="2947386"/>
            <a:ext cx="1293102" cy="1242874"/>
          </a:xfrm>
          <a:custGeom>
            <a:avLst/>
            <a:gdLst>
              <a:gd name="connsiteX0" fmla="*/ 53266 w 1293102"/>
              <a:gd name="connsiteY0" fmla="*/ 621437 h 1242874"/>
              <a:gd name="connsiteX1" fmla="*/ 62144 w 1293102"/>
              <a:gd name="connsiteY1" fmla="*/ 727969 h 1242874"/>
              <a:gd name="connsiteX2" fmla="*/ 71022 w 1293102"/>
              <a:gd name="connsiteY2" fmla="*/ 763480 h 1242874"/>
              <a:gd name="connsiteX3" fmla="*/ 106532 w 1293102"/>
              <a:gd name="connsiteY3" fmla="*/ 887767 h 1242874"/>
              <a:gd name="connsiteX4" fmla="*/ 133165 w 1293102"/>
              <a:gd name="connsiteY4" fmla="*/ 1020932 h 1242874"/>
              <a:gd name="connsiteX5" fmla="*/ 142043 w 1293102"/>
              <a:gd name="connsiteY5" fmla="*/ 1074198 h 1242874"/>
              <a:gd name="connsiteX6" fmla="*/ 195309 w 1293102"/>
              <a:gd name="connsiteY6" fmla="*/ 1225119 h 1242874"/>
              <a:gd name="connsiteX7" fmla="*/ 221942 w 1293102"/>
              <a:gd name="connsiteY7" fmla="*/ 1242874 h 1242874"/>
              <a:gd name="connsiteX8" fmla="*/ 452761 w 1293102"/>
              <a:gd name="connsiteY8" fmla="*/ 1233997 h 1242874"/>
              <a:gd name="connsiteX9" fmla="*/ 514905 w 1293102"/>
              <a:gd name="connsiteY9" fmla="*/ 1198486 h 1242874"/>
              <a:gd name="connsiteX10" fmla="*/ 559293 w 1293102"/>
              <a:gd name="connsiteY10" fmla="*/ 1189608 h 1242874"/>
              <a:gd name="connsiteX11" fmla="*/ 585926 w 1293102"/>
              <a:gd name="connsiteY11" fmla="*/ 1171853 h 1242874"/>
              <a:gd name="connsiteX12" fmla="*/ 674703 w 1293102"/>
              <a:gd name="connsiteY12" fmla="*/ 1145220 h 1242874"/>
              <a:gd name="connsiteX13" fmla="*/ 710214 w 1293102"/>
              <a:gd name="connsiteY13" fmla="*/ 1118587 h 1242874"/>
              <a:gd name="connsiteX14" fmla="*/ 727969 w 1293102"/>
              <a:gd name="connsiteY14" fmla="*/ 1100831 h 1242874"/>
              <a:gd name="connsiteX15" fmla="*/ 807868 w 1293102"/>
              <a:gd name="connsiteY15" fmla="*/ 1047565 h 1242874"/>
              <a:gd name="connsiteX16" fmla="*/ 861134 w 1293102"/>
              <a:gd name="connsiteY16" fmla="*/ 994299 h 1242874"/>
              <a:gd name="connsiteX17" fmla="*/ 887767 w 1293102"/>
              <a:gd name="connsiteY17" fmla="*/ 967666 h 1242874"/>
              <a:gd name="connsiteX18" fmla="*/ 949911 w 1293102"/>
              <a:gd name="connsiteY18" fmla="*/ 923278 h 1242874"/>
              <a:gd name="connsiteX19" fmla="*/ 976544 w 1293102"/>
              <a:gd name="connsiteY19" fmla="*/ 887767 h 1242874"/>
              <a:gd name="connsiteX20" fmla="*/ 994299 w 1293102"/>
              <a:gd name="connsiteY20" fmla="*/ 861134 h 1242874"/>
              <a:gd name="connsiteX21" fmla="*/ 1020932 w 1293102"/>
              <a:gd name="connsiteY21" fmla="*/ 843379 h 1242874"/>
              <a:gd name="connsiteX22" fmla="*/ 1038688 w 1293102"/>
              <a:gd name="connsiteY22" fmla="*/ 816746 h 1242874"/>
              <a:gd name="connsiteX23" fmla="*/ 1065321 w 1293102"/>
              <a:gd name="connsiteY23" fmla="*/ 790113 h 1242874"/>
              <a:gd name="connsiteX24" fmla="*/ 1074198 w 1293102"/>
              <a:gd name="connsiteY24" fmla="*/ 745725 h 1242874"/>
              <a:gd name="connsiteX25" fmla="*/ 1100831 w 1293102"/>
              <a:gd name="connsiteY25" fmla="*/ 710214 h 1242874"/>
              <a:gd name="connsiteX26" fmla="*/ 1118587 w 1293102"/>
              <a:gd name="connsiteY26" fmla="*/ 683581 h 1242874"/>
              <a:gd name="connsiteX27" fmla="*/ 1136342 w 1293102"/>
              <a:gd name="connsiteY27" fmla="*/ 648070 h 1242874"/>
              <a:gd name="connsiteX28" fmla="*/ 1154097 w 1293102"/>
              <a:gd name="connsiteY28" fmla="*/ 621437 h 1242874"/>
              <a:gd name="connsiteX29" fmla="*/ 1171853 w 1293102"/>
              <a:gd name="connsiteY29" fmla="*/ 577049 h 1242874"/>
              <a:gd name="connsiteX30" fmla="*/ 1189608 w 1293102"/>
              <a:gd name="connsiteY30" fmla="*/ 550416 h 1242874"/>
              <a:gd name="connsiteX31" fmla="*/ 1233996 w 1293102"/>
              <a:gd name="connsiteY31" fmla="*/ 479395 h 1242874"/>
              <a:gd name="connsiteX32" fmla="*/ 1242874 w 1293102"/>
              <a:gd name="connsiteY32" fmla="*/ 452762 h 1242874"/>
              <a:gd name="connsiteX33" fmla="*/ 1260629 w 1293102"/>
              <a:gd name="connsiteY33" fmla="*/ 426129 h 1242874"/>
              <a:gd name="connsiteX34" fmla="*/ 1278385 w 1293102"/>
              <a:gd name="connsiteY34" fmla="*/ 390618 h 1242874"/>
              <a:gd name="connsiteX35" fmla="*/ 1269507 w 1293102"/>
              <a:gd name="connsiteY35" fmla="*/ 177554 h 1242874"/>
              <a:gd name="connsiteX36" fmla="*/ 1242874 w 1293102"/>
              <a:gd name="connsiteY36" fmla="*/ 133165 h 1242874"/>
              <a:gd name="connsiteX37" fmla="*/ 1207363 w 1293102"/>
              <a:gd name="connsiteY37" fmla="*/ 124288 h 1242874"/>
              <a:gd name="connsiteX38" fmla="*/ 781235 w 1293102"/>
              <a:gd name="connsiteY38" fmla="*/ 79899 h 1242874"/>
              <a:gd name="connsiteX39" fmla="*/ 727969 w 1293102"/>
              <a:gd name="connsiteY39" fmla="*/ 71022 h 1242874"/>
              <a:gd name="connsiteX40" fmla="*/ 683581 w 1293102"/>
              <a:gd name="connsiteY40" fmla="*/ 53266 h 1242874"/>
              <a:gd name="connsiteX41" fmla="*/ 648070 w 1293102"/>
              <a:gd name="connsiteY41" fmla="*/ 26633 h 1242874"/>
              <a:gd name="connsiteX42" fmla="*/ 577049 w 1293102"/>
              <a:gd name="connsiteY42" fmla="*/ 17756 h 1242874"/>
              <a:gd name="connsiteX43" fmla="*/ 488272 w 1293102"/>
              <a:gd name="connsiteY43" fmla="*/ 0 h 1242874"/>
              <a:gd name="connsiteX44" fmla="*/ 426128 w 1293102"/>
              <a:gd name="connsiteY44" fmla="*/ 8878 h 1242874"/>
              <a:gd name="connsiteX45" fmla="*/ 381740 w 1293102"/>
              <a:gd name="connsiteY45" fmla="*/ 26633 h 1242874"/>
              <a:gd name="connsiteX46" fmla="*/ 337352 w 1293102"/>
              <a:gd name="connsiteY46" fmla="*/ 35511 h 1242874"/>
              <a:gd name="connsiteX47" fmla="*/ 266330 w 1293102"/>
              <a:gd name="connsiteY47" fmla="*/ 79899 h 1242874"/>
              <a:gd name="connsiteX48" fmla="*/ 230820 w 1293102"/>
              <a:gd name="connsiteY48" fmla="*/ 97655 h 1242874"/>
              <a:gd name="connsiteX49" fmla="*/ 186431 w 1293102"/>
              <a:gd name="connsiteY49" fmla="*/ 124288 h 1242874"/>
              <a:gd name="connsiteX50" fmla="*/ 142043 w 1293102"/>
              <a:gd name="connsiteY50" fmla="*/ 159798 h 1242874"/>
              <a:gd name="connsiteX51" fmla="*/ 71022 w 1293102"/>
              <a:gd name="connsiteY51" fmla="*/ 221942 h 1242874"/>
              <a:gd name="connsiteX52" fmla="*/ 44389 w 1293102"/>
              <a:gd name="connsiteY52" fmla="*/ 230820 h 1242874"/>
              <a:gd name="connsiteX53" fmla="*/ 26633 w 1293102"/>
              <a:gd name="connsiteY53" fmla="*/ 257453 h 1242874"/>
              <a:gd name="connsiteX54" fmla="*/ 17756 w 1293102"/>
              <a:gd name="connsiteY54" fmla="*/ 284086 h 1242874"/>
              <a:gd name="connsiteX55" fmla="*/ 0 w 1293102"/>
              <a:gd name="connsiteY55" fmla="*/ 319597 h 1242874"/>
              <a:gd name="connsiteX56" fmla="*/ 8878 w 1293102"/>
              <a:gd name="connsiteY56" fmla="*/ 514905 h 1242874"/>
              <a:gd name="connsiteX57" fmla="*/ 17756 w 1293102"/>
              <a:gd name="connsiteY57" fmla="*/ 559294 h 1242874"/>
              <a:gd name="connsiteX58" fmla="*/ 53266 w 1293102"/>
              <a:gd name="connsiteY58" fmla="*/ 621437 h 124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93102" h="1242874">
                <a:moveTo>
                  <a:pt x="53266" y="621437"/>
                </a:moveTo>
                <a:cubicBezTo>
                  <a:pt x="60664" y="649549"/>
                  <a:pt x="57724" y="692610"/>
                  <a:pt x="62144" y="727969"/>
                </a:cubicBezTo>
                <a:cubicBezTo>
                  <a:pt x="63657" y="740076"/>
                  <a:pt x="67756" y="751724"/>
                  <a:pt x="71022" y="763480"/>
                </a:cubicBezTo>
                <a:cubicBezTo>
                  <a:pt x="82554" y="804995"/>
                  <a:pt x="99448" y="845267"/>
                  <a:pt x="106532" y="887767"/>
                </a:cubicBezTo>
                <a:cubicBezTo>
                  <a:pt x="127041" y="1010817"/>
                  <a:pt x="100675" y="858481"/>
                  <a:pt x="133165" y="1020932"/>
                </a:cubicBezTo>
                <a:cubicBezTo>
                  <a:pt x="136695" y="1038583"/>
                  <a:pt x="138138" y="1056626"/>
                  <a:pt x="142043" y="1074198"/>
                </a:cubicBezTo>
                <a:cubicBezTo>
                  <a:pt x="153771" y="1126976"/>
                  <a:pt x="158842" y="1182575"/>
                  <a:pt x="195309" y="1225119"/>
                </a:cubicBezTo>
                <a:cubicBezTo>
                  <a:pt x="202253" y="1233220"/>
                  <a:pt x="213064" y="1236956"/>
                  <a:pt x="221942" y="1242874"/>
                </a:cubicBezTo>
                <a:cubicBezTo>
                  <a:pt x="298882" y="1239915"/>
                  <a:pt x="376147" y="1241658"/>
                  <a:pt x="452761" y="1233997"/>
                </a:cubicBezTo>
                <a:cubicBezTo>
                  <a:pt x="481801" y="1231093"/>
                  <a:pt x="490171" y="1207761"/>
                  <a:pt x="514905" y="1198486"/>
                </a:cubicBezTo>
                <a:cubicBezTo>
                  <a:pt x="529033" y="1193188"/>
                  <a:pt x="544497" y="1192567"/>
                  <a:pt x="559293" y="1189608"/>
                </a:cubicBezTo>
                <a:cubicBezTo>
                  <a:pt x="568171" y="1183690"/>
                  <a:pt x="576383" y="1176625"/>
                  <a:pt x="585926" y="1171853"/>
                </a:cubicBezTo>
                <a:cubicBezTo>
                  <a:pt x="624861" y="1152385"/>
                  <a:pt x="633117" y="1153537"/>
                  <a:pt x="674703" y="1145220"/>
                </a:cubicBezTo>
                <a:cubicBezTo>
                  <a:pt x="686540" y="1136342"/>
                  <a:pt x="698847" y="1128059"/>
                  <a:pt x="710214" y="1118587"/>
                </a:cubicBezTo>
                <a:cubicBezTo>
                  <a:pt x="716644" y="1113229"/>
                  <a:pt x="721005" y="1105474"/>
                  <a:pt x="727969" y="1100831"/>
                </a:cubicBezTo>
                <a:cubicBezTo>
                  <a:pt x="799300" y="1053277"/>
                  <a:pt x="726125" y="1121877"/>
                  <a:pt x="807868" y="1047565"/>
                </a:cubicBezTo>
                <a:cubicBezTo>
                  <a:pt x="826448" y="1030674"/>
                  <a:pt x="843379" y="1012054"/>
                  <a:pt x="861134" y="994299"/>
                </a:cubicBezTo>
                <a:cubicBezTo>
                  <a:pt x="870012" y="985421"/>
                  <a:pt x="877321" y="974630"/>
                  <a:pt x="887767" y="967666"/>
                </a:cubicBezTo>
                <a:cubicBezTo>
                  <a:pt x="902890" y="957584"/>
                  <a:pt x="938899" y="934290"/>
                  <a:pt x="949911" y="923278"/>
                </a:cubicBezTo>
                <a:cubicBezTo>
                  <a:pt x="960373" y="912816"/>
                  <a:pt x="967944" y="899807"/>
                  <a:pt x="976544" y="887767"/>
                </a:cubicBezTo>
                <a:cubicBezTo>
                  <a:pt x="982746" y="879085"/>
                  <a:pt x="986754" y="868679"/>
                  <a:pt x="994299" y="861134"/>
                </a:cubicBezTo>
                <a:cubicBezTo>
                  <a:pt x="1001844" y="853589"/>
                  <a:pt x="1012054" y="849297"/>
                  <a:pt x="1020932" y="843379"/>
                </a:cubicBezTo>
                <a:cubicBezTo>
                  <a:pt x="1026851" y="834501"/>
                  <a:pt x="1031857" y="824943"/>
                  <a:pt x="1038688" y="816746"/>
                </a:cubicBezTo>
                <a:cubicBezTo>
                  <a:pt x="1046726" y="807101"/>
                  <a:pt x="1059706" y="801342"/>
                  <a:pt x="1065321" y="790113"/>
                </a:cubicBezTo>
                <a:cubicBezTo>
                  <a:pt x="1072069" y="776617"/>
                  <a:pt x="1068070" y="759514"/>
                  <a:pt x="1074198" y="745725"/>
                </a:cubicBezTo>
                <a:cubicBezTo>
                  <a:pt x="1080207" y="732204"/>
                  <a:pt x="1092231" y="722254"/>
                  <a:pt x="1100831" y="710214"/>
                </a:cubicBezTo>
                <a:cubicBezTo>
                  <a:pt x="1107033" y="701532"/>
                  <a:pt x="1113293" y="692845"/>
                  <a:pt x="1118587" y="683581"/>
                </a:cubicBezTo>
                <a:cubicBezTo>
                  <a:pt x="1125153" y="672091"/>
                  <a:pt x="1129776" y="659560"/>
                  <a:pt x="1136342" y="648070"/>
                </a:cubicBezTo>
                <a:cubicBezTo>
                  <a:pt x="1141635" y="638806"/>
                  <a:pt x="1149325" y="630980"/>
                  <a:pt x="1154097" y="621437"/>
                </a:cubicBezTo>
                <a:cubicBezTo>
                  <a:pt x="1161224" y="607184"/>
                  <a:pt x="1164726" y="591302"/>
                  <a:pt x="1171853" y="577049"/>
                </a:cubicBezTo>
                <a:cubicBezTo>
                  <a:pt x="1176625" y="567506"/>
                  <a:pt x="1184315" y="559680"/>
                  <a:pt x="1189608" y="550416"/>
                </a:cubicBezTo>
                <a:cubicBezTo>
                  <a:pt x="1228601" y="482176"/>
                  <a:pt x="1183075" y="547288"/>
                  <a:pt x="1233996" y="479395"/>
                </a:cubicBezTo>
                <a:cubicBezTo>
                  <a:pt x="1236955" y="470517"/>
                  <a:pt x="1238689" y="461132"/>
                  <a:pt x="1242874" y="452762"/>
                </a:cubicBezTo>
                <a:cubicBezTo>
                  <a:pt x="1247646" y="443219"/>
                  <a:pt x="1255335" y="435393"/>
                  <a:pt x="1260629" y="426129"/>
                </a:cubicBezTo>
                <a:cubicBezTo>
                  <a:pt x="1267195" y="414638"/>
                  <a:pt x="1272466" y="402455"/>
                  <a:pt x="1278385" y="390618"/>
                </a:cubicBezTo>
                <a:cubicBezTo>
                  <a:pt x="1299525" y="306051"/>
                  <a:pt x="1299014" y="325091"/>
                  <a:pt x="1269507" y="177554"/>
                </a:cubicBezTo>
                <a:cubicBezTo>
                  <a:pt x="1266123" y="160634"/>
                  <a:pt x="1255975" y="144395"/>
                  <a:pt x="1242874" y="133165"/>
                </a:cubicBezTo>
                <a:cubicBezTo>
                  <a:pt x="1233610" y="125225"/>
                  <a:pt x="1219200" y="127247"/>
                  <a:pt x="1207363" y="124288"/>
                </a:cubicBezTo>
                <a:cubicBezTo>
                  <a:pt x="1113706" y="-16200"/>
                  <a:pt x="1204397" y="104312"/>
                  <a:pt x="781235" y="79899"/>
                </a:cubicBezTo>
                <a:cubicBezTo>
                  <a:pt x="763265" y="78862"/>
                  <a:pt x="745724" y="73981"/>
                  <a:pt x="727969" y="71022"/>
                </a:cubicBezTo>
                <a:cubicBezTo>
                  <a:pt x="713173" y="65103"/>
                  <a:pt x="697511" y="61005"/>
                  <a:pt x="683581" y="53266"/>
                </a:cubicBezTo>
                <a:cubicBezTo>
                  <a:pt x="670647" y="46080"/>
                  <a:pt x="662107" y="31312"/>
                  <a:pt x="648070" y="26633"/>
                </a:cubicBezTo>
                <a:cubicBezTo>
                  <a:pt x="625436" y="19089"/>
                  <a:pt x="600582" y="21678"/>
                  <a:pt x="577049" y="17756"/>
                </a:cubicBezTo>
                <a:cubicBezTo>
                  <a:pt x="547281" y="12795"/>
                  <a:pt x="517864" y="5919"/>
                  <a:pt x="488272" y="0"/>
                </a:cubicBezTo>
                <a:cubicBezTo>
                  <a:pt x="467557" y="2959"/>
                  <a:pt x="446428" y="3803"/>
                  <a:pt x="426128" y="8878"/>
                </a:cubicBezTo>
                <a:cubicBezTo>
                  <a:pt x="410668" y="12743"/>
                  <a:pt x="397004" y="22054"/>
                  <a:pt x="381740" y="26633"/>
                </a:cubicBezTo>
                <a:cubicBezTo>
                  <a:pt x="367287" y="30969"/>
                  <a:pt x="352148" y="32552"/>
                  <a:pt x="337352" y="35511"/>
                </a:cubicBezTo>
                <a:cubicBezTo>
                  <a:pt x="313678" y="50307"/>
                  <a:pt x="291300" y="67413"/>
                  <a:pt x="266330" y="79899"/>
                </a:cubicBezTo>
                <a:cubicBezTo>
                  <a:pt x="254493" y="85818"/>
                  <a:pt x="241831" y="90314"/>
                  <a:pt x="230820" y="97655"/>
                </a:cubicBezTo>
                <a:cubicBezTo>
                  <a:pt x="182078" y="130150"/>
                  <a:pt x="248250" y="103681"/>
                  <a:pt x="186431" y="124288"/>
                </a:cubicBezTo>
                <a:cubicBezTo>
                  <a:pt x="171635" y="136125"/>
                  <a:pt x="156127" y="147122"/>
                  <a:pt x="142043" y="159798"/>
                </a:cubicBezTo>
                <a:cubicBezTo>
                  <a:pt x="113113" y="185835"/>
                  <a:pt x="103337" y="205785"/>
                  <a:pt x="71022" y="221942"/>
                </a:cubicBezTo>
                <a:cubicBezTo>
                  <a:pt x="62652" y="226127"/>
                  <a:pt x="53267" y="227861"/>
                  <a:pt x="44389" y="230820"/>
                </a:cubicBezTo>
                <a:cubicBezTo>
                  <a:pt x="38470" y="239698"/>
                  <a:pt x="31405" y="247910"/>
                  <a:pt x="26633" y="257453"/>
                </a:cubicBezTo>
                <a:cubicBezTo>
                  <a:pt x="22448" y="265823"/>
                  <a:pt x="21442" y="275485"/>
                  <a:pt x="17756" y="284086"/>
                </a:cubicBezTo>
                <a:cubicBezTo>
                  <a:pt x="12543" y="296250"/>
                  <a:pt x="5919" y="307760"/>
                  <a:pt x="0" y="319597"/>
                </a:cubicBezTo>
                <a:cubicBezTo>
                  <a:pt x="2959" y="384700"/>
                  <a:pt x="4064" y="449913"/>
                  <a:pt x="8878" y="514905"/>
                </a:cubicBezTo>
                <a:cubicBezTo>
                  <a:pt x="9993" y="529953"/>
                  <a:pt x="12984" y="544979"/>
                  <a:pt x="17756" y="559294"/>
                </a:cubicBezTo>
                <a:cubicBezTo>
                  <a:pt x="21941" y="571849"/>
                  <a:pt x="45868" y="593325"/>
                  <a:pt x="53266" y="62143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9057894E-CA0D-473B-846F-F02CB67A1F1A}"/>
                  </a:ext>
                </a:extLst>
              </p14:cNvPr>
              <p14:cNvContentPartPr/>
              <p14:nvPr/>
            </p14:nvContentPartPr>
            <p14:xfrm>
              <a:off x="4958640" y="3508920"/>
              <a:ext cx="976320" cy="34056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9057894E-CA0D-473B-846F-F02CB67A1F1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49280" y="3499560"/>
                <a:ext cx="995040" cy="35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543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733997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58565" y="3896360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61E8E2E3-053F-4E04-B9E7-B7EB950B21E6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20F19D22-9615-4BF4-AA8C-6015CF5AA0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092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4712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47128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4AF58D6-58CF-4EE7-B631-175624D9F460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5ACA086-FC41-4D1B-A467-EBB034BA1CD2}"/>
              </a:ext>
            </a:extLst>
          </p:cNvPr>
          <p:cNvGrpSpPr/>
          <p:nvPr/>
        </p:nvGrpSpPr>
        <p:grpSpPr>
          <a:xfrm>
            <a:off x="8362074" y="2916052"/>
            <a:ext cx="497841" cy="319977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4BAB426-4990-44F2-90E8-B710C30ADB8E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38D11A24-35DA-4166-941B-3CD52AEA8594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43D9EDAF-31E8-4956-B4B1-9A4B9671B3FF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59465E2-158E-493E-A699-2455BFD0DBA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62CBF158-8616-4DDC-89B7-9A908671237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11A8F7D-8E71-4D91-B931-88960066CDFB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5540191-CC79-40F8-99EF-CFB5EB640CCD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3373F13-39A9-478C-B531-6902ACCF133F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0162561-4BDD-40DC-AB9D-42DA191B891F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/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sz="3200" dirty="0"/>
                  <a:t> =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  <a:blipFill>
                <a:blip r:embed="rId4"/>
                <a:stretch>
                  <a:fillRect t="-12500" r="-18657" b="-34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5A9E6FA-0D6A-4F27-B248-E36973FC9F49}"/>
              </a:ext>
            </a:extLst>
          </p:cNvPr>
          <p:cNvSpPr/>
          <p:nvPr/>
        </p:nvSpPr>
        <p:spPr>
          <a:xfrm>
            <a:off x="5427427" y="3683488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4D240A64-DF29-4D7F-9DF8-41510BF598D1}"/>
              </a:ext>
            </a:extLst>
          </p:cNvPr>
          <p:cNvSpPr/>
          <p:nvPr/>
        </p:nvSpPr>
        <p:spPr>
          <a:xfrm>
            <a:off x="5281143" y="3414466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42B2085B-1BC2-4E74-8319-A5D3700C6778}"/>
              </a:ext>
            </a:extLst>
          </p:cNvPr>
          <p:cNvSpPr/>
          <p:nvPr/>
        </p:nvSpPr>
        <p:spPr>
          <a:xfrm>
            <a:off x="5717217" y="3372578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53163EF-710A-4AAE-86A6-0F586542FAFC}"/>
                  </a:ext>
                </a:extLst>
              </p:cNvPr>
              <p:cNvSpPr/>
              <p:nvPr/>
            </p:nvSpPr>
            <p:spPr>
              <a:xfrm>
                <a:off x="5415318" y="3103556"/>
                <a:ext cx="365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53163EF-710A-4AAE-86A6-0F586542F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18" y="310355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E4E921C-60B5-40F4-A99E-6904DCB144BD}"/>
                  </a:ext>
                </a:extLst>
              </p:cNvPr>
              <p:cNvSpPr/>
              <p:nvPr/>
            </p:nvSpPr>
            <p:spPr>
              <a:xfrm>
                <a:off x="5943228" y="3124623"/>
                <a:ext cx="365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E4E921C-60B5-40F4-A99E-6904DCB144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228" y="3124623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B691A2-308F-4B43-B6EE-E3979B2C8315}"/>
                  </a:ext>
                </a:extLst>
              </p:cNvPr>
              <p:cNvSpPr/>
              <p:nvPr/>
            </p:nvSpPr>
            <p:spPr>
              <a:xfrm>
                <a:off x="5598221" y="3448667"/>
                <a:ext cx="365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B691A2-308F-4B43-B6EE-E3979B2C8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221" y="3448667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5745E48F-8B2D-423D-9B49-BA02589734AD}"/>
              </a:ext>
            </a:extLst>
          </p:cNvPr>
          <p:cNvSpPr/>
          <p:nvPr/>
        </p:nvSpPr>
        <p:spPr>
          <a:xfrm>
            <a:off x="5131293" y="2947386"/>
            <a:ext cx="1293102" cy="1242874"/>
          </a:xfrm>
          <a:custGeom>
            <a:avLst/>
            <a:gdLst>
              <a:gd name="connsiteX0" fmla="*/ 53266 w 1293102"/>
              <a:gd name="connsiteY0" fmla="*/ 621437 h 1242874"/>
              <a:gd name="connsiteX1" fmla="*/ 62144 w 1293102"/>
              <a:gd name="connsiteY1" fmla="*/ 727969 h 1242874"/>
              <a:gd name="connsiteX2" fmla="*/ 71022 w 1293102"/>
              <a:gd name="connsiteY2" fmla="*/ 763480 h 1242874"/>
              <a:gd name="connsiteX3" fmla="*/ 106532 w 1293102"/>
              <a:gd name="connsiteY3" fmla="*/ 887767 h 1242874"/>
              <a:gd name="connsiteX4" fmla="*/ 133165 w 1293102"/>
              <a:gd name="connsiteY4" fmla="*/ 1020932 h 1242874"/>
              <a:gd name="connsiteX5" fmla="*/ 142043 w 1293102"/>
              <a:gd name="connsiteY5" fmla="*/ 1074198 h 1242874"/>
              <a:gd name="connsiteX6" fmla="*/ 195309 w 1293102"/>
              <a:gd name="connsiteY6" fmla="*/ 1225119 h 1242874"/>
              <a:gd name="connsiteX7" fmla="*/ 221942 w 1293102"/>
              <a:gd name="connsiteY7" fmla="*/ 1242874 h 1242874"/>
              <a:gd name="connsiteX8" fmla="*/ 452761 w 1293102"/>
              <a:gd name="connsiteY8" fmla="*/ 1233997 h 1242874"/>
              <a:gd name="connsiteX9" fmla="*/ 514905 w 1293102"/>
              <a:gd name="connsiteY9" fmla="*/ 1198486 h 1242874"/>
              <a:gd name="connsiteX10" fmla="*/ 559293 w 1293102"/>
              <a:gd name="connsiteY10" fmla="*/ 1189608 h 1242874"/>
              <a:gd name="connsiteX11" fmla="*/ 585926 w 1293102"/>
              <a:gd name="connsiteY11" fmla="*/ 1171853 h 1242874"/>
              <a:gd name="connsiteX12" fmla="*/ 674703 w 1293102"/>
              <a:gd name="connsiteY12" fmla="*/ 1145220 h 1242874"/>
              <a:gd name="connsiteX13" fmla="*/ 710214 w 1293102"/>
              <a:gd name="connsiteY13" fmla="*/ 1118587 h 1242874"/>
              <a:gd name="connsiteX14" fmla="*/ 727969 w 1293102"/>
              <a:gd name="connsiteY14" fmla="*/ 1100831 h 1242874"/>
              <a:gd name="connsiteX15" fmla="*/ 807868 w 1293102"/>
              <a:gd name="connsiteY15" fmla="*/ 1047565 h 1242874"/>
              <a:gd name="connsiteX16" fmla="*/ 861134 w 1293102"/>
              <a:gd name="connsiteY16" fmla="*/ 994299 h 1242874"/>
              <a:gd name="connsiteX17" fmla="*/ 887767 w 1293102"/>
              <a:gd name="connsiteY17" fmla="*/ 967666 h 1242874"/>
              <a:gd name="connsiteX18" fmla="*/ 949911 w 1293102"/>
              <a:gd name="connsiteY18" fmla="*/ 923278 h 1242874"/>
              <a:gd name="connsiteX19" fmla="*/ 976544 w 1293102"/>
              <a:gd name="connsiteY19" fmla="*/ 887767 h 1242874"/>
              <a:gd name="connsiteX20" fmla="*/ 994299 w 1293102"/>
              <a:gd name="connsiteY20" fmla="*/ 861134 h 1242874"/>
              <a:gd name="connsiteX21" fmla="*/ 1020932 w 1293102"/>
              <a:gd name="connsiteY21" fmla="*/ 843379 h 1242874"/>
              <a:gd name="connsiteX22" fmla="*/ 1038688 w 1293102"/>
              <a:gd name="connsiteY22" fmla="*/ 816746 h 1242874"/>
              <a:gd name="connsiteX23" fmla="*/ 1065321 w 1293102"/>
              <a:gd name="connsiteY23" fmla="*/ 790113 h 1242874"/>
              <a:gd name="connsiteX24" fmla="*/ 1074198 w 1293102"/>
              <a:gd name="connsiteY24" fmla="*/ 745725 h 1242874"/>
              <a:gd name="connsiteX25" fmla="*/ 1100831 w 1293102"/>
              <a:gd name="connsiteY25" fmla="*/ 710214 h 1242874"/>
              <a:gd name="connsiteX26" fmla="*/ 1118587 w 1293102"/>
              <a:gd name="connsiteY26" fmla="*/ 683581 h 1242874"/>
              <a:gd name="connsiteX27" fmla="*/ 1136342 w 1293102"/>
              <a:gd name="connsiteY27" fmla="*/ 648070 h 1242874"/>
              <a:gd name="connsiteX28" fmla="*/ 1154097 w 1293102"/>
              <a:gd name="connsiteY28" fmla="*/ 621437 h 1242874"/>
              <a:gd name="connsiteX29" fmla="*/ 1171853 w 1293102"/>
              <a:gd name="connsiteY29" fmla="*/ 577049 h 1242874"/>
              <a:gd name="connsiteX30" fmla="*/ 1189608 w 1293102"/>
              <a:gd name="connsiteY30" fmla="*/ 550416 h 1242874"/>
              <a:gd name="connsiteX31" fmla="*/ 1233996 w 1293102"/>
              <a:gd name="connsiteY31" fmla="*/ 479395 h 1242874"/>
              <a:gd name="connsiteX32" fmla="*/ 1242874 w 1293102"/>
              <a:gd name="connsiteY32" fmla="*/ 452762 h 1242874"/>
              <a:gd name="connsiteX33" fmla="*/ 1260629 w 1293102"/>
              <a:gd name="connsiteY33" fmla="*/ 426129 h 1242874"/>
              <a:gd name="connsiteX34" fmla="*/ 1278385 w 1293102"/>
              <a:gd name="connsiteY34" fmla="*/ 390618 h 1242874"/>
              <a:gd name="connsiteX35" fmla="*/ 1269507 w 1293102"/>
              <a:gd name="connsiteY35" fmla="*/ 177554 h 1242874"/>
              <a:gd name="connsiteX36" fmla="*/ 1242874 w 1293102"/>
              <a:gd name="connsiteY36" fmla="*/ 133165 h 1242874"/>
              <a:gd name="connsiteX37" fmla="*/ 1207363 w 1293102"/>
              <a:gd name="connsiteY37" fmla="*/ 124288 h 1242874"/>
              <a:gd name="connsiteX38" fmla="*/ 781235 w 1293102"/>
              <a:gd name="connsiteY38" fmla="*/ 79899 h 1242874"/>
              <a:gd name="connsiteX39" fmla="*/ 727969 w 1293102"/>
              <a:gd name="connsiteY39" fmla="*/ 71022 h 1242874"/>
              <a:gd name="connsiteX40" fmla="*/ 683581 w 1293102"/>
              <a:gd name="connsiteY40" fmla="*/ 53266 h 1242874"/>
              <a:gd name="connsiteX41" fmla="*/ 648070 w 1293102"/>
              <a:gd name="connsiteY41" fmla="*/ 26633 h 1242874"/>
              <a:gd name="connsiteX42" fmla="*/ 577049 w 1293102"/>
              <a:gd name="connsiteY42" fmla="*/ 17756 h 1242874"/>
              <a:gd name="connsiteX43" fmla="*/ 488272 w 1293102"/>
              <a:gd name="connsiteY43" fmla="*/ 0 h 1242874"/>
              <a:gd name="connsiteX44" fmla="*/ 426128 w 1293102"/>
              <a:gd name="connsiteY44" fmla="*/ 8878 h 1242874"/>
              <a:gd name="connsiteX45" fmla="*/ 381740 w 1293102"/>
              <a:gd name="connsiteY45" fmla="*/ 26633 h 1242874"/>
              <a:gd name="connsiteX46" fmla="*/ 337352 w 1293102"/>
              <a:gd name="connsiteY46" fmla="*/ 35511 h 1242874"/>
              <a:gd name="connsiteX47" fmla="*/ 266330 w 1293102"/>
              <a:gd name="connsiteY47" fmla="*/ 79899 h 1242874"/>
              <a:gd name="connsiteX48" fmla="*/ 230820 w 1293102"/>
              <a:gd name="connsiteY48" fmla="*/ 97655 h 1242874"/>
              <a:gd name="connsiteX49" fmla="*/ 186431 w 1293102"/>
              <a:gd name="connsiteY49" fmla="*/ 124288 h 1242874"/>
              <a:gd name="connsiteX50" fmla="*/ 142043 w 1293102"/>
              <a:gd name="connsiteY50" fmla="*/ 159798 h 1242874"/>
              <a:gd name="connsiteX51" fmla="*/ 71022 w 1293102"/>
              <a:gd name="connsiteY51" fmla="*/ 221942 h 1242874"/>
              <a:gd name="connsiteX52" fmla="*/ 44389 w 1293102"/>
              <a:gd name="connsiteY52" fmla="*/ 230820 h 1242874"/>
              <a:gd name="connsiteX53" fmla="*/ 26633 w 1293102"/>
              <a:gd name="connsiteY53" fmla="*/ 257453 h 1242874"/>
              <a:gd name="connsiteX54" fmla="*/ 17756 w 1293102"/>
              <a:gd name="connsiteY54" fmla="*/ 284086 h 1242874"/>
              <a:gd name="connsiteX55" fmla="*/ 0 w 1293102"/>
              <a:gd name="connsiteY55" fmla="*/ 319597 h 1242874"/>
              <a:gd name="connsiteX56" fmla="*/ 8878 w 1293102"/>
              <a:gd name="connsiteY56" fmla="*/ 514905 h 1242874"/>
              <a:gd name="connsiteX57" fmla="*/ 17756 w 1293102"/>
              <a:gd name="connsiteY57" fmla="*/ 559294 h 1242874"/>
              <a:gd name="connsiteX58" fmla="*/ 53266 w 1293102"/>
              <a:gd name="connsiteY58" fmla="*/ 621437 h 124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93102" h="1242874">
                <a:moveTo>
                  <a:pt x="53266" y="621437"/>
                </a:moveTo>
                <a:cubicBezTo>
                  <a:pt x="60664" y="649549"/>
                  <a:pt x="57724" y="692610"/>
                  <a:pt x="62144" y="727969"/>
                </a:cubicBezTo>
                <a:cubicBezTo>
                  <a:pt x="63657" y="740076"/>
                  <a:pt x="67756" y="751724"/>
                  <a:pt x="71022" y="763480"/>
                </a:cubicBezTo>
                <a:cubicBezTo>
                  <a:pt x="82554" y="804995"/>
                  <a:pt x="99448" y="845267"/>
                  <a:pt x="106532" y="887767"/>
                </a:cubicBezTo>
                <a:cubicBezTo>
                  <a:pt x="127041" y="1010817"/>
                  <a:pt x="100675" y="858481"/>
                  <a:pt x="133165" y="1020932"/>
                </a:cubicBezTo>
                <a:cubicBezTo>
                  <a:pt x="136695" y="1038583"/>
                  <a:pt x="138138" y="1056626"/>
                  <a:pt x="142043" y="1074198"/>
                </a:cubicBezTo>
                <a:cubicBezTo>
                  <a:pt x="153771" y="1126976"/>
                  <a:pt x="158842" y="1182575"/>
                  <a:pt x="195309" y="1225119"/>
                </a:cubicBezTo>
                <a:cubicBezTo>
                  <a:pt x="202253" y="1233220"/>
                  <a:pt x="213064" y="1236956"/>
                  <a:pt x="221942" y="1242874"/>
                </a:cubicBezTo>
                <a:cubicBezTo>
                  <a:pt x="298882" y="1239915"/>
                  <a:pt x="376147" y="1241658"/>
                  <a:pt x="452761" y="1233997"/>
                </a:cubicBezTo>
                <a:cubicBezTo>
                  <a:pt x="481801" y="1231093"/>
                  <a:pt x="490171" y="1207761"/>
                  <a:pt x="514905" y="1198486"/>
                </a:cubicBezTo>
                <a:cubicBezTo>
                  <a:pt x="529033" y="1193188"/>
                  <a:pt x="544497" y="1192567"/>
                  <a:pt x="559293" y="1189608"/>
                </a:cubicBezTo>
                <a:cubicBezTo>
                  <a:pt x="568171" y="1183690"/>
                  <a:pt x="576383" y="1176625"/>
                  <a:pt x="585926" y="1171853"/>
                </a:cubicBezTo>
                <a:cubicBezTo>
                  <a:pt x="624861" y="1152385"/>
                  <a:pt x="633117" y="1153537"/>
                  <a:pt x="674703" y="1145220"/>
                </a:cubicBezTo>
                <a:cubicBezTo>
                  <a:pt x="686540" y="1136342"/>
                  <a:pt x="698847" y="1128059"/>
                  <a:pt x="710214" y="1118587"/>
                </a:cubicBezTo>
                <a:cubicBezTo>
                  <a:pt x="716644" y="1113229"/>
                  <a:pt x="721005" y="1105474"/>
                  <a:pt x="727969" y="1100831"/>
                </a:cubicBezTo>
                <a:cubicBezTo>
                  <a:pt x="799300" y="1053277"/>
                  <a:pt x="726125" y="1121877"/>
                  <a:pt x="807868" y="1047565"/>
                </a:cubicBezTo>
                <a:cubicBezTo>
                  <a:pt x="826448" y="1030674"/>
                  <a:pt x="843379" y="1012054"/>
                  <a:pt x="861134" y="994299"/>
                </a:cubicBezTo>
                <a:cubicBezTo>
                  <a:pt x="870012" y="985421"/>
                  <a:pt x="877321" y="974630"/>
                  <a:pt x="887767" y="967666"/>
                </a:cubicBezTo>
                <a:cubicBezTo>
                  <a:pt x="902890" y="957584"/>
                  <a:pt x="938899" y="934290"/>
                  <a:pt x="949911" y="923278"/>
                </a:cubicBezTo>
                <a:cubicBezTo>
                  <a:pt x="960373" y="912816"/>
                  <a:pt x="967944" y="899807"/>
                  <a:pt x="976544" y="887767"/>
                </a:cubicBezTo>
                <a:cubicBezTo>
                  <a:pt x="982746" y="879085"/>
                  <a:pt x="986754" y="868679"/>
                  <a:pt x="994299" y="861134"/>
                </a:cubicBezTo>
                <a:cubicBezTo>
                  <a:pt x="1001844" y="853589"/>
                  <a:pt x="1012054" y="849297"/>
                  <a:pt x="1020932" y="843379"/>
                </a:cubicBezTo>
                <a:cubicBezTo>
                  <a:pt x="1026851" y="834501"/>
                  <a:pt x="1031857" y="824943"/>
                  <a:pt x="1038688" y="816746"/>
                </a:cubicBezTo>
                <a:cubicBezTo>
                  <a:pt x="1046726" y="807101"/>
                  <a:pt x="1059706" y="801342"/>
                  <a:pt x="1065321" y="790113"/>
                </a:cubicBezTo>
                <a:cubicBezTo>
                  <a:pt x="1072069" y="776617"/>
                  <a:pt x="1068070" y="759514"/>
                  <a:pt x="1074198" y="745725"/>
                </a:cubicBezTo>
                <a:cubicBezTo>
                  <a:pt x="1080207" y="732204"/>
                  <a:pt x="1092231" y="722254"/>
                  <a:pt x="1100831" y="710214"/>
                </a:cubicBezTo>
                <a:cubicBezTo>
                  <a:pt x="1107033" y="701532"/>
                  <a:pt x="1113293" y="692845"/>
                  <a:pt x="1118587" y="683581"/>
                </a:cubicBezTo>
                <a:cubicBezTo>
                  <a:pt x="1125153" y="672091"/>
                  <a:pt x="1129776" y="659560"/>
                  <a:pt x="1136342" y="648070"/>
                </a:cubicBezTo>
                <a:cubicBezTo>
                  <a:pt x="1141635" y="638806"/>
                  <a:pt x="1149325" y="630980"/>
                  <a:pt x="1154097" y="621437"/>
                </a:cubicBezTo>
                <a:cubicBezTo>
                  <a:pt x="1161224" y="607184"/>
                  <a:pt x="1164726" y="591302"/>
                  <a:pt x="1171853" y="577049"/>
                </a:cubicBezTo>
                <a:cubicBezTo>
                  <a:pt x="1176625" y="567506"/>
                  <a:pt x="1184315" y="559680"/>
                  <a:pt x="1189608" y="550416"/>
                </a:cubicBezTo>
                <a:cubicBezTo>
                  <a:pt x="1228601" y="482176"/>
                  <a:pt x="1183075" y="547288"/>
                  <a:pt x="1233996" y="479395"/>
                </a:cubicBezTo>
                <a:cubicBezTo>
                  <a:pt x="1236955" y="470517"/>
                  <a:pt x="1238689" y="461132"/>
                  <a:pt x="1242874" y="452762"/>
                </a:cubicBezTo>
                <a:cubicBezTo>
                  <a:pt x="1247646" y="443219"/>
                  <a:pt x="1255335" y="435393"/>
                  <a:pt x="1260629" y="426129"/>
                </a:cubicBezTo>
                <a:cubicBezTo>
                  <a:pt x="1267195" y="414638"/>
                  <a:pt x="1272466" y="402455"/>
                  <a:pt x="1278385" y="390618"/>
                </a:cubicBezTo>
                <a:cubicBezTo>
                  <a:pt x="1299525" y="306051"/>
                  <a:pt x="1299014" y="325091"/>
                  <a:pt x="1269507" y="177554"/>
                </a:cubicBezTo>
                <a:cubicBezTo>
                  <a:pt x="1266123" y="160634"/>
                  <a:pt x="1255975" y="144395"/>
                  <a:pt x="1242874" y="133165"/>
                </a:cubicBezTo>
                <a:cubicBezTo>
                  <a:pt x="1233610" y="125225"/>
                  <a:pt x="1219200" y="127247"/>
                  <a:pt x="1207363" y="124288"/>
                </a:cubicBezTo>
                <a:cubicBezTo>
                  <a:pt x="1113706" y="-16200"/>
                  <a:pt x="1204397" y="104312"/>
                  <a:pt x="781235" y="79899"/>
                </a:cubicBezTo>
                <a:cubicBezTo>
                  <a:pt x="763265" y="78862"/>
                  <a:pt x="745724" y="73981"/>
                  <a:pt x="727969" y="71022"/>
                </a:cubicBezTo>
                <a:cubicBezTo>
                  <a:pt x="713173" y="65103"/>
                  <a:pt x="697511" y="61005"/>
                  <a:pt x="683581" y="53266"/>
                </a:cubicBezTo>
                <a:cubicBezTo>
                  <a:pt x="670647" y="46080"/>
                  <a:pt x="662107" y="31312"/>
                  <a:pt x="648070" y="26633"/>
                </a:cubicBezTo>
                <a:cubicBezTo>
                  <a:pt x="625436" y="19089"/>
                  <a:pt x="600582" y="21678"/>
                  <a:pt x="577049" y="17756"/>
                </a:cubicBezTo>
                <a:cubicBezTo>
                  <a:pt x="547281" y="12795"/>
                  <a:pt x="517864" y="5919"/>
                  <a:pt x="488272" y="0"/>
                </a:cubicBezTo>
                <a:cubicBezTo>
                  <a:pt x="467557" y="2959"/>
                  <a:pt x="446428" y="3803"/>
                  <a:pt x="426128" y="8878"/>
                </a:cubicBezTo>
                <a:cubicBezTo>
                  <a:pt x="410668" y="12743"/>
                  <a:pt x="397004" y="22054"/>
                  <a:pt x="381740" y="26633"/>
                </a:cubicBezTo>
                <a:cubicBezTo>
                  <a:pt x="367287" y="30969"/>
                  <a:pt x="352148" y="32552"/>
                  <a:pt x="337352" y="35511"/>
                </a:cubicBezTo>
                <a:cubicBezTo>
                  <a:pt x="313678" y="50307"/>
                  <a:pt x="291300" y="67413"/>
                  <a:pt x="266330" y="79899"/>
                </a:cubicBezTo>
                <a:cubicBezTo>
                  <a:pt x="254493" y="85818"/>
                  <a:pt x="241831" y="90314"/>
                  <a:pt x="230820" y="97655"/>
                </a:cubicBezTo>
                <a:cubicBezTo>
                  <a:pt x="182078" y="130150"/>
                  <a:pt x="248250" y="103681"/>
                  <a:pt x="186431" y="124288"/>
                </a:cubicBezTo>
                <a:cubicBezTo>
                  <a:pt x="171635" y="136125"/>
                  <a:pt x="156127" y="147122"/>
                  <a:pt x="142043" y="159798"/>
                </a:cubicBezTo>
                <a:cubicBezTo>
                  <a:pt x="113113" y="185835"/>
                  <a:pt x="103337" y="205785"/>
                  <a:pt x="71022" y="221942"/>
                </a:cubicBezTo>
                <a:cubicBezTo>
                  <a:pt x="62652" y="226127"/>
                  <a:pt x="53267" y="227861"/>
                  <a:pt x="44389" y="230820"/>
                </a:cubicBezTo>
                <a:cubicBezTo>
                  <a:pt x="38470" y="239698"/>
                  <a:pt x="31405" y="247910"/>
                  <a:pt x="26633" y="257453"/>
                </a:cubicBezTo>
                <a:cubicBezTo>
                  <a:pt x="22448" y="265823"/>
                  <a:pt x="21442" y="275485"/>
                  <a:pt x="17756" y="284086"/>
                </a:cubicBezTo>
                <a:cubicBezTo>
                  <a:pt x="12543" y="296250"/>
                  <a:pt x="5919" y="307760"/>
                  <a:pt x="0" y="319597"/>
                </a:cubicBezTo>
                <a:cubicBezTo>
                  <a:pt x="2959" y="384700"/>
                  <a:pt x="4064" y="449913"/>
                  <a:pt x="8878" y="514905"/>
                </a:cubicBezTo>
                <a:cubicBezTo>
                  <a:pt x="9993" y="529953"/>
                  <a:pt x="12984" y="544979"/>
                  <a:pt x="17756" y="559294"/>
                </a:cubicBezTo>
                <a:cubicBezTo>
                  <a:pt x="21941" y="571849"/>
                  <a:pt x="45868" y="593325"/>
                  <a:pt x="53266" y="62143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F1BB77A7-7A49-435B-AB11-CEE93DA8A528}"/>
                  </a:ext>
                </a:extLst>
              </p14:cNvPr>
              <p14:cNvContentPartPr/>
              <p14:nvPr/>
            </p14:nvContentPartPr>
            <p14:xfrm>
              <a:off x="2668320" y="1978920"/>
              <a:ext cx="9331920" cy="235476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F1BB77A7-7A49-435B-AB11-CEE93DA8A52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58960" y="1969560"/>
                <a:ext cx="9350640" cy="237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80422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4712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47128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4AF58D6-58CF-4EE7-B631-175624D9F460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5ACA086-FC41-4D1B-A467-EBB034BA1CD2}"/>
              </a:ext>
            </a:extLst>
          </p:cNvPr>
          <p:cNvGrpSpPr/>
          <p:nvPr/>
        </p:nvGrpSpPr>
        <p:grpSpPr>
          <a:xfrm>
            <a:off x="8362074" y="2916052"/>
            <a:ext cx="497841" cy="319977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4BAB426-4990-44F2-90E8-B710C30ADB8E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38D11A24-35DA-4166-941B-3CD52AEA8594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43D9EDAF-31E8-4956-B4B1-9A4B9671B3FF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59465E2-158E-493E-A699-2455BFD0DBA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62CBF158-8616-4DDC-89B7-9A908671237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11A8F7D-8E71-4D91-B931-88960066CDFB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5540191-CC79-40F8-99EF-CFB5EB640CCD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3373F13-39A9-478C-B531-6902ACCF133F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0162561-4BDD-40DC-AB9D-42DA191B891F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/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sz="3200" dirty="0"/>
                  <a:t> =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  <a:blipFill>
                <a:blip r:embed="rId4"/>
                <a:stretch>
                  <a:fillRect t="-12500" r="-18657" b="-34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5A9E6FA-0D6A-4F27-B248-E36973FC9F49}"/>
              </a:ext>
            </a:extLst>
          </p:cNvPr>
          <p:cNvSpPr/>
          <p:nvPr/>
        </p:nvSpPr>
        <p:spPr>
          <a:xfrm>
            <a:off x="5427427" y="3683488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4D240A64-DF29-4D7F-9DF8-41510BF598D1}"/>
              </a:ext>
            </a:extLst>
          </p:cNvPr>
          <p:cNvSpPr/>
          <p:nvPr/>
        </p:nvSpPr>
        <p:spPr>
          <a:xfrm>
            <a:off x="5281143" y="3414466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42B2085B-1BC2-4E74-8319-A5D3700C6778}"/>
              </a:ext>
            </a:extLst>
          </p:cNvPr>
          <p:cNvSpPr/>
          <p:nvPr/>
        </p:nvSpPr>
        <p:spPr>
          <a:xfrm>
            <a:off x="5717217" y="3372578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53163EF-710A-4AAE-86A6-0F586542FAFC}"/>
                  </a:ext>
                </a:extLst>
              </p:cNvPr>
              <p:cNvSpPr/>
              <p:nvPr/>
            </p:nvSpPr>
            <p:spPr>
              <a:xfrm>
                <a:off x="5415318" y="3103556"/>
                <a:ext cx="365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53163EF-710A-4AAE-86A6-0F586542F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18" y="310355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E4E921C-60B5-40F4-A99E-6904DCB144BD}"/>
                  </a:ext>
                </a:extLst>
              </p:cNvPr>
              <p:cNvSpPr/>
              <p:nvPr/>
            </p:nvSpPr>
            <p:spPr>
              <a:xfrm>
                <a:off x="5943228" y="3124623"/>
                <a:ext cx="365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E4E921C-60B5-40F4-A99E-6904DCB144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228" y="3124623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B691A2-308F-4B43-B6EE-E3979B2C8315}"/>
                  </a:ext>
                </a:extLst>
              </p:cNvPr>
              <p:cNvSpPr/>
              <p:nvPr/>
            </p:nvSpPr>
            <p:spPr>
              <a:xfrm>
                <a:off x="5598221" y="3448667"/>
                <a:ext cx="365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B691A2-308F-4B43-B6EE-E3979B2C8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221" y="3448667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5745E48F-8B2D-423D-9B49-BA02589734AD}"/>
              </a:ext>
            </a:extLst>
          </p:cNvPr>
          <p:cNvSpPr/>
          <p:nvPr/>
        </p:nvSpPr>
        <p:spPr>
          <a:xfrm>
            <a:off x="5131293" y="2947386"/>
            <a:ext cx="1293102" cy="1242874"/>
          </a:xfrm>
          <a:custGeom>
            <a:avLst/>
            <a:gdLst>
              <a:gd name="connsiteX0" fmla="*/ 53266 w 1293102"/>
              <a:gd name="connsiteY0" fmla="*/ 621437 h 1242874"/>
              <a:gd name="connsiteX1" fmla="*/ 62144 w 1293102"/>
              <a:gd name="connsiteY1" fmla="*/ 727969 h 1242874"/>
              <a:gd name="connsiteX2" fmla="*/ 71022 w 1293102"/>
              <a:gd name="connsiteY2" fmla="*/ 763480 h 1242874"/>
              <a:gd name="connsiteX3" fmla="*/ 106532 w 1293102"/>
              <a:gd name="connsiteY3" fmla="*/ 887767 h 1242874"/>
              <a:gd name="connsiteX4" fmla="*/ 133165 w 1293102"/>
              <a:gd name="connsiteY4" fmla="*/ 1020932 h 1242874"/>
              <a:gd name="connsiteX5" fmla="*/ 142043 w 1293102"/>
              <a:gd name="connsiteY5" fmla="*/ 1074198 h 1242874"/>
              <a:gd name="connsiteX6" fmla="*/ 195309 w 1293102"/>
              <a:gd name="connsiteY6" fmla="*/ 1225119 h 1242874"/>
              <a:gd name="connsiteX7" fmla="*/ 221942 w 1293102"/>
              <a:gd name="connsiteY7" fmla="*/ 1242874 h 1242874"/>
              <a:gd name="connsiteX8" fmla="*/ 452761 w 1293102"/>
              <a:gd name="connsiteY8" fmla="*/ 1233997 h 1242874"/>
              <a:gd name="connsiteX9" fmla="*/ 514905 w 1293102"/>
              <a:gd name="connsiteY9" fmla="*/ 1198486 h 1242874"/>
              <a:gd name="connsiteX10" fmla="*/ 559293 w 1293102"/>
              <a:gd name="connsiteY10" fmla="*/ 1189608 h 1242874"/>
              <a:gd name="connsiteX11" fmla="*/ 585926 w 1293102"/>
              <a:gd name="connsiteY11" fmla="*/ 1171853 h 1242874"/>
              <a:gd name="connsiteX12" fmla="*/ 674703 w 1293102"/>
              <a:gd name="connsiteY12" fmla="*/ 1145220 h 1242874"/>
              <a:gd name="connsiteX13" fmla="*/ 710214 w 1293102"/>
              <a:gd name="connsiteY13" fmla="*/ 1118587 h 1242874"/>
              <a:gd name="connsiteX14" fmla="*/ 727969 w 1293102"/>
              <a:gd name="connsiteY14" fmla="*/ 1100831 h 1242874"/>
              <a:gd name="connsiteX15" fmla="*/ 807868 w 1293102"/>
              <a:gd name="connsiteY15" fmla="*/ 1047565 h 1242874"/>
              <a:gd name="connsiteX16" fmla="*/ 861134 w 1293102"/>
              <a:gd name="connsiteY16" fmla="*/ 994299 h 1242874"/>
              <a:gd name="connsiteX17" fmla="*/ 887767 w 1293102"/>
              <a:gd name="connsiteY17" fmla="*/ 967666 h 1242874"/>
              <a:gd name="connsiteX18" fmla="*/ 949911 w 1293102"/>
              <a:gd name="connsiteY18" fmla="*/ 923278 h 1242874"/>
              <a:gd name="connsiteX19" fmla="*/ 976544 w 1293102"/>
              <a:gd name="connsiteY19" fmla="*/ 887767 h 1242874"/>
              <a:gd name="connsiteX20" fmla="*/ 994299 w 1293102"/>
              <a:gd name="connsiteY20" fmla="*/ 861134 h 1242874"/>
              <a:gd name="connsiteX21" fmla="*/ 1020932 w 1293102"/>
              <a:gd name="connsiteY21" fmla="*/ 843379 h 1242874"/>
              <a:gd name="connsiteX22" fmla="*/ 1038688 w 1293102"/>
              <a:gd name="connsiteY22" fmla="*/ 816746 h 1242874"/>
              <a:gd name="connsiteX23" fmla="*/ 1065321 w 1293102"/>
              <a:gd name="connsiteY23" fmla="*/ 790113 h 1242874"/>
              <a:gd name="connsiteX24" fmla="*/ 1074198 w 1293102"/>
              <a:gd name="connsiteY24" fmla="*/ 745725 h 1242874"/>
              <a:gd name="connsiteX25" fmla="*/ 1100831 w 1293102"/>
              <a:gd name="connsiteY25" fmla="*/ 710214 h 1242874"/>
              <a:gd name="connsiteX26" fmla="*/ 1118587 w 1293102"/>
              <a:gd name="connsiteY26" fmla="*/ 683581 h 1242874"/>
              <a:gd name="connsiteX27" fmla="*/ 1136342 w 1293102"/>
              <a:gd name="connsiteY27" fmla="*/ 648070 h 1242874"/>
              <a:gd name="connsiteX28" fmla="*/ 1154097 w 1293102"/>
              <a:gd name="connsiteY28" fmla="*/ 621437 h 1242874"/>
              <a:gd name="connsiteX29" fmla="*/ 1171853 w 1293102"/>
              <a:gd name="connsiteY29" fmla="*/ 577049 h 1242874"/>
              <a:gd name="connsiteX30" fmla="*/ 1189608 w 1293102"/>
              <a:gd name="connsiteY30" fmla="*/ 550416 h 1242874"/>
              <a:gd name="connsiteX31" fmla="*/ 1233996 w 1293102"/>
              <a:gd name="connsiteY31" fmla="*/ 479395 h 1242874"/>
              <a:gd name="connsiteX32" fmla="*/ 1242874 w 1293102"/>
              <a:gd name="connsiteY32" fmla="*/ 452762 h 1242874"/>
              <a:gd name="connsiteX33" fmla="*/ 1260629 w 1293102"/>
              <a:gd name="connsiteY33" fmla="*/ 426129 h 1242874"/>
              <a:gd name="connsiteX34" fmla="*/ 1278385 w 1293102"/>
              <a:gd name="connsiteY34" fmla="*/ 390618 h 1242874"/>
              <a:gd name="connsiteX35" fmla="*/ 1269507 w 1293102"/>
              <a:gd name="connsiteY35" fmla="*/ 177554 h 1242874"/>
              <a:gd name="connsiteX36" fmla="*/ 1242874 w 1293102"/>
              <a:gd name="connsiteY36" fmla="*/ 133165 h 1242874"/>
              <a:gd name="connsiteX37" fmla="*/ 1207363 w 1293102"/>
              <a:gd name="connsiteY37" fmla="*/ 124288 h 1242874"/>
              <a:gd name="connsiteX38" fmla="*/ 781235 w 1293102"/>
              <a:gd name="connsiteY38" fmla="*/ 79899 h 1242874"/>
              <a:gd name="connsiteX39" fmla="*/ 727969 w 1293102"/>
              <a:gd name="connsiteY39" fmla="*/ 71022 h 1242874"/>
              <a:gd name="connsiteX40" fmla="*/ 683581 w 1293102"/>
              <a:gd name="connsiteY40" fmla="*/ 53266 h 1242874"/>
              <a:gd name="connsiteX41" fmla="*/ 648070 w 1293102"/>
              <a:gd name="connsiteY41" fmla="*/ 26633 h 1242874"/>
              <a:gd name="connsiteX42" fmla="*/ 577049 w 1293102"/>
              <a:gd name="connsiteY42" fmla="*/ 17756 h 1242874"/>
              <a:gd name="connsiteX43" fmla="*/ 488272 w 1293102"/>
              <a:gd name="connsiteY43" fmla="*/ 0 h 1242874"/>
              <a:gd name="connsiteX44" fmla="*/ 426128 w 1293102"/>
              <a:gd name="connsiteY44" fmla="*/ 8878 h 1242874"/>
              <a:gd name="connsiteX45" fmla="*/ 381740 w 1293102"/>
              <a:gd name="connsiteY45" fmla="*/ 26633 h 1242874"/>
              <a:gd name="connsiteX46" fmla="*/ 337352 w 1293102"/>
              <a:gd name="connsiteY46" fmla="*/ 35511 h 1242874"/>
              <a:gd name="connsiteX47" fmla="*/ 266330 w 1293102"/>
              <a:gd name="connsiteY47" fmla="*/ 79899 h 1242874"/>
              <a:gd name="connsiteX48" fmla="*/ 230820 w 1293102"/>
              <a:gd name="connsiteY48" fmla="*/ 97655 h 1242874"/>
              <a:gd name="connsiteX49" fmla="*/ 186431 w 1293102"/>
              <a:gd name="connsiteY49" fmla="*/ 124288 h 1242874"/>
              <a:gd name="connsiteX50" fmla="*/ 142043 w 1293102"/>
              <a:gd name="connsiteY50" fmla="*/ 159798 h 1242874"/>
              <a:gd name="connsiteX51" fmla="*/ 71022 w 1293102"/>
              <a:gd name="connsiteY51" fmla="*/ 221942 h 1242874"/>
              <a:gd name="connsiteX52" fmla="*/ 44389 w 1293102"/>
              <a:gd name="connsiteY52" fmla="*/ 230820 h 1242874"/>
              <a:gd name="connsiteX53" fmla="*/ 26633 w 1293102"/>
              <a:gd name="connsiteY53" fmla="*/ 257453 h 1242874"/>
              <a:gd name="connsiteX54" fmla="*/ 17756 w 1293102"/>
              <a:gd name="connsiteY54" fmla="*/ 284086 h 1242874"/>
              <a:gd name="connsiteX55" fmla="*/ 0 w 1293102"/>
              <a:gd name="connsiteY55" fmla="*/ 319597 h 1242874"/>
              <a:gd name="connsiteX56" fmla="*/ 8878 w 1293102"/>
              <a:gd name="connsiteY56" fmla="*/ 514905 h 1242874"/>
              <a:gd name="connsiteX57" fmla="*/ 17756 w 1293102"/>
              <a:gd name="connsiteY57" fmla="*/ 559294 h 1242874"/>
              <a:gd name="connsiteX58" fmla="*/ 53266 w 1293102"/>
              <a:gd name="connsiteY58" fmla="*/ 621437 h 124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93102" h="1242874">
                <a:moveTo>
                  <a:pt x="53266" y="621437"/>
                </a:moveTo>
                <a:cubicBezTo>
                  <a:pt x="60664" y="649549"/>
                  <a:pt x="57724" y="692610"/>
                  <a:pt x="62144" y="727969"/>
                </a:cubicBezTo>
                <a:cubicBezTo>
                  <a:pt x="63657" y="740076"/>
                  <a:pt x="67756" y="751724"/>
                  <a:pt x="71022" y="763480"/>
                </a:cubicBezTo>
                <a:cubicBezTo>
                  <a:pt x="82554" y="804995"/>
                  <a:pt x="99448" y="845267"/>
                  <a:pt x="106532" y="887767"/>
                </a:cubicBezTo>
                <a:cubicBezTo>
                  <a:pt x="127041" y="1010817"/>
                  <a:pt x="100675" y="858481"/>
                  <a:pt x="133165" y="1020932"/>
                </a:cubicBezTo>
                <a:cubicBezTo>
                  <a:pt x="136695" y="1038583"/>
                  <a:pt x="138138" y="1056626"/>
                  <a:pt x="142043" y="1074198"/>
                </a:cubicBezTo>
                <a:cubicBezTo>
                  <a:pt x="153771" y="1126976"/>
                  <a:pt x="158842" y="1182575"/>
                  <a:pt x="195309" y="1225119"/>
                </a:cubicBezTo>
                <a:cubicBezTo>
                  <a:pt x="202253" y="1233220"/>
                  <a:pt x="213064" y="1236956"/>
                  <a:pt x="221942" y="1242874"/>
                </a:cubicBezTo>
                <a:cubicBezTo>
                  <a:pt x="298882" y="1239915"/>
                  <a:pt x="376147" y="1241658"/>
                  <a:pt x="452761" y="1233997"/>
                </a:cubicBezTo>
                <a:cubicBezTo>
                  <a:pt x="481801" y="1231093"/>
                  <a:pt x="490171" y="1207761"/>
                  <a:pt x="514905" y="1198486"/>
                </a:cubicBezTo>
                <a:cubicBezTo>
                  <a:pt x="529033" y="1193188"/>
                  <a:pt x="544497" y="1192567"/>
                  <a:pt x="559293" y="1189608"/>
                </a:cubicBezTo>
                <a:cubicBezTo>
                  <a:pt x="568171" y="1183690"/>
                  <a:pt x="576383" y="1176625"/>
                  <a:pt x="585926" y="1171853"/>
                </a:cubicBezTo>
                <a:cubicBezTo>
                  <a:pt x="624861" y="1152385"/>
                  <a:pt x="633117" y="1153537"/>
                  <a:pt x="674703" y="1145220"/>
                </a:cubicBezTo>
                <a:cubicBezTo>
                  <a:pt x="686540" y="1136342"/>
                  <a:pt x="698847" y="1128059"/>
                  <a:pt x="710214" y="1118587"/>
                </a:cubicBezTo>
                <a:cubicBezTo>
                  <a:pt x="716644" y="1113229"/>
                  <a:pt x="721005" y="1105474"/>
                  <a:pt x="727969" y="1100831"/>
                </a:cubicBezTo>
                <a:cubicBezTo>
                  <a:pt x="799300" y="1053277"/>
                  <a:pt x="726125" y="1121877"/>
                  <a:pt x="807868" y="1047565"/>
                </a:cubicBezTo>
                <a:cubicBezTo>
                  <a:pt x="826448" y="1030674"/>
                  <a:pt x="843379" y="1012054"/>
                  <a:pt x="861134" y="994299"/>
                </a:cubicBezTo>
                <a:cubicBezTo>
                  <a:pt x="870012" y="985421"/>
                  <a:pt x="877321" y="974630"/>
                  <a:pt x="887767" y="967666"/>
                </a:cubicBezTo>
                <a:cubicBezTo>
                  <a:pt x="902890" y="957584"/>
                  <a:pt x="938899" y="934290"/>
                  <a:pt x="949911" y="923278"/>
                </a:cubicBezTo>
                <a:cubicBezTo>
                  <a:pt x="960373" y="912816"/>
                  <a:pt x="967944" y="899807"/>
                  <a:pt x="976544" y="887767"/>
                </a:cubicBezTo>
                <a:cubicBezTo>
                  <a:pt x="982746" y="879085"/>
                  <a:pt x="986754" y="868679"/>
                  <a:pt x="994299" y="861134"/>
                </a:cubicBezTo>
                <a:cubicBezTo>
                  <a:pt x="1001844" y="853589"/>
                  <a:pt x="1012054" y="849297"/>
                  <a:pt x="1020932" y="843379"/>
                </a:cubicBezTo>
                <a:cubicBezTo>
                  <a:pt x="1026851" y="834501"/>
                  <a:pt x="1031857" y="824943"/>
                  <a:pt x="1038688" y="816746"/>
                </a:cubicBezTo>
                <a:cubicBezTo>
                  <a:pt x="1046726" y="807101"/>
                  <a:pt x="1059706" y="801342"/>
                  <a:pt x="1065321" y="790113"/>
                </a:cubicBezTo>
                <a:cubicBezTo>
                  <a:pt x="1072069" y="776617"/>
                  <a:pt x="1068070" y="759514"/>
                  <a:pt x="1074198" y="745725"/>
                </a:cubicBezTo>
                <a:cubicBezTo>
                  <a:pt x="1080207" y="732204"/>
                  <a:pt x="1092231" y="722254"/>
                  <a:pt x="1100831" y="710214"/>
                </a:cubicBezTo>
                <a:cubicBezTo>
                  <a:pt x="1107033" y="701532"/>
                  <a:pt x="1113293" y="692845"/>
                  <a:pt x="1118587" y="683581"/>
                </a:cubicBezTo>
                <a:cubicBezTo>
                  <a:pt x="1125153" y="672091"/>
                  <a:pt x="1129776" y="659560"/>
                  <a:pt x="1136342" y="648070"/>
                </a:cubicBezTo>
                <a:cubicBezTo>
                  <a:pt x="1141635" y="638806"/>
                  <a:pt x="1149325" y="630980"/>
                  <a:pt x="1154097" y="621437"/>
                </a:cubicBezTo>
                <a:cubicBezTo>
                  <a:pt x="1161224" y="607184"/>
                  <a:pt x="1164726" y="591302"/>
                  <a:pt x="1171853" y="577049"/>
                </a:cubicBezTo>
                <a:cubicBezTo>
                  <a:pt x="1176625" y="567506"/>
                  <a:pt x="1184315" y="559680"/>
                  <a:pt x="1189608" y="550416"/>
                </a:cubicBezTo>
                <a:cubicBezTo>
                  <a:pt x="1228601" y="482176"/>
                  <a:pt x="1183075" y="547288"/>
                  <a:pt x="1233996" y="479395"/>
                </a:cubicBezTo>
                <a:cubicBezTo>
                  <a:pt x="1236955" y="470517"/>
                  <a:pt x="1238689" y="461132"/>
                  <a:pt x="1242874" y="452762"/>
                </a:cubicBezTo>
                <a:cubicBezTo>
                  <a:pt x="1247646" y="443219"/>
                  <a:pt x="1255335" y="435393"/>
                  <a:pt x="1260629" y="426129"/>
                </a:cubicBezTo>
                <a:cubicBezTo>
                  <a:pt x="1267195" y="414638"/>
                  <a:pt x="1272466" y="402455"/>
                  <a:pt x="1278385" y="390618"/>
                </a:cubicBezTo>
                <a:cubicBezTo>
                  <a:pt x="1299525" y="306051"/>
                  <a:pt x="1299014" y="325091"/>
                  <a:pt x="1269507" y="177554"/>
                </a:cubicBezTo>
                <a:cubicBezTo>
                  <a:pt x="1266123" y="160634"/>
                  <a:pt x="1255975" y="144395"/>
                  <a:pt x="1242874" y="133165"/>
                </a:cubicBezTo>
                <a:cubicBezTo>
                  <a:pt x="1233610" y="125225"/>
                  <a:pt x="1219200" y="127247"/>
                  <a:pt x="1207363" y="124288"/>
                </a:cubicBezTo>
                <a:cubicBezTo>
                  <a:pt x="1113706" y="-16200"/>
                  <a:pt x="1204397" y="104312"/>
                  <a:pt x="781235" y="79899"/>
                </a:cubicBezTo>
                <a:cubicBezTo>
                  <a:pt x="763265" y="78862"/>
                  <a:pt x="745724" y="73981"/>
                  <a:pt x="727969" y="71022"/>
                </a:cubicBezTo>
                <a:cubicBezTo>
                  <a:pt x="713173" y="65103"/>
                  <a:pt x="697511" y="61005"/>
                  <a:pt x="683581" y="53266"/>
                </a:cubicBezTo>
                <a:cubicBezTo>
                  <a:pt x="670647" y="46080"/>
                  <a:pt x="662107" y="31312"/>
                  <a:pt x="648070" y="26633"/>
                </a:cubicBezTo>
                <a:cubicBezTo>
                  <a:pt x="625436" y="19089"/>
                  <a:pt x="600582" y="21678"/>
                  <a:pt x="577049" y="17756"/>
                </a:cubicBezTo>
                <a:cubicBezTo>
                  <a:pt x="547281" y="12795"/>
                  <a:pt x="517864" y="5919"/>
                  <a:pt x="488272" y="0"/>
                </a:cubicBezTo>
                <a:cubicBezTo>
                  <a:pt x="467557" y="2959"/>
                  <a:pt x="446428" y="3803"/>
                  <a:pt x="426128" y="8878"/>
                </a:cubicBezTo>
                <a:cubicBezTo>
                  <a:pt x="410668" y="12743"/>
                  <a:pt x="397004" y="22054"/>
                  <a:pt x="381740" y="26633"/>
                </a:cubicBezTo>
                <a:cubicBezTo>
                  <a:pt x="367287" y="30969"/>
                  <a:pt x="352148" y="32552"/>
                  <a:pt x="337352" y="35511"/>
                </a:cubicBezTo>
                <a:cubicBezTo>
                  <a:pt x="313678" y="50307"/>
                  <a:pt x="291300" y="67413"/>
                  <a:pt x="266330" y="79899"/>
                </a:cubicBezTo>
                <a:cubicBezTo>
                  <a:pt x="254493" y="85818"/>
                  <a:pt x="241831" y="90314"/>
                  <a:pt x="230820" y="97655"/>
                </a:cubicBezTo>
                <a:cubicBezTo>
                  <a:pt x="182078" y="130150"/>
                  <a:pt x="248250" y="103681"/>
                  <a:pt x="186431" y="124288"/>
                </a:cubicBezTo>
                <a:cubicBezTo>
                  <a:pt x="171635" y="136125"/>
                  <a:pt x="156127" y="147122"/>
                  <a:pt x="142043" y="159798"/>
                </a:cubicBezTo>
                <a:cubicBezTo>
                  <a:pt x="113113" y="185835"/>
                  <a:pt x="103337" y="205785"/>
                  <a:pt x="71022" y="221942"/>
                </a:cubicBezTo>
                <a:cubicBezTo>
                  <a:pt x="62652" y="226127"/>
                  <a:pt x="53267" y="227861"/>
                  <a:pt x="44389" y="230820"/>
                </a:cubicBezTo>
                <a:cubicBezTo>
                  <a:pt x="38470" y="239698"/>
                  <a:pt x="31405" y="247910"/>
                  <a:pt x="26633" y="257453"/>
                </a:cubicBezTo>
                <a:cubicBezTo>
                  <a:pt x="22448" y="265823"/>
                  <a:pt x="21442" y="275485"/>
                  <a:pt x="17756" y="284086"/>
                </a:cubicBezTo>
                <a:cubicBezTo>
                  <a:pt x="12543" y="296250"/>
                  <a:pt x="5919" y="307760"/>
                  <a:pt x="0" y="319597"/>
                </a:cubicBezTo>
                <a:cubicBezTo>
                  <a:pt x="2959" y="384700"/>
                  <a:pt x="4064" y="449913"/>
                  <a:pt x="8878" y="514905"/>
                </a:cubicBezTo>
                <a:cubicBezTo>
                  <a:pt x="9993" y="529953"/>
                  <a:pt x="12984" y="544979"/>
                  <a:pt x="17756" y="559294"/>
                </a:cubicBezTo>
                <a:cubicBezTo>
                  <a:pt x="21941" y="571849"/>
                  <a:pt x="45868" y="593325"/>
                  <a:pt x="53266" y="62143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13283BF9-28C4-419B-AF19-329428D32AD9}"/>
                  </a:ext>
                </a:extLst>
              </p:cNvPr>
              <p:cNvSpPr txBox="1"/>
              <p:nvPr/>
            </p:nvSpPr>
            <p:spPr>
              <a:xfrm>
                <a:off x="4332807" y="5588453"/>
                <a:ext cx="6295249" cy="871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13283BF9-28C4-419B-AF19-329428D32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807" y="5588453"/>
                <a:ext cx="6295249" cy="871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3087EBE9-C24A-4403-8549-49E44175F381}"/>
                  </a:ext>
                </a:extLst>
              </p:cNvPr>
              <p:cNvSpPr txBox="1"/>
              <p:nvPr/>
            </p:nvSpPr>
            <p:spPr>
              <a:xfrm>
                <a:off x="4333270" y="4428917"/>
                <a:ext cx="5143881" cy="8538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        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3087EBE9-C24A-4403-8549-49E44175F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270" y="4428917"/>
                <a:ext cx="5143881" cy="8538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1B293F66-6D3C-4357-A32B-648896DDCEDF}"/>
                  </a:ext>
                </a:extLst>
              </p14:cNvPr>
              <p14:cNvContentPartPr/>
              <p14:nvPr/>
            </p14:nvContentPartPr>
            <p14:xfrm>
              <a:off x="1283400" y="1762560"/>
              <a:ext cx="10430280" cy="489348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1B293F66-6D3C-4357-A32B-648896DDCED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74040" y="1753200"/>
                <a:ext cx="10449000" cy="491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45147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61E8E2E3-053F-4E04-B9E7-B7EB950B21E6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20F19D22-9615-4BF4-AA8C-6015CF5AA0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Tabela 4">
            <a:extLst>
              <a:ext uri="{FF2B5EF4-FFF2-40B4-BE49-F238E27FC236}">
                <a16:creationId xmlns:a16="http://schemas.microsoft.com/office/drawing/2014/main" id="{E1CADB4F-2651-46FA-BFA5-DF40BC9A9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848961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0.5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0.5</a:t>
                      </a: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vo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0.5</a:t>
                      </a: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vo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BBEEF31F-CB50-4326-ADF0-2A2DA894FF9F}"/>
                  </a:ext>
                </a:extLst>
              </p:cNvPr>
              <p:cNvSpPr txBox="1"/>
              <p:nvPr/>
            </p:nvSpPr>
            <p:spPr>
              <a:xfrm>
                <a:off x="3827207" y="5049508"/>
                <a:ext cx="6625596" cy="596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0.5−</m:t>
                              </m:r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0.5−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0.5−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0.5−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(−5)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BBEEF31F-CB50-4326-ADF0-2A2DA894F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207" y="5049508"/>
                <a:ext cx="6625596" cy="5962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262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367161" y="4309653"/>
            <a:ext cx="7457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CA2A4061-B5D9-4A19-9275-EC775A20BF59}"/>
              </a:ext>
            </a:extLst>
          </p:cNvPr>
          <p:cNvCxnSpPr>
            <a:cxnSpLocks/>
          </p:cNvCxnSpPr>
          <p:nvPr/>
        </p:nvCxnSpPr>
        <p:spPr>
          <a:xfrm>
            <a:off x="699052" y="5063888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673956FA-BF9B-468D-954A-73D450DB5205}"/>
              </a:ext>
            </a:extLst>
          </p:cNvPr>
          <p:cNvCxnSpPr>
            <a:cxnSpLocks/>
          </p:cNvCxnSpPr>
          <p:nvPr/>
        </p:nvCxnSpPr>
        <p:spPr>
          <a:xfrm flipV="1">
            <a:off x="2112885" y="4868946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08ED63AF-62E5-415D-9891-AE52DC1E1AD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FDF75882-9B63-4F62-85FC-2749A885C1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5D9481ED-9920-4AEA-8337-78F3DC4E2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972501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-1.45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1.70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1.70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1.15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FD4BC7B4-A8C4-47EC-A25E-939AB961BC54}"/>
                  </a:ext>
                </a:extLst>
              </p:cNvPr>
              <p:cNvSpPr txBox="1"/>
              <p:nvPr/>
            </p:nvSpPr>
            <p:spPr>
              <a:xfrm>
                <a:off x="3827207" y="5049508"/>
                <a:ext cx="7160999" cy="596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−1.45−</m:t>
                              </m:r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1.7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1.7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−1.15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(−5)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FD4BC7B4-A8C4-47EC-A25E-939AB961B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207" y="5049508"/>
                <a:ext cx="7160999" cy="5962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0118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230556" y="2595315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871543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62260C9B-63AD-4B43-BEE9-B12FD24FF67B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875B2BC6-A522-4A45-BDDC-5D7D38911421}"/>
              </a:ext>
            </a:extLst>
          </p:cNvPr>
          <p:cNvCxnSpPr>
            <a:cxnSpLocks/>
          </p:cNvCxnSpPr>
          <p:nvPr/>
        </p:nvCxnSpPr>
        <p:spPr>
          <a:xfrm>
            <a:off x="1695635" y="4236263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1992657A-35DD-49C4-9607-06BCA7E37AE3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8A1C45C5-8B5C-4B74-8C06-A1FB97240D02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820B5C93-F6CE-4396-85DB-6E76D88061AB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F2318831-C859-4E96-8A29-70E096EFA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83369591-68B4-4D24-B48E-E78BF643AC2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09003D20-C082-47CE-86F0-C55525157717}"/>
                  </a:ext>
                </a:extLst>
              </p:cNvPr>
              <p:cNvSpPr txBox="1"/>
              <p:nvPr/>
            </p:nvSpPr>
            <p:spPr>
              <a:xfrm>
                <a:off x="3827207" y="5049508"/>
                <a:ext cx="7388626" cy="596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−2.82−</m:t>
                              </m:r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2.54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2.54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−2.31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(−5)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09003D20-C082-47CE-86F0-C55525157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207" y="5049508"/>
                <a:ext cx="7388626" cy="5962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07269E8C-B27A-452D-ABA2-D15323AEA0BC}"/>
                  </a:ext>
                </a:extLst>
              </p14:cNvPr>
              <p14:cNvContentPartPr/>
              <p14:nvPr/>
            </p14:nvContentPartPr>
            <p14:xfrm>
              <a:off x="988833" y="5537663"/>
              <a:ext cx="55440" cy="25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07269E8C-B27A-452D-ABA2-D15323AEA0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9833" y="5529023"/>
                <a:ext cx="7308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62321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230556" y="2595315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871543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62260C9B-63AD-4B43-BEE9-B12FD24FF67B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875B2BC6-A522-4A45-BDDC-5D7D38911421}"/>
              </a:ext>
            </a:extLst>
          </p:cNvPr>
          <p:cNvCxnSpPr>
            <a:cxnSpLocks/>
          </p:cNvCxnSpPr>
          <p:nvPr/>
        </p:nvCxnSpPr>
        <p:spPr>
          <a:xfrm>
            <a:off x="1695635" y="4236263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1992657A-35DD-49C4-9607-06BCA7E37AE3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8A1C45C5-8B5C-4B74-8C06-A1FB97240D02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820B5C93-F6CE-4396-85DB-6E76D88061AB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F2318831-C859-4E96-8A29-70E096EFA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83369591-68B4-4D24-B48E-E78BF643AC2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4ACDC3DA-3E2D-40B0-B7D9-2F6339F75242}"/>
              </a:ext>
            </a:extLst>
          </p:cNvPr>
          <p:cNvSpPr/>
          <p:nvPr/>
        </p:nvSpPr>
        <p:spPr>
          <a:xfrm>
            <a:off x="6212787" y="4181532"/>
            <a:ext cx="19960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dirty="0">
                <a:latin typeface="Arvo" panose="02000000000000000000" pitchFamily="2" charset="0"/>
              </a:rPr>
              <a:t>Ao R!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31543602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230556" y="2595315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871543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62260C9B-63AD-4B43-BEE9-B12FD24FF67B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875B2BC6-A522-4A45-BDDC-5D7D38911421}"/>
              </a:ext>
            </a:extLst>
          </p:cNvPr>
          <p:cNvCxnSpPr>
            <a:cxnSpLocks/>
          </p:cNvCxnSpPr>
          <p:nvPr/>
        </p:nvCxnSpPr>
        <p:spPr>
          <a:xfrm>
            <a:off x="1695635" y="4236263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1992657A-35DD-49C4-9607-06BCA7E37AE3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8A1C45C5-8B5C-4B74-8C06-A1FB97240D02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820B5C93-F6CE-4396-85DB-6E76D88061AB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F2318831-C859-4E96-8A29-70E096EFA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Agrupar 49">
            <a:extLst>
              <a:ext uri="{FF2B5EF4-FFF2-40B4-BE49-F238E27FC236}">
                <a16:creationId xmlns:a16="http://schemas.microsoft.com/office/drawing/2014/main" id="{2F510E1A-9068-49CC-9408-BBD2A0F302A6}"/>
              </a:ext>
            </a:extLst>
          </p:cNvPr>
          <p:cNvGrpSpPr/>
          <p:nvPr/>
        </p:nvGrpSpPr>
        <p:grpSpPr>
          <a:xfrm>
            <a:off x="5877017" y="4098340"/>
            <a:ext cx="960495" cy="722195"/>
            <a:chOff x="6709809" y="4440043"/>
            <a:chExt cx="960495" cy="722195"/>
          </a:xfrm>
        </p:grpSpPr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71F7A506-90B7-442D-9040-6EF5E52763A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ADBDB9E6-AA48-44C1-B9FB-3891481A546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D08CC48F-881A-49ED-9F48-A5B907A75E3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7822A53C-C3E3-47B0-B356-11F9E6E6D1E8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14B8DD4D-021E-491E-BA47-E68621FA9780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C55A50B4-E9D4-40B5-9D20-F09B2FA794F7}"/>
                </a:ext>
              </a:extLst>
            </p:cNvPr>
            <p:cNvCxnSpPr>
              <a:cxnSpLocks/>
              <a:stCxn id="65" idx="0"/>
              <a:endCxn id="5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3A91DCB8-6DB1-4A02-8DCF-BBC076CAC4D3}"/>
                </a:ext>
              </a:extLst>
            </p:cNvPr>
            <p:cNvCxnSpPr>
              <a:cxnSpLocks/>
              <a:stCxn id="66" idx="0"/>
              <a:endCxn id="5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35193BCB-86CF-42E2-BA96-8C95A80039B3}"/>
                </a:ext>
              </a:extLst>
            </p:cNvPr>
            <p:cNvCxnSpPr>
              <a:cxnSpLocks/>
              <a:stCxn id="69" idx="0"/>
              <a:endCxn id="6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68674D45-85B9-4DF8-AAE2-4951249A47CE}"/>
                </a:ext>
              </a:extLst>
            </p:cNvPr>
            <p:cNvCxnSpPr>
              <a:cxnSpLocks/>
              <a:stCxn id="67" idx="0"/>
              <a:endCxn id="6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Retângulo 75">
            <a:extLst>
              <a:ext uri="{FF2B5EF4-FFF2-40B4-BE49-F238E27FC236}">
                <a16:creationId xmlns:a16="http://schemas.microsoft.com/office/drawing/2014/main" id="{65021142-4349-411C-A381-01ECFDE73D47}"/>
              </a:ext>
            </a:extLst>
          </p:cNvPr>
          <p:cNvSpPr/>
          <p:nvPr/>
        </p:nvSpPr>
        <p:spPr>
          <a:xfrm>
            <a:off x="4518004" y="4098340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3282FB0A-738B-4BC5-88BC-E2FAA62A164B}"/>
              </a:ext>
            </a:extLst>
          </p:cNvPr>
          <p:cNvGrpSpPr/>
          <p:nvPr/>
        </p:nvGrpSpPr>
        <p:grpSpPr>
          <a:xfrm>
            <a:off x="8738198" y="4038261"/>
            <a:ext cx="960495" cy="722195"/>
            <a:chOff x="6709809" y="4440043"/>
            <a:chExt cx="960495" cy="722195"/>
          </a:xfrm>
        </p:grpSpPr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4037EBE5-CDDB-4C7A-BD60-717607F68241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9" name="Retângulo: Cantos Arredondados 78">
              <a:extLst>
                <a:ext uri="{FF2B5EF4-FFF2-40B4-BE49-F238E27FC236}">
                  <a16:creationId xmlns:a16="http://schemas.microsoft.com/office/drawing/2014/main" id="{C4D40159-4870-4123-8113-518913019E3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3" name="Retângulo: Cantos Arredondados 82">
              <a:extLst>
                <a:ext uri="{FF2B5EF4-FFF2-40B4-BE49-F238E27FC236}">
                  <a16:creationId xmlns:a16="http://schemas.microsoft.com/office/drawing/2014/main" id="{C88C55A1-E48C-4318-80AB-13A8858D38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7D52AEED-B218-4F3C-BF87-93CDE58F65B3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id="{17C56FE0-F007-4549-9518-233681A70825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B40F3BAF-0A02-49E1-B754-3E9D5EB47C26}"/>
                </a:ext>
              </a:extLst>
            </p:cNvPr>
            <p:cNvCxnSpPr>
              <a:cxnSpLocks/>
              <a:stCxn id="79" idx="0"/>
              <a:endCxn id="78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54336979-0A0D-4D72-91AC-33DE0BFCD65E}"/>
                </a:ext>
              </a:extLst>
            </p:cNvPr>
            <p:cNvCxnSpPr>
              <a:cxnSpLocks/>
              <a:stCxn id="83" idx="0"/>
              <a:endCxn id="78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ector reto 87">
              <a:extLst>
                <a:ext uri="{FF2B5EF4-FFF2-40B4-BE49-F238E27FC236}">
                  <a16:creationId xmlns:a16="http://schemas.microsoft.com/office/drawing/2014/main" id="{513CDC1F-8F6C-4B3E-905C-4441D0836292}"/>
                </a:ext>
              </a:extLst>
            </p:cNvPr>
            <p:cNvCxnSpPr>
              <a:cxnSpLocks/>
              <a:stCxn id="85" idx="0"/>
              <a:endCxn id="8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3A98107D-AD6E-4726-8105-443EFC87900F}"/>
                </a:ext>
              </a:extLst>
            </p:cNvPr>
            <p:cNvCxnSpPr>
              <a:cxnSpLocks/>
              <a:stCxn id="84" idx="0"/>
              <a:endCxn id="8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0" name="Retângulo 89">
            <a:extLst>
              <a:ext uri="{FF2B5EF4-FFF2-40B4-BE49-F238E27FC236}">
                <a16:creationId xmlns:a16="http://schemas.microsoft.com/office/drawing/2014/main" id="{B2B71B31-97E6-456D-94E7-31D6F8B0BBA0}"/>
              </a:ext>
            </a:extLst>
          </p:cNvPr>
          <p:cNvSpPr/>
          <p:nvPr/>
        </p:nvSpPr>
        <p:spPr>
          <a:xfrm>
            <a:off x="7379185" y="4038261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41D9CD42-C802-4671-838F-FB5D4FB44514}"/>
              </a:ext>
            </a:extLst>
          </p:cNvPr>
          <p:cNvGrpSpPr/>
          <p:nvPr/>
        </p:nvGrpSpPr>
        <p:grpSpPr>
          <a:xfrm>
            <a:off x="11086202" y="3992358"/>
            <a:ext cx="960495" cy="722195"/>
            <a:chOff x="6709809" y="4440043"/>
            <a:chExt cx="960495" cy="722195"/>
          </a:xfrm>
        </p:grpSpPr>
        <p:sp>
          <p:nvSpPr>
            <p:cNvPr id="92" name="Retângulo: Cantos Arredondados 91">
              <a:extLst>
                <a:ext uri="{FF2B5EF4-FFF2-40B4-BE49-F238E27FC236}">
                  <a16:creationId xmlns:a16="http://schemas.microsoft.com/office/drawing/2014/main" id="{36877333-3B19-4975-B4E9-2E28BF5B5974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3" name="Retângulo: Cantos Arredondados 92">
              <a:extLst>
                <a:ext uri="{FF2B5EF4-FFF2-40B4-BE49-F238E27FC236}">
                  <a16:creationId xmlns:a16="http://schemas.microsoft.com/office/drawing/2014/main" id="{BB543428-52D3-4F29-BC5F-4D256A942CBE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32508284-0326-4698-ACA3-AE9641DCE99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id="{79639B20-E506-4CE5-950D-7F6122A1D7B4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6" name="Retângulo: Cantos Arredondados 95">
              <a:extLst>
                <a:ext uri="{FF2B5EF4-FFF2-40B4-BE49-F238E27FC236}">
                  <a16:creationId xmlns:a16="http://schemas.microsoft.com/office/drawing/2014/main" id="{277A19BD-1BB4-4A93-ACC7-F14D9ED7DA76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D5F922D9-5787-4ABB-A43D-017C68083630}"/>
                </a:ext>
              </a:extLst>
            </p:cNvPr>
            <p:cNvCxnSpPr>
              <a:cxnSpLocks/>
              <a:stCxn id="93" idx="0"/>
              <a:endCxn id="9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3106B636-03FF-44FD-A066-F96BB7A0FE16}"/>
                </a:ext>
              </a:extLst>
            </p:cNvPr>
            <p:cNvCxnSpPr>
              <a:cxnSpLocks/>
              <a:stCxn id="94" idx="0"/>
              <a:endCxn id="9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8F41F69C-38C0-4B7D-9EC3-92A309A1EB7C}"/>
                </a:ext>
              </a:extLst>
            </p:cNvPr>
            <p:cNvCxnSpPr>
              <a:cxnSpLocks/>
              <a:stCxn id="96" idx="0"/>
              <a:endCxn id="9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DE43C84E-275E-4FA9-B3A0-94A29E3703C1}"/>
                </a:ext>
              </a:extLst>
            </p:cNvPr>
            <p:cNvCxnSpPr>
              <a:cxnSpLocks/>
              <a:stCxn id="95" idx="0"/>
              <a:endCxn id="9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0209EFB3-1EB4-48B2-BC6C-2FCD5B4FF84D}"/>
              </a:ext>
            </a:extLst>
          </p:cNvPr>
          <p:cNvSpPr/>
          <p:nvPr/>
        </p:nvSpPr>
        <p:spPr>
          <a:xfrm>
            <a:off x="9727189" y="3992358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4323336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7867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230556" y="2595315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871543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sp>
        <p:nvSpPr>
          <p:cNvPr id="65" name="Forma Livre: Forma 64">
            <a:extLst>
              <a:ext uri="{FF2B5EF4-FFF2-40B4-BE49-F238E27FC236}">
                <a16:creationId xmlns:a16="http://schemas.microsoft.com/office/drawing/2014/main" id="{9C762D37-0D51-4EA6-B643-5DDA0C3047C9}"/>
              </a:ext>
            </a:extLst>
          </p:cNvPr>
          <p:cNvSpPr/>
          <p:nvPr/>
        </p:nvSpPr>
        <p:spPr>
          <a:xfrm>
            <a:off x="7084381" y="3391270"/>
            <a:ext cx="807868" cy="1802167"/>
          </a:xfrm>
          <a:custGeom>
            <a:avLst/>
            <a:gdLst>
              <a:gd name="connsiteX0" fmla="*/ 0 w 807868"/>
              <a:gd name="connsiteY0" fmla="*/ 0 h 1802167"/>
              <a:gd name="connsiteX1" fmla="*/ 186431 w 807868"/>
              <a:gd name="connsiteY1" fmla="*/ 958788 h 1802167"/>
              <a:gd name="connsiteX2" fmla="*/ 807868 w 807868"/>
              <a:gd name="connsiteY2" fmla="*/ 1802167 h 180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868" h="1802167">
                <a:moveTo>
                  <a:pt x="0" y="0"/>
                </a:moveTo>
                <a:cubicBezTo>
                  <a:pt x="25893" y="329213"/>
                  <a:pt x="51786" y="658427"/>
                  <a:pt x="186431" y="958788"/>
                </a:cubicBezTo>
                <a:cubicBezTo>
                  <a:pt x="321076" y="1259149"/>
                  <a:pt x="564472" y="1530658"/>
                  <a:pt x="807868" y="18021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ABCD13-0422-4282-ABC1-211B22A2322C}"/>
              </a:ext>
            </a:extLst>
          </p:cNvPr>
          <p:cNvSpPr/>
          <p:nvPr/>
        </p:nvSpPr>
        <p:spPr>
          <a:xfrm>
            <a:off x="6948964" y="5248371"/>
            <a:ext cx="34307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“Learning Rate”</a:t>
            </a:r>
            <a:endParaRPr lang="pt-BR" sz="32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9247A91-4940-45C1-AD45-84C4551A0EE2}"/>
              </a:ext>
            </a:extLst>
          </p:cNvPr>
          <p:cNvSpPr/>
          <p:nvPr/>
        </p:nvSpPr>
        <p:spPr>
          <a:xfrm>
            <a:off x="9241654" y="3409025"/>
            <a:ext cx="275586" cy="1766657"/>
          </a:xfrm>
          <a:custGeom>
            <a:avLst/>
            <a:gdLst>
              <a:gd name="connsiteX0" fmla="*/ 257453 w 275586"/>
              <a:gd name="connsiteY0" fmla="*/ 0 h 1766657"/>
              <a:gd name="connsiteX1" fmla="*/ 248575 w 275586"/>
              <a:gd name="connsiteY1" fmla="*/ 976544 h 1766657"/>
              <a:gd name="connsiteX2" fmla="*/ 0 w 275586"/>
              <a:gd name="connsiteY2" fmla="*/ 1766657 h 17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586" h="1766657">
                <a:moveTo>
                  <a:pt x="257453" y="0"/>
                </a:moveTo>
                <a:cubicBezTo>
                  <a:pt x="274468" y="341050"/>
                  <a:pt x="291484" y="682101"/>
                  <a:pt x="248575" y="976544"/>
                </a:cubicBezTo>
                <a:cubicBezTo>
                  <a:pt x="205666" y="1270987"/>
                  <a:pt x="102833" y="1518822"/>
                  <a:pt x="0" y="176665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7A20ED63-04DE-4A01-9360-7AC1B2AA2A81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EF6536EA-3E27-455A-B1AD-0BC135E8B5FF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Elipse 67">
            <a:extLst>
              <a:ext uri="{FF2B5EF4-FFF2-40B4-BE49-F238E27FC236}">
                <a16:creationId xmlns:a16="http://schemas.microsoft.com/office/drawing/2014/main" id="{64F1CAEF-C07F-462A-A7C4-8F05F09D8D1B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7E6C2BE7-6849-4F43-82D1-FEF2E6DEDAEA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544D1484-2A17-43B4-BBE3-033F78E23269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1B3B2CB4-08CB-484A-9E25-48BF68A92F59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6AA31211-96AC-416F-AE70-2E4C23CF9885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8E8C0348-29F6-4526-8130-79E104199245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D884C54C-839C-49FB-8764-C7624182FC56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615203F7-7981-49B4-AF6D-94D18A76E280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FFCAE1E9-0504-4D9E-9567-A8734B98E3DC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5E6B27A7-7BB6-42B6-AC72-CC2362BD04D3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C8ED0FAC-9D75-4705-96CE-A9180835B8CA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E9050CDB-9FC5-469B-BB04-15A2F740EFD4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CFCB5B3-058F-4580-8D7E-7C0BB6D2C035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B8B66480-54DA-4D33-97F9-0EF2D604E10E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91A3C63E-750E-48EC-98CC-8726CC87B4C5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98290EE6-15C5-424E-974B-245ED4ECD6F1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D9426EDD-645D-405A-A575-CEEBD095BA2E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2">
            <a:extLst>
              <a:ext uri="{FF2B5EF4-FFF2-40B4-BE49-F238E27FC236}">
                <a16:creationId xmlns:a16="http://schemas.microsoft.com/office/drawing/2014/main" id="{D58A63B4-6173-41AE-ABC6-705CAF6962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6523CC85-E72E-4919-A6FF-90EAF7B6B874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A13B7455-00A5-4B4D-AC71-3B5902A93889}"/>
              </a:ext>
            </a:extLst>
          </p:cNvPr>
          <p:cNvCxnSpPr>
            <a:cxnSpLocks/>
          </p:cNvCxnSpPr>
          <p:nvPr/>
        </p:nvCxnSpPr>
        <p:spPr>
          <a:xfrm>
            <a:off x="1695635" y="4236263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4100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462043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167022" y="2595315"/>
            <a:ext cx="16882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</a:t>
            </a:r>
            <a:r>
              <a:rPr lang="pt-BR" sz="3600" dirty="0">
                <a:latin typeface="Arvo" panose="02000000000000000000" pitchFamily="2" charset="0"/>
                <a:ea typeface="Microsoft YaHei UI" panose="020B0503020204020204" pitchFamily="34" charset="-122"/>
              </a:rPr>
              <a:t>0.3</a:t>
            </a:r>
            <a:r>
              <a:rPr lang="pt-BR" sz="48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4800" dirty="0">
              <a:latin typeface="Arvo" panose="02000000000000000000" pitchFamily="2" charset="0"/>
            </a:endParaRPr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230556" y="2595315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653289" y="2595315"/>
            <a:ext cx="16882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</a:t>
            </a:r>
            <a:r>
              <a:rPr lang="pt-BR" sz="3600" dirty="0">
                <a:latin typeface="Arvo" panose="02000000000000000000" pitchFamily="2" charset="0"/>
                <a:ea typeface="Microsoft YaHei UI" panose="020B0503020204020204" pitchFamily="34" charset="-122"/>
              </a:rPr>
              <a:t>0.3</a:t>
            </a:r>
            <a:r>
              <a:rPr lang="pt-BR" sz="48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4800" dirty="0">
              <a:latin typeface="Arvo" panose="02000000000000000000" pitchFamily="2" charset="0"/>
            </a:endParaRPr>
          </a:p>
        </p:txBody>
      </p:sp>
      <p:sp>
        <p:nvSpPr>
          <p:cNvPr id="65" name="Forma Livre: Forma 64">
            <a:extLst>
              <a:ext uri="{FF2B5EF4-FFF2-40B4-BE49-F238E27FC236}">
                <a16:creationId xmlns:a16="http://schemas.microsoft.com/office/drawing/2014/main" id="{9C762D37-0D51-4EA6-B643-5DDA0C3047C9}"/>
              </a:ext>
            </a:extLst>
          </p:cNvPr>
          <p:cNvSpPr/>
          <p:nvPr/>
        </p:nvSpPr>
        <p:spPr>
          <a:xfrm>
            <a:off x="7084381" y="3391270"/>
            <a:ext cx="807868" cy="1802167"/>
          </a:xfrm>
          <a:custGeom>
            <a:avLst/>
            <a:gdLst>
              <a:gd name="connsiteX0" fmla="*/ 0 w 807868"/>
              <a:gd name="connsiteY0" fmla="*/ 0 h 1802167"/>
              <a:gd name="connsiteX1" fmla="*/ 186431 w 807868"/>
              <a:gd name="connsiteY1" fmla="*/ 958788 h 1802167"/>
              <a:gd name="connsiteX2" fmla="*/ 807868 w 807868"/>
              <a:gd name="connsiteY2" fmla="*/ 1802167 h 180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868" h="1802167">
                <a:moveTo>
                  <a:pt x="0" y="0"/>
                </a:moveTo>
                <a:cubicBezTo>
                  <a:pt x="25893" y="329213"/>
                  <a:pt x="51786" y="658427"/>
                  <a:pt x="186431" y="958788"/>
                </a:cubicBezTo>
                <a:cubicBezTo>
                  <a:pt x="321076" y="1259149"/>
                  <a:pt x="564472" y="1530658"/>
                  <a:pt x="807868" y="18021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ABCD13-0422-4282-ABC1-211B22A2322C}"/>
              </a:ext>
            </a:extLst>
          </p:cNvPr>
          <p:cNvSpPr/>
          <p:nvPr/>
        </p:nvSpPr>
        <p:spPr>
          <a:xfrm>
            <a:off x="6948964" y="5248371"/>
            <a:ext cx="34307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“Learning Rate”</a:t>
            </a:r>
            <a:endParaRPr lang="pt-BR" sz="32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9247A91-4940-45C1-AD45-84C4551A0EE2}"/>
              </a:ext>
            </a:extLst>
          </p:cNvPr>
          <p:cNvSpPr/>
          <p:nvPr/>
        </p:nvSpPr>
        <p:spPr>
          <a:xfrm>
            <a:off x="9241654" y="3409025"/>
            <a:ext cx="275586" cy="1766657"/>
          </a:xfrm>
          <a:custGeom>
            <a:avLst/>
            <a:gdLst>
              <a:gd name="connsiteX0" fmla="*/ 257453 w 275586"/>
              <a:gd name="connsiteY0" fmla="*/ 0 h 1766657"/>
              <a:gd name="connsiteX1" fmla="*/ 248575 w 275586"/>
              <a:gd name="connsiteY1" fmla="*/ 976544 h 1766657"/>
              <a:gd name="connsiteX2" fmla="*/ 0 w 275586"/>
              <a:gd name="connsiteY2" fmla="*/ 1766657 h 17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586" h="1766657">
                <a:moveTo>
                  <a:pt x="257453" y="0"/>
                </a:moveTo>
                <a:cubicBezTo>
                  <a:pt x="274468" y="341050"/>
                  <a:pt x="291484" y="682101"/>
                  <a:pt x="248575" y="976544"/>
                </a:cubicBezTo>
                <a:cubicBezTo>
                  <a:pt x="205666" y="1270987"/>
                  <a:pt x="102833" y="1518822"/>
                  <a:pt x="0" y="176665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D4C6CD6-8ED4-4E52-AC45-DEA2D65D312C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1B42528D-6FFE-40E9-BF0B-D11CCB17844D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3A2A2802-8144-4BE0-A507-1F24B4DC4E11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3CC92518-9389-403C-B030-8E868C8C1B82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21FB1950-638F-46F0-A1B8-182C25F48990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BC79F51C-757B-459F-936F-F40361BF575B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B2EC27E0-1D16-49CB-B186-6861CEFBB8FD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AB6A2A94-E7B0-43C8-A3FC-A99F8708386A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94BC30FD-4694-4039-9C19-052ED0AEE73F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927A6BD1-FD0E-4718-AD0A-25BCE9553282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A8B35AE9-0982-458D-9D4F-4B4A4FB8403C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3F74DC2B-D4AE-4B6F-BDB0-E122A3377218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F44F12FC-EE20-44A3-A8BC-EA28C9ACBA8E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CE026CF1-332B-4087-B282-92BD5445300E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012FB231-AD1B-46AF-BD26-88C581C313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D09620B3-F916-4B99-BDB8-2C61190DB54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0212C21F-A5DC-49C7-B071-592724730141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ipse 85">
            <a:extLst>
              <a:ext uri="{FF2B5EF4-FFF2-40B4-BE49-F238E27FC236}">
                <a16:creationId xmlns:a16="http://schemas.microsoft.com/office/drawing/2014/main" id="{CAB7292F-833B-4B23-9DCD-01123290B30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8A6004C0-4465-4064-ABA3-FE723500D99F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2">
            <a:extLst>
              <a:ext uri="{FF2B5EF4-FFF2-40B4-BE49-F238E27FC236}">
                <a16:creationId xmlns:a16="http://schemas.microsoft.com/office/drawing/2014/main" id="{6596701A-8434-4523-9DDA-AFD194D19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11709681-2660-4DB5-8D67-6A76AAEE0054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E1711460-B60C-44A7-9446-EC753DC0122A}"/>
              </a:ext>
            </a:extLst>
          </p:cNvPr>
          <p:cNvCxnSpPr>
            <a:cxnSpLocks/>
          </p:cNvCxnSpPr>
          <p:nvPr/>
        </p:nvCxnSpPr>
        <p:spPr>
          <a:xfrm>
            <a:off x="1695635" y="4236263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3512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92236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7C3A801F-3119-4D6B-B2CB-5479EB017880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BBEEA1AD-8B56-46F8-A614-2D758EA124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tângulo 33">
            <a:extLst>
              <a:ext uri="{FF2B5EF4-FFF2-40B4-BE49-F238E27FC236}">
                <a16:creationId xmlns:a16="http://schemas.microsoft.com/office/drawing/2014/main" id="{7FC745F0-94F0-4150-AC82-651BB5C6D058}"/>
              </a:ext>
            </a:extLst>
          </p:cNvPr>
          <p:cNvSpPr/>
          <p:nvPr/>
        </p:nvSpPr>
        <p:spPr>
          <a:xfrm>
            <a:off x="3983963" y="4268285"/>
            <a:ext cx="7058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400" dirty="0">
                <a:latin typeface="Arvo" panose="02000000000000000000" pitchFamily="2" charset="0"/>
              </a:rPr>
              <a:t>Hora da primeira árvore</a:t>
            </a:r>
          </a:p>
        </p:txBody>
      </p:sp>
    </p:spTree>
    <p:extLst>
      <p:ext uri="{BB962C8B-B14F-4D97-AF65-F5344CB8AC3E}">
        <p14:creationId xmlns:p14="http://schemas.microsoft.com/office/powerpoint/2010/main" val="218978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488786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367161" y="4309653"/>
            <a:ext cx="7457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3882577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3882577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CA2A4061-B5D9-4A19-9275-EC775A20BF59}"/>
              </a:ext>
            </a:extLst>
          </p:cNvPr>
          <p:cNvCxnSpPr>
            <a:cxnSpLocks/>
          </p:cNvCxnSpPr>
          <p:nvPr/>
        </p:nvCxnSpPr>
        <p:spPr>
          <a:xfrm>
            <a:off x="699052" y="5063888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673956FA-BF9B-468D-954A-73D450DB5205}"/>
              </a:ext>
            </a:extLst>
          </p:cNvPr>
          <p:cNvCxnSpPr>
            <a:cxnSpLocks/>
          </p:cNvCxnSpPr>
          <p:nvPr/>
        </p:nvCxnSpPr>
        <p:spPr>
          <a:xfrm flipV="1">
            <a:off x="2112885" y="4868946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08ED63AF-62E5-415D-9891-AE52DC1E1AD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FDF75882-9B63-4F62-85FC-2749A885C1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AF5EBDA7-D73B-4971-BD93-B54281B4DB2D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D3A5C38-5FEB-48D7-B330-14530095E1FB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6CFE6760-D201-4913-81B4-E3C409FF023C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CC845AAE-E416-4E20-9605-5D731F058484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C917654-4A6B-4321-BE8A-CAA6BB88446A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5859FA0A-009D-45F6-869C-44E4B005767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7C03440A-52E1-4D1F-8864-D8885882117B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5720C298-14D2-498E-939B-501B7DD6BB66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25FB8A50-B981-4EEB-881D-1A4907B1E27F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3275A731-C1E8-4F4A-B728-B8FDDB802FE2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058E2F92-C728-4F9F-B45F-728698CB351F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91118F9E-936E-4B74-8434-A70278A992D2}"/>
              </a:ext>
            </a:extLst>
          </p:cNvPr>
          <p:cNvSpPr txBox="1"/>
          <p:nvPr/>
        </p:nvSpPr>
        <p:spPr>
          <a:xfrm>
            <a:off x="3658565" y="3896360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11110316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9C831559-BF78-4E82-8D65-2A34AB6303F0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F2F8D1E-EA0F-4022-9024-B548A85127D8}"/>
                  </a:ext>
                </a:extLst>
              </p:cNvPr>
              <p:cNvSpPr txBox="1"/>
              <p:nvPr/>
            </p:nvSpPr>
            <p:spPr>
              <a:xfrm>
                <a:off x="3533311" y="2815950"/>
                <a:ext cx="537980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4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F2F8D1E-EA0F-4022-9024-B548A8512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311" y="2815950"/>
                <a:ext cx="5379806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ela 4">
            <a:extLst>
              <a:ext uri="{FF2B5EF4-FFF2-40B4-BE49-F238E27FC236}">
                <a16:creationId xmlns:a16="http://schemas.microsoft.com/office/drawing/2014/main" id="{89AEEB91-8032-4EB6-9795-476048370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92016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46" name="Elipse 45">
            <a:extLst>
              <a:ext uri="{FF2B5EF4-FFF2-40B4-BE49-F238E27FC236}">
                <a16:creationId xmlns:a16="http://schemas.microsoft.com/office/drawing/2014/main" id="{C8CC4C22-5D48-496E-9393-5D85B43594F5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D64B82AC-0248-4C3A-8C28-10E1DF406D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4678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F2F8D1E-EA0F-4022-9024-B548A85127D8}"/>
                  </a:ext>
                </a:extLst>
              </p:cNvPr>
              <p:cNvSpPr txBox="1"/>
              <p:nvPr/>
            </p:nvSpPr>
            <p:spPr>
              <a:xfrm>
                <a:off x="3533311" y="2815950"/>
                <a:ext cx="537980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4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F2F8D1E-EA0F-4022-9024-B548A8512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311" y="2815950"/>
                <a:ext cx="5379806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ela 4">
            <a:extLst>
              <a:ext uri="{FF2B5EF4-FFF2-40B4-BE49-F238E27FC236}">
                <a16:creationId xmlns:a16="http://schemas.microsoft.com/office/drawing/2014/main" id="{89AEEB91-8032-4EB6-9795-476048370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85299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DCC37C85-4DEB-42D4-AEAA-50E0B5908530}"/>
                  </a:ext>
                </a:extLst>
              </p:cNvPr>
              <p:cNvSpPr txBox="1"/>
              <p:nvPr/>
            </p:nvSpPr>
            <p:spPr>
              <a:xfrm>
                <a:off x="3943163" y="3890956"/>
                <a:ext cx="44934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=−6−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=−6.5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DCC37C85-4DEB-42D4-AEAA-50E0B5908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163" y="3890956"/>
                <a:ext cx="44934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9BD3A075-2418-481B-83D1-F173603AE7D0}"/>
                  </a:ext>
                </a:extLst>
              </p:cNvPr>
              <p:cNvSpPr txBox="1"/>
              <p:nvPr/>
            </p:nvSpPr>
            <p:spPr>
              <a:xfrm>
                <a:off x="3943163" y="4383150"/>
                <a:ext cx="45947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𝑟𝑒𝑠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í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𝑑𝑢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   4−</m:t>
                    </m:r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0.5</m:t>
                    </m:r>
                    <m:r>
                      <a:rPr lang="pt-B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   3.5</m:t>
                    </m:r>
                  </m:oMath>
                </a14:m>
                <a:r>
                  <a:rPr lang="pt-BR" sz="2800" dirty="0">
                    <a:solidFill>
                      <a:schemeClr val="tx1"/>
                    </a:solidFill>
                    <a:latin typeface="Arvo" panose="02000000000000000000" pitchFamily="2" charset="0"/>
                  </a:rPr>
                  <a:t> </a:t>
                </a:r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9BD3A075-2418-481B-83D1-F173603AE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163" y="4383150"/>
                <a:ext cx="459471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D7CBA993-2BC6-461D-B12E-85150D004AA2}"/>
                  </a:ext>
                </a:extLst>
              </p:cNvPr>
              <p:cNvSpPr txBox="1"/>
              <p:nvPr/>
            </p:nvSpPr>
            <p:spPr>
              <a:xfrm>
                <a:off x="3915784" y="4872812"/>
                <a:ext cx="45947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   5−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 4.5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D7CBA993-2BC6-461D-B12E-85150D004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784" y="4872812"/>
                <a:ext cx="459471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6B82B0F3-E0D8-46DC-AAF8-9BA382F4CA5F}"/>
                  </a:ext>
                </a:extLst>
              </p:cNvPr>
              <p:cNvSpPr txBox="1"/>
              <p:nvPr/>
            </p:nvSpPr>
            <p:spPr>
              <a:xfrm>
                <a:off x="3943163" y="5362474"/>
                <a:ext cx="44991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=−5−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=−5.5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6B82B0F3-E0D8-46DC-AAF8-9BA382F4C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163" y="5362474"/>
                <a:ext cx="449911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6387C5F5-C1EF-40BD-8574-D28BE4707C6E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C53B1609-44E4-4C04-B33E-53FFA1A7574B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9F710203-E670-447D-8959-57EBE8A67E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8892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69201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4724408" y="3008845"/>
                <a:ext cx="6295249" cy="1120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36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8" y="3008845"/>
                <a:ext cx="6295249" cy="11208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C4586CB-CAE6-4BF7-A11B-80D6CAEADC72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63E0E818-031B-4EE0-BE54-7123F1FE3F38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34525F12-53DB-48DC-B688-FBEE93FB70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6578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4724408" y="3008845"/>
                <a:ext cx="6295249" cy="1120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36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8" y="3008845"/>
                <a:ext cx="6295249" cy="11208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C4586CB-CAE6-4BF7-A11B-80D6CAEADC72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63E0E818-031B-4EE0-BE54-7123F1FE3F38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34525F12-53DB-48DC-B688-FBEE93FB70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tângulo 36">
            <a:extLst>
              <a:ext uri="{FF2B5EF4-FFF2-40B4-BE49-F238E27FC236}">
                <a16:creationId xmlns:a16="http://schemas.microsoft.com/office/drawing/2014/main" id="{961BB503-99E7-4624-8360-C35190A4C32D}"/>
              </a:ext>
            </a:extLst>
          </p:cNvPr>
          <p:cNvSpPr/>
          <p:nvPr/>
        </p:nvSpPr>
        <p:spPr>
          <a:xfrm>
            <a:off x="5515934" y="5433135"/>
            <a:ext cx="57350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“</a:t>
            </a:r>
            <a:r>
              <a:rPr lang="pt-BR" sz="3200" dirty="0" err="1">
                <a:latin typeface="Arvo" panose="02000000000000000000" pitchFamily="2" charset="0"/>
              </a:rPr>
              <a:t>Regularization</a:t>
            </a:r>
            <a:r>
              <a:rPr lang="pt-BR" sz="3200" dirty="0">
                <a:latin typeface="Arvo" panose="02000000000000000000" pitchFamily="2" charset="0"/>
              </a:rPr>
              <a:t> </a:t>
            </a:r>
            <a:r>
              <a:rPr lang="pt-BR" sz="3200" dirty="0" err="1">
                <a:latin typeface="Arvo" panose="02000000000000000000" pitchFamily="2" charset="0"/>
              </a:rPr>
              <a:t>Parameter</a:t>
            </a:r>
            <a:r>
              <a:rPr lang="pt-BR" sz="3200" dirty="0">
                <a:latin typeface="Arvo" panose="02000000000000000000" pitchFamily="2" charset="0"/>
              </a:rPr>
              <a:t>”</a:t>
            </a:r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CF425FBE-F521-4B15-8CD3-393F3D6617D4}"/>
              </a:ext>
            </a:extLst>
          </p:cNvPr>
          <p:cNvSpPr/>
          <p:nvPr/>
        </p:nvSpPr>
        <p:spPr>
          <a:xfrm flipH="1">
            <a:off x="9703296" y="4168642"/>
            <a:ext cx="1100798" cy="1225696"/>
          </a:xfrm>
          <a:custGeom>
            <a:avLst/>
            <a:gdLst>
              <a:gd name="connsiteX0" fmla="*/ 0 w 807868"/>
              <a:gd name="connsiteY0" fmla="*/ 0 h 1802167"/>
              <a:gd name="connsiteX1" fmla="*/ 186431 w 807868"/>
              <a:gd name="connsiteY1" fmla="*/ 958788 h 1802167"/>
              <a:gd name="connsiteX2" fmla="*/ 807868 w 807868"/>
              <a:gd name="connsiteY2" fmla="*/ 1802167 h 180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868" h="1802167">
                <a:moveTo>
                  <a:pt x="0" y="0"/>
                </a:moveTo>
                <a:cubicBezTo>
                  <a:pt x="25893" y="329213"/>
                  <a:pt x="51786" y="658427"/>
                  <a:pt x="186431" y="958788"/>
                </a:cubicBezTo>
                <a:cubicBezTo>
                  <a:pt x="321076" y="1259149"/>
                  <a:pt x="564472" y="1530658"/>
                  <a:pt x="807868" y="18021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9602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0690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B05F7056-04F7-4ABC-86BE-CB5EF4239314}"/>
                  </a:ext>
                </a:extLst>
              </p:cNvPr>
              <p:cNvSpPr txBox="1"/>
              <p:nvPr/>
            </p:nvSpPr>
            <p:spPr>
              <a:xfrm>
                <a:off x="4218908" y="2967163"/>
                <a:ext cx="5439997" cy="4153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B05F7056-04F7-4ABC-86BE-CB5EF4239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908" y="2967163"/>
                <a:ext cx="5439997" cy="415370"/>
              </a:xfrm>
              <a:prstGeom prst="rect">
                <a:avLst/>
              </a:prstGeom>
              <a:blipFill>
                <a:blip r:embed="rId3"/>
                <a:stretch>
                  <a:fillRect l="-673" b="-29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16764892-53DC-4E2E-8898-FB4176E694DD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F4F8D11D-26EE-499C-8173-1E211DA3E875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44C9AAA8-8CF4-4935-B419-300DACF5C0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F51C2B99-2D38-4BF4-8432-CA0E2D768D06}"/>
                  </a:ext>
                </a:extLst>
              </p14:cNvPr>
              <p14:cNvContentPartPr/>
              <p14:nvPr/>
            </p14:nvContentPartPr>
            <p14:xfrm>
              <a:off x="7623633" y="2817266"/>
              <a:ext cx="4680" cy="648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F51C2B99-2D38-4BF4-8432-CA0E2D768D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14633" y="2808626"/>
                <a:ext cx="2232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3002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706190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4C6CAA04-D51E-4C82-BEF4-BC8E3EE6D224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4C6CAA04-D51E-4C82-BEF4-BC8E3EE6D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FB153A9B-96EF-413A-B039-EE9F3640B900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3C0769CA-2CF2-4023-B32A-F12CAC47C36A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A5ED4D24-D26D-41B9-81F2-5CA3B3582C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8226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41223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4C6CAA04-D51E-4C82-BEF4-BC8E3EE6D224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4C6CAA04-D51E-4C82-BEF4-BC8E3EE6D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6F325A3-CD34-499A-90D4-6A78591BE337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1567D7A-4674-4FF8-9A89-848BA717987C}"/>
                  </a:ext>
                </a:extLst>
              </p:cNvPr>
              <p:cNvSpPr txBox="1"/>
              <p:nvPr/>
            </p:nvSpPr>
            <p:spPr>
              <a:xfrm>
                <a:off x="4450668" y="2644431"/>
                <a:ext cx="3516155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1567D7A-4674-4FF8-9A89-848BA7179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68" y="2644431"/>
                <a:ext cx="3516155" cy="373885"/>
              </a:xfrm>
              <a:prstGeom prst="rect">
                <a:avLst/>
              </a:prstGeom>
              <a:blipFill>
                <a:blip r:embed="rId4"/>
                <a:stretch>
                  <a:fillRect l="-2426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E77589AF-D865-4D83-9867-FD69083C276B}"/>
                  </a:ext>
                </a:extLst>
              </p:cNvPr>
              <p:cNvSpPr txBox="1"/>
              <p:nvPr/>
            </p:nvSpPr>
            <p:spPr>
              <a:xfrm>
                <a:off x="4450668" y="3953429"/>
                <a:ext cx="3550074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E77589AF-D865-4D83-9867-FD69083C2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68" y="3953429"/>
                <a:ext cx="3550074" cy="373885"/>
              </a:xfrm>
              <a:prstGeom prst="rect">
                <a:avLst/>
              </a:prstGeom>
              <a:blipFill>
                <a:blip r:embed="rId5"/>
                <a:stretch>
                  <a:fillRect l="-2405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2">
            <a:extLst>
              <a:ext uri="{FF2B5EF4-FFF2-40B4-BE49-F238E27FC236}">
                <a16:creationId xmlns:a16="http://schemas.microsoft.com/office/drawing/2014/main" id="{A18FF55C-FF55-4813-A9C0-0A22B71598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97AD1538-4DEB-4710-8D68-E94F26EB637D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4E8E96B8-026C-4A41-AD12-54F457335044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8141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63927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4450668" y="2644431"/>
                <a:ext cx="4764061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=42.25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68" y="2644431"/>
                <a:ext cx="4764061" cy="5604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4450668" y="3953429"/>
                <a:ext cx="4528676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3.5+4.5 −5.5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68" y="3953429"/>
                <a:ext cx="4528676" cy="560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F1452B48-0354-4EA4-8C46-C4E51FE0C57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6175AD78-25E4-43B5-8104-A184CB530C65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6175AD78-25E4-43B5-8104-A184CB530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tângulo 50">
            <a:extLst>
              <a:ext uri="{FF2B5EF4-FFF2-40B4-BE49-F238E27FC236}">
                <a16:creationId xmlns:a16="http://schemas.microsoft.com/office/drawing/2014/main" id="{4491549D-A7DA-4D88-B6B2-384153EDD717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20B7B03B-B06B-4E3B-B272-2B82F5D4E95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9E7BCC6D-3F5E-4D3C-958E-691E28C6B307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A17092DE-A68B-4678-8FA3-DA023A7B85E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6839A803-F633-4161-800E-CB214EA6A655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255547E5-46C4-4873-ACAF-BE81DFBEBBC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Elipse 63">
            <a:extLst>
              <a:ext uri="{FF2B5EF4-FFF2-40B4-BE49-F238E27FC236}">
                <a16:creationId xmlns:a16="http://schemas.microsoft.com/office/drawing/2014/main" id="{03D77D21-167D-4432-BB70-324545EC40CE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48056311-1DB0-4033-888C-5E9E010CA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A595FD3D-8923-44A8-8E3F-D406EA0A225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8081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4695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4010945" y="3113622"/>
                <a:ext cx="7330938" cy="530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945" y="3113622"/>
                <a:ext cx="7330938" cy="5304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5448D31C-0188-431A-A6E3-B3E78BA3EFAA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8A5510AD-075E-4085-9C6A-596A28D3214E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8A5510AD-075E-4085-9C6A-596A28D32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tângulo 51">
            <a:extLst>
              <a:ext uri="{FF2B5EF4-FFF2-40B4-BE49-F238E27FC236}">
                <a16:creationId xmlns:a16="http://schemas.microsoft.com/office/drawing/2014/main" id="{E3FE3010-D83B-4B1B-986B-8F228BFBF147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7488B492-52E6-44CE-9979-8DB11A20BA92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D78D11CB-3657-4CC0-B3D5-2152B38BDF57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9F48D3E2-1CF5-448C-8D8F-FEE053F4655C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B6DDA700-9AA1-4207-8C46-608C7CCC8165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7B25835D-7E5C-4929-9FC4-018E9C5C7AAF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Elipse 57">
            <a:extLst>
              <a:ext uri="{FF2B5EF4-FFF2-40B4-BE49-F238E27FC236}">
                <a16:creationId xmlns:a16="http://schemas.microsoft.com/office/drawing/2014/main" id="{2CA45494-6354-4056-8EB3-D91E4D756A61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AFE9F423-FD50-4204-BA26-ACB1ED1CA6BF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=42.25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AFE9F423-FD50-4204-BA26-ACB1ED1CA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5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64E6FAB4-309E-4BB9-AC42-F4EFA8FACF6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64E6FAB4-309E-4BB9-AC42-F4EFA8FAC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6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2">
            <a:extLst>
              <a:ext uri="{FF2B5EF4-FFF2-40B4-BE49-F238E27FC236}">
                <a16:creationId xmlns:a16="http://schemas.microsoft.com/office/drawing/2014/main" id="{02F4A11E-46CF-49FD-9A63-F5AE95D136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9DBC34D2-351B-4B4E-846D-6E95AE789AD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812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27781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6F325A3-CD34-499A-90D4-6A78591BE337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=42.25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4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5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581266"/>
              </p:ext>
            </p:extLst>
          </p:nvPr>
        </p:nvGraphicFramePr>
        <p:xfrm>
          <a:off x="3631482" y="4129729"/>
          <a:ext cx="2859597" cy="100298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866526E7-416E-4C46-B951-7FC2B8780564}"/>
                  </a:ext>
                </a:extLst>
              </p:cNvPr>
              <p:cNvSpPr txBox="1"/>
              <p:nvPr/>
            </p:nvSpPr>
            <p:spPr>
              <a:xfrm>
                <a:off x="4010945" y="3113622"/>
                <a:ext cx="733093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                                               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866526E7-416E-4C46-B951-7FC2B8780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945" y="3113622"/>
                <a:ext cx="7330938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B1869112-2C96-444B-8644-505A219340CE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BB2D9228-24EC-487C-9432-35960B39E562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BB2D9228-24EC-487C-9432-35960B39E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tângulo 60">
            <a:extLst>
              <a:ext uri="{FF2B5EF4-FFF2-40B4-BE49-F238E27FC236}">
                <a16:creationId xmlns:a16="http://schemas.microsoft.com/office/drawing/2014/main" id="{31DF1534-595C-4338-8C32-64E01613C2FA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9C864BDB-5521-4FBD-9F50-6072F94CE2E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9EFA122-2157-403E-94A7-ABACCA7FC8F8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A4B4FD25-7169-4AB6-82B5-FD0B1672E344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A181D4D2-17D3-4610-A85C-612E55B7E86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AD867BE3-35FE-4701-8736-5D2C30B34735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B22F789A-6DE2-4BE0-8353-818B8DF7B03C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6F94E63C-90C2-4C1B-8842-BBDC9FC58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73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361400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079636" y="3873702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720623" y="3873702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62260C9B-63AD-4B43-BEE9-B12FD24FF67B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875B2BC6-A522-4A45-BDDC-5D7D38911421}"/>
              </a:ext>
            </a:extLst>
          </p:cNvPr>
          <p:cNvCxnSpPr>
            <a:cxnSpLocks/>
          </p:cNvCxnSpPr>
          <p:nvPr/>
        </p:nvCxnSpPr>
        <p:spPr>
          <a:xfrm>
            <a:off x="1695635" y="4236263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1992657A-35DD-49C4-9607-06BCA7E37AE3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8A1C45C5-8B5C-4B74-8C06-A1FB97240D02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820B5C93-F6CE-4396-85DB-6E76D88061AB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F2318831-C859-4E96-8A29-70E096EFA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D0F7CD89-4A00-45CA-A673-64C67857E94A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22009554-2BEE-40B0-BCC0-58617F3F6683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F43EE199-B958-4539-AACD-35DBBA381D3B}"/>
              </a:ext>
            </a:extLst>
          </p:cNvPr>
          <p:cNvSpPr/>
          <p:nvPr/>
        </p:nvSpPr>
        <p:spPr>
          <a:xfrm>
            <a:off x="9582179" y="59155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10</a:t>
            </a:r>
            <a:endParaRPr lang="pt-BR" dirty="0"/>
          </a:p>
        </p:txBody>
      </p: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71596610-6C51-496E-9201-571E09CD3267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63D56BF0-DD9A-4017-ADF0-F886B1F412D6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F7E73F25-BE3B-47CC-A11F-88075ECB844D}"/>
              </a:ext>
            </a:extLst>
          </p:cNvPr>
          <p:cNvSpPr/>
          <p:nvPr/>
        </p:nvSpPr>
        <p:spPr>
          <a:xfrm>
            <a:off x="8276529" y="1497004"/>
            <a:ext cx="114759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</a:t>
            </a:r>
          </a:p>
        </p:txBody>
      </p: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584B53CD-962C-4113-90D8-2A35AD6AA699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4.5,-5.5</a:t>
            </a:r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205F1F30-0617-410C-9BC1-F80AFF116C89}"/>
              </a:ext>
            </a:extLst>
          </p:cNvPr>
          <p:cNvGrpSpPr/>
          <p:nvPr/>
        </p:nvGrpSpPr>
        <p:grpSpPr>
          <a:xfrm>
            <a:off x="7735411" y="3882577"/>
            <a:ext cx="960495" cy="722195"/>
            <a:chOff x="6709809" y="4440043"/>
            <a:chExt cx="960495" cy="722195"/>
          </a:xfrm>
        </p:grpSpPr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37677F4A-714A-4017-A726-0D50F1F89F2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406FC2B1-C130-4B04-A6DF-0237A231769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623A5D23-6051-4E8E-89A3-22DC4B924E3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CBAD2C6E-1A77-4E8A-B527-3F371CF79873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91D2F4A3-16AC-45EF-907C-64D6F1C470E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DD6B74EF-2738-41F8-8CCF-B0D6C5298405}"/>
                </a:ext>
              </a:extLst>
            </p:cNvPr>
            <p:cNvCxnSpPr>
              <a:cxnSpLocks/>
              <a:stCxn id="75" idx="0"/>
              <a:endCxn id="7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7009380C-03A7-41DA-8F55-A6D7EA5AE2B7}"/>
                </a:ext>
              </a:extLst>
            </p:cNvPr>
            <p:cNvCxnSpPr>
              <a:cxnSpLocks/>
              <a:stCxn id="76" idx="0"/>
              <a:endCxn id="7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572553D0-F39A-4135-89B2-3B9CEEDF3273}"/>
                </a:ext>
              </a:extLst>
            </p:cNvPr>
            <p:cNvCxnSpPr>
              <a:cxnSpLocks/>
              <a:stCxn id="78" idx="0"/>
              <a:endCxn id="7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FA0DAE15-97CA-47D9-B42C-E95AFD31F666}"/>
                </a:ext>
              </a:extLst>
            </p:cNvPr>
            <p:cNvCxnSpPr>
              <a:cxnSpLocks/>
              <a:stCxn id="77" idx="0"/>
              <a:endCxn id="7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6" name="Retângulo 85">
            <a:extLst>
              <a:ext uri="{FF2B5EF4-FFF2-40B4-BE49-F238E27FC236}">
                <a16:creationId xmlns:a16="http://schemas.microsoft.com/office/drawing/2014/main" id="{003DD87E-7A11-463A-9EC5-4A5B9CDAFE3C}"/>
              </a:ext>
            </a:extLst>
          </p:cNvPr>
          <p:cNvSpPr/>
          <p:nvPr/>
        </p:nvSpPr>
        <p:spPr>
          <a:xfrm>
            <a:off x="6376398" y="3882577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0A3C9E40-4959-41C4-90D8-4AC43CEA5811}"/>
              </a:ext>
            </a:extLst>
          </p:cNvPr>
          <p:cNvSpPr txBox="1"/>
          <p:nvPr/>
        </p:nvSpPr>
        <p:spPr>
          <a:xfrm>
            <a:off x="3658565" y="3896360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25392541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166153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10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14759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2801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280158" cy="215444"/>
              </a:xfrm>
              <a:prstGeom prst="rect">
                <a:avLst/>
              </a:prstGeom>
              <a:blipFill>
                <a:blip r:embed="rId4"/>
                <a:stretch>
                  <a:fillRect l="-2857" r="-1429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5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510364"/>
              </p:ext>
            </p:extLst>
          </p:nvPr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6738902-1B22-4E23-AEE8-624786EB68F1}"/>
              </a:ext>
            </a:extLst>
          </p:cNvPr>
          <p:cNvCxnSpPr>
            <a:cxnSpLocks/>
          </p:cNvCxnSpPr>
          <p:nvPr/>
        </p:nvCxnSpPr>
        <p:spPr>
          <a:xfrm flipV="1">
            <a:off x="1740019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17457CB2-B817-4C03-A573-93BED2C168DF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772636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17457CB2-B817-4C03-A573-93BED2C16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772636" cy="373885"/>
              </a:xfrm>
              <a:prstGeom prst="rect">
                <a:avLst/>
              </a:prstGeom>
              <a:blipFill>
                <a:blip r:embed="rId6"/>
                <a:stretch>
                  <a:fillRect l="-2262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F96431EA-8534-4964-8109-750C9EA5791D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703963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F96431EA-8534-4964-8109-750C9EA57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703963" cy="373885"/>
              </a:xfrm>
              <a:prstGeom prst="rect">
                <a:avLst/>
              </a:prstGeom>
              <a:blipFill>
                <a:blip r:embed="rId7"/>
                <a:stretch>
                  <a:fillRect l="-2306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2D528D01-C033-491F-94C8-ED9E36E296FB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2D528D01-C033-491F-94C8-ED9E36E29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BC5474FC-54CC-488C-B635-C1BD450B9DDC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270B2870-8862-4605-BC04-85F9857D037C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266ACAD7-A21B-4266-825C-6181EF1F8C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9662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4596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10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14759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4.5,-5.5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=4.5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5656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565685" cy="215444"/>
              </a:xfrm>
              <a:prstGeom prst="rect">
                <a:avLst/>
              </a:prstGeom>
              <a:blipFill>
                <a:blip r:embed="rId4"/>
                <a:stretch>
                  <a:fillRect l="-2335" r="-2335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5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314641"/>
              </p:ext>
            </p:extLst>
          </p:nvPr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6738902-1B22-4E23-AEE8-624786EB68F1}"/>
              </a:ext>
            </a:extLst>
          </p:cNvPr>
          <p:cNvCxnSpPr>
            <a:cxnSpLocks/>
          </p:cNvCxnSpPr>
          <p:nvPr/>
        </p:nvCxnSpPr>
        <p:spPr>
          <a:xfrm flipV="1">
            <a:off x="1740019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5593BAB2-C9F8-432B-B92D-A286C0BD5530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401065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=4.5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5593BAB2-C9F8-432B-B92D-A286C0BD5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4010650" cy="560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F0BD3BA4-A32B-46CA-8B4C-9F3C925A0F88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820148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4.5 −5.5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F0BD3BA4-A32B-46CA-8B4C-9F3C925A0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820148" cy="560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84DC7AE3-CEB9-4D8D-9600-B0F613035021}"/>
                  </a:ext>
                </a:extLst>
              </p:cNvPr>
              <p:cNvSpPr txBox="1"/>
              <p:nvPr/>
            </p:nvSpPr>
            <p:spPr>
              <a:xfrm>
                <a:off x="7535364" y="3781170"/>
                <a:ext cx="420303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           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84DC7AE3-CEB9-4D8D-9600-B0F613035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4" y="3781170"/>
                <a:ext cx="420303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A5026DDF-1019-47C5-AD91-71B0F218B4A6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A5026DDF-1019-47C5-AD91-71B0F218B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A8647855-2214-4846-B6BE-69725B997882}"/>
              </a:ext>
            </a:extLst>
          </p:cNvPr>
          <p:cNvCxnSpPr>
            <a:cxnSpLocks/>
            <a:stCxn id="62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Elipse 61">
            <a:extLst>
              <a:ext uri="{FF2B5EF4-FFF2-40B4-BE49-F238E27FC236}">
                <a16:creationId xmlns:a16="http://schemas.microsoft.com/office/drawing/2014/main" id="{9C1BB010-F49C-49CD-8DF0-A044F26C2F3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819DB629-8278-4A64-9CCB-156242C435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1E0C30A0-6BC0-495F-960A-AA2F94F0271D}"/>
                  </a:ext>
                </a:extLst>
              </p14:cNvPr>
              <p14:cNvContentPartPr/>
              <p14:nvPr/>
            </p14:nvContentPartPr>
            <p14:xfrm>
              <a:off x="3329280" y="2203560"/>
              <a:ext cx="3700080" cy="102780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1E0C30A0-6BC0-495F-960A-AA2F94F0271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19920" y="2194200"/>
                <a:ext cx="3718800" cy="10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26595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165213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15372"/>
              </p:ext>
            </p:extLst>
          </p:nvPr>
        </p:nvGraphicFramePr>
        <p:xfrm>
          <a:off x="3631482" y="4129729"/>
          <a:ext cx="2859597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6738902-1B22-4E23-AEE8-624786EB68F1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8F03B9EC-DA06-466B-9FCB-53DA6A50544E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8F03B9EC-DA06-466B-9FCB-53DA6A505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0706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64127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76445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=30.25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764457" cy="215444"/>
              </a:xfrm>
              <a:prstGeom prst="rect">
                <a:avLst/>
              </a:prstGeom>
              <a:blipFill>
                <a:blip r:embed="rId4"/>
                <a:stretch>
                  <a:fillRect l="-1724" r="-1724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5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651523"/>
              </p:ext>
            </p:extLst>
          </p:nvPr>
        </p:nvGraphicFramePr>
        <p:xfrm>
          <a:off x="3631482" y="4129729"/>
          <a:ext cx="2859597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6738902-1B22-4E23-AEE8-624786EB68F1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9ACDF580-86B2-470D-96B0-A2BE0EC4D558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4719177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=0.75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9ACDF580-86B2-470D-96B0-A2BE0EC4D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4719177" cy="560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0E78B821-6F33-475D-AF12-C4DB77104EE0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=30.25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0E78B821-6F33-475D-AF12-C4DB77104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5E18AE22-B0F0-46AF-A937-49704A3C407D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=30.25+0.75−4=27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5E18AE22-B0F0-46AF-A937-49704A3C4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blipFill>
                <a:blip r:embed="rId8"/>
                <a:stretch>
                  <a:fillRect l="-2216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CD05B6CD-FA0F-4E3D-9FCF-BED2C25C77DA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CD05B6CD-FA0F-4E3D-9FCF-BED2C25C7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A163DBF6-C7CB-4364-883A-47629D16DC9C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Elipse 55">
            <a:extLst>
              <a:ext uri="{FF2B5EF4-FFF2-40B4-BE49-F238E27FC236}">
                <a16:creationId xmlns:a16="http://schemas.microsoft.com/office/drawing/2014/main" id="{B1A4FF10-3877-4CD0-8AC5-77518BE1468C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B3F00F3E-4EFD-4C04-885E-27D70E1EE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9877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387197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131D288-6C75-4A6E-B3FB-62656B01CB0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F5A2CCE7-2C16-4B7C-B6DA-EE360FC56C2B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79834649-10B5-41C8-AF3F-112DF4BAC327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5553AFB2-6760-4958-B459-9B38C539EAEB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1ADE7F32-324C-4D37-B929-2999036C50D5}"/>
              </a:ext>
            </a:extLst>
          </p:cNvPr>
          <p:cNvSpPr/>
          <p:nvPr/>
        </p:nvSpPr>
        <p:spPr>
          <a:xfrm>
            <a:off x="11167874" y="2923925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4.5,-5.5</a:t>
            </a:r>
          </a:p>
        </p:txBody>
      </p:sp>
      <p:graphicFrame>
        <p:nvGraphicFramePr>
          <p:cNvPr id="56" name="Tabela 4">
            <a:extLst>
              <a:ext uri="{FF2B5EF4-FFF2-40B4-BE49-F238E27FC236}">
                <a16:creationId xmlns:a16="http://schemas.microsoft.com/office/drawing/2014/main" id="{D8067AEA-F6BE-475C-82B2-438C70A27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448829"/>
              </p:ext>
            </p:extLst>
          </p:nvPr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10.67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513719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=12.25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513719" cy="560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768852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4.5−5.5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768852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=12.25+0.5−2.08=10.67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blipFill>
                <a:blip r:embed="rId6"/>
                <a:stretch>
                  <a:fillRect l="-1825" b="-7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3EE8F6DA-18B3-4A0C-96DC-FEC2484C6BC7}"/>
              </a:ext>
            </a:extLst>
          </p:cNvPr>
          <p:cNvCxnSpPr>
            <a:cxnSpLocks/>
          </p:cNvCxnSpPr>
          <p:nvPr/>
        </p:nvCxnSpPr>
        <p:spPr>
          <a:xfrm flipV="1">
            <a:off x="1740019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4FD88B8E-AA3F-4202-B4A3-D173A905F614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4FD88B8E-AA3F-4202-B4A3-D173A905F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8F0D3C6D-ADC4-4C4C-99BD-61D0E3548752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Elipse 65">
            <a:extLst>
              <a:ext uri="{FF2B5EF4-FFF2-40B4-BE49-F238E27FC236}">
                <a16:creationId xmlns:a16="http://schemas.microsoft.com/office/drawing/2014/main" id="{62114FEB-DE35-4A9D-8F0A-B91E86042876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D496E652-304C-4AA5-916C-C27E08D82006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D496E652-304C-4AA5-916C-C27E08D82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8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8AA4074B-E7E5-457C-BEFA-E0BE328E229B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8AA4074B-E7E5-457C-BEFA-E0BE328E22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Picture 2">
            <a:extLst>
              <a:ext uri="{FF2B5EF4-FFF2-40B4-BE49-F238E27FC236}">
                <a16:creationId xmlns:a16="http://schemas.microsoft.com/office/drawing/2014/main" id="{19CECA56-3F34-4DFB-8F14-2603E97CCE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3669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27288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131D288-6C75-4A6E-B3FB-62656B01CB0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F5A2CCE7-2C16-4B7C-B6DA-EE360FC56C2B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79834649-10B5-41C8-AF3F-112DF4BAC327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5553AFB2-6760-4958-B459-9B38C539EAEB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1ADE7F32-324C-4D37-B929-2999036C50D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graphicFrame>
        <p:nvGraphicFramePr>
          <p:cNvPr id="56" name="Tabela 4">
            <a:extLst>
              <a:ext uri="{FF2B5EF4-FFF2-40B4-BE49-F238E27FC236}">
                <a16:creationId xmlns:a16="http://schemas.microsoft.com/office/drawing/2014/main" id="{D8067AEA-F6BE-475C-82B2-438C70A27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99502"/>
              </p:ext>
            </p:extLst>
          </p:nvPr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10.67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60.17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96256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+3.5+4.5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=32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962560" cy="560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=30.25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=30.25+32−2.08=60.17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blipFill>
                <a:blip r:embed="rId6"/>
                <a:stretch>
                  <a:fillRect l="-2216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F1935266-C77E-4277-828C-64C1E95B91E0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F1935266-C77E-4277-828C-64C1E95B9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0903FBD-0155-405A-941B-AF6D48D66DD4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Elipse 68">
            <a:extLst>
              <a:ext uri="{FF2B5EF4-FFF2-40B4-BE49-F238E27FC236}">
                <a16:creationId xmlns:a16="http://schemas.microsoft.com/office/drawing/2014/main" id="{22DF1297-F420-423D-ABE5-1FC373ED2A9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210BE578-4D05-4A72-9E04-0565412D243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210BE578-4D05-4A72-9E04-0565412D2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8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F25F6CEE-1A04-409B-BCA4-366E9FA34CF1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F25F6CEE-1A04-409B-BCA4-366E9FA34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3" name="Picture 2">
            <a:extLst>
              <a:ext uri="{FF2B5EF4-FFF2-40B4-BE49-F238E27FC236}">
                <a16:creationId xmlns:a16="http://schemas.microsoft.com/office/drawing/2014/main" id="{45E9DD67-6C9F-408B-B8B3-EBC2299D54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0628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15662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131D288-6C75-4A6E-B3FB-62656B01CB0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F5A2CCE7-2C16-4B7C-B6DA-EE360FC56C2B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79834649-10B5-41C8-AF3F-112DF4BAC327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5553AFB2-6760-4958-B459-9B38C539EAEB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1ADE7F32-324C-4D37-B929-2999036C50D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graphicFrame>
        <p:nvGraphicFramePr>
          <p:cNvPr id="56" name="Tabela 4">
            <a:extLst>
              <a:ext uri="{FF2B5EF4-FFF2-40B4-BE49-F238E27FC236}">
                <a16:creationId xmlns:a16="http://schemas.microsoft.com/office/drawing/2014/main" id="{D8067AEA-F6BE-475C-82B2-438C70A27495}"/>
              </a:ext>
            </a:extLst>
          </p:cNvPr>
          <p:cNvGraphicFramePr>
            <a:graphicFrameLocks noGrp="1"/>
          </p:cNvGraphicFramePr>
          <p:nvPr/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10.67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60.17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96256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+3.5+4.5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=32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962560" cy="560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=30.25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=30.25+32−2.08=60.17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blipFill>
                <a:blip r:embed="rId6"/>
                <a:stretch>
                  <a:fillRect l="-2216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F1935266-C77E-4277-828C-64C1E95B91E0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F1935266-C77E-4277-828C-64C1E95B9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0903FBD-0155-405A-941B-AF6D48D66DD4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Elipse 68">
            <a:extLst>
              <a:ext uri="{FF2B5EF4-FFF2-40B4-BE49-F238E27FC236}">
                <a16:creationId xmlns:a16="http://schemas.microsoft.com/office/drawing/2014/main" id="{22DF1297-F420-423D-ABE5-1FC373ED2A9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210BE578-4D05-4A72-9E04-0565412D243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210BE578-4D05-4A72-9E04-0565412D2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8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F25F6CEE-1A04-409B-BCA4-366E9FA34CF1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F25F6CEE-1A04-409B-BCA4-366E9FA34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3" name="Picture 2">
            <a:extLst>
              <a:ext uri="{FF2B5EF4-FFF2-40B4-BE49-F238E27FC236}">
                <a16:creationId xmlns:a16="http://schemas.microsoft.com/office/drawing/2014/main" id="{45E9DD67-6C9F-408B-B8B3-EBC2299D54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Elipse 49">
            <a:extLst>
              <a:ext uri="{FF2B5EF4-FFF2-40B4-BE49-F238E27FC236}">
                <a16:creationId xmlns:a16="http://schemas.microsoft.com/office/drawing/2014/main" id="{1ABE412A-2D87-419E-A647-F82FCED134E6}"/>
              </a:ext>
            </a:extLst>
          </p:cNvPr>
          <p:cNvSpPr/>
          <p:nvPr/>
        </p:nvSpPr>
        <p:spPr>
          <a:xfrm>
            <a:off x="2298130" y="2117468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47182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11149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DA6BE5B3-7E41-444B-B83E-DF23C68CD892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8B13CCD2-AC34-4365-9541-1B4FA3318157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4E2D62E5-0749-4889-AE01-E4DB9B5617C4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1B6A08F1-9013-42C6-A20A-D4DAD5C91F12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33B63203-026A-4303-9C8B-FCFA5642AE36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2">
            <a:extLst>
              <a:ext uri="{FF2B5EF4-FFF2-40B4-BE49-F238E27FC236}">
                <a16:creationId xmlns:a16="http://schemas.microsoft.com/office/drawing/2014/main" id="{FA5BB3FC-79CB-4024-9363-52DBBE0609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tângulo 44">
            <a:extLst>
              <a:ext uri="{FF2B5EF4-FFF2-40B4-BE49-F238E27FC236}">
                <a16:creationId xmlns:a16="http://schemas.microsoft.com/office/drawing/2014/main" id="{13415379-64D8-437C-A089-E6A0F02A8DCD}"/>
              </a:ext>
            </a:extLst>
          </p:cNvPr>
          <p:cNvSpPr/>
          <p:nvPr/>
        </p:nvSpPr>
        <p:spPr>
          <a:xfrm>
            <a:off x="4117500" y="2537619"/>
            <a:ext cx="38523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Hora da poda</a:t>
            </a:r>
          </a:p>
        </p:txBody>
      </p:sp>
    </p:spTree>
    <p:extLst>
      <p:ext uri="{BB962C8B-B14F-4D97-AF65-F5344CB8AC3E}">
        <p14:creationId xmlns:p14="http://schemas.microsoft.com/office/powerpoint/2010/main" val="38968119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082175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457D141B-3AE5-4161-80F6-53ED61EA9D77}"/>
              </a:ext>
            </a:extLst>
          </p:cNvPr>
          <p:cNvSpPr/>
          <p:nvPr/>
        </p:nvSpPr>
        <p:spPr>
          <a:xfrm>
            <a:off x="7956391" y="483833"/>
            <a:ext cx="1789272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DA6BE5B3-7E41-444B-B83E-DF23C68CD892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8B13CCD2-AC34-4365-9541-1B4FA3318157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4E2D62E5-0749-4889-AE01-E4DB9B5617C4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1B6A08F1-9013-42C6-A20A-D4DAD5C91F12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33B63203-026A-4303-9C8B-FCFA5642AE36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B42726B3-90F0-4350-8020-BB0F3CE60FB6}"/>
              </a:ext>
            </a:extLst>
          </p:cNvPr>
          <p:cNvSpPr/>
          <p:nvPr/>
        </p:nvSpPr>
        <p:spPr>
          <a:xfrm>
            <a:off x="4687650" y="4398129"/>
            <a:ext cx="82426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sz="8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endParaRPr lang="pt-BR" sz="8800" dirty="0">
              <a:latin typeface="Arvo" panose="02000000000000000000" pitchFamily="2" charset="0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2F5A1B09-E182-4484-ACD5-BA50083DF956}"/>
              </a:ext>
            </a:extLst>
          </p:cNvPr>
          <p:cNvSpPr/>
          <p:nvPr/>
        </p:nvSpPr>
        <p:spPr>
          <a:xfrm rot="2873837" flipV="1">
            <a:off x="6070520" y="4516960"/>
            <a:ext cx="1137864" cy="1140719"/>
          </a:xfrm>
          <a:custGeom>
            <a:avLst/>
            <a:gdLst>
              <a:gd name="connsiteX0" fmla="*/ 0 w 825623"/>
              <a:gd name="connsiteY0" fmla="*/ 0 h 923277"/>
              <a:gd name="connsiteX1" fmla="*/ 230819 w 825623"/>
              <a:gd name="connsiteY1" fmla="*/ 585926 h 923277"/>
              <a:gd name="connsiteX2" fmla="*/ 825623 w 825623"/>
              <a:gd name="connsiteY2" fmla="*/ 923277 h 923277"/>
              <a:gd name="connsiteX3" fmla="*/ 825623 w 825623"/>
              <a:gd name="connsiteY3" fmla="*/ 923277 h 92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623" h="923277">
                <a:moveTo>
                  <a:pt x="0" y="0"/>
                </a:moveTo>
                <a:cubicBezTo>
                  <a:pt x="46607" y="216023"/>
                  <a:pt x="93215" y="432047"/>
                  <a:pt x="230819" y="585926"/>
                </a:cubicBezTo>
                <a:cubicBezTo>
                  <a:pt x="368423" y="739805"/>
                  <a:pt x="825623" y="923277"/>
                  <a:pt x="825623" y="923277"/>
                </a:cubicBezTo>
                <a:lnTo>
                  <a:pt x="825623" y="923277"/>
                </a:lnTo>
              </a:path>
            </a:pathLst>
          </a:cu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4D2DA98-FC5D-4EC5-9582-A77A5B6485AD}"/>
              </a:ext>
            </a:extLst>
          </p:cNvPr>
          <p:cNvSpPr/>
          <p:nvPr/>
        </p:nvSpPr>
        <p:spPr>
          <a:xfrm>
            <a:off x="7406217" y="5174038"/>
            <a:ext cx="2834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“</a:t>
            </a:r>
            <a:r>
              <a:rPr lang="pt-BR" dirty="0" err="1">
                <a:latin typeface="Arvo" panose="02000000000000000000" pitchFamily="2" charset="0"/>
              </a:rPr>
              <a:t>gamma</a:t>
            </a:r>
            <a:r>
              <a:rPr lang="pt-BR" dirty="0">
                <a:latin typeface="Arvo" panose="02000000000000000000" pitchFamily="2" charset="0"/>
              </a:rPr>
              <a:t>”: nota de corte para o </a:t>
            </a:r>
            <a:r>
              <a:rPr lang="pt-BR" dirty="0" err="1">
                <a:latin typeface="Arvo" panose="02000000000000000000" pitchFamily="2" charset="0"/>
              </a:rPr>
              <a:t>Gain</a:t>
            </a:r>
            <a:r>
              <a:rPr lang="pt-BR" dirty="0">
                <a:latin typeface="Arvo" panose="02000000000000000000" pitchFamily="2" charset="0"/>
              </a:rPr>
              <a:t>. 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7C811666-1AEA-41A0-BF10-3B1056DEFBF6}"/>
              </a:ext>
            </a:extLst>
          </p:cNvPr>
          <p:cNvSpPr/>
          <p:nvPr/>
        </p:nvSpPr>
        <p:spPr>
          <a:xfrm>
            <a:off x="4112640" y="3509048"/>
            <a:ext cx="3690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>
                <a:latin typeface="Arvo" panose="02000000000000000000" pitchFamily="2" charset="0"/>
              </a:rPr>
              <a:t>XGBoost</a:t>
            </a:r>
            <a:r>
              <a:rPr lang="pt-BR" sz="2400" dirty="0">
                <a:latin typeface="Arvo" panose="02000000000000000000" pitchFamily="2" charset="0"/>
              </a:rPr>
              <a:t> usa o </a:t>
            </a:r>
            <a:r>
              <a:rPr lang="pt-BR" sz="2400" dirty="0" err="1">
                <a:latin typeface="Arvo" panose="02000000000000000000" pitchFamily="2" charset="0"/>
              </a:rPr>
              <a:t>Gain</a:t>
            </a:r>
            <a:r>
              <a:rPr lang="pt-BR" sz="2400" dirty="0">
                <a:latin typeface="Arvo" panose="02000000000000000000" pitchFamily="2" charset="0"/>
              </a:rPr>
              <a:t> para fazer a poda das árvores.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3D27B2C-115B-4AED-8844-794D7DBCB1C1}"/>
              </a:ext>
            </a:extLst>
          </p:cNvPr>
          <p:cNvSpPr/>
          <p:nvPr/>
        </p:nvSpPr>
        <p:spPr>
          <a:xfrm>
            <a:off x="8842080" y="1888864"/>
            <a:ext cx="1789272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9617E83D-1377-47EB-A424-01120BB97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000FD854-AE52-4134-B801-CDF4B01223A9}"/>
              </a:ext>
            </a:extLst>
          </p:cNvPr>
          <p:cNvSpPr/>
          <p:nvPr/>
        </p:nvSpPr>
        <p:spPr>
          <a:xfrm>
            <a:off x="7406953" y="5706150"/>
            <a:ext cx="319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Se </a:t>
            </a:r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– </a:t>
            </a:r>
            <a:r>
              <a:rPr lang="el-GR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for positivo, então não poda!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A59EAE1D-0B76-450C-B075-17A1F24F815D}"/>
              </a:ext>
            </a:extLst>
          </p:cNvPr>
          <p:cNvSpPr/>
          <p:nvPr/>
        </p:nvSpPr>
        <p:spPr>
          <a:xfrm>
            <a:off x="4117500" y="2537619"/>
            <a:ext cx="38523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Hora da poda</a:t>
            </a:r>
          </a:p>
        </p:txBody>
      </p:sp>
    </p:spTree>
    <p:extLst>
      <p:ext uri="{BB962C8B-B14F-4D97-AF65-F5344CB8AC3E}">
        <p14:creationId xmlns:p14="http://schemas.microsoft.com/office/powerpoint/2010/main" val="26697650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97100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DA6BE5B3-7E41-444B-B83E-DF23C68CD892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8B13CCD2-AC34-4365-9541-1B4FA3318157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4E2D62E5-0749-4889-AE01-E4DB9B5617C4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0000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1B6A08F1-9013-42C6-A20A-D4DAD5C91F12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33B63203-026A-4303-9C8B-FCFA5642AE36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0000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Elipse 51">
            <a:extLst>
              <a:ext uri="{FF2B5EF4-FFF2-40B4-BE49-F238E27FC236}">
                <a16:creationId xmlns:a16="http://schemas.microsoft.com/office/drawing/2014/main" id="{866DE998-CDAD-48B6-81CE-5D04B7828339}"/>
              </a:ext>
            </a:extLst>
          </p:cNvPr>
          <p:cNvSpPr/>
          <p:nvPr/>
        </p:nvSpPr>
        <p:spPr>
          <a:xfrm>
            <a:off x="2298130" y="107877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D41A6AB9-C559-4E1A-A59C-D82D2DA92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tângulo 54">
            <a:extLst>
              <a:ext uri="{FF2B5EF4-FFF2-40B4-BE49-F238E27FC236}">
                <a16:creationId xmlns:a16="http://schemas.microsoft.com/office/drawing/2014/main" id="{73CE259F-5D28-45F7-AEC4-30A6B51A6B05}"/>
              </a:ext>
            </a:extLst>
          </p:cNvPr>
          <p:cNvSpPr/>
          <p:nvPr/>
        </p:nvSpPr>
        <p:spPr>
          <a:xfrm>
            <a:off x="7406953" y="5706150"/>
            <a:ext cx="319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Se </a:t>
            </a:r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– </a:t>
            </a:r>
            <a:r>
              <a:rPr lang="el-GR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for positivo, então não poda!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D1C2C36E-A1ED-4BBA-B671-4AE09362D25C}"/>
              </a:ext>
            </a:extLst>
          </p:cNvPr>
          <p:cNvGrpSpPr/>
          <p:nvPr/>
        </p:nvGrpSpPr>
        <p:grpSpPr>
          <a:xfrm>
            <a:off x="4316313" y="2450786"/>
            <a:ext cx="2873520" cy="1153080"/>
            <a:chOff x="4316313" y="2450786"/>
            <a:chExt cx="2873520" cy="11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1BE750E2-F29D-4EFA-94B4-96782B80EF46}"/>
                    </a:ext>
                  </a:extLst>
                </p14:cNvPr>
                <p14:cNvContentPartPr/>
                <p14:nvPr/>
              </p14:nvContentPartPr>
              <p14:xfrm>
                <a:off x="4316313" y="2497586"/>
                <a:ext cx="275760" cy="776520"/>
              </p14:xfrm>
            </p:contentPart>
          </mc:Choice>
          <mc:Fallback xmlns=""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1BE750E2-F29D-4EFA-94B4-96782B80EF4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07673" y="2488586"/>
                  <a:ext cx="293400" cy="79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38891C0D-811F-4638-BC4C-2D164E87D704}"/>
                    </a:ext>
                  </a:extLst>
                </p14:cNvPr>
                <p14:cNvContentPartPr/>
                <p14:nvPr/>
              </p14:nvContentPartPr>
              <p14:xfrm>
                <a:off x="4585953" y="2756066"/>
                <a:ext cx="402120" cy="342360"/>
              </p14:xfrm>
            </p:contentPart>
          </mc:Choice>
          <mc:Fallback xmlns=""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38891C0D-811F-4638-BC4C-2D164E87D70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76953" y="2747066"/>
                  <a:ext cx="4197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73B9C8E4-AA53-44EE-90F1-A5183D295199}"/>
                    </a:ext>
                  </a:extLst>
                </p14:cNvPr>
                <p14:cNvContentPartPr/>
                <p14:nvPr/>
              </p14:nvContentPartPr>
              <p14:xfrm>
                <a:off x="5209473" y="3072506"/>
                <a:ext cx="6120" cy="648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73B9C8E4-AA53-44EE-90F1-A5183D29519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00473" y="3063866"/>
                  <a:ext cx="237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A5DBC0F4-03B7-4ED8-B3F6-051E009CF31D}"/>
                    </a:ext>
                  </a:extLst>
                </p14:cNvPr>
                <p14:cNvContentPartPr/>
                <p14:nvPr/>
              </p14:nvContentPartPr>
              <p14:xfrm>
                <a:off x="5426553" y="2627546"/>
                <a:ext cx="46080" cy="34452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A5DBC0F4-03B7-4ED8-B3F6-051E009CF31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17913" y="2618906"/>
                  <a:ext cx="637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85D761A8-7E95-4E7D-B080-5E583657A495}"/>
                    </a:ext>
                  </a:extLst>
                </p14:cNvPr>
                <p14:cNvContentPartPr/>
                <p14:nvPr/>
              </p14:nvContentPartPr>
              <p14:xfrm>
                <a:off x="5618793" y="2569226"/>
                <a:ext cx="273960" cy="4554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85D761A8-7E95-4E7D-B080-5E583657A49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09793" y="2560586"/>
                  <a:ext cx="29160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7CD6D9DA-3F5B-445F-9210-A9529DB127A5}"/>
                    </a:ext>
                  </a:extLst>
                </p14:cNvPr>
                <p14:cNvContentPartPr/>
                <p14:nvPr/>
              </p14:nvContentPartPr>
              <p14:xfrm>
                <a:off x="5623113" y="2852546"/>
                <a:ext cx="272880" cy="1764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7CD6D9DA-3F5B-445F-9210-A9529DB127A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14473" y="2843906"/>
                  <a:ext cx="2905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85521C21-9756-4F72-B64E-ACD8774E5734}"/>
                    </a:ext>
                  </a:extLst>
                </p14:cNvPr>
                <p14:cNvContentPartPr/>
                <p14:nvPr/>
              </p14:nvContentPartPr>
              <p14:xfrm>
                <a:off x="6053673" y="2809346"/>
                <a:ext cx="172080" cy="36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85521C21-9756-4F72-B64E-ACD8774E573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45033" y="2800346"/>
                  <a:ext cx="189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AB782D71-53BF-4A10-AFC9-01ECC62C80F6}"/>
                    </a:ext>
                  </a:extLst>
                </p14:cNvPr>
                <p14:cNvContentPartPr/>
                <p14:nvPr/>
              </p14:nvContentPartPr>
              <p14:xfrm>
                <a:off x="6226113" y="2450786"/>
                <a:ext cx="339480" cy="48240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AB782D71-53BF-4A10-AFC9-01ECC62C80F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217113" y="2442146"/>
                  <a:ext cx="35712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10BC70EE-6709-4C75-A96F-EE6960F145FC}"/>
                    </a:ext>
                  </a:extLst>
                </p14:cNvPr>
                <p14:cNvContentPartPr/>
                <p14:nvPr/>
              </p14:nvContentPartPr>
              <p14:xfrm>
                <a:off x="6691953" y="2647706"/>
                <a:ext cx="497880" cy="29016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10BC70EE-6709-4C75-A96F-EE6960F145F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82953" y="2639066"/>
                  <a:ext cx="5155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E80DD4F6-E923-4EF8-B441-63929AF2A891}"/>
                    </a:ext>
                  </a:extLst>
                </p14:cNvPr>
                <p14:cNvContentPartPr/>
                <p14:nvPr/>
              </p14:nvContentPartPr>
              <p14:xfrm>
                <a:off x="4426473" y="3356186"/>
                <a:ext cx="2501280" cy="24768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E80DD4F6-E923-4EF8-B441-63929AF2A89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417473" y="3347546"/>
                  <a:ext cx="251892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E80010D2-03D1-4600-9F64-B10E5970ADD4}"/>
              </a:ext>
            </a:extLst>
          </p:cNvPr>
          <p:cNvGrpSpPr/>
          <p:nvPr/>
        </p:nvGrpSpPr>
        <p:grpSpPr>
          <a:xfrm>
            <a:off x="5244033" y="3861986"/>
            <a:ext cx="1269360" cy="506880"/>
            <a:chOff x="5244033" y="3861986"/>
            <a:chExt cx="1269360" cy="50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0BC3B2E9-A77E-4B7D-876C-FF4E35964B73}"/>
                    </a:ext>
                  </a:extLst>
                </p14:cNvPr>
                <p14:cNvContentPartPr/>
                <p14:nvPr/>
              </p14:nvContentPartPr>
              <p14:xfrm>
                <a:off x="5244033" y="3861986"/>
                <a:ext cx="367920" cy="50688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0BC3B2E9-A77E-4B7D-876C-FF4E35964B7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235393" y="3852986"/>
                  <a:ext cx="38556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75369A05-3504-4CB2-A5E3-422A16CD0B36}"/>
                    </a:ext>
                  </a:extLst>
                </p14:cNvPr>
                <p14:cNvContentPartPr/>
                <p14:nvPr/>
              </p14:nvContentPartPr>
              <p14:xfrm>
                <a:off x="5916513" y="3876746"/>
                <a:ext cx="596880" cy="35496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75369A05-3504-4CB2-A5E3-422A16CD0B3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907513" y="3868106"/>
                  <a:ext cx="614520" cy="37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367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Tabela 4">
            <a:extLst>
              <a:ext uri="{FF2B5EF4-FFF2-40B4-BE49-F238E27FC236}">
                <a16:creationId xmlns:a16="http://schemas.microsoft.com/office/drawing/2014/main" id="{CE76F0A1-2BCC-4B0E-9B9C-7BC712F3093D}"/>
              </a:ext>
            </a:extLst>
          </p:cNvPr>
          <p:cNvGraphicFramePr>
            <a:graphicFrameLocks noGrp="1"/>
          </p:cNvGraphicFramePr>
          <p:nvPr/>
        </p:nvGraphicFramePr>
        <p:xfrm>
          <a:off x="5690607" y="1924521"/>
          <a:ext cx="5726092" cy="250746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1223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656931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656931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20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20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B7C7B13B-B974-43FA-A413-204CDEB0C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099377"/>
              </p:ext>
            </p:extLst>
          </p:nvPr>
        </p:nvGraphicFramePr>
        <p:xfrm>
          <a:off x="1543726" y="1924521"/>
          <a:ext cx="362307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2778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95297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regularization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</a:t>
                      </a:r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oss_reduction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learn_rate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tree_depth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840E81B5-8924-4D31-87F4-F37AF0AD9929}"/>
              </a:ext>
            </a:extLst>
          </p:cNvPr>
          <p:cNvSpPr/>
          <p:nvPr/>
        </p:nvSpPr>
        <p:spPr>
          <a:xfrm>
            <a:off x="1387021" y="882670"/>
            <a:ext cx="25603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Exercício 1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7726596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954854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>
            <a:extLst>
              <a:ext uri="{FF2B5EF4-FFF2-40B4-BE49-F238E27FC236}">
                <a16:creationId xmlns:a16="http://schemas.microsoft.com/office/drawing/2014/main" id="{3AE0B9EC-B97F-4466-AFD2-0AB60DC70D30}"/>
              </a:ext>
            </a:extLst>
          </p:cNvPr>
          <p:cNvSpPr/>
          <p:nvPr/>
        </p:nvSpPr>
        <p:spPr>
          <a:xfrm>
            <a:off x="4008771" y="3336261"/>
            <a:ext cx="34839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OBSERVAÇÃO: o </a:t>
            </a:r>
            <a:r>
              <a:rPr lang="pt-BR" dirty="0" err="1"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do primeiro nó é menor que 50, indicando para podar. Porém o ramo filho não foi podado, por isso não podamos o pai também.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DD7B1A9C-C91E-47A2-866D-AB96B5B997AB}"/>
              </a:ext>
            </a:extLst>
          </p:cNvPr>
          <p:cNvSpPr/>
          <p:nvPr/>
        </p:nvSpPr>
        <p:spPr>
          <a:xfrm>
            <a:off x="7956391" y="483833"/>
            <a:ext cx="1789272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5902D183-E209-4A0F-B3D4-37B15D6E7073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5902D183-E209-4A0F-B3D4-37B15D6E7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4D136100-04D0-467C-ACEF-03E25E31A94C}"/>
              </a:ext>
            </a:extLst>
          </p:cNvPr>
          <p:cNvSpPr/>
          <p:nvPr/>
        </p:nvSpPr>
        <p:spPr>
          <a:xfrm rot="14218462" flipH="1">
            <a:off x="6712091" y="972302"/>
            <a:ext cx="1044356" cy="2401442"/>
          </a:xfrm>
          <a:custGeom>
            <a:avLst/>
            <a:gdLst>
              <a:gd name="connsiteX0" fmla="*/ 0 w 1179882"/>
              <a:gd name="connsiteY0" fmla="*/ 2180317 h 2180317"/>
              <a:gd name="connsiteX1" fmla="*/ 372862 w 1179882"/>
              <a:gd name="connsiteY1" fmla="*/ 1070609 h 2180317"/>
              <a:gd name="connsiteX2" fmla="*/ 1065320 w 1179882"/>
              <a:gd name="connsiteY2" fmla="*/ 129576 h 2180317"/>
              <a:gd name="connsiteX3" fmla="*/ 1171853 w 1179882"/>
              <a:gd name="connsiteY3" fmla="*/ 31921 h 218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9882" h="2180317">
                <a:moveTo>
                  <a:pt x="0" y="2180317"/>
                </a:moveTo>
                <a:cubicBezTo>
                  <a:pt x="97654" y="1796358"/>
                  <a:pt x="195309" y="1412399"/>
                  <a:pt x="372862" y="1070609"/>
                </a:cubicBezTo>
                <a:cubicBezTo>
                  <a:pt x="550415" y="728819"/>
                  <a:pt x="932155" y="302691"/>
                  <a:pt x="1065320" y="129576"/>
                </a:cubicBezTo>
                <a:cubicBezTo>
                  <a:pt x="1198485" y="-43539"/>
                  <a:pt x="1185169" y="-5809"/>
                  <a:pt x="1171853" y="31921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E824CD2D-8CA2-4C90-A38F-A907091A12EA}"/>
              </a:ext>
            </a:extLst>
          </p:cNvPr>
          <p:cNvSpPr/>
          <p:nvPr/>
        </p:nvSpPr>
        <p:spPr>
          <a:xfrm>
            <a:off x="7406953" y="5706150"/>
            <a:ext cx="319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Se </a:t>
            </a:r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– </a:t>
            </a:r>
            <a:r>
              <a:rPr lang="el-GR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for positivo, então não poda!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9E02967-17AB-485A-B66A-ACCE5962497C}"/>
              </a:ext>
            </a:extLst>
          </p:cNvPr>
          <p:cNvGrpSpPr/>
          <p:nvPr/>
        </p:nvGrpSpPr>
        <p:grpSpPr>
          <a:xfrm>
            <a:off x="4585953" y="1659866"/>
            <a:ext cx="1100160" cy="892440"/>
            <a:chOff x="4585953" y="1659866"/>
            <a:chExt cx="1100160" cy="89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C2EF2F6E-EB02-454B-AA8B-3D53992B82AA}"/>
                    </a:ext>
                  </a:extLst>
                </p14:cNvPr>
                <p14:cNvContentPartPr/>
                <p14:nvPr/>
              </p14:nvContentPartPr>
              <p14:xfrm>
                <a:off x="4585953" y="1659866"/>
                <a:ext cx="306000" cy="892440"/>
              </p14:xfrm>
            </p:contentPart>
          </mc:Choice>
          <mc:Fallback xmlns=""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C2EF2F6E-EB02-454B-AA8B-3D53992B82A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76953" y="1651226"/>
                  <a:ext cx="323640" cy="9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2B396098-EBE8-4F6C-94BC-8A4FE616E4A1}"/>
                    </a:ext>
                  </a:extLst>
                </p14:cNvPr>
                <p14:cNvContentPartPr/>
                <p14:nvPr/>
              </p14:nvContentPartPr>
              <p14:xfrm>
                <a:off x="4952793" y="1882346"/>
                <a:ext cx="504720" cy="42156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2B396098-EBE8-4F6C-94BC-8A4FE616E4A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43793" y="1873706"/>
                  <a:ext cx="52236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8DA756CA-6F12-4224-95B6-78F579A8B06A}"/>
                    </a:ext>
                  </a:extLst>
                </p14:cNvPr>
                <p14:cNvContentPartPr/>
                <p14:nvPr/>
              </p14:nvContentPartPr>
              <p14:xfrm>
                <a:off x="5672433" y="2287706"/>
                <a:ext cx="13680" cy="540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8DA756CA-6F12-4224-95B6-78F579A8B06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663793" y="2278706"/>
                  <a:ext cx="3132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47D7F7F7-A3B3-4370-991D-503D2966F910}"/>
              </a:ext>
            </a:extLst>
          </p:cNvPr>
          <p:cNvGrpSpPr/>
          <p:nvPr/>
        </p:nvGrpSpPr>
        <p:grpSpPr>
          <a:xfrm>
            <a:off x="5970513" y="1902146"/>
            <a:ext cx="2077560" cy="429480"/>
            <a:chOff x="5970513" y="1902146"/>
            <a:chExt cx="2077560" cy="4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BF431964-7BB9-481A-9B9B-C30D27AC5041}"/>
                    </a:ext>
                  </a:extLst>
                </p14:cNvPr>
                <p14:cNvContentPartPr/>
                <p14:nvPr/>
              </p14:nvContentPartPr>
              <p14:xfrm>
                <a:off x="5970513" y="1929146"/>
                <a:ext cx="262080" cy="40248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BF431964-7BB9-481A-9B9B-C30D27AC504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961513" y="1920146"/>
                  <a:ext cx="2797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F30C47C1-CB23-4D44-A9D5-3C466FFF0967}"/>
                    </a:ext>
                  </a:extLst>
                </p14:cNvPr>
                <p14:cNvContentPartPr/>
                <p14:nvPr/>
              </p14:nvContentPartPr>
              <p14:xfrm>
                <a:off x="6428433" y="2207786"/>
                <a:ext cx="2520" cy="936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F30C47C1-CB23-4D44-A9D5-3C466FFF096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419433" y="2199146"/>
                  <a:ext cx="201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A556ED1D-BF5D-4F03-8B4B-708AE460C5A4}"/>
                    </a:ext>
                  </a:extLst>
                </p14:cNvPr>
                <p14:cNvContentPartPr/>
                <p14:nvPr/>
              </p14:nvContentPartPr>
              <p14:xfrm>
                <a:off x="6590793" y="1902146"/>
                <a:ext cx="199800" cy="40104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A556ED1D-BF5D-4F03-8B4B-708AE460C5A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582153" y="1893146"/>
                  <a:ext cx="2174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E35B338F-426F-4119-8732-50CC3D03AD6A}"/>
                    </a:ext>
                  </a:extLst>
                </p14:cNvPr>
                <p14:cNvContentPartPr/>
                <p14:nvPr/>
              </p14:nvContentPartPr>
              <p14:xfrm>
                <a:off x="6869073" y="2084666"/>
                <a:ext cx="138240" cy="1656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E35B338F-426F-4119-8732-50CC3D03AD6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60073" y="2076026"/>
                  <a:ext cx="1558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C62BE52F-97D8-40EB-B259-D434E7C35F01}"/>
                    </a:ext>
                  </a:extLst>
                </p14:cNvPr>
                <p14:cNvContentPartPr/>
                <p14:nvPr/>
              </p14:nvContentPartPr>
              <p14:xfrm>
                <a:off x="7186593" y="1962986"/>
                <a:ext cx="233640" cy="35928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C62BE52F-97D8-40EB-B259-D434E7C35F0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77593" y="1954346"/>
                  <a:ext cx="2512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1DDE5C94-09E0-44C0-AA4D-220A9C6EFD01}"/>
                    </a:ext>
                  </a:extLst>
                </p14:cNvPr>
                <p14:cNvContentPartPr/>
                <p14:nvPr/>
              </p14:nvContentPartPr>
              <p14:xfrm>
                <a:off x="7484673" y="2048666"/>
                <a:ext cx="563400" cy="24048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1DDE5C94-09E0-44C0-AA4D-220A9C6EFD0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75673" y="2039666"/>
                  <a:ext cx="581040" cy="25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E42A2704-C0AB-44F6-A304-467F35409423}"/>
              </a:ext>
            </a:extLst>
          </p:cNvPr>
          <p:cNvGrpSpPr/>
          <p:nvPr/>
        </p:nvGrpSpPr>
        <p:grpSpPr>
          <a:xfrm>
            <a:off x="6268593" y="2559146"/>
            <a:ext cx="938520" cy="441360"/>
            <a:chOff x="6268593" y="2559146"/>
            <a:chExt cx="938520" cy="44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479724CE-D250-4630-85C2-319432997F5A}"/>
                    </a:ext>
                  </a:extLst>
                </p14:cNvPr>
                <p14:cNvContentPartPr/>
                <p14:nvPr/>
              </p14:nvContentPartPr>
              <p14:xfrm>
                <a:off x="6268593" y="2559146"/>
                <a:ext cx="255240" cy="44136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479724CE-D250-4630-85C2-319432997F5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59953" y="2550146"/>
                  <a:ext cx="27288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5C873485-B831-422B-9AE9-D8673A3D4D57}"/>
                    </a:ext>
                  </a:extLst>
                </p14:cNvPr>
                <p14:cNvContentPartPr/>
                <p14:nvPr/>
              </p14:nvContentPartPr>
              <p14:xfrm>
                <a:off x="6749553" y="2585066"/>
                <a:ext cx="457560" cy="31356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5C873485-B831-422B-9AE9-D8673A3D4D5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40553" y="2576426"/>
                  <a:ext cx="475200" cy="33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23B4ACA8-157F-46F1-9D1D-52A746297DEF}"/>
              </a:ext>
            </a:extLst>
          </p:cNvPr>
          <p:cNvGrpSpPr/>
          <p:nvPr/>
        </p:nvGrpSpPr>
        <p:grpSpPr>
          <a:xfrm>
            <a:off x="8428593" y="316706"/>
            <a:ext cx="3405960" cy="3461040"/>
            <a:chOff x="8428593" y="316706"/>
            <a:chExt cx="3405960" cy="346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60A80D0B-E6C1-496B-87DE-CA0F82EF7B35}"/>
                    </a:ext>
                  </a:extLst>
                </p14:cNvPr>
                <p14:cNvContentPartPr/>
                <p14:nvPr/>
              </p14:nvContentPartPr>
              <p14:xfrm>
                <a:off x="9438033" y="2246306"/>
                <a:ext cx="280800" cy="37872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60A80D0B-E6C1-496B-87DE-CA0F82EF7B3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429033" y="2237306"/>
                  <a:ext cx="29844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13A53FE0-1701-4A1B-B52C-86D852D0944A}"/>
                    </a:ext>
                  </a:extLst>
                </p14:cNvPr>
                <p14:cNvContentPartPr/>
                <p14:nvPr/>
              </p14:nvContentPartPr>
              <p14:xfrm>
                <a:off x="9076953" y="1915106"/>
                <a:ext cx="2757600" cy="186264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13A53FE0-1701-4A1B-B52C-86D852D0944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067953" y="1906466"/>
                  <a:ext cx="2775240" cy="18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7B8457B5-ED43-4286-B815-59F13BC1504E}"/>
                    </a:ext>
                  </a:extLst>
                </p14:cNvPr>
                <p14:cNvContentPartPr/>
                <p14:nvPr/>
              </p14:nvContentPartPr>
              <p14:xfrm>
                <a:off x="8428593" y="316706"/>
                <a:ext cx="2657880" cy="156780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7B8457B5-ED43-4286-B815-59F13BC1504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419953" y="308066"/>
                  <a:ext cx="2675520" cy="158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21A5FA3A-EA8B-4066-8C2C-FD8CD66B6084}"/>
                  </a:ext>
                </a:extLst>
              </p14:cNvPr>
              <p14:cNvContentPartPr/>
              <p14:nvPr/>
            </p14:nvContentPartPr>
            <p14:xfrm>
              <a:off x="10259913" y="4145306"/>
              <a:ext cx="360" cy="360"/>
            </p14:xfrm>
          </p:contentPart>
        </mc:Choice>
        <mc:Fallback xmlns=""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21A5FA3A-EA8B-4066-8C2C-FD8CD66B608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250913" y="413666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Agrupar 58">
            <a:extLst>
              <a:ext uri="{FF2B5EF4-FFF2-40B4-BE49-F238E27FC236}">
                <a16:creationId xmlns:a16="http://schemas.microsoft.com/office/drawing/2014/main" id="{1B2196C8-7A0E-4ED0-9E84-8B49B697F4F1}"/>
              </a:ext>
            </a:extLst>
          </p:cNvPr>
          <p:cNvGrpSpPr/>
          <p:nvPr/>
        </p:nvGrpSpPr>
        <p:grpSpPr>
          <a:xfrm>
            <a:off x="9672393" y="3556346"/>
            <a:ext cx="280440" cy="97920"/>
            <a:chOff x="9672393" y="3556346"/>
            <a:chExt cx="280440" cy="9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3F434EF1-515E-44DA-9095-48A7DED0B0E3}"/>
                    </a:ext>
                  </a:extLst>
                </p14:cNvPr>
                <p14:cNvContentPartPr/>
                <p14:nvPr/>
              </p14:nvContentPartPr>
              <p14:xfrm>
                <a:off x="9672393" y="3598466"/>
                <a:ext cx="360" cy="36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3F434EF1-515E-44DA-9095-48A7DED0B0E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663393" y="35894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29431FDA-8F10-431A-9A99-8EEAD6AA8DE8}"/>
                    </a:ext>
                  </a:extLst>
                </p14:cNvPr>
                <p14:cNvContentPartPr/>
                <p14:nvPr/>
              </p14:nvContentPartPr>
              <p14:xfrm>
                <a:off x="9739353" y="3556346"/>
                <a:ext cx="213480" cy="9792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29431FDA-8F10-431A-9A99-8EEAD6AA8DE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30713" y="3547346"/>
                  <a:ext cx="231120" cy="11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8" name="Tinta 57">
                <a:extLst>
                  <a:ext uri="{FF2B5EF4-FFF2-40B4-BE49-F238E27FC236}">
                    <a16:creationId xmlns:a16="http://schemas.microsoft.com/office/drawing/2014/main" id="{150C0290-2EE5-44E8-A326-17849D99D208}"/>
                  </a:ext>
                </a:extLst>
              </p14:cNvPr>
              <p14:cNvContentPartPr/>
              <p14:nvPr/>
            </p14:nvContentPartPr>
            <p14:xfrm>
              <a:off x="11679033" y="3597386"/>
              <a:ext cx="170640" cy="39600"/>
            </p14:xfrm>
          </p:contentPart>
        </mc:Choice>
        <mc:Fallback xmlns="">
          <p:pic>
            <p:nvPicPr>
              <p:cNvPr id="58" name="Tinta 57">
                <a:extLst>
                  <a:ext uri="{FF2B5EF4-FFF2-40B4-BE49-F238E27FC236}">
                    <a16:creationId xmlns:a16="http://schemas.microsoft.com/office/drawing/2014/main" id="{150C0290-2EE5-44E8-A326-17849D99D20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670393" y="3588746"/>
                <a:ext cx="1882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0" name="Tinta 59">
                <a:extLst>
                  <a:ext uri="{FF2B5EF4-FFF2-40B4-BE49-F238E27FC236}">
                    <a16:creationId xmlns:a16="http://schemas.microsoft.com/office/drawing/2014/main" id="{1BD790B4-24B2-463B-B1F2-8E9B6B4C5937}"/>
                  </a:ext>
                </a:extLst>
              </p14:cNvPr>
              <p14:cNvContentPartPr/>
              <p14:nvPr/>
            </p14:nvContentPartPr>
            <p14:xfrm>
              <a:off x="8689953" y="2820506"/>
              <a:ext cx="88920" cy="20520"/>
            </p14:xfrm>
          </p:contentPart>
        </mc:Choice>
        <mc:Fallback xmlns="">
          <p:pic>
            <p:nvPicPr>
              <p:cNvPr id="60" name="Tinta 59">
                <a:extLst>
                  <a:ext uri="{FF2B5EF4-FFF2-40B4-BE49-F238E27FC236}">
                    <a16:creationId xmlns:a16="http://schemas.microsoft.com/office/drawing/2014/main" id="{1BD790B4-24B2-463B-B1F2-8E9B6B4C593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681313" y="2811506"/>
                <a:ext cx="106560" cy="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90449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545419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70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5902D183-E209-4A0F-B3D4-37B15D6E7073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5902D183-E209-4A0F-B3D4-37B15D6E7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E824CD2D-8CA2-4C90-A38F-A907091A12EA}"/>
              </a:ext>
            </a:extLst>
          </p:cNvPr>
          <p:cNvSpPr/>
          <p:nvPr/>
        </p:nvSpPr>
        <p:spPr>
          <a:xfrm>
            <a:off x="7406953" y="5706150"/>
            <a:ext cx="319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Se </a:t>
            </a:r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– </a:t>
            </a:r>
            <a:r>
              <a:rPr lang="el-GR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for positivo, então não poda!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741C7183-A2FA-415B-964A-5ACCE1A9389D}"/>
              </a:ext>
            </a:extLst>
          </p:cNvPr>
          <p:cNvSpPr/>
          <p:nvPr/>
        </p:nvSpPr>
        <p:spPr>
          <a:xfrm>
            <a:off x="2298130" y="107877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5705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64761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50404"/>
            <a:ext cx="0" cy="7438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68843"/>
            <a:ext cx="0" cy="55483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89085"/>
            <a:ext cx="0" cy="41991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70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</p:cNvCxnSpPr>
          <p:nvPr/>
        </p:nvCxnSpPr>
        <p:spPr>
          <a:xfrm flipH="1" flipV="1">
            <a:off x="2287458" y="4662501"/>
            <a:ext cx="4452" cy="6356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E824CD2D-8CA2-4C90-A38F-A907091A12EA}"/>
              </a:ext>
            </a:extLst>
          </p:cNvPr>
          <p:cNvSpPr/>
          <p:nvPr/>
        </p:nvSpPr>
        <p:spPr>
          <a:xfrm>
            <a:off x="7406953" y="5706150"/>
            <a:ext cx="319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Se </a:t>
            </a:r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– </a:t>
            </a:r>
            <a:r>
              <a:rPr lang="el-GR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for positivo, então não poda!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741C7183-A2FA-415B-964A-5ACCE1A9389D}"/>
              </a:ext>
            </a:extLst>
          </p:cNvPr>
          <p:cNvSpPr/>
          <p:nvPr/>
        </p:nvSpPr>
        <p:spPr>
          <a:xfrm>
            <a:off x="2298130" y="107877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8C4422E-862B-4792-85FA-02BFD883BE6C}"/>
              </a:ext>
            </a:extLst>
          </p:cNvPr>
          <p:cNvSpPr/>
          <p:nvPr/>
        </p:nvSpPr>
        <p:spPr>
          <a:xfrm>
            <a:off x="5562281" y="160446"/>
            <a:ext cx="20072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Arvo" panose="02000000000000000000" pitchFamily="2" charset="0"/>
              </a:rPr>
              <a:t>+ 0.3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×(-1)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998540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04149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tângulo 44">
            <a:extLst>
              <a:ext uri="{FF2B5EF4-FFF2-40B4-BE49-F238E27FC236}">
                <a16:creationId xmlns:a16="http://schemas.microsoft.com/office/drawing/2014/main" id="{EB986E43-EA9A-4692-B5AA-755D38E8391D}"/>
              </a:ext>
            </a:extLst>
          </p:cNvPr>
          <p:cNvSpPr/>
          <p:nvPr/>
        </p:nvSpPr>
        <p:spPr>
          <a:xfrm>
            <a:off x="3773009" y="3879095"/>
            <a:ext cx="5492209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Hora das predições</a:t>
            </a:r>
          </a:p>
          <a:p>
            <a:r>
              <a:rPr lang="pt-BR" sz="2400" dirty="0">
                <a:latin typeface="Arvo" panose="02000000000000000000" pitchFamily="2" charset="0"/>
              </a:rPr>
              <a:t>Ou “</a:t>
            </a:r>
            <a:r>
              <a:rPr lang="pt-BR" sz="2400" dirty="0" err="1">
                <a:latin typeface="Arvo" panose="02000000000000000000" pitchFamily="2" charset="0"/>
              </a:rPr>
              <a:t>escoragem</a:t>
            </a:r>
            <a:r>
              <a:rPr lang="pt-BR" sz="2400" dirty="0">
                <a:latin typeface="Arvo" panose="02000000000000000000" pitchFamily="2" charset="0"/>
              </a:rPr>
              <a:t>”</a:t>
            </a:r>
            <a:endParaRPr lang="pt-BR" sz="44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9247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91296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2ABF7EFE-62FF-477F-AD96-4B094C19EAE9}"/>
              </a:ext>
            </a:extLst>
          </p:cNvPr>
          <p:cNvSpPr/>
          <p:nvPr/>
        </p:nvSpPr>
        <p:spPr>
          <a:xfrm>
            <a:off x="3851686" y="1965132"/>
            <a:ext cx="769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x</a:t>
            </a:r>
            <a:r>
              <a:rPr lang="pt-BR" sz="1200" dirty="0">
                <a:solidFill>
                  <a:srgbClr val="FF0000"/>
                </a:solidFill>
                <a:latin typeface="Arvo" panose="02000000000000000000" pitchFamily="2" charset="0"/>
              </a:rPr>
              <a:t>1</a:t>
            </a:r>
            <a:r>
              <a:rPr lang="pt-BR" sz="2000" dirty="0">
                <a:latin typeface="Arvo" panose="02000000000000000000" pitchFamily="2" charset="0"/>
              </a:rPr>
              <a:t>) </a:t>
            </a:r>
            <a:endParaRPr lang="pt-BR" sz="2000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E2E51ACC-71C5-4119-8F52-6A556641B91C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1471975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E417A87E-1C0A-446B-B18D-DAB4EB6D4904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B686A290-7C27-497B-97E3-99D657EC4CCF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C6A7C19A-FCB1-44B8-986B-FDF367B47E64}"/>
                  </a:ext>
                </a:extLst>
              </p:cNvPr>
              <p:cNvSpPr txBox="1"/>
              <p:nvPr/>
            </p:nvSpPr>
            <p:spPr>
              <a:xfrm>
                <a:off x="3949788" y="3852874"/>
                <a:ext cx="5143881" cy="8538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C6A7C19A-FCB1-44B8-986B-FDF367B47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88" y="3852874"/>
                <a:ext cx="5143881" cy="8538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tângulo 66">
            <a:extLst>
              <a:ext uri="{FF2B5EF4-FFF2-40B4-BE49-F238E27FC236}">
                <a16:creationId xmlns:a16="http://schemas.microsoft.com/office/drawing/2014/main" id="{BFC39746-D6D8-430B-B83E-8407E13D4F6D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606290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22C50FFD-DE34-4E4F-B73B-BF6421AB292C}"/>
                  </a:ext>
                </a:extLst>
              </p:cNvPr>
              <p:cNvSpPr txBox="1"/>
              <p:nvPr/>
            </p:nvSpPr>
            <p:spPr>
              <a:xfrm>
                <a:off x="7740574" y="5941376"/>
                <a:ext cx="5143881" cy="590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22C50FFD-DE34-4E4F-B73B-BF6421AB2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574" y="5941376"/>
                <a:ext cx="5143881" cy="590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7DE877C0-345A-435E-B860-F1EF93C811B5}"/>
              </a:ext>
            </a:extLst>
          </p:cNvPr>
          <p:cNvSpPr/>
          <p:nvPr/>
        </p:nvSpPr>
        <p:spPr>
          <a:xfrm flipV="1">
            <a:off x="6333052" y="2532269"/>
            <a:ext cx="1469295" cy="1360958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07093DD7-A9FA-4F0C-ABA7-37A57E2B19AC}"/>
                  </a:ext>
                </a:extLst>
              </p:cNvPr>
              <p:cNvSpPr txBox="1"/>
              <p:nvPr/>
            </p:nvSpPr>
            <p:spPr>
              <a:xfrm>
                <a:off x="3949788" y="3852874"/>
                <a:ext cx="5143881" cy="12463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−6.5 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=−6.5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07093DD7-A9FA-4F0C-ABA7-37A57E2B1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88" y="3852874"/>
                <a:ext cx="5143881" cy="12463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tângulo 73">
            <a:extLst>
              <a:ext uri="{FF2B5EF4-FFF2-40B4-BE49-F238E27FC236}">
                <a16:creationId xmlns:a16="http://schemas.microsoft.com/office/drawing/2014/main" id="{4AF7EFA3-BD9E-4F89-AC31-0736B087D5C2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9235678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78378" y="4611493"/>
            <a:ext cx="16334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tângulo 75">
            <a:extLst>
              <a:ext uri="{FF2B5EF4-FFF2-40B4-BE49-F238E27FC236}">
                <a16:creationId xmlns:a16="http://schemas.microsoft.com/office/drawing/2014/main" id="{171AA632-2681-4963-B1F5-95B387D50F8D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-1.45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48300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78378" y="4611493"/>
            <a:ext cx="16334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x</a:t>
            </a:r>
            <a:r>
              <a:rPr lang="pt-BR" sz="1200" dirty="0">
                <a:solidFill>
                  <a:srgbClr val="FF0000"/>
                </a:solidFill>
                <a:latin typeface="Arvo" panose="02000000000000000000" pitchFamily="2" charset="0"/>
              </a:rPr>
              <a:t>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endParaRPr lang="pt-BR" sz="2000" dirty="0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x</a:t>
            </a:r>
            <a:r>
              <a:rPr lang="pt-BR" sz="1200" dirty="0">
                <a:solidFill>
                  <a:srgbClr val="FF0000"/>
                </a:solidFill>
                <a:latin typeface="Arvo" panose="02000000000000000000" pitchFamily="2" charset="0"/>
              </a:rPr>
              <a:t>3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endParaRPr lang="pt-BR" sz="2000" dirty="0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12AF0985-2D2B-4132-9989-7E18B5A82D0F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-1.45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580961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78378" y="4611493"/>
            <a:ext cx="16334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8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12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313AAC59-8FDE-41DE-8458-8385113FD22C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-1.45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0022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588DA1E-34F6-45CC-B99F-CC701296D873}"/>
              </a:ext>
            </a:extLst>
          </p:cNvPr>
          <p:cNvSpPr/>
          <p:nvPr/>
        </p:nvSpPr>
        <p:spPr>
          <a:xfrm>
            <a:off x="1520186" y="3708548"/>
            <a:ext cx="651171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Hora da Função De Custo</a:t>
            </a:r>
          </a:p>
          <a:p>
            <a:r>
              <a:rPr lang="pt-BR" sz="4000" dirty="0">
                <a:latin typeface="Arvo" panose="02000000000000000000" pitchFamily="2" charset="0"/>
              </a:rPr>
              <a:t>“</a:t>
            </a:r>
            <a:r>
              <a:rPr lang="pt-BR" sz="4000" dirty="0" err="1">
                <a:latin typeface="Arvo" panose="02000000000000000000" pitchFamily="2" charset="0"/>
              </a:rPr>
              <a:t>loss</a:t>
            </a:r>
            <a:r>
              <a:rPr lang="pt-BR" sz="4000" dirty="0">
                <a:latin typeface="Arvo" panose="02000000000000000000" pitchFamily="2" charset="0"/>
              </a:rPr>
              <a:t> </a:t>
            </a:r>
            <a:r>
              <a:rPr lang="pt-BR" sz="4000" dirty="0" err="1">
                <a:latin typeface="Arvo" panose="02000000000000000000" pitchFamily="2" charset="0"/>
              </a:rPr>
              <a:t>function</a:t>
            </a:r>
            <a:r>
              <a:rPr lang="pt-BR" sz="4000" dirty="0">
                <a:latin typeface="Arvo" panose="02000000000000000000" pitchFamily="2" charset="0"/>
              </a:rPr>
              <a:t>”</a:t>
            </a:r>
            <a:br>
              <a:rPr lang="pt-BR" sz="4000" dirty="0">
                <a:latin typeface="Arvo" panose="02000000000000000000" pitchFamily="2" charset="0"/>
              </a:rPr>
            </a:br>
            <a:r>
              <a:rPr lang="pt-BR" sz="4000" dirty="0">
                <a:latin typeface="Arvo" panose="02000000000000000000" pitchFamily="2" charset="0"/>
              </a:rPr>
              <a:t>“</a:t>
            </a:r>
            <a:r>
              <a:rPr lang="pt-BR" sz="4000" dirty="0" err="1">
                <a:latin typeface="Arvo" panose="02000000000000000000" pitchFamily="2" charset="0"/>
              </a:rPr>
              <a:t>objective</a:t>
            </a:r>
            <a:r>
              <a:rPr lang="pt-BR" sz="4000" dirty="0">
                <a:latin typeface="Arvo" panose="02000000000000000000" pitchFamily="2" charset="0"/>
              </a:rPr>
              <a:t>”</a:t>
            </a:r>
            <a:endParaRPr lang="pt-BR" sz="4000" dirty="0"/>
          </a:p>
        </p:txBody>
      </p:sp>
      <p:graphicFrame>
        <p:nvGraphicFramePr>
          <p:cNvPr id="10" name="Tabela 4">
            <a:extLst>
              <a:ext uri="{FF2B5EF4-FFF2-40B4-BE49-F238E27FC236}">
                <a16:creationId xmlns:a16="http://schemas.microsoft.com/office/drawing/2014/main" id="{74293230-1864-4913-AFB8-012D89F1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618881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55540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611493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2B868912-1E04-4021-8AF0-4DE70BF5F842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-1.56</a:t>
            </a:r>
            <a:endParaRPr lang="pt-BR" sz="20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8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  4     = 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1.7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12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4     = 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1.7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436238B1-FABE-487E-B6EC-99DD0C5F36BC}"/>
                  </a:ext>
                </a:extLst>
              </p:cNvPr>
              <p:cNvSpPr txBox="1"/>
              <p:nvPr/>
            </p:nvSpPr>
            <p:spPr>
              <a:xfrm>
                <a:off x="3949788" y="3852874"/>
                <a:ext cx="5143881" cy="12847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3.5+4.5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436238B1-FABE-487E-B6EC-99DD0C5F3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88" y="3852874"/>
                <a:ext cx="5143881" cy="1284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56C45E46-37E7-4E5F-856C-B4E3FF9D4D50}"/>
              </a:ext>
            </a:extLst>
          </p:cNvPr>
          <p:cNvSpPr/>
          <p:nvPr/>
        </p:nvSpPr>
        <p:spPr>
          <a:xfrm>
            <a:off x="6258762" y="2988161"/>
            <a:ext cx="1997464" cy="1041112"/>
          </a:xfrm>
          <a:custGeom>
            <a:avLst/>
            <a:gdLst>
              <a:gd name="connsiteX0" fmla="*/ 1882066 w 1882066"/>
              <a:gd name="connsiteY0" fmla="*/ 843379 h 843379"/>
              <a:gd name="connsiteX1" fmla="*/ 1464816 w 1882066"/>
              <a:gd name="connsiteY1" fmla="*/ 355107 h 843379"/>
              <a:gd name="connsiteX2" fmla="*/ 470517 w 1882066"/>
              <a:gd name="connsiteY2" fmla="*/ 328474 h 843379"/>
              <a:gd name="connsiteX3" fmla="*/ 0 w 1882066"/>
              <a:gd name="connsiteY3" fmla="*/ 0 h 84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066" h="843379">
                <a:moveTo>
                  <a:pt x="1882066" y="843379"/>
                </a:moveTo>
                <a:cubicBezTo>
                  <a:pt x="1791070" y="642151"/>
                  <a:pt x="1700074" y="440924"/>
                  <a:pt x="1464816" y="355107"/>
                </a:cubicBezTo>
                <a:cubicBezTo>
                  <a:pt x="1229558" y="269290"/>
                  <a:pt x="714653" y="387658"/>
                  <a:pt x="470517" y="328474"/>
                </a:cubicBezTo>
                <a:cubicBezTo>
                  <a:pt x="226381" y="269290"/>
                  <a:pt x="113190" y="134645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69164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611493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2B868912-1E04-4021-8AF0-4DE70BF5F842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-1.45</a:t>
            </a:r>
            <a:endParaRPr lang="pt-BR" sz="20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8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f(12)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 76">
            <a:extLst>
              <a:ext uri="{FF2B5EF4-FFF2-40B4-BE49-F238E27FC236}">
                <a16:creationId xmlns:a16="http://schemas.microsoft.com/office/drawing/2014/main" id="{6326DC89-8FFC-4AED-8549-35151468B1CC}"/>
              </a:ext>
            </a:extLst>
          </p:cNvPr>
          <p:cNvSpPr/>
          <p:nvPr/>
        </p:nvSpPr>
        <p:spPr>
          <a:xfrm>
            <a:off x="3845765" y="2882496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16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</a:t>
            </a:r>
            <a:endParaRPr lang="pt-BR" sz="20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67788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815681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8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f(12)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 76">
            <a:extLst>
              <a:ext uri="{FF2B5EF4-FFF2-40B4-BE49-F238E27FC236}">
                <a16:creationId xmlns:a16="http://schemas.microsoft.com/office/drawing/2014/main" id="{6326DC89-8FFC-4AED-8549-35151468B1CC}"/>
              </a:ext>
            </a:extLst>
          </p:cNvPr>
          <p:cNvSpPr/>
          <p:nvPr/>
        </p:nvSpPr>
        <p:spPr>
          <a:xfrm>
            <a:off x="3845765" y="2882496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16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×-5.5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-1.15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FAEE6C45-18C4-4163-B00F-4DF9F732BCB5}"/>
                  </a:ext>
                </a:extLst>
              </p:cNvPr>
              <p:cNvSpPr txBox="1"/>
              <p:nvPr/>
            </p:nvSpPr>
            <p:spPr>
              <a:xfrm>
                <a:off x="3949788" y="3852874"/>
                <a:ext cx="5143881" cy="12563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 −5.5 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=−5.5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FAEE6C45-18C4-4163-B00F-4DF9F732B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88" y="3852874"/>
                <a:ext cx="5143881" cy="12563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Forma Livre: Forma 77">
            <a:extLst>
              <a:ext uri="{FF2B5EF4-FFF2-40B4-BE49-F238E27FC236}">
                <a16:creationId xmlns:a16="http://schemas.microsoft.com/office/drawing/2014/main" id="{21E0BDEF-7363-49AE-92D6-749B9FBFA57F}"/>
              </a:ext>
            </a:extLst>
          </p:cNvPr>
          <p:cNvSpPr/>
          <p:nvPr/>
        </p:nvSpPr>
        <p:spPr>
          <a:xfrm>
            <a:off x="6338656" y="3307077"/>
            <a:ext cx="1917569" cy="722195"/>
          </a:xfrm>
          <a:custGeom>
            <a:avLst/>
            <a:gdLst>
              <a:gd name="connsiteX0" fmla="*/ 1882066 w 1882066"/>
              <a:gd name="connsiteY0" fmla="*/ 843379 h 843379"/>
              <a:gd name="connsiteX1" fmla="*/ 1464816 w 1882066"/>
              <a:gd name="connsiteY1" fmla="*/ 355107 h 843379"/>
              <a:gd name="connsiteX2" fmla="*/ 470517 w 1882066"/>
              <a:gd name="connsiteY2" fmla="*/ 328474 h 843379"/>
              <a:gd name="connsiteX3" fmla="*/ 0 w 1882066"/>
              <a:gd name="connsiteY3" fmla="*/ 0 h 84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066" h="843379">
                <a:moveTo>
                  <a:pt x="1882066" y="843379"/>
                </a:moveTo>
                <a:cubicBezTo>
                  <a:pt x="1791070" y="642151"/>
                  <a:pt x="1700074" y="440924"/>
                  <a:pt x="1464816" y="355107"/>
                </a:cubicBezTo>
                <a:cubicBezTo>
                  <a:pt x="1229558" y="269290"/>
                  <a:pt x="714653" y="387658"/>
                  <a:pt x="470517" y="328474"/>
                </a:cubicBezTo>
                <a:cubicBezTo>
                  <a:pt x="226381" y="269290"/>
                  <a:pt x="113190" y="134645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E2A53E81-6702-4B54-9181-B253E8E473DC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-1.45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55466116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815681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8930936" y="281384"/>
            <a:ext cx="208625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ângulo 80">
            <a:extLst>
              <a:ext uri="{FF2B5EF4-FFF2-40B4-BE49-F238E27FC236}">
                <a16:creationId xmlns:a16="http://schemas.microsoft.com/office/drawing/2014/main" id="{165953AA-97B3-4067-9E2F-7B18742F4B64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-1.45</a:t>
            </a:r>
            <a:endParaRPr lang="pt-BR" sz="2000" dirty="0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A364F215-E3C2-44BA-86B5-13321641B4A3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8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A476CBE8-9ABA-4A9E-8E34-5E816989D6D7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f(12)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78E603FA-95E0-49B4-964D-2F2A37D5144C}"/>
              </a:ext>
            </a:extLst>
          </p:cNvPr>
          <p:cNvSpPr/>
          <p:nvPr/>
        </p:nvSpPr>
        <p:spPr>
          <a:xfrm>
            <a:off x="3845765" y="2882496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f(16)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×-5.5 = -1.15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B516ABD-D565-458F-B25C-6C0159B90EA5}"/>
              </a:ext>
            </a:extLst>
          </p:cNvPr>
          <p:cNvSpPr/>
          <p:nvPr/>
        </p:nvSpPr>
        <p:spPr>
          <a:xfrm>
            <a:off x="3907077" y="3851451"/>
            <a:ext cx="3547766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resíduo1 = -6 – (-1.56) = -4.44</a:t>
            </a:r>
          </a:p>
          <a:p>
            <a:r>
              <a:rPr lang="pt-BR" sz="2000" dirty="0">
                <a:latin typeface="Arvo" panose="02000000000000000000" pitchFamily="2" charset="0"/>
              </a:rPr>
              <a:t>resíduo2 =  4 – 1.7         = 2.3</a:t>
            </a:r>
          </a:p>
          <a:p>
            <a:r>
              <a:rPr lang="pt-BR" sz="2000" dirty="0">
                <a:latin typeface="Arvo" panose="02000000000000000000" pitchFamily="2" charset="0"/>
              </a:rPr>
              <a:t>resíduo3 =  5 – 1.7         = 3.3</a:t>
            </a:r>
          </a:p>
          <a:p>
            <a:r>
              <a:rPr lang="pt-BR" sz="2000" dirty="0">
                <a:latin typeface="Arvo" panose="02000000000000000000" pitchFamily="2" charset="0"/>
              </a:rPr>
              <a:t>resíduo4 = -5 – (-1.15) = -3.85</a:t>
            </a:r>
          </a:p>
          <a:p>
            <a:endParaRPr lang="pt-BR" sz="20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11561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815681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8930936" y="281384"/>
            <a:ext cx="208625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-4.44,2.3,3.3,-3.85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49">
            <a:extLst>
              <a:ext uri="{FF2B5EF4-FFF2-40B4-BE49-F238E27FC236}">
                <a16:creationId xmlns:a16="http://schemas.microsoft.com/office/drawing/2014/main" id="{44D4E5E9-261C-4BA3-892B-ED7AC4F552DE}"/>
              </a:ext>
            </a:extLst>
          </p:cNvPr>
          <p:cNvSpPr/>
          <p:nvPr/>
        </p:nvSpPr>
        <p:spPr>
          <a:xfrm>
            <a:off x="4126631" y="4268285"/>
            <a:ext cx="67730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400" dirty="0">
                <a:latin typeface="Arvo" panose="02000000000000000000" pitchFamily="2" charset="0"/>
              </a:rPr>
              <a:t>Hora da segunda árvore</a:t>
            </a:r>
          </a:p>
        </p:txBody>
      </p:sp>
    </p:spTree>
    <p:extLst>
      <p:ext uri="{BB962C8B-B14F-4D97-AF65-F5344CB8AC3E}">
        <p14:creationId xmlns:p14="http://schemas.microsoft.com/office/powerpoint/2010/main" val="177304736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815681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8930936" y="281384"/>
            <a:ext cx="208625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-4.44,2.3,3.3,-3.85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49">
            <a:extLst>
              <a:ext uri="{FF2B5EF4-FFF2-40B4-BE49-F238E27FC236}">
                <a16:creationId xmlns:a16="http://schemas.microsoft.com/office/drawing/2014/main" id="{44D4E5E9-261C-4BA3-892B-ED7AC4F552DE}"/>
              </a:ext>
            </a:extLst>
          </p:cNvPr>
          <p:cNvSpPr/>
          <p:nvPr/>
        </p:nvSpPr>
        <p:spPr>
          <a:xfrm>
            <a:off x="5364153" y="4268285"/>
            <a:ext cx="42979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400" dirty="0">
                <a:latin typeface="Arvo" panose="02000000000000000000" pitchFamily="2" charset="0"/>
              </a:rPr>
              <a:t>(sim </a:t>
            </a:r>
            <a:r>
              <a:rPr lang="pt-BR" sz="4400" dirty="0" err="1">
                <a:latin typeface="Arvo" panose="02000000000000000000" pitchFamily="2" charset="0"/>
              </a:rPr>
              <a:t>salamin</a:t>
            </a:r>
            <a:r>
              <a:rPr lang="pt-BR" sz="4400" dirty="0">
                <a:latin typeface="Arvo" panose="02000000000000000000" pitchFamily="2" charset="0"/>
              </a:rPr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307863550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2E219AE9-C3B0-4DA5-946B-4C2F3D2D962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E1A77DE9-881C-40FA-B674-701F65211AD5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6F8FF718-C513-48FA-BB98-EA91C91C8DA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8D236A28-2B08-47E6-A8C2-54B892264B2B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CED16D01-E4AF-481A-8614-D7FA6EB84FDC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B6D8DCD6-C21C-460C-A075-13CA117803E6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2A95C1FC-3470-4141-BF5B-4C92A491BA57}"/>
                </a:ext>
              </a:extLst>
            </p:cNvPr>
            <p:cNvCxnSpPr>
              <a:cxnSpLocks/>
              <a:stCxn id="47" idx="0"/>
              <a:endCxn id="46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3D8ACBC6-25CF-4ED0-81BA-CB9B3AADA97B}"/>
                </a:ext>
              </a:extLst>
            </p:cNvPr>
            <p:cNvCxnSpPr>
              <a:cxnSpLocks/>
              <a:stCxn id="48" idx="0"/>
              <a:endCxn id="46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2682D75F-3138-452C-8080-E8CC1E3F8138}"/>
                </a:ext>
              </a:extLst>
            </p:cNvPr>
            <p:cNvCxnSpPr>
              <a:cxnSpLocks/>
              <a:stCxn id="53" idx="0"/>
              <a:endCxn id="48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8EED63D5-029D-4E11-AB69-617EC9D867CB}"/>
                </a:ext>
              </a:extLst>
            </p:cNvPr>
            <p:cNvCxnSpPr>
              <a:cxnSpLocks/>
              <a:stCxn id="51" idx="0"/>
              <a:endCxn id="48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Retângulo 69">
            <a:extLst>
              <a:ext uri="{FF2B5EF4-FFF2-40B4-BE49-F238E27FC236}">
                <a16:creationId xmlns:a16="http://schemas.microsoft.com/office/drawing/2014/main" id="{4FACCCF6-C56E-4122-A9CC-F7A6C524F8C5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1C635F4C-4AC2-4B64-98E3-02343758E1F5}"/>
              </a:ext>
            </a:extLst>
          </p:cNvPr>
          <p:cNvSpPr/>
          <p:nvPr/>
        </p:nvSpPr>
        <p:spPr>
          <a:xfrm>
            <a:off x="4486520" y="2379428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C66FA061-185C-4119-A784-7677729B9ECD}"/>
              </a:ext>
            </a:extLst>
          </p:cNvPr>
          <p:cNvSpPr/>
          <p:nvPr/>
        </p:nvSpPr>
        <p:spPr>
          <a:xfrm>
            <a:off x="4840783" y="2689599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BB4E633C-F57D-453F-8AE0-0EBE15474274}"/>
              </a:ext>
            </a:extLst>
          </p:cNvPr>
          <p:cNvCxnSpPr>
            <a:cxnSpLocks/>
          </p:cNvCxnSpPr>
          <p:nvPr/>
        </p:nvCxnSpPr>
        <p:spPr>
          <a:xfrm flipH="1">
            <a:off x="4361177" y="3032499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A2883D5A-B4E5-46D2-8B3B-1C211360779F}"/>
              </a:ext>
            </a:extLst>
          </p:cNvPr>
          <p:cNvCxnSpPr>
            <a:cxnSpLocks/>
          </p:cNvCxnSpPr>
          <p:nvPr/>
        </p:nvCxnSpPr>
        <p:spPr>
          <a:xfrm>
            <a:off x="5889956" y="3050186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02A71D98-2E87-4819-87B8-21A5ADCB920D}"/>
              </a:ext>
            </a:extLst>
          </p:cNvPr>
          <p:cNvSpPr/>
          <p:nvPr/>
        </p:nvSpPr>
        <p:spPr>
          <a:xfrm>
            <a:off x="3897583" y="3595048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23A28ECC-15F6-4E51-B0FB-D466AFA86CCF}"/>
              </a:ext>
            </a:extLst>
          </p:cNvPr>
          <p:cNvSpPr/>
          <p:nvPr/>
        </p:nvSpPr>
        <p:spPr>
          <a:xfrm>
            <a:off x="5617731" y="3588274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26690644-C674-4897-92D0-40BBB682A58E}"/>
              </a:ext>
            </a:extLst>
          </p:cNvPr>
          <p:cNvCxnSpPr>
            <a:cxnSpLocks/>
          </p:cNvCxnSpPr>
          <p:nvPr/>
        </p:nvCxnSpPr>
        <p:spPr>
          <a:xfrm flipH="1">
            <a:off x="5285936" y="4463286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18DB0C15-1FEC-47C0-84E6-DF7A529D51B3}"/>
              </a:ext>
            </a:extLst>
          </p:cNvPr>
          <p:cNvCxnSpPr>
            <a:cxnSpLocks/>
          </p:cNvCxnSpPr>
          <p:nvPr/>
        </p:nvCxnSpPr>
        <p:spPr>
          <a:xfrm>
            <a:off x="6602345" y="4486871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8BA926A5-03E4-4720-8987-E7ABFC9833E0}"/>
              </a:ext>
            </a:extLst>
          </p:cNvPr>
          <p:cNvSpPr/>
          <p:nvPr/>
        </p:nvSpPr>
        <p:spPr>
          <a:xfrm>
            <a:off x="4744435" y="5020384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4.0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6A864302-0B8A-4CB9-B9E1-2766BD466A0D}"/>
              </a:ext>
            </a:extLst>
          </p:cNvPr>
          <p:cNvSpPr/>
          <p:nvPr/>
        </p:nvSpPr>
        <p:spPr>
          <a:xfrm>
            <a:off x="5738910" y="4102629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0640FBD9-869A-4FA0-9D1E-7C53B6CD0998}"/>
              </a:ext>
            </a:extLst>
          </p:cNvPr>
          <p:cNvSpPr/>
          <p:nvPr/>
        </p:nvSpPr>
        <p:spPr>
          <a:xfrm>
            <a:off x="6566782" y="5021969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24E296D7-AE29-44BD-A46B-BF9491F19108}"/>
              </a:ext>
            </a:extLst>
          </p:cNvPr>
          <p:cNvSpPr/>
          <p:nvPr/>
        </p:nvSpPr>
        <p:spPr>
          <a:xfrm>
            <a:off x="8491035" y="237217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-0.67</a:t>
            </a:r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5416F02E-6F0B-4051-9EAC-4F7B19DE1169}"/>
              </a:ext>
            </a:extLst>
          </p:cNvPr>
          <p:cNvSpPr/>
          <p:nvPr/>
        </p:nvSpPr>
        <p:spPr>
          <a:xfrm>
            <a:off x="5255680" y="5614746"/>
            <a:ext cx="40238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400" dirty="0">
                <a:latin typeface="Arvo" panose="02000000000000000000" pitchFamily="2" charset="0"/>
              </a:rPr>
              <a:t>Modelo Final!</a:t>
            </a:r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EC9D706E-B0BD-4BE8-ACD0-CD9DB5551BFD}"/>
              </a:ext>
            </a:extLst>
          </p:cNvPr>
          <p:cNvSpPr/>
          <p:nvPr/>
        </p:nvSpPr>
        <p:spPr>
          <a:xfrm>
            <a:off x="2298130" y="2596858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E58A9A8-A7BA-4A98-AF1F-AE53876246FB}"/>
              </a:ext>
            </a:extLst>
          </p:cNvPr>
          <p:cNvCxnSpPr/>
          <p:nvPr/>
        </p:nvCxnSpPr>
        <p:spPr>
          <a:xfrm flipH="1">
            <a:off x="5669883" y="1109709"/>
            <a:ext cx="1183678" cy="9942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1E792D97-43D6-4622-9D6A-3C8B7C0E2605}"/>
              </a:ext>
            </a:extLst>
          </p:cNvPr>
          <p:cNvCxnSpPr>
            <a:cxnSpLocks/>
          </p:cNvCxnSpPr>
          <p:nvPr/>
        </p:nvCxnSpPr>
        <p:spPr>
          <a:xfrm>
            <a:off x="9439734" y="1109709"/>
            <a:ext cx="53777" cy="9942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D3C0BD01-E1A0-433B-ABC4-620C843F3F55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1A1C5B18-230F-40CC-AFA2-ACE4423E73D1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Elipse 101">
            <a:extLst>
              <a:ext uri="{FF2B5EF4-FFF2-40B4-BE49-F238E27FC236}">
                <a16:creationId xmlns:a16="http://schemas.microsoft.com/office/drawing/2014/main" id="{F69A5374-4F54-4B7C-AEE9-62CD36DA430A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8A9072AD-53C8-42A0-8006-1A703842733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17B3148E-CF7E-4C6F-8318-0E8D84890546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B4AD9A12-6355-4A2A-BA84-753D7673C5B5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23A3E2E1-F6FD-4118-89F6-006EE5228BE4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C604B327-79E8-4E13-88A6-369DCB631CC0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EB16FC1B-2B20-4CA0-A53B-A14161D1B552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66BE7A3-0A07-4260-B9DB-7BCBE0B0CA56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316AC095-63F2-474A-BC51-CA46773AEAD3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CA594EFB-D142-4791-A115-20419A158A45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7EB9A1E7-F20B-4B8B-B6BF-E130C216E3AA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202D4429-A0D6-413F-A990-32C0BD63B4D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6FF88269-E66C-4EE6-BD9B-34A96CA8F31E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EA6F2C61-3276-445F-9E1E-0E5640DF8FB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AA6DE019-CC24-4920-A03D-2DFDA5B5ED2A}"/>
              </a:ext>
            </a:extLst>
          </p:cNvPr>
          <p:cNvCxnSpPr>
            <a:cxnSpLocks/>
          </p:cNvCxnSpPr>
          <p:nvPr/>
        </p:nvCxnSpPr>
        <p:spPr>
          <a:xfrm>
            <a:off x="2104004" y="4833437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184AF2D5-02E8-4575-A446-81F89269C733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D93AC890-4D59-4DEC-BF3C-D99492CAD23B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79214E8E-E810-4070-B6A7-D936ACF3D743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6A3F5D6E-7239-443D-AF61-D2BF3F8E6829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5BC27AEA-DCE6-49EC-9C1D-F6DCC6C5C55A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A4F73F96-3218-4CFB-8B3A-2874593C96B1}"/>
              </a:ext>
            </a:extLst>
          </p:cNvPr>
          <p:cNvCxnSpPr>
            <a:cxnSpLocks/>
            <a:stCxn id="12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Elipse 122">
            <a:extLst>
              <a:ext uri="{FF2B5EF4-FFF2-40B4-BE49-F238E27FC236}">
                <a16:creationId xmlns:a16="http://schemas.microsoft.com/office/drawing/2014/main" id="{C6704FD4-741B-42C8-8EA3-1A84FC7C7DCF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61B1529C-2C6A-42E9-B0D5-A9C0EA87E54A}"/>
              </a:ext>
            </a:extLst>
          </p:cNvPr>
          <p:cNvCxnSpPr>
            <a:cxnSpLocks/>
          </p:cNvCxnSpPr>
          <p:nvPr/>
        </p:nvCxnSpPr>
        <p:spPr>
          <a:xfrm>
            <a:off x="731299" y="4900647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D31111BC-EEC9-4A1B-90B5-40E0AE50E4BF}"/>
              </a:ext>
            </a:extLst>
          </p:cNvPr>
          <p:cNvCxnSpPr>
            <a:cxnSpLocks/>
          </p:cNvCxnSpPr>
          <p:nvPr/>
        </p:nvCxnSpPr>
        <p:spPr>
          <a:xfrm>
            <a:off x="1287253" y="4457155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9395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D3C0BD01-E1A0-433B-ABC4-620C843F3F55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1A1C5B18-230F-40CC-AFA2-ACE4423E73D1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Elipse 101">
            <a:extLst>
              <a:ext uri="{FF2B5EF4-FFF2-40B4-BE49-F238E27FC236}">
                <a16:creationId xmlns:a16="http://schemas.microsoft.com/office/drawing/2014/main" id="{F69A5374-4F54-4B7C-AEE9-62CD36DA430A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8A9072AD-53C8-42A0-8006-1A703842733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17B3148E-CF7E-4C6F-8318-0E8D84890546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B4AD9A12-6355-4A2A-BA84-753D7673C5B5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23A3E2E1-F6FD-4118-89F6-006EE5228BE4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C604B327-79E8-4E13-88A6-369DCB631CC0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EB16FC1B-2B20-4CA0-A53B-A14161D1B552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66BE7A3-0A07-4260-B9DB-7BCBE0B0CA56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316AC095-63F2-474A-BC51-CA46773AEAD3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CA594EFB-D142-4791-A115-20419A158A45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7EB9A1E7-F20B-4B8B-B6BF-E130C216E3AA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202D4429-A0D6-413F-A990-32C0BD63B4D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6FF88269-E66C-4EE6-BD9B-34A96CA8F31E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EA6F2C61-3276-445F-9E1E-0E5640DF8FB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AA6DE019-CC24-4920-A03D-2DFDA5B5ED2A}"/>
              </a:ext>
            </a:extLst>
          </p:cNvPr>
          <p:cNvCxnSpPr>
            <a:cxnSpLocks/>
          </p:cNvCxnSpPr>
          <p:nvPr/>
        </p:nvCxnSpPr>
        <p:spPr>
          <a:xfrm>
            <a:off x="2104004" y="4833437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184AF2D5-02E8-4575-A446-81F89269C733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D93AC890-4D59-4DEC-BF3C-D99492CAD23B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79214E8E-E810-4070-B6A7-D936ACF3D743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6A3F5D6E-7239-443D-AF61-D2BF3F8E6829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5BC27AEA-DCE6-49EC-9C1D-F6DCC6C5C55A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A4F73F96-3218-4CFB-8B3A-2874593C96B1}"/>
              </a:ext>
            </a:extLst>
          </p:cNvPr>
          <p:cNvCxnSpPr>
            <a:cxnSpLocks/>
            <a:stCxn id="12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Elipse 122">
            <a:extLst>
              <a:ext uri="{FF2B5EF4-FFF2-40B4-BE49-F238E27FC236}">
                <a16:creationId xmlns:a16="http://schemas.microsoft.com/office/drawing/2014/main" id="{C6704FD4-741B-42C8-8EA3-1A84FC7C7DCF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61B1529C-2C6A-42E9-B0D5-A9C0EA87E54A}"/>
              </a:ext>
            </a:extLst>
          </p:cNvPr>
          <p:cNvCxnSpPr>
            <a:cxnSpLocks/>
          </p:cNvCxnSpPr>
          <p:nvPr/>
        </p:nvCxnSpPr>
        <p:spPr>
          <a:xfrm>
            <a:off x="731299" y="4900647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D31111BC-EEC9-4A1B-90B5-40E0AE50E4BF}"/>
              </a:ext>
            </a:extLst>
          </p:cNvPr>
          <p:cNvCxnSpPr>
            <a:cxnSpLocks/>
          </p:cNvCxnSpPr>
          <p:nvPr/>
        </p:nvCxnSpPr>
        <p:spPr>
          <a:xfrm>
            <a:off x="1287253" y="4457155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664AF416-8F7C-41A6-8233-7789E4F626B9}"/>
              </a:ext>
            </a:extLst>
          </p:cNvPr>
          <p:cNvSpPr txBox="1"/>
          <p:nvPr/>
        </p:nvSpPr>
        <p:spPr>
          <a:xfrm>
            <a:off x="3774044" y="1897438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429953D3-68E9-4F02-8498-6682995CCB60}"/>
              </a:ext>
            </a:extLst>
          </p:cNvPr>
          <p:cNvSpPr txBox="1"/>
          <p:nvPr/>
        </p:nvSpPr>
        <p:spPr>
          <a:xfrm>
            <a:off x="3774044" y="2731071"/>
            <a:ext cx="201048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24CA986C-A9D2-4C21-9838-9A8F5CE97C1A}"/>
              </a:ext>
            </a:extLst>
          </p:cNvPr>
          <p:cNvGrpSpPr/>
          <p:nvPr/>
        </p:nvGrpSpPr>
        <p:grpSpPr>
          <a:xfrm>
            <a:off x="6922938" y="2688994"/>
            <a:ext cx="960495" cy="722195"/>
            <a:chOff x="6709809" y="4440043"/>
            <a:chExt cx="960495" cy="722195"/>
          </a:xfrm>
        </p:grpSpPr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AEA9C6FE-25EF-41B8-9171-858446DB21CF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9" name="Retângulo: Cantos Arredondados 88">
              <a:extLst>
                <a:ext uri="{FF2B5EF4-FFF2-40B4-BE49-F238E27FC236}">
                  <a16:creationId xmlns:a16="http://schemas.microsoft.com/office/drawing/2014/main" id="{7759B1DC-35EA-474D-AB17-3119301F382F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DB59AD67-38F1-4EC5-8B25-1A221817C11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7FF5D3ED-0347-4F84-8003-47439335686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2" name="Retângulo: Cantos Arredondados 91">
              <a:extLst>
                <a:ext uri="{FF2B5EF4-FFF2-40B4-BE49-F238E27FC236}">
                  <a16:creationId xmlns:a16="http://schemas.microsoft.com/office/drawing/2014/main" id="{6297E712-E4FD-4A46-BEC0-1D1FDCAECD92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C23667C2-7C73-442A-999C-1707F63009DA}"/>
                </a:ext>
              </a:extLst>
            </p:cNvPr>
            <p:cNvCxnSpPr>
              <a:cxnSpLocks/>
              <a:stCxn id="89" idx="0"/>
              <a:endCxn id="88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BA809F35-F957-44F2-94F3-E1FB63C934FD}"/>
                </a:ext>
              </a:extLst>
            </p:cNvPr>
            <p:cNvCxnSpPr>
              <a:cxnSpLocks/>
              <a:stCxn id="90" idx="0"/>
              <a:endCxn id="88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10B3E6CB-CD0F-4C0F-88A4-BA1FDF8D51BA}"/>
                </a:ext>
              </a:extLst>
            </p:cNvPr>
            <p:cNvCxnSpPr>
              <a:cxnSpLocks/>
              <a:stCxn id="92" idx="0"/>
              <a:endCxn id="9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4D57CF4C-38AA-4801-81F1-FAA73C7CD07F}"/>
                </a:ext>
              </a:extLst>
            </p:cNvPr>
            <p:cNvCxnSpPr>
              <a:cxnSpLocks/>
              <a:stCxn id="91" idx="0"/>
              <a:endCxn id="9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ACA89C06-D19C-4762-A989-F71042CA6BBD}"/>
              </a:ext>
            </a:extLst>
          </p:cNvPr>
          <p:cNvSpPr/>
          <p:nvPr/>
        </p:nvSpPr>
        <p:spPr>
          <a:xfrm>
            <a:off x="5627846" y="2718306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CBF91CCF-E322-456D-8AD0-D221C708F20A}"/>
              </a:ext>
            </a:extLst>
          </p:cNvPr>
          <p:cNvSpPr txBox="1"/>
          <p:nvPr/>
        </p:nvSpPr>
        <p:spPr>
          <a:xfrm>
            <a:off x="3780123" y="3643468"/>
            <a:ext cx="201208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BF63ABB1-D300-48E0-AD2E-D3A57029678F}"/>
              </a:ext>
            </a:extLst>
          </p:cNvPr>
          <p:cNvGrpSpPr/>
          <p:nvPr/>
        </p:nvGrpSpPr>
        <p:grpSpPr>
          <a:xfrm>
            <a:off x="6929017" y="3601391"/>
            <a:ext cx="960495" cy="722195"/>
            <a:chOff x="6709809" y="4440043"/>
            <a:chExt cx="960495" cy="722195"/>
          </a:xfrm>
        </p:grpSpPr>
        <p:sp>
          <p:nvSpPr>
            <p:cNvPr id="140" name="Retângulo: Cantos Arredondados 139">
              <a:extLst>
                <a:ext uri="{FF2B5EF4-FFF2-40B4-BE49-F238E27FC236}">
                  <a16:creationId xmlns:a16="http://schemas.microsoft.com/office/drawing/2014/main" id="{58155E0F-778E-41F8-BCDA-91BD254CFEB1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id="{6F311968-7E74-4D0E-8BDF-27CBADB16C67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id="{33D8D4DE-A130-49F2-8571-A0FA76BC93A0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3" name="Retângulo: Cantos Arredondados 142">
              <a:extLst>
                <a:ext uri="{FF2B5EF4-FFF2-40B4-BE49-F238E27FC236}">
                  <a16:creationId xmlns:a16="http://schemas.microsoft.com/office/drawing/2014/main" id="{7EBFF3E2-35CA-463F-B678-50661D56D0D2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id="{19215B23-45EE-4D5D-91CB-68AF614442DF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45" name="Conector reto 144">
              <a:extLst>
                <a:ext uri="{FF2B5EF4-FFF2-40B4-BE49-F238E27FC236}">
                  <a16:creationId xmlns:a16="http://schemas.microsoft.com/office/drawing/2014/main" id="{EDE3051D-7419-4530-8468-F63FCFE7F922}"/>
                </a:ext>
              </a:extLst>
            </p:cNvPr>
            <p:cNvCxnSpPr>
              <a:cxnSpLocks/>
              <a:stCxn id="141" idx="0"/>
              <a:endCxn id="14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Conector reto 145">
              <a:extLst>
                <a:ext uri="{FF2B5EF4-FFF2-40B4-BE49-F238E27FC236}">
                  <a16:creationId xmlns:a16="http://schemas.microsoft.com/office/drawing/2014/main" id="{5892D308-DF42-4EB9-8F69-F4E9975E19B0}"/>
                </a:ext>
              </a:extLst>
            </p:cNvPr>
            <p:cNvCxnSpPr>
              <a:cxnSpLocks/>
              <a:stCxn id="142" idx="0"/>
              <a:endCxn id="14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Conector reto 146">
              <a:extLst>
                <a:ext uri="{FF2B5EF4-FFF2-40B4-BE49-F238E27FC236}">
                  <a16:creationId xmlns:a16="http://schemas.microsoft.com/office/drawing/2014/main" id="{D288F0ED-36EA-4A39-92ED-598A8D0D9C11}"/>
                </a:ext>
              </a:extLst>
            </p:cNvPr>
            <p:cNvCxnSpPr>
              <a:cxnSpLocks/>
              <a:stCxn id="144" idx="0"/>
              <a:endCxn id="14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ector reto 147">
              <a:extLst>
                <a:ext uri="{FF2B5EF4-FFF2-40B4-BE49-F238E27FC236}">
                  <a16:creationId xmlns:a16="http://schemas.microsoft.com/office/drawing/2014/main" id="{B66D80F2-4222-4A34-A460-C0BCBF38F488}"/>
                </a:ext>
              </a:extLst>
            </p:cNvPr>
            <p:cNvCxnSpPr>
              <a:cxnSpLocks/>
              <a:stCxn id="143" idx="0"/>
              <a:endCxn id="14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9" name="Retângulo 148">
            <a:extLst>
              <a:ext uri="{FF2B5EF4-FFF2-40B4-BE49-F238E27FC236}">
                <a16:creationId xmlns:a16="http://schemas.microsoft.com/office/drawing/2014/main" id="{E50EFE3D-984F-4214-A5BF-33AD28AEFEE7}"/>
              </a:ext>
            </a:extLst>
          </p:cNvPr>
          <p:cNvSpPr/>
          <p:nvPr/>
        </p:nvSpPr>
        <p:spPr>
          <a:xfrm>
            <a:off x="5633925" y="3630703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1FA034F9-7405-4F7B-9212-BFAECE8E6F64}"/>
              </a:ext>
            </a:extLst>
          </p:cNvPr>
          <p:cNvGrpSpPr/>
          <p:nvPr/>
        </p:nvGrpSpPr>
        <p:grpSpPr>
          <a:xfrm>
            <a:off x="9062389" y="3599229"/>
            <a:ext cx="960495" cy="722195"/>
            <a:chOff x="6709809" y="4440043"/>
            <a:chExt cx="960495" cy="722195"/>
          </a:xfrm>
        </p:grpSpPr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5E9BE84F-CEC3-40A2-910C-373F2E216A02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id="{E931789D-4E33-4F20-836F-578494A6C54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3" name="Retângulo: Cantos Arredondados 152">
              <a:extLst>
                <a:ext uri="{FF2B5EF4-FFF2-40B4-BE49-F238E27FC236}">
                  <a16:creationId xmlns:a16="http://schemas.microsoft.com/office/drawing/2014/main" id="{17E00D42-026F-4B0C-BBAE-21A8631364F8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ADD47671-C426-4CAF-80CB-1D1886BAC177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id="{1AE82557-4ED7-4FA6-B878-9A8F57FC286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56" name="Conector reto 155">
              <a:extLst>
                <a:ext uri="{FF2B5EF4-FFF2-40B4-BE49-F238E27FC236}">
                  <a16:creationId xmlns:a16="http://schemas.microsoft.com/office/drawing/2014/main" id="{C32E0D0F-253A-4EE8-BBFF-142206E1E076}"/>
                </a:ext>
              </a:extLst>
            </p:cNvPr>
            <p:cNvCxnSpPr>
              <a:cxnSpLocks/>
              <a:stCxn id="152" idx="0"/>
              <a:endCxn id="15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ector reto 156">
              <a:extLst>
                <a:ext uri="{FF2B5EF4-FFF2-40B4-BE49-F238E27FC236}">
                  <a16:creationId xmlns:a16="http://schemas.microsoft.com/office/drawing/2014/main" id="{5D914E06-622B-4961-8360-7BA8C8E862E6}"/>
                </a:ext>
              </a:extLst>
            </p:cNvPr>
            <p:cNvCxnSpPr>
              <a:cxnSpLocks/>
              <a:stCxn id="153" idx="0"/>
              <a:endCxn id="15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Conector reto 157">
              <a:extLst>
                <a:ext uri="{FF2B5EF4-FFF2-40B4-BE49-F238E27FC236}">
                  <a16:creationId xmlns:a16="http://schemas.microsoft.com/office/drawing/2014/main" id="{1ACA5B62-D233-464A-9739-F38D30013D92}"/>
                </a:ext>
              </a:extLst>
            </p:cNvPr>
            <p:cNvCxnSpPr>
              <a:cxnSpLocks/>
              <a:stCxn id="155" idx="0"/>
              <a:endCxn id="15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DBAB00E2-A6CD-436F-A95A-3357C9742280}"/>
                </a:ext>
              </a:extLst>
            </p:cNvPr>
            <p:cNvCxnSpPr>
              <a:cxnSpLocks/>
              <a:stCxn id="154" idx="0"/>
              <a:endCxn id="15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0" name="Retângulo 159">
            <a:extLst>
              <a:ext uri="{FF2B5EF4-FFF2-40B4-BE49-F238E27FC236}">
                <a16:creationId xmlns:a16="http://schemas.microsoft.com/office/drawing/2014/main" id="{4F741776-71CE-45BA-B1C2-DB86C366256D}"/>
              </a:ext>
            </a:extLst>
          </p:cNvPr>
          <p:cNvSpPr/>
          <p:nvPr/>
        </p:nvSpPr>
        <p:spPr>
          <a:xfrm>
            <a:off x="7767297" y="362854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295114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D3C0BD01-E1A0-433B-ABC4-620C843F3F55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1A1C5B18-230F-40CC-AFA2-ACE4423E73D1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Elipse 101">
            <a:extLst>
              <a:ext uri="{FF2B5EF4-FFF2-40B4-BE49-F238E27FC236}">
                <a16:creationId xmlns:a16="http://schemas.microsoft.com/office/drawing/2014/main" id="{F69A5374-4F54-4B7C-AEE9-62CD36DA430A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8A9072AD-53C8-42A0-8006-1A703842733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17B3148E-CF7E-4C6F-8318-0E8D84890546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B4AD9A12-6355-4A2A-BA84-753D7673C5B5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23A3E2E1-F6FD-4118-89F6-006EE5228BE4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C604B327-79E8-4E13-88A6-369DCB631CC0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EB16FC1B-2B20-4CA0-A53B-A14161D1B552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66BE7A3-0A07-4260-B9DB-7BCBE0B0CA56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316AC095-63F2-474A-BC51-CA46773AEAD3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CA594EFB-D142-4791-A115-20419A158A45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7EB9A1E7-F20B-4B8B-B6BF-E130C216E3AA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202D4429-A0D6-413F-A990-32C0BD63B4D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6FF88269-E66C-4EE6-BD9B-34A96CA8F31E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EA6F2C61-3276-445F-9E1E-0E5640DF8FB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AA6DE019-CC24-4920-A03D-2DFDA5B5ED2A}"/>
              </a:ext>
            </a:extLst>
          </p:cNvPr>
          <p:cNvCxnSpPr>
            <a:cxnSpLocks/>
          </p:cNvCxnSpPr>
          <p:nvPr/>
        </p:nvCxnSpPr>
        <p:spPr>
          <a:xfrm>
            <a:off x="2104004" y="4833437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184AF2D5-02E8-4575-A446-81F89269C733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D93AC890-4D59-4DEC-BF3C-D99492CAD23B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79214E8E-E810-4070-B6A7-D936ACF3D743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6A3F5D6E-7239-443D-AF61-D2BF3F8E6829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5BC27AEA-DCE6-49EC-9C1D-F6DCC6C5C55A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A4F73F96-3218-4CFB-8B3A-2874593C96B1}"/>
              </a:ext>
            </a:extLst>
          </p:cNvPr>
          <p:cNvCxnSpPr>
            <a:cxnSpLocks/>
            <a:stCxn id="12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Elipse 122">
            <a:extLst>
              <a:ext uri="{FF2B5EF4-FFF2-40B4-BE49-F238E27FC236}">
                <a16:creationId xmlns:a16="http://schemas.microsoft.com/office/drawing/2014/main" id="{C6704FD4-741B-42C8-8EA3-1A84FC7C7DCF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61B1529C-2C6A-42E9-B0D5-A9C0EA87E54A}"/>
              </a:ext>
            </a:extLst>
          </p:cNvPr>
          <p:cNvCxnSpPr>
            <a:cxnSpLocks/>
          </p:cNvCxnSpPr>
          <p:nvPr/>
        </p:nvCxnSpPr>
        <p:spPr>
          <a:xfrm>
            <a:off x="731299" y="4900647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D31111BC-EEC9-4A1B-90B5-40E0AE50E4BF}"/>
              </a:ext>
            </a:extLst>
          </p:cNvPr>
          <p:cNvCxnSpPr>
            <a:cxnSpLocks/>
          </p:cNvCxnSpPr>
          <p:nvPr/>
        </p:nvCxnSpPr>
        <p:spPr>
          <a:xfrm>
            <a:off x="1287253" y="4457155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664AF416-8F7C-41A6-8233-7789E4F626B9}"/>
              </a:ext>
            </a:extLst>
          </p:cNvPr>
          <p:cNvSpPr txBox="1"/>
          <p:nvPr/>
        </p:nvSpPr>
        <p:spPr>
          <a:xfrm>
            <a:off x="3774044" y="1897438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429953D3-68E9-4F02-8498-6682995CCB60}"/>
              </a:ext>
            </a:extLst>
          </p:cNvPr>
          <p:cNvSpPr txBox="1"/>
          <p:nvPr/>
        </p:nvSpPr>
        <p:spPr>
          <a:xfrm>
            <a:off x="3774044" y="2731071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24CA986C-A9D2-4C21-9838-9A8F5CE97C1A}"/>
              </a:ext>
            </a:extLst>
          </p:cNvPr>
          <p:cNvGrpSpPr/>
          <p:nvPr/>
        </p:nvGrpSpPr>
        <p:grpSpPr>
          <a:xfrm>
            <a:off x="7178104" y="2688994"/>
            <a:ext cx="960495" cy="722195"/>
            <a:chOff x="6709809" y="4440043"/>
            <a:chExt cx="960495" cy="722195"/>
          </a:xfrm>
        </p:grpSpPr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AEA9C6FE-25EF-41B8-9171-858446DB21CF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9" name="Retângulo: Cantos Arredondados 88">
              <a:extLst>
                <a:ext uri="{FF2B5EF4-FFF2-40B4-BE49-F238E27FC236}">
                  <a16:creationId xmlns:a16="http://schemas.microsoft.com/office/drawing/2014/main" id="{7759B1DC-35EA-474D-AB17-3119301F382F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DB59AD67-38F1-4EC5-8B25-1A221817C11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7FF5D3ED-0347-4F84-8003-47439335686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2" name="Retângulo: Cantos Arredondados 91">
              <a:extLst>
                <a:ext uri="{FF2B5EF4-FFF2-40B4-BE49-F238E27FC236}">
                  <a16:creationId xmlns:a16="http://schemas.microsoft.com/office/drawing/2014/main" id="{6297E712-E4FD-4A46-BEC0-1D1FDCAECD92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C23667C2-7C73-442A-999C-1707F63009DA}"/>
                </a:ext>
              </a:extLst>
            </p:cNvPr>
            <p:cNvCxnSpPr>
              <a:cxnSpLocks/>
              <a:stCxn id="89" idx="0"/>
              <a:endCxn id="88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BA809F35-F957-44F2-94F3-E1FB63C934FD}"/>
                </a:ext>
              </a:extLst>
            </p:cNvPr>
            <p:cNvCxnSpPr>
              <a:cxnSpLocks/>
              <a:stCxn id="90" idx="0"/>
              <a:endCxn id="88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10B3E6CB-CD0F-4C0F-88A4-BA1FDF8D51BA}"/>
                </a:ext>
              </a:extLst>
            </p:cNvPr>
            <p:cNvCxnSpPr>
              <a:cxnSpLocks/>
              <a:stCxn id="92" idx="0"/>
              <a:endCxn id="9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4D57CF4C-38AA-4801-81F1-FAA73C7CD07F}"/>
                </a:ext>
              </a:extLst>
            </p:cNvPr>
            <p:cNvCxnSpPr>
              <a:cxnSpLocks/>
              <a:stCxn id="91" idx="0"/>
              <a:endCxn id="9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ACA89C06-D19C-4762-A989-F71042CA6BBD}"/>
              </a:ext>
            </a:extLst>
          </p:cNvPr>
          <p:cNvSpPr/>
          <p:nvPr/>
        </p:nvSpPr>
        <p:spPr>
          <a:xfrm>
            <a:off x="5883012" y="2718306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CBF91CCF-E322-456D-8AD0-D221C708F20A}"/>
              </a:ext>
            </a:extLst>
          </p:cNvPr>
          <p:cNvSpPr txBox="1"/>
          <p:nvPr/>
        </p:nvSpPr>
        <p:spPr>
          <a:xfrm>
            <a:off x="3780123" y="3643468"/>
            <a:ext cx="230383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f2(x)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1FA034F9-7405-4F7B-9212-BFAECE8E6F64}"/>
              </a:ext>
            </a:extLst>
          </p:cNvPr>
          <p:cNvGrpSpPr/>
          <p:nvPr/>
        </p:nvGrpSpPr>
        <p:grpSpPr>
          <a:xfrm>
            <a:off x="7178104" y="3608887"/>
            <a:ext cx="960495" cy="722195"/>
            <a:chOff x="6709809" y="4440043"/>
            <a:chExt cx="960495" cy="722195"/>
          </a:xfrm>
        </p:grpSpPr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5E9BE84F-CEC3-40A2-910C-373F2E216A02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id="{E931789D-4E33-4F20-836F-578494A6C54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3" name="Retângulo: Cantos Arredondados 152">
              <a:extLst>
                <a:ext uri="{FF2B5EF4-FFF2-40B4-BE49-F238E27FC236}">
                  <a16:creationId xmlns:a16="http://schemas.microsoft.com/office/drawing/2014/main" id="{17E00D42-026F-4B0C-BBAE-21A8631364F8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ADD47671-C426-4CAF-80CB-1D1886BAC177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id="{1AE82557-4ED7-4FA6-B878-9A8F57FC286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56" name="Conector reto 155">
              <a:extLst>
                <a:ext uri="{FF2B5EF4-FFF2-40B4-BE49-F238E27FC236}">
                  <a16:creationId xmlns:a16="http://schemas.microsoft.com/office/drawing/2014/main" id="{C32E0D0F-253A-4EE8-BBFF-142206E1E076}"/>
                </a:ext>
              </a:extLst>
            </p:cNvPr>
            <p:cNvCxnSpPr>
              <a:cxnSpLocks/>
              <a:stCxn id="152" idx="0"/>
              <a:endCxn id="15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ector reto 156">
              <a:extLst>
                <a:ext uri="{FF2B5EF4-FFF2-40B4-BE49-F238E27FC236}">
                  <a16:creationId xmlns:a16="http://schemas.microsoft.com/office/drawing/2014/main" id="{5D914E06-622B-4961-8360-7BA8C8E862E6}"/>
                </a:ext>
              </a:extLst>
            </p:cNvPr>
            <p:cNvCxnSpPr>
              <a:cxnSpLocks/>
              <a:stCxn id="153" idx="0"/>
              <a:endCxn id="15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Conector reto 157">
              <a:extLst>
                <a:ext uri="{FF2B5EF4-FFF2-40B4-BE49-F238E27FC236}">
                  <a16:creationId xmlns:a16="http://schemas.microsoft.com/office/drawing/2014/main" id="{1ACA5B62-D233-464A-9739-F38D30013D92}"/>
                </a:ext>
              </a:extLst>
            </p:cNvPr>
            <p:cNvCxnSpPr>
              <a:cxnSpLocks/>
              <a:stCxn id="155" idx="0"/>
              <a:endCxn id="15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DBAB00E2-A6CD-436F-A95A-3357C9742280}"/>
                </a:ext>
              </a:extLst>
            </p:cNvPr>
            <p:cNvCxnSpPr>
              <a:cxnSpLocks/>
              <a:stCxn id="154" idx="0"/>
              <a:endCxn id="15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0" name="Retângulo 159">
            <a:extLst>
              <a:ext uri="{FF2B5EF4-FFF2-40B4-BE49-F238E27FC236}">
                <a16:creationId xmlns:a16="http://schemas.microsoft.com/office/drawing/2014/main" id="{4F741776-71CE-45BA-B1C2-DB86C366256D}"/>
              </a:ext>
            </a:extLst>
          </p:cNvPr>
          <p:cNvSpPr/>
          <p:nvPr/>
        </p:nvSpPr>
        <p:spPr>
          <a:xfrm>
            <a:off x="5883012" y="363819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0240143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31832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ela 4">
            <a:extLst>
              <a:ext uri="{FF2B5EF4-FFF2-40B4-BE49-F238E27FC236}">
                <a16:creationId xmlns:a16="http://schemas.microsoft.com/office/drawing/2014/main" id="{7A651DBA-EEE6-4217-B63E-42546FC87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32899"/>
              </p:ext>
            </p:extLst>
          </p:nvPr>
        </p:nvGraphicFramePr>
        <p:xfrm>
          <a:off x="3196624" y="4329576"/>
          <a:ext cx="4477715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56135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4049112410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=0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=1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AF4055E4-7861-46E2-965A-F63FE0BCAE56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2FC8BDC5-0F98-40DA-8658-8DDC7460A277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F857F3E3-BDD9-482F-BADD-6F65555E9B29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</p:spTree>
    <p:extLst>
      <p:ext uri="{BB962C8B-B14F-4D97-AF65-F5344CB8AC3E}">
        <p14:creationId xmlns:p14="http://schemas.microsoft.com/office/powerpoint/2010/main" val="1914535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3761</TotalTime>
  <Words>8361</Words>
  <Application>Microsoft Office PowerPoint</Application>
  <PresentationFormat>Widescreen</PresentationFormat>
  <Paragraphs>3544</Paragraphs>
  <Slides>125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125</vt:i4>
      </vt:variant>
    </vt:vector>
  </HeadingPairs>
  <TitlesOfParts>
    <vt:vector size="132" baseType="lpstr">
      <vt:lpstr>Microsoft YaHei UI</vt:lpstr>
      <vt:lpstr>Arial</vt:lpstr>
      <vt:lpstr>Arvo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Athos Petri Damiani</dc:creator>
  <cp:lastModifiedBy>Athos Petri Damiani</cp:lastModifiedBy>
  <cp:revision>87</cp:revision>
  <dcterms:created xsi:type="dcterms:W3CDTF">2020-05-13T03:37:12Z</dcterms:created>
  <dcterms:modified xsi:type="dcterms:W3CDTF">2020-05-16T20:34:52Z</dcterms:modified>
</cp:coreProperties>
</file>