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FFC000"/>
    <a:srgbClr val="5B9BD5"/>
    <a:srgbClr val="0BB3C2"/>
    <a:srgbClr val="ED1A36"/>
    <a:srgbClr val="0EA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9D2E-A46F-499B-A777-7FD5C4E976AF}" type="datetimeFigureOut">
              <a:rPr lang="pt-BR" smtClean="0"/>
              <a:t>01/03/2020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06D0C-E553-46EA-82A1-2D24B172A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1650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BF69ED4-AF81-42E5-8ABD-252CA188A91F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256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A66DA-7C19-4A1D-B9A6-AA9CFD2E7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796EBE-3C31-4955-95BB-A8F02DAC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F22D24-3EBF-4A43-9631-899A8751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5B89-2047-403C-B6D5-58EE3B140F8F}" type="datetimeFigureOut">
              <a:rPr lang="pt-BR" smtClean="0"/>
              <a:t>01/03/2020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D3025E-342C-44F1-B5F3-A945D982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48D9AB-60A8-4A23-BD63-5ACD3EAA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9B55-7881-4CA5-BD6B-D8852C09DCD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297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DE966-82F7-44BF-86B9-3466ECD0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A1F062-F8BC-4AFE-B1E9-75EEF400C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6EF631-E815-41BF-94B5-E4530707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5B89-2047-403C-B6D5-58EE3B140F8F}" type="datetimeFigureOut">
              <a:rPr lang="pt-BR" smtClean="0"/>
              <a:t>01/03/2020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7E5A9B-436A-424B-8067-C4744E30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6D62C1-93A2-4F07-B5B8-40E6EFB9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9B55-7881-4CA5-BD6B-D8852C09DCD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90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F3DB8D-BF1F-449F-8C9F-A787E249E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5E4C7A-5EFA-4267-AA2E-FE601D02C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AE432-DF2B-4B89-ADB0-F15FAD48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5B89-2047-403C-B6D5-58EE3B140F8F}" type="datetimeFigureOut">
              <a:rPr lang="pt-BR" smtClean="0"/>
              <a:t>01/03/2020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5DDAA6-CB87-46D7-88CD-7FAEC3A7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1BB262-C934-40DB-9AB7-AD84EB3C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9B55-7881-4CA5-BD6B-D8852C09DCD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705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76FA2-EB88-41A8-A828-2839B12B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CEECD5-CA97-4312-A237-48190CF25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C0C007-CEAF-4D74-921C-4AB28350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5B89-2047-403C-B6D5-58EE3B140F8F}" type="datetimeFigureOut">
              <a:rPr lang="pt-BR" smtClean="0"/>
              <a:t>01/03/2020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551E04-33B0-4505-AAAA-785584A8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C18385-F74C-4894-839B-F90097CF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9B55-7881-4CA5-BD6B-D8852C09DCD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619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302DB-34F7-45AD-BCEC-BA5301463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9E22DC-0632-471F-9625-80CE6666B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AA30BF-35EB-4BD4-A538-080B746B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5B89-2047-403C-B6D5-58EE3B140F8F}" type="datetimeFigureOut">
              <a:rPr lang="pt-BR" smtClean="0"/>
              <a:t>01/03/2020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1B84BF-674C-4E7A-A1D1-D5EE8B94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2ACBFF-8587-4C12-8DF9-252E6373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9B55-7881-4CA5-BD6B-D8852C09DCD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681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DED57-F449-4321-BA01-862D139D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1CE279-DA73-4D54-8A1C-AA215E720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2497B8-8E1A-484F-AFA7-BC09B5FE8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AB948B-22A6-4D17-886E-64A0B22A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5B89-2047-403C-B6D5-58EE3B140F8F}" type="datetimeFigureOut">
              <a:rPr lang="pt-BR" smtClean="0"/>
              <a:t>01/03/2020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F4EEE7-D993-4BFA-B627-E55F79EB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4CF204-B28B-449B-8046-B1564822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9B55-7881-4CA5-BD6B-D8852C09DCD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444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A2DB1-DE13-4646-9F33-913F5064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6E6C87-E7D2-4E0B-B2D5-D45F9FB5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E0186B-C333-4607-A72E-D1FE3F711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A840D1-5C79-40AB-B771-CA022A785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4D2CBF-506E-48D9-81D2-46CF91DB1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E399053-D8F4-43E2-A416-A46C413C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5B89-2047-403C-B6D5-58EE3B140F8F}" type="datetimeFigureOut">
              <a:rPr lang="pt-BR" smtClean="0"/>
              <a:t>01/03/2020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964CA16-3BDC-4E0C-AF50-3B351A23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BC31812-7A03-4183-BDAD-CCA57D60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9B55-7881-4CA5-BD6B-D8852C09DCD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166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F2270-6D31-4A26-B793-C896C187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4B13223-8AB4-4390-85EB-AE513905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5B89-2047-403C-B6D5-58EE3B140F8F}" type="datetimeFigureOut">
              <a:rPr lang="pt-BR" smtClean="0"/>
              <a:t>01/03/2020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058CCF-9321-48C3-B169-9E365507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38B171-B01F-47B0-935A-FA63FF4C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9B55-7881-4CA5-BD6B-D8852C09DCD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122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9F8D32-D90D-476F-AA8F-9D5FC8A5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5B89-2047-403C-B6D5-58EE3B140F8F}" type="datetimeFigureOut">
              <a:rPr lang="pt-BR" smtClean="0"/>
              <a:t>01/03/2020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788951-F048-4D49-BADD-883280DE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5698B6-FE63-4A75-BACF-D221A7DF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9B55-7881-4CA5-BD6B-D8852C09DCD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20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983F5-0863-4F08-B1D9-FC413B99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7CCFA3-205B-4107-A8F6-EE06B7983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D72776-6848-41F2-9246-E34DFBDFB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39778C-DEFE-4FA4-BE3A-0687F3C7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5B89-2047-403C-B6D5-58EE3B140F8F}" type="datetimeFigureOut">
              <a:rPr lang="pt-BR" smtClean="0"/>
              <a:t>01/03/2020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67427D-CED6-4BD6-A137-547D0344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06F65A-1EE8-42DA-892E-EC76B187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9B55-7881-4CA5-BD6B-D8852C09DCD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333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D7648-2CFD-441F-ACBC-C0786037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46074D7-A2AB-4AF4-94F5-7AA23E25F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F37FC2-A605-428F-BB1B-79B071038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56D6A2-6569-4031-B72C-DEB28CC9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5B89-2047-403C-B6D5-58EE3B140F8F}" type="datetimeFigureOut">
              <a:rPr lang="pt-BR" smtClean="0"/>
              <a:t>01/03/2020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9BC44-30FB-437A-83EB-62AEC13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DDD130-8A8A-40BD-A3D6-10E94C95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9B55-7881-4CA5-BD6B-D8852C09DCD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24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4CF95EC-4256-4AC9-AA7F-3962BDCF5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94F896-41D1-43DC-862B-BE0F8D695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C25969-68B1-4B88-A80E-3AB88AC94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F5B89-2047-403C-B6D5-58EE3B140F8F}" type="datetimeFigureOut">
              <a:rPr lang="pt-BR" smtClean="0"/>
              <a:t>01/03/2020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1ECF20-9D46-4DB3-B3F8-BAD44093E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BC88EA-742F-4235-A2E6-965887C14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B9B55-7881-4CA5-BD6B-D8852C09DCD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157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E2C1CCB-9EB5-4E6D-A084-9A35E1646936}"/>
              </a:ext>
            </a:extLst>
          </p:cNvPr>
          <p:cNvCxnSpPr>
            <a:cxnSpLocks/>
          </p:cNvCxnSpPr>
          <p:nvPr/>
        </p:nvCxnSpPr>
        <p:spPr>
          <a:xfrm flipH="1">
            <a:off x="5676900" y="571500"/>
            <a:ext cx="66675" cy="5476875"/>
          </a:xfrm>
          <a:prstGeom prst="line">
            <a:avLst/>
          </a:prstGeom>
          <a:ln w="1016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CA4F945-2F43-41AD-9D55-E359ECA18375}"/>
              </a:ext>
            </a:extLst>
          </p:cNvPr>
          <p:cNvCxnSpPr>
            <a:cxnSpLocks/>
            <a:endCxn id="8" idx="6"/>
          </p:cNvCxnSpPr>
          <p:nvPr/>
        </p:nvCxnSpPr>
        <p:spPr>
          <a:xfrm flipH="1">
            <a:off x="4562475" y="581025"/>
            <a:ext cx="120015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CE093D78-CEE8-44AD-BCFF-3F534A1AFCE2}"/>
              </a:ext>
            </a:extLst>
          </p:cNvPr>
          <p:cNvSpPr/>
          <p:nvPr/>
        </p:nvSpPr>
        <p:spPr>
          <a:xfrm>
            <a:off x="3638597" y="133349"/>
            <a:ext cx="923878" cy="895352"/>
          </a:xfrm>
          <a:prstGeom prst="ellipse">
            <a:avLst/>
          </a:prstGeom>
          <a:solidFill>
            <a:schemeClr val="tx1"/>
          </a:solidFill>
          <a:ln w="38100">
            <a:solidFill>
              <a:srgbClr val="0EA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cs typeface="Times New Roman" panose="02020603050405020304" pitchFamily="18" charset="0"/>
              </a:rPr>
              <a:t>2015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ADDB63D-1A4B-432D-B389-F3BFCB4467A9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762625" y="1409701"/>
            <a:ext cx="13906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27DA70F4-A630-49A3-87BD-4795FD7D1120}"/>
              </a:ext>
            </a:extLst>
          </p:cNvPr>
          <p:cNvSpPr/>
          <p:nvPr/>
        </p:nvSpPr>
        <p:spPr>
          <a:xfrm>
            <a:off x="7153274" y="962025"/>
            <a:ext cx="923878" cy="895352"/>
          </a:xfrm>
          <a:prstGeom prst="ellipse">
            <a:avLst/>
          </a:prstGeom>
          <a:solidFill>
            <a:schemeClr val="tx1"/>
          </a:solidFill>
          <a:ln w="38100">
            <a:solidFill>
              <a:srgbClr val="ED1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2016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2D988F9-7B20-49AE-A096-6C47E377E6CA}"/>
              </a:ext>
            </a:extLst>
          </p:cNvPr>
          <p:cNvCxnSpPr>
            <a:cxnSpLocks/>
          </p:cNvCxnSpPr>
          <p:nvPr/>
        </p:nvCxnSpPr>
        <p:spPr>
          <a:xfrm flipH="1">
            <a:off x="4381501" y="2457450"/>
            <a:ext cx="132873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9B78CB9B-45B6-4F6F-822A-3D045F931F44}"/>
              </a:ext>
            </a:extLst>
          </p:cNvPr>
          <p:cNvSpPr/>
          <p:nvPr/>
        </p:nvSpPr>
        <p:spPr>
          <a:xfrm>
            <a:off x="3629072" y="2009774"/>
            <a:ext cx="923878" cy="895352"/>
          </a:xfrm>
          <a:prstGeom prst="ellipse">
            <a:avLst/>
          </a:prstGeom>
          <a:solidFill>
            <a:schemeClr val="tx1"/>
          </a:solidFill>
          <a:ln w="38100">
            <a:solidFill>
              <a:srgbClr val="ED1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2017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16489E7-5EF4-4B82-8180-E10080C584E4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710237" y="3086100"/>
            <a:ext cx="144303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684AD000-7D86-48C3-B4FB-3FC68F0A8205}"/>
              </a:ext>
            </a:extLst>
          </p:cNvPr>
          <p:cNvSpPr/>
          <p:nvPr/>
        </p:nvSpPr>
        <p:spPr>
          <a:xfrm>
            <a:off x="7153274" y="2638424"/>
            <a:ext cx="923878" cy="895352"/>
          </a:xfrm>
          <a:prstGeom prst="ellipse">
            <a:avLst/>
          </a:prstGeom>
          <a:solidFill>
            <a:schemeClr val="tx1"/>
          </a:solidFill>
          <a:ln w="38100">
            <a:solidFill>
              <a:srgbClr val="0BB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2018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9D896C0E-AA51-4B48-99A1-98B74E77354F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4552950" y="4339087"/>
            <a:ext cx="112395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0F6BE4B1-FDDF-4318-BFF6-C30BE2681F40}"/>
              </a:ext>
            </a:extLst>
          </p:cNvPr>
          <p:cNvSpPr/>
          <p:nvPr/>
        </p:nvSpPr>
        <p:spPr>
          <a:xfrm>
            <a:off x="3629072" y="3891411"/>
            <a:ext cx="923878" cy="895352"/>
          </a:xfrm>
          <a:prstGeom prst="ellipse">
            <a:avLst/>
          </a:prstGeom>
          <a:solidFill>
            <a:schemeClr val="tx1"/>
          </a:solidFill>
          <a:ln w="38100">
            <a:solidFill>
              <a:srgbClr val="0BB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2019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9FE1080-7275-4608-A5A0-FCC195479B8C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710237" y="4981514"/>
            <a:ext cx="144303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3F143995-D7D8-4FD6-A3C5-7FC4ED047123}"/>
              </a:ext>
            </a:extLst>
          </p:cNvPr>
          <p:cNvSpPr/>
          <p:nvPr/>
        </p:nvSpPr>
        <p:spPr>
          <a:xfrm>
            <a:off x="7153274" y="4533838"/>
            <a:ext cx="923878" cy="895352"/>
          </a:xfrm>
          <a:prstGeom prst="ellipse">
            <a:avLst/>
          </a:prstGeom>
          <a:solidFill>
            <a:schemeClr val="tx1"/>
          </a:solidFill>
          <a:ln w="38100">
            <a:solidFill>
              <a:srgbClr val="0EA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A604DD0-39E6-43F2-A82A-F140B8C0C539}"/>
              </a:ext>
            </a:extLst>
          </p:cNvPr>
          <p:cNvSpPr txBox="1"/>
          <p:nvPr/>
        </p:nvSpPr>
        <p:spPr>
          <a:xfrm>
            <a:off x="4552951" y="639350"/>
            <a:ext cx="1123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Primeiro curso, no programa de verão do IME - USP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DC02576-6A1A-42D3-A736-DAC0B0F5679B}"/>
              </a:ext>
            </a:extLst>
          </p:cNvPr>
          <p:cNvSpPr txBox="1"/>
          <p:nvPr/>
        </p:nvSpPr>
        <p:spPr>
          <a:xfrm>
            <a:off x="5819775" y="1443336"/>
            <a:ext cx="1123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Curso de verão no IME - USP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AD13E0-FF82-4888-AD04-625D768E1929}"/>
              </a:ext>
            </a:extLst>
          </p:cNvPr>
          <p:cNvSpPr txBox="1"/>
          <p:nvPr/>
        </p:nvSpPr>
        <p:spPr>
          <a:xfrm>
            <a:off x="4533900" y="2519450"/>
            <a:ext cx="112394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Curso de verão no IME – USP</a:t>
            </a:r>
          </a:p>
          <a:p>
            <a:r>
              <a:rPr lang="pt-BR" sz="1100" dirty="0"/>
              <a:t>Surge a Curso-r</a:t>
            </a:r>
          </a:p>
          <a:p>
            <a:r>
              <a:rPr lang="pt-BR" sz="1100" dirty="0"/>
              <a:t>Turmas próprias e in company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83448CC-0520-4B42-9AC8-8258C9F92753}"/>
              </a:ext>
            </a:extLst>
          </p:cNvPr>
          <p:cNvSpPr txBox="1"/>
          <p:nvPr/>
        </p:nvSpPr>
        <p:spPr>
          <a:xfrm>
            <a:off x="5762625" y="3118931"/>
            <a:ext cx="1514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Surge a R6 Consultoria</a:t>
            </a:r>
          </a:p>
          <a:p>
            <a:r>
              <a:rPr lang="pt-BR" sz="1100" dirty="0"/>
              <a:t>Novos cursos:</a:t>
            </a:r>
          </a:p>
          <a:p>
            <a:r>
              <a:rPr lang="pt-BR" sz="1100" dirty="0"/>
              <a:t>Machine Learning</a:t>
            </a:r>
          </a:p>
          <a:p>
            <a:r>
              <a:rPr lang="pt-BR" sz="1100" dirty="0"/>
              <a:t>Web scraping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2F68662-D64D-4576-B59E-7DE1C4741101}"/>
              </a:ext>
            </a:extLst>
          </p:cNvPr>
          <p:cNvSpPr txBox="1"/>
          <p:nvPr/>
        </p:nvSpPr>
        <p:spPr>
          <a:xfrm>
            <a:off x="4495801" y="4383509"/>
            <a:ext cx="116204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Criamos nosso primeiro EAD</a:t>
            </a:r>
          </a:p>
          <a:p>
            <a:r>
              <a:rPr lang="pt-BR" sz="1100" dirty="0"/>
              <a:t>Novo curso: </a:t>
            </a:r>
          </a:p>
          <a:p>
            <a:r>
              <a:rPr lang="pt-BR" sz="1100" dirty="0"/>
              <a:t>Dashboards</a:t>
            </a:r>
          </a:p>
          <a:p>
            <a:r>
              <a:rPr lang="pt-BR" sz="1100" dirty="0"/>
              <a:t>Mais de 30 cursos e 500 alunos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696A11E-5BE1-4CF1-9231-AA44F51F1EC5}"/>
              </a:ext>
            </a:extLst>
          </p:cNvPr>
          <p:cNvSpPr txBox="1"/>
          <p:nvPr/>
        </p:nvSpPr>
        <p:spPr>
          <a:xfrm>
            <a:off x="5715000" y="5007917"/>
            <a:ext cx="1438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Surge o Discourse Curso-r</a:t>
            </a:r>
          </a:p>
          <a:p>
            <a:r>
              <a:rPr lang="pt-BR" sz="1200" dirty="0"/>
              <a:t>Novos workshops: Regressão</a:t>
            </a:r>
          </a:p>
          <a:p>
            <a:r>
              <a:rPr lang="pt-BR" sz="1200" dirty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188038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2" name="Conector Reto 176" title="linhas de texto explicativo">
            <a:extLst>
              <a:ext uri="{FF2B5EF4-FFF2-40B4-BE49-F238E27FC236}">
                <a16:creationId xmlns:a16="http://schemas.microsoft.com/office/drawing/2014/main" id="{12901088-1C0B-4842-A3A1-964F0EA697B7}"/>
              </a:ext>
            </a:extLst>
          </p:cNvPr>
          <p:cNvCxnSpPr>
            <a:cxnSpLocks/>
          </p:cNvCxnSpPr>
          <p:nvPr/>
        </p:nvCxnSpPr>
        <p:spPr>
          <a:xfrm>
            <a:off x="10228465" y="2192103"/>
            <a:ext cx="4331" cy="3576549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 descr="Linha do tempo">
            <a:extLst>
              <a:ext uri="{FF2B5EF4-FFF2-40B4-BE49-F238E27FC236}">
                <a16:creationId xmlns:a16="http://schemas.microsoft.com/office/drawing/2014/main" id="{0ECD7D0F-80D1-4D75-A17F-3E2E46570DE4}"/>
              </a:ext>
            </a:extLst>
          </p:cNvPr>
          <p:cNvCxnSpPr>
            <a:cxnSpLocks/>
          </p:cNvCxnSpPr>
          <p:nvPr/>
        </p:nvCxnSpPr>
        <p:spPr>
          <a:xfrm flipH="1">
            <a:off x="1216837" y="6165627"/>
            <a:ext cx="10432744" cy="0"/>
          </a:xfrm>
          <a:prstGeom prst="line">
            <a:avLst/>
          </a:prstGeom>
          <a:ln w="158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 descr="Ano 1">
            <a:extLst>
              <a:ext uri="{FF2B5EF4-FFF2-40B4-BE49-F238E27FC236}">
                <a16:creationId xmlns:a16="http://schemas.microsoft.com/office/drawing/2014/main" id="{5D2F3933-9B72-4828-BCB7-541ECBDEFC11}"/>
              </a:ext>
            </a:extLst>
          </p:cNvPr>
          <p:cNvGrpSpPr/>
          <p:nvPr/>
        </p:nvGrpSpPr>
        <p:grpSpPr>
          <a:xfrm>
            <a:off x="1056583" y="5778006"/>
            <a:ext cx="2663932" cy="1070047"/>
            <a:chOff x="1056583" y="5778006"/>
            <a:chExt cx="2663932" cy="1070047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4AE39C1-CE7F-4294-BA9F-DE5050CFDD2F}"/>
                </a:ext>
              </a:extLst>
            </p:cNvPr>
            <p:cNvSpPr/>
            <p:nvPr/>
          </p:nvSpPr>
          <p:spPr>
            <a:xfrm>
              <a:off x="3004439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EC46266-F9A2-46D0-9AAB-09889D0F8267}"/>
                </a:ext>
              </a:extLst>
            </p:cNvPr>
            <p:cNvSpPr/>
            <p:nvPr/>
          </p:nvSpPr>
          <p:spPr>
            <a:xfrm>
              <a:off x="2346810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90488C51-8860-4A29-A9FF-840EEF3025C6}"/>
                </a:ext>
              </a:extLst>
            </p:cNvPr>
            <p:cNvSpPr/>
            <p:nvPr/>
          </p:nvSpPr>
          <p:spPr>
            <a:xfrm>
              <a:off x="170254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816A943-3130-484E-97D1-6C7917F3DD30}"/>
                </a:ext>
              </a:extLst>
            </p:cNvPr>
            <p:cNvSpPr/>
            <p:nvPr/>
          </p:nvSpPr>
          <p:spPr>
            <a:xfrm>
              <a:off x="1056583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cxnSp>
          <p:nvCxnSpPr>
            <p:cNvPr id="36" name="Conector Reto 35" title="Linhas q">
              <a:extLst>
                <a:ext uri="{FF2B5EF4-FFF2-40B4-BE49-F238E27FC236}">
                  <a16:creationId xmlns:a16="http://schemas.microsoft.com/office/drawing/2014/main" id="{095D6F0B-DF34-40DB-AB6A-1DF127E26984}"/>
                </a:ext>
              </a:extLst>
            </p:cNvPr>
            <p:cNvCxnSpPr>
              <a:cxnSpLocks/>
            </p:cNvCxnSpPr>
            <p:nvPr/>
          </p:nvCxnSpPr>
          <p:spPr>
            <a:xfrm>
              <a:off x="247505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 title="Linhas q">
              <a:extLst>
                <a:ext uri="{FF2B5EF4-FFF2-40B4-BE49-F238E27FC236}">
                  <a16:creationId xmlns:a16="http://schemas.microsoft.com/office/drawing/2014/main" id="{4B8B0E64-F638-410E-B55B-23FF670F97F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33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aixa de texto 194">
              <a:extLst>
                <a:ext uri="{FF2B5EF4-FFF2-40B4-BE49-F238E27FC236}">
                  <a16:creationId xmlns:a16="http://schemas.microsoft.com/office/drawing/2014/main" id="{2BD778E6-D334-4389-B4C0-6C793B6E1E82}"/>
                </a:ext>
              </a:extLst>
            </p:cNvPr>
            <p:cNvSpPr txBox="1"/>
            <p:nvPr/>
          </p:nvSpPr>
          <p:spPr>
            <a:xfrm>
              <a:off x="1074381" y="6598429"/>
              <a:ext cx="797851" cy="2496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pt-B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2020 - Março</a:t>
              </a:r>
            </a:p>
          </p:txBody>
        </p:sp>
        <p:cxnSp>
          <p:nvCxnSpPr>
            <p:cNvPr id="118" name="Conector Reto 117" title="Linhas q">
              <a:extLst>
                <a:ext uri="{FF2B5EF4-FFF2-40B4-BE49-F238E27FC236}">
                  <a16:creationId xmlns:a16="http://schemas.microsoft.com/office/drawing/2014/main" id="{35C4D3D7-7424-4459-8D25-38F63FBA31EE}"/>
                </a:ext>
              </a:extLst>
            </p:cNvPr>
            <p:cNvCxnSpPr>
              <a:cxnSpLocks/>
            </p:cNvCxnSpPr>
            <p:nvPr/>
          </p:nvCxnSpPr>
          <p:spPr>
            <a:xfrm>
              <a:off x="182777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tângulo: Cantos Arredondados 1" title="Barra de ano">
              <a:extLst>
                <a:ext uri="{FF2B5EF4-FFF2-40B4-BE49-F238E27FC236}">
                  <a16:creationId xmlns:a16="http://schemas.microsoft.com/office/drawing/2014/main" id="{64E02AE9-6B6C-4B9C-ABBB-1E374B6CA82E}"/>
                </a:ext>
              </a:extLst>
            </p:cNvPr>
            <p:cNvSpPr/>
            <p:nvPr/>
          </p:nvSpPr>
          <p:spPr>
            <a:xfrm>
              <a:off x="1147186" y="6381273"/>
              <a:ext cx="2573329" cy="16485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72" name="Caixa de texto 71">
              <a:extLst>
                <a:ext uri="{FF2B5EF4-FFF2-40B4-BE49-F238E27FC236}">
                  <a16:creationId xmlns:a16="http://schemas.microsoft.com/office/drawing/2014/main" id="{4E8CE979-A9B5-418A-BC22-CF6E42776816}"/>
                </a:ext>
              </a:extLst>
            </p:cNvPr>
            <p:cNvSpPr txBox="1"/>
            <p:nvPr/>
          </p:nvSpPr>
          <p:spPr>
            <a:xfrm>
              <a:off x="10743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pt-BR" sz="1000" b="1" dirty="0">
                  <a:solidFill>
                    <a:schemeClr val="bg1"/>
                  </a:solidFill>
                </a:rPr>
                <a:t>S1</a:t>
              </a:r>
              <a:endParaRPr lang="pt-BR" sz="1000" dirty="0">
                <a:solidFill>
                  <a:schemeClr val="bg1"/>
                </a:solidFill>
              </a:endParaRPr>
            </a:p>
          </p:txBody>
        </p:sp>
        <p:sp>
          <p:nvSpPr>
            <p:cNvPr id="73" name="Caixa de texto 72">
              <a:extLst>
                <a:ext uri="{FF2B5EF4-FFF2-40B4-BE49-F238E27FC236}">
                  <a16:creationId xmlns:a16="http://schemas.microsoft.com/office/drawing/2014/main" id="{6DF41A29-164B-42EC-9F68-19D2E3AEC527}"/>
                </a:ext>
              </a:extLst>
            </p:cNvPr>
            <p:cNvSpPr txBox="1"/>
            <p:nvPr/>
          </p:nvSpPr>
          <p:spPr>
            <a:xfrm>
              <a:off x="17218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pt-BR" sz="1000" b="1" dirty="0">
                  <a:solidFill>
                    <a:schemeClr val="bg1"/>
                  </a:solidFill>
                </a:rPr>
                <a:t>S2</a:t>
              </a:r>
              <a:endParaRPr lang="pt-BR" sz="1000" dirty="0">
                <a:solidFill>
                  <a:schemeClr val="bg1"/>
                </a:solidFill>
              </a:endParaRPr>
            </a:p>
          </p:txBody>
        </p:sp>
        <p:sp>
          <p:nvSpPr>
            <p:cNvPr id="74" name="Caixa de texto 73">
              <a:extLst>
                <a:ext uri="{FF2B5EF4-FFF2-40B4-BE49-F238E27FC236}">
                  <a16:creationId xmlns:a16="http://schemas.microsoft.com/office/drawing/2014/main" id="{7162BA43-FD37-4686-8437-28F117A90A25}"/>
                </a:ext>
              </a:extLst>
            </p:cNvPr>
            <p:cNvSpPr txBox="1"/>
            <p:nvPr/>
          </p:nvSpPr>
          <p:spPr>
            <a:xfrm>
              <a:off x="23692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pt-BR" sz="1000" b="1" dirty="0">
                  <a:solidFill>
                    <a:schemeClr val="bg1"/>
                  </a:solidFill>
                </a:rPr>
                <a:t>S3</a:t>
              </a:r>
            </a:p>
          </p:txBody>
        </p:sp>
        <p:sp>
          <p:nvSpPr>
            <p:cNvPr id="75" name="Caixa de texto 74">
              <a:extLst>
                <a:ext uri="{FF2B5EF4-FFF2-40B4-BE49-F238E27FC236}">
                  <a16:creationId xmlns:a16="http://schemas.microsoft.com/office/drawing/2014/main" id="{2717FE78-5079-4505-AEB2-D90CAE956F0A}"/>
                </a:ext>
              </a:extLst>
            </p:cNvPr>
            <p:cNvSpPr txBox="1"/>
            <p:nvPr/>
          </p:nvSpPr>
          <p:spPr>
            <a:xfrm>
              <a:off x="30167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pt-BR" sz="1000" b="1" dirty="0">
                  <a:solidFill>
                    <a:schemeClr val="bg1"/>
                  </a:solidFill>
                </a:rPr>
                <a:t>S3</a:t>
              </a:r>
              <a:endParaRPr lang="pt-BR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14" name="Conector Reto 113" title="Linhas q">
              <a:extLst>
                <a:ext uri="{FF2B5EF4-FFF2-40B4-BE49-F238E27FC236}">
                  <a16:creationId xmlns:a16="http://schemas.microsoft.com/office/drawing/2014/main" id="{6016E7CE-6835-4BB0-AABB-1CAEE51E870C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9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Conector Reto 185" title="linhas de texto explicativo">
            <a:extLst>
              <a:ext uri="{FF2B5EF4-FFF2-40B4-BE49-F238E27FC236}">
                <a16:creationId xmlns:a16="http://schemas.microsoft.com/office/drawing/2014/main" id="{58C06FCD-B8D5-441F-8E12-DDC26E69D281}"/>
              </a:ext>
            </a:extLst>
          </p:cNvPr>
          <p:cNvCxnSpPr>
            <a:cxnSpLocks/>
          </p:cNvCxnSpPr>
          <p:nvPr/>
        </p:nvCxnSpPr>
        <p:spPr>
          <a:xfrm>
            <a:off x="1180492" y="4937760"/>
            <a:ext cx="0" cy="1005717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o 9" title="Marco">
            <a:extLst>
              <a:ext uri="{FF2B5EF4-FFF2-40B4-BE49-F238E27FC236}">
                <a16:creationId xmlns:a16="http://schemas.microsoft.com/office/drawing/2014/main" id="{6BE69F2F-25E5-4E14-9BE7-F81A1FB8E199}"/>
              </a:ext>
            </a:extLst>
          </p:cNvPr>
          <p:cNvGrpSpPr/>
          <p:nvPr/>
        </p:nvGrpSpPr>
        <p:grpSpPr>
          <a:xfrm>
            <a:off x="446364" y="3962124"/>
            <a:ext cx="2123002" cy="898299"/>
            <a:chOff x="446364" y="3962124"/>
            <a:chExt cx="1927217" cy="898299"/>
          </a:xfrm>
        </p:grpSpPr>
        <p:grpSp>
          <p:nvGrpSpPr>
            <p:cNvPr id="5" name="Grupo 4" title="Texto de Marco">
              <a:extLst>
                <a:ext uri="{FF2B5EF4-FFF2-40B4-BE49-F238E27FC236}">
                  <a16:creationId xmlns:a16="http://schemas.microsoft.com/office/drawing/2014/main" id="{115A178B-57C4-4B9D-B684-21A92431913E}"/>
                </a:ext>
              </a:extLst>
            </p:cNvPr>
            <p:cNvGrpSpPr/>
            <p:nvPr/>
          </p:nvGrpSpPr>
          <p:grpSpPr>
            <a:xfrm>
              <a:off x="1078799" y="4027988"/>
              <a:ext cx="1294782" cy="727511"/>
              <a:chOff x="1510892" y="3741332"/>
              <a:chExt cx="1294782" cy="727511"/>
            </a:xfrm>
          </p:grpSpPr>
          <p:sp>
            <p:nvSpPr>
              <p:cNvPr id="60" name="Caixa de texto 59">
                <a:extLst>
                  <a:ext uri="{FF2B5EF4-FFF2-40B4-BE49-F238E27FC236}">
                    <a16:creationId xmlns:a16="http://schemas.microsoft.com/office/drawing/2014/main" id="{3DD2C9D1-5E8D-4ED2-989C-330D6753B965}"/>
                  </a:ext>
                </a:extLst>
              </p:cNvPr>
              <p:cNvSpPr txBox="1"/>
              <p:nvPr/>
            </p:nvSpPr>
            <p:spPr>
              <a:xfrm>
                <a:off x="1510892" y="3741332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R4DS I</a:t>
                </a:r>
              </a:p>
            </p:txBody>
          </p:sp>
          <p:sp>
            <p:nvSpPr>
              <p:cNvPr id="61" name="Caixa de texto 60">
                <a:extLst>
                  <a:ext uri="{FF2B5EF4-FFF2-40B4-BE49-F238E27FC236}">
                    <a16:creationId xmlns:a16="http://schemas.microsoft.com/office/drawing/2014/main" id="{A6E28C73-4CCB-4BDB-82CA-BEE3A58D33D9}"/>
                  </a:ext>
                </a:extLst>
              </p:cNvPr>
              <p:cNvSpPr txBox="1"/>
              <p:nvPr/>
            </p:nvSpPr>
            <p:spPr>
              <a:xfrm>
                <a:off x="1510892" y="4049788"/>
                <a:ext cx="129478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pt-B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 para Ciência de Dados I</a:t>
                </a:r>
              </a:p>
            </p:txBody>
          </p:sp>
          <p:sp>
            <p:nvSpPr>
              <p:cNvPr id="63" name="Caixa de texto 62">
                <a:extLst>
                  <a:ext uri="{FF2B5EF4-FFF2-40B4-BE49-F238E27FC236}">
                    <a16:creationId xmlns:a16="http://schemas.microsoft.com/office/drawing/2014/main" id="{36E6E519-8D5B-4E7C-9E35-2BB710F5C3A8}"/>
                  </a:ext>
                </a:extLst>
              </p:cNvPr>
              <p:cNvSpPr txBox="1"/>
              <p:nvPr/>
            </p:nvSpPr>
            <p:spPr>
              <a:xfrm>
                <a:off x="1510893" y="4233106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rtl="0"/>
                <a:r>
                  <a:rPr lang="pt-B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02/03 a 18/03</a:t>
                </a:r>
              </a:p>
            </p:txBody>
          </p:sp>
        </p:grpSp>
        <p:sp>
          <p:nvSpPr>
            <p:cNvPr id="113" name="Retângulo: Cantos Arredondados 112" title="Elemento Gráfico de Marco">
              <a:extLst>
                <a:ext uri="{FF2B5EF4-FFF2-40B4-BE49-F238E27FC236}">
                  <a16:creationId xmlns:a16="http://schemas.microsoft.com/office/drawing/2014/main" id="{3BC77ADA-7AD2-4DFC-9408-57E93582FC52}"/>
                </a:ext>
              </a:extLst>
            </p:cNvPr>
            <p:cNvSpPr/>
            <p:nvPr/>
          </p:nvSpPr>
          <p:spPr>
            <a:xfrm>
              <a:off x="1063123" y="4709302"/>
              <a:ext cx="873222" cy="15112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pic>
          <p:nvPicPr>
            <p:cNvPr id="6" name="Elemento gráfico 5" title="Sinalizador de marco">
              <a:extLst>
                <a:ext uri="{FF2B5EF4-FFF2-40B4-BE49-F238E27FC236}">
                  <a16:creationId xmlns:a16="http://schemas.microsoft.com/office/drawing/2014/main" id="{CA3F94A4-2D7F-4B6C-83F0-52217E90B2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1CA9D4D8-9AC5-4EE6-B531-3E887152BA89}"/>
                </a:ext>
              </a:extLst>
            </p:cNvPr>
            <p:cNvSpPr/>
            <p:nvPr/>
          </p:nvSpPr>
          <p:spPr>
            <a:xfrm>
              <a:off x="684583" y="4054460"/>
              <a:ext cx="344966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</a:p>
          </p:txBody>
        </p:sp>
      </p:grpSp>
      <p:grpSp>
        <p:nvGrpSpPr>
          <p:cNvPr id="22" name="Grupo 21" descr="Ano 2">
            <a:extLst>
              <a:ext uri="{FF2B5EF4-FFF2-40B4-BE49-F238E27FC236}">
                <a16:creationId xmlns:a16="http://schemas.microsoft.com/office/drawing/2014/main" id="{B77D3ADC-4691-423D-B968-599D539C51C4}"/>
              </a:ext>
            </a:extLst>
          </p:cNvPr>
          <p:cNvGrpSpPr/>
          <p:nvPr/>
        </p:nvGrpSpPr>
        <p:grpSpPr>
          <a:xfrm>
            <a:off x="3495592" y="5778006"/>
            <a:ext cx="2828816" cy="983771"/>
            <a:chOff x="3495592" y="5778006"/>
            <a:chExt cx="2828816" cy="983771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DADAC53-FEC9-400E-B7FC-72F25EF0FE21}"/>
                </a:ext>
              </a:extLst>
            </p:cNvPr>
            <p:cNvSpPr/>
            <p:nvPr/>
          </p:nvSpPr>
          <p:spPr>
            <a:xfrm>
              <a:off x="5585704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C0BAC80-DECA-4286-9763-E1B32B824792}"/>
                </a:ext>
              </a:extLst>
            </p:cNvPr>
            <p:cNvSpPr/>
            <p:nvPr/>
          </p:nvSpPr>
          <p:spPr>
            <a:xfrm>
              <a:off x="4936679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3C4B4F8-27D7-41DD-896D-A1B91FF462FD}"/>
                </a:ext>
              </a:extLst>
            </p:cNvPr>
            <p:cNvSpPr/>
            <p:nvPr/>
          </p:nvSpPr>
          <p:spPr>
            <a:xfrm>
              <a:off x="430015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29C92D-0A5A-405A-B0B6-9115A90C3CB7}"/>
                </a:ext>
              </a:extLst>
            </p:cNvPr>
            <p:cNvSpPr/>
            <p:nvPr/>
          </p:nvSpPr>
          <p:spPr>
            <a:xfrm>
              <a:off x="364296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cxnSp>
          <p:nvCxnSpPr>
            <p:cNvPr id="39" name="Conector Reto 38" title="Linhas q">
              <a:extLst>
                <a:ext uri="{FF2B5EF4-FFF2-40B4-BE49-F238E27FC236}">
                  <a16:creationId xmlns:a16="http://schemas.microsoft.com/office/drawing/2014/main" id="{8CEE23F6-603B-4DB5-A968-8F086AA2AF53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0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 title="Linhas q">
              <a:extLst>
                <a:ext uri="{FF2B5EF4-FFF2-40B4-BE49-F238E27FC236}">
                  <a16:creationId xmlns:a16="http://schemas.microsoft.com/office/drawing/2014/main" id="{B0EC7A32-A13D-40FD-8FCB-9A2616556D19}"/>
                </a:ext>
              </a:extLst>
            </p:cNvPr>
            <p:cNvCxnSpPr>
              <a:cxnSpLocks/>
            </p:cNvCxnSpPr>
            <p:nvPr/>
          </p:nvCxnSpPr>
          <p:spPr>
            <a:xfrm>
              <a:off x="506418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 title="Linhas q">
              <a:extLst>
                <a:ext uri="{FF2B5EF4-FFF2-40B4-BE49-F238E27FC236}">
                  <a16:creationId xmlns:a16="http://schemas.microsoft.com/office/drawing/2014/main" id="{662638A0-3098-431F-BE5E-612EF4623E02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6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Caixa de texto 195">
              <a:extLst>
                <a:ext uri="{FF2B5EF4-FFF2-40B4-BE49-F238E27FC236}">
                  <a16:creationId xmlns:a16="http://schemas.microsoft.com/office/drawing/2014/main" id="{9E24B3E5-9E8A-4B3A-ADB6-4481250B3F2A}"/>
                </a:ext>
              </a:extLst>
            </p:cNvPr>
            <p:cNvSpPr txBox="1"/>
            <p:nvPr/>
          </p:nvSpPr>
          <p:spPr>
            <a:xfrm>
              <a:off x="3495592" y="6614504"/>
              <a:ext cx="797850" cy="1472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pt-B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2020 - Abril</a:t>
              </a:r>
            </a:p>
          </p:txBody>
        </p:sp>
        <p:sp>
          <p:nvSpPr>
            <p:cNvPr id="189" name="Retângulo: Cantos Arredondados 188" title="Barra de ano">
              <a:extLst>
                <a:ext uri="{FF2B5EF4-FFF2-40B4-BE49-F238E27FC236}">
                  <a16:creationId xmlns:a16="http://schemas.microsoft.com/office/drawing/2014/main" id="{4216F653-445A-48AE-9E7F-2BCB19F1649E}"/>
                </a:ext>
              </a:extLst>
            </p:cNvPr>
            <p:cNvSpPr/>
            <p:nvPr/>
          </p:nvSpPr>
          <p:spPr>
            <a:xfrm>
              <a:off x="3751079" y="6381864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01" name="Caixa de texto 100">
              <a:extLst>
                <a:ext uri="{FF2B5EF4-FFF2-40B4-BE49-F238E27FC236}">
                  <a16:creationId xmlns:a16="http://schemas.microsoft.com/office/drawing/2014/main" id="{316E8E00-CDAC-4884-B354-EEC46B99951A}"/>
                </a:ext>
              </a:extLst>
            </p:cNvPr>
            <p:cNvSpPr txBox="1"/>
            <p:nvPr/>
          </p:nvSpPr>
          <p:spPr>
            <a:xfrm>
              <a:off x="36641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pt-BR" sz="1000" b="1" dirty="0">
                  <a:solidFill>
                    <a:schemeClr val="bg1"/>
                  </a:solidFill>
                </a:rPr>
                <a:t>S1</a:t>
              </a:r>
              <a:endParaRPr lang="pt-BR" sz="1000" dirty="0">
                <a:solidFill>
                  <a:schemeClr val="bg1"/>
                </a:solidFill>
              </a:endParaRPr>
            </a:p>
          </p:txBody>
        </p:sp>
        <p:sp>
          <p:nvSpPr>
            <p:cNvPr id="102" name="Caixa de texto 101">
              <a:extLst>
                <a:ext uri="{FF2B5EF4-FFF2-40B4-BE49-F238E27FC236}">
                  <a16:creationId xmlns:a16="http://schemas.microsoft.com/office/drawing/2014/main" id="{99123C15-08DD-4459-98C8-FB1D88A48434}"/>
                </a:ext>
              </a:extLst>
            </p:cNvPr>
            <p:cNvSpPr txBox="1"/>
            <p:nvPr/>
          </p:nvSpPr>
          <p:spPr>
            <a:xfrm>
              <a:off x="43116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pt-BR" sz="1000" b="1" dirty="0">
                  <a:solidFill>
                    <a:schemeClr val="bg1"/>
                  </a:solidFill>
                </a:rPr>
                <a:t>S2</a:t>
              </a:r>
              <a:endParaRPr lang="pt-BR" sz="1000" dirty="0">
                <a:solidFill>
                  <a:schemeClr val="bg1"/>
                </a:solidFill>
              </a:endParaRPr>
            </a:p>
          </p:txBody>
        </p:sp>
        <p:sp>
          <p:nvSpPr>
            <p:cNvPr id="103" name="Caixa de texto 102">
              <a:extLst>
                <a:ext uri="{FF2B5EF4-FFF2-40B4-BE49-F238E27FC236}">
                  <a16:creationId xmlns:a16="http://schemas.microsoft.com/office/drawing/2014/main" id="{702C22D6-E9B8-49C2-813B-3220EF5976F5}"/>
                </a:ext>
              </a:extLst>
            </p:cNvPr>
            <p:cNvSpPr txBox="1"/>
            <p:nvPr/>
          </p:nvSpPr>
          <p:spPr>
            <a:xfrm>
              <a:off x="49590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pt-BR" sz="1000" dirty="0">
                  <a:solidFill>
                    <a:schemeClr val="bg1"/>
                  </a:solidFill>
                </a:rPr>
                <a:t>S3</a:t>
              </a:r>
            </a:p>
          </p:txBody>
        </p:sp>
        <p:sp>
          <p:nvSpPr>
            <p:cNvPr id="104" name="Caixa de texto 103">
              <a:extLst>
                <a:ext uri="{FF2B5EF4-FFF2-40B4-BE49-F238E27FC236}">
                  <a16:creationId xmlns:a16="http://schemas.microsoft.com/office/drawing/2014/main" id="{71DFD606-8479-465C-B5A5-ACC2FD6A05AD}"/>
                </a:ext>
              </a:extLst>
            </p:cNvPr>
            <p:cNvSpPr txBox="1"/>
            <p:nvPr/>
          </p:nvSpPr>
          <p:spPr>
            <a:xfrm>
              <a:off x="56065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pt-BR" sz="1000" dirty="0">
                  <a:solidFill>
                    <a:schemeClr val="bg1"/>
                  </a:solidFill>
                </a:rPr>
                <a:t>S4</a:t>
              </a:r>
            </a:p>
          </p:txBody>
        </p:sp>
        <p:cxnSp>
          <p:nvCxnSpPr>
            <p:cNvPr id="115" name="Conector Reto 114" title="Linhas q">
              <a:extLst>
                <a:ext uri="{FF2B5EF4-FFF2-40B4-BE49-F238E27FC236}">
                  <a16:creationId xmlns:a16="http://schemas.microsoft.com/office/drawing/2014/main" id="{5C8E95F6-C78E-4027-9F74-5B2D4ABF6B49}"/>
                </a:ext>
              </a:extLst>
            </p:cNvPr>
            <p:cNvCxnSpPr>
              <a:cxnSpLocks/>
            </p:cNvCxnSpPr>
            <p:nvPr/>
          </p:nvCxnSpPr>
          <p:spPr>
            <a:xfrm>
              <a:off x="376962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Conector Reto 153" title="linhas de texto explicativo">
            <a:extLst>
              <a:ext uri="{FF2B5EF4-FFF2-40B4-BE49-F238E27FC236}">
                <a16:creationId xmlns:a16="http://schemas.microsoft.com/office/drawing/2014/main" id="{BDE716C9-4F7D-4C14-9DD7-E104B8688070}"/>
              </a:ext>
            </a:extLst>
          </p:cNvPr>
          <p:cNvCxnSpPr>
            <a:cxnSpLocks/>
          </p:cNvCxnSpPr>
          <p:nvPr/>
        </p:nvCxnSpPr>
        <p:spPr>
          <a:xfrm>
            <a:off x="3769620" y="4937760"/>
            <a:ext cx="0" cy="1010248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 title="Marco">
            <a:extLst>
              <a:ext uri="{FF2B5EF4-FFF2-40B4-BE49-F238E27FC236}">
                <a16:creationId xmlns:a16="http://schemas.microsoft.com/office/drawing/2014/main" id="{0C0EC973-1339-40A2-8A48-7E952A86C663}"/>
              </a:ext>
            </a:extLst>
          </p:cNvPr>
          <p:cNvGrpSpPr/>
          <p:nvPr/>
        </p:nvGrpSpPr>
        <p:grpSpPr>
          <a:xfrm>
            <a:off x="3047824" y="3908944"/>
            <a:ext cx="2436284" cy="914763"/>
            <a:chOff x="3047824" y="3575569"/>
            <a:chExt cx="2436284" cy="914763"/>
          </a:xfrm>
        </p:grpSpPr>
        <p:grpSp>
          <p:nvGrpSpPr>
            <p:cNvPr id="120" name="Grupo 119" title="Texto de Marco">
              <a:extLst>
                <a:ext uri="{FF2B5EF4-FFF2-40B4-BE49-F238E27FC236}">
                  <a16:creationId xmlns:a16="http://schemas.microsoft.com/office/drawing/2014/main" id="{B15CF98A-C041-4C54-83E0-D6B1A0165558}"/>
                </a:ext>
              </a:extLst>
            </p:cNvPr>
            <p:cNvGrpSpPr/>
            <p:nvPr/>
          </p:nvGrpSpPr>
          <p:grpSpPr>
            <a:xfrm>
              <a:off x="3674981" y="3648568"/>
              <a:ext cx="1809127" cy="727511"/>
              <a:chOff x="2110554" y="2162177"/>
              <a:chExt cx="1809127" cy="727511"/>
            </a:xfrm>
          </p:grpSpPr>
          <p:sp>
            <p:nvSpPr>
              <p:cNvPr id="121" name="Caixa de texto 120">
                <a:extLst>
                  <a:ext uri="{FF2B5EF4-FFF2-40B4-BE49-F238E27FC236}">
                    <a16:creationId xmlns:a16="http://schemas.microsoft.com/office/drawing/2014/main" id="{364C8657-37CD-432B-AD71-7255D32855F5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ML I</a:t>
                </a:r>
              </a:p>
            </p:txBody>
          </p:sp>
          <p:sp>
            <p:nvSpPr>
              <p:cNvPr id="122" name="Caixa de texto 121">
                <a:extLst>
                  <a:ext uri="{FF2B5EF4-FFF2-40B4-BE49-F238E27FC236}">
                    <a16:creationId xmlns:a16="http://schemas.microsoft.com/office/drawing/2014/main" id="{5D435BCF-D2D6-4341-809F-90860DEAC612}"/>
                  </a:ext>
                </a:extLst>
              </p:cNvPr>
              <p:cNvSpPr txBox="1"/>
              <p:nvPr/>
            </p:nvSpPr>
            <p:spPr>
              <a:xfrm>
                <a:off x="2110554" y="2470633"/>
                <a:ext cx="180912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pt-B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Introdução ao Machine Learning</a:t>
                </a:r>
              </a:p>
            </p:txBody>
          </p:sp>
          <p:sp>
            <p:nvSpPr>
              <p:cNvPr id="123" name="Caixa de texto 122">
                <a:extLst>
                  <a:ext uri="{FF2B5EF4-FFF2-40B4-BE49-F238E27FC236}">
                    <a16:creationId xmlns:a16="http://schemas.microsoft.com/office/drawing/2014/main" id="{0207607D-0B96-4C68-979E-099560520B82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rtl="0"/>
                <a:r>
                  <a:rPr lang="pt-B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30/03 a 13/04</a:t>
                </a:r>
              </a:p>
            </p:txBody>
          </p:sp>
        </p:grpSp>
        <p:sp>
          <p:nvSpPr>
            <p:cNvPr id="139" name="Retângulo: Cantos Arredondados 138" title="Elemento Gráfico de Marco">
              <a:extLst>
                <a:ext uri="{FF2B5EF4-FFF2-40B4-BE49-F238E27FC236}">
                  <a16:creationId xmlns:a16="http://schemas.microsoft.com/office/drawing/2014/main" id="{96CB11CB-601A-42B3-A020-CB1A4A10F2CD}"/>
                </a:ext>
              </a:extLst>
            </p:cNvPr>
            <p:cNvSpPr/>
            <p:nvPr/>
          </p:nvSpPr>
          <p:spPr>
            <a:xfrm>
              <a:off x="3672866" y="4339211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pic>
          <p:nvPicPr>
            <p:cNvPr id="146" name="Elemento gráfico 145" title="Sinalizador de marco">
              <a:extLst>
                <a:ext uri="{FF2B5EF4-FFF2-40B4-BE49-F238E27FC236}">
                  <a16:creationId xmlns:a16="http://schemas.microsoft.com/office/drawing/2014/main" id="{DA0FB088-A89A-4C96-A231-80240F537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3047824" y="3575569"/>
              <a:ext cx="573660" cy="422383"/>
            </a:xfrm>
            <a:prstGeom prst="rect">
              <a:avLst/>
            </a:prstGeom>
          </p:spPr>
        </p:pic>
      </p:grpSp>
      <p:grpSp>
        <p:nvGrpSpPr>
          <p:cNvPr id="23" name="Grupo 22" descr="Ano 3&#10;">
            <a:extLst>
              <a:ext uri="{FF2B5EF4-FFF2-40B4-BE49-F238E27FC236}">
                <a16:creationId xmlns:a16="http://schemas.microsoft.com/office/drawing/2014/main" id="{CEE15DC0-A896-4EAF-85E8-9DC9DB979B84}"/>
              </a:ext>
            </a:extLst>
          </p:cNvPr>
          <p:cNvGrpSpPr/>
          <p:nvPr/>
        </p:nvGrpSpPr>
        <p:grpSpPr>
          <a:xfrm>
            <a:off x="6076126" y="5778006"/>
            <a:ext cx="2852176" cy="1049500"/>
            <a:chOff x="6076126" y="5778006"/>
            <a:chExt cx="2852176" cy="1049500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CD235FFC-6A0E-47AF-AC8F-20677EB444FC}"/>
                </a:ext>
              </a:extLst>
            </p:cNvPr>
            <p:cNvSpPr/>
            <p:nvPr/>
          </p:nvSpPr>
          <p:spPr>
            <a:xfrm>
              <a:off x="8186738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7F66751-5B2A-464C-A0AD-37B9D94CCC55}"/>
                </a:ext>
              </a:extLst>
            </p:cNvPr>
            <p:cNvSpPr/>
            <p:nvPr/>
          </p:nvSpPr>
          <p:spPr>
            <a:xfrm>
              <a:off x="7533921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BB6040F-EB4E-4310-BF98-25F47485E087}"/>
                </a:ext>
              </a:extLst>
            </p:cNvPr>
            <p:cNvSpPr/>
            <p:nvPr/>
          </p:nvSpPr>
          <p:spPr>
            <a:xfrm>
              <a:off x="6882642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CBAEC703-69EC-45A2-BB54-7EAC7D4E5E9C}"/>
                </a:ext>
              </a:extLst>
            </p:cNvPr>
            <p:cNvSpPr/>
            <p:nvPr/>
          </p:nvSpPr>
          <p:spPr>
            <a:xfrm>
              <a:off x="6231556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cxnSp>
          <p:nvCxnSpPr>
            <p:cNvPr id="53" name="Conector Reto 52" title="Linhas q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30059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Caixa de texto 196">
              <a:extLst>
                <a:ext uri="{FF2B5EF4-FFF2-40B4-BE49-F238E27FC236}">
                  <a16:creationId xmlns:a16="http://schemas.microsoft.com/office/drawing/2014/main" id="{3984115C-22F4-41EB-BF04-E71D3503F2B5}"/>
                </a:ext>
              </a:extLst>
            </p:cNvPr>
            <p:cNvSpPr txBox="1"/>
            <p:nvPr/>
          </p:nvSpPr>
          <p:spPr>
            <a:xfrm>
              <a:off x="6076126" y="6613826"/>
              <a:ext cx="878468" cy="213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pt-B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2020 - Maio</a:t>
              </a:r>
            </a:p>
          </p:txBody>
        </p:sp>
        <p:cxnSp>
          <p:nvCxnSpPr>
            <p:cNvPr id="156" name="Conector Reto 155" title="Linhas q">
              <a:extLst>
                <a:ext uri="{FF2B5EF4-FFF2-40B4-BE49-F238E27FC236}">
                  <a16:creationId xmlns:a16="http://schemas.microsoft.com/office/drawing/2014/main" id="{AB0F6D18-7A1E-4D91-B120-E2079E0DA1A7}"/>
                </a:ext>
              </a:extLst>
            </p:cNvPr>
            <p:cNvCxnSpPr>
              <a:cxnSpLocks/>
            </p:cNvCxnSpPr>
            <p:nvPr/>
          </p:nvCxnSpPr>
          <p:spPr>
            <a:xfrm>
              <a:off x="700603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tângulo: Cantos Arredondados 189" title="Barra de ano">
              <a:extLst>
                <a:ext uri="{FF2B5EF4-FFF2-40B4-BE49-F238E27FC236}">
                  <a16:creationId xmlns:a16="http://schemas.microsoft.com/office/drawing/2014/main" id="{A39C3188-7311-466A-8363-02881CE1722D}"/>
                </a:ext>
              </a:extLst>
            </p:cNvPr>
            <p:cNvSpPr/>
            <p:nvPr/>
          </p:nvSpPr>
          <p:spPr>
            <a:xfrm>
              <a:off x="6354973" y="6375207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05" name="Caixa de texto 104">
              <a:extLst>
                <a:ext uri="{FF2B5EF4-FFF2-40B4-BE49-F238E27FC236}">
                  <a16:creationId xmlns:a16="http://schemas.microsoft.com/office/drawing/2014/main" id="{16EAD50A-0933-4C9C-95E6-08A076B32041}"/>
                </a:ext>
              </a:extLst>
            </p:cNvPr>
            <p:cNvSpPr txBox="1"/>
            <p:nvPr/>
          </p:nvSpPr>
          <p:spPr>
            <a:xfrm>
              <a:off x="62539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pt-BR" sz="1000" b="1" dirty="0">
                  <a:solidFill>
                    <a:schemeClr val="bg1"/>
                  </a:solidFill>
                </a:rPr>
                <a:t>S1</a:t>
              </a:r>
              <a:endParaRPr lang="pt-BR" sz="1000" dirty="0">
                <a:solidFill>
                  <a:schemeClr val="bg1"/>
                </a:solidFill>
              </a:endParaRPr>
            </a:p>
          </p:txBody>
        </p:sp>
        <p:sp>
          <p:nvSpPr>
            <p:cNvPr id="106" name="Caixa de texto 105">
              <a:extLst>
                <a:ext uri="{FF2B5EF4-FFF2-40B4-BE49-F238E27FC236}">
                  <a16:creationId xmlns:a16="http://schemas.microsoft.com/office/drawing/2014/main" id="{1A5CBF37-8585-4DC5-9107-7C048ACE4F6B}"/>
                </a:ext>
              </a:extLst>
            </p:cNvPr>
            <p:cNvSpPr txBox="1"/>
            <p:nvPr/>
          </p:nvSpPr>
          <p:spPr>
            <a:xfrm>
              <a:off x="69014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pt-BR" sz="1000" b="1" dirty="0">
                  <a:solidFill>
                    <a:schemeClr val="bg1"/>
                  </a:solidFill>
                </a:rPr>
                <a:t>S2</a:t>
              </a:r>
              <a:endParaRPr lang="pt-BR" sz="1000" dirty="0">
                <a:solidFill>
                  <a:schemeClr val="bg1"/>
                </a:solidFill>
              </a:endParaRPr>
            </a:p>
          </p:txBody>
        </p:sp>
        <p:sp>
          <p:nvSpPr>
            <p:cNvPr id="107" name="Caixa de texto 106">
              <a:extLst>
                <a:ext uri="{FF2B5EF4-FFF2-40B4-BE49-F238E27FC236}">
                  <a16:creationId xmlns:a16="http://schemas.microsoft.com/office/drawing/2014/main" id="{1B2A0732-77CE-4CCD-9584-C8A3BD068222}"/>
                </a:ext>
              </a:extLst>
            </p:cNvPr>
            <p:cNvSpPr txBox="1"/>
            <p:nvPr/>
          </p:nvSpPr>
          <p:spPr>
            <a:xfrm>
              <a:off x="75488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pt-BR" sz="1000" b="1" dirty="0">
                  <a:solidFill>
                    <a:schemeClr val="bg1"/>
                  </a:solidFill>
                </a:rPr>
                <a:t>S3</a:t>
              </a:r>
              <a:endParaRPr lang="pt-BR" sz="1000" dirty="0">
                <a:solidFill>
                  <a:schemeClr val="bg1"/>
                </a:solidFill>
              </a:endParaRPr>
            </a:p>
          </p:txBody>
        </p:sp>
        <p:sp>
          <p:nvSpPr>
            <p:cNvPr id="108" name="Caixa de texto 107">
              <a:extLst>
                <a:ext uri="{FF2B5EF4-FFF2-40B4-BE49-F238E27FC236}">
                  <a16:creationId xmlns:a16="http://schemas.microsoft.com/office/drawing/2014/main" id="{D56C61BF-4889-44FB-9251-6B314A0F79CE}"/>
                </a:ext>
              </a:extLst>
            </p:cNvPr>
            <p:cNvSpPr txBox="1"/>
            <p:nvPr/>
          </p:nvSpPr>
          <p:spPr>
            <a:xfrm>
              <a:off x="81963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pt-BR" sz="1000" b="1" dirty="0">
                  <a:solidFill>
                    <a:schemeClr val="bg1"/>
                  </a:solidFill>
                </a:rPr>
                <a:t>S4</a:t>
              </a:r>
              <a:endParaRPr lang="pt-BR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16" name="Conector Reto 115" title="Linhas q">
              <a:extLst>
                <a:ext uri="{FF2B5EF4-FFF2-40B4-BE49-F238E27FC236}">
                  <a16:creationId xmlns:a16="http://schemas.microsoft.com/office/drawing/2014/main" id="{4DA2396D-B4BC-4F88-8123-D131FA8D902B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4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 title="Linhas q">
              <a:extLst>
                <a:ext uri="{FF2B5EF4-FFF2-40B4-BE49-F238E27FC236}">
                  <a16:creationId xmlns:a16="http://schemas.microsoft.com/office/drawing/2014/main" id="{9BE12822-D1FA-4F04-BA60-04815B2B1B4D}"/>
                </a:ext>
              </a:extLst>
            </p:cNvPr>
            <p:cNvCxnSpPr>
              <a:cxnSpLocks/>
            </p:cNvCxnSpPr>
            <p:nvPr/>
          </p:nvCxnSpPr>
          <p:spPr>
            <a:xfrm>
              <a:off x="765331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Conector Reto 154" title="linhas de texto explicativo">
            <a:extLst>
              <a:ext uri="{FF2B5EF4-FFF2-40B4-BE49-F238E27FC236}">
                <a16:creationId xmlns:a16="http://schemas.microsoft.com/office/drawing/2014/main" id="{975C6F4D-FEC6-41F0-80BD-1FBB84859CE0}"/>
              </a:ext>
            </a:extLst>
          </p:cNvPr>
          <p:cNvCxnSpPr>
            <a:cxnSpLocks/>
          </p:cNvCxnSpPr>
          <p:nvPr/>
        </p:nvCxnSpPr>
        <p:spPr>
          <a:xfrm>
            <a:off x="6354418" y="4900555"/>
            <a:ext cx="4332" cy="1047453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 title="Marco">
            <a:extLst>
              <a:ext uri="{FF2B5EF4-FFF2-40B4-BE49-F238E27FC236}">
                <a16:creationId xmlns:a16="http://schemas.microsoft.com/office/drawing/2014/main" id="{4ACC178D-DE1C-476D-BD2B-DDD03D3DC824}"/>
              </a:ext>
            </a:extLst>
          </p:cNvPr>
          <p:cNvGrpSpPr/>
          <p:nvPr/>
        </p:nvGrpSpPr>
        <p:grpSpPr>
          <a:xfrm>
            <a:off x="5653543" y="3887163"/>
            <a:ext cx="2085418" cy="902742"/>
            <a:chOff x="5653543" y="3048963"/>
            <a:chExt cx="2085418" cy="902742"/>
          </a:xfrm>
        </p:grpSpPr>
        <p:grpSp>
          <p:nvGrpSpPr>
            <p:cNvPr id="135" name="Grupo 134" title="Texto de Marco">
              <a:extLst>
                <a:ext uri="{FF2B5EF4-FFF2-40B4-BE49-F238E27FC236}">
                  <a16:creationId xmlns:a16="http://schemas.microsoft.com/office/drawing/2014/main" id="{9C021FC8-E21C-449A-BF58-8B0A19ABB84F}"/>
                </a:ext>
              </a:extLst>
            </p:cNvPr>
            <p:cNvGrpSpPr/>
            <p:nvPr/>
          </p:nvGrpSpPr>
          <p:grpSpPr>
            <a:xfrm>
              <a:off x="6280626" y="3108996"/>
              <a:ext cx="1458335" cy="727511"/>
              <a:chOff x="2110554" y="2162177"/>
              <a:chExt cx="1458335" cy="727511"/>
            </a:xfrm>
          </p:grpSpPr>
          <p:sp>
            <p:nvSpPr>
              <p:cNvPr id="136" name="Caixa de texto 135">
                <a:extLst>
                  <a:ext uri="{FF2B5EF4-FFF2-40B4-BE49-F238E27FC236}">
                    <a16:creationId xmlns:a16="http://schemas.microsoft.com/office/drawing/2014/main" id="{80DC6BE6-5DF7-410B-BE5E-F673AF7AE5AE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R4DS II</a:t>
                </a:r>
              </a:p>
            </p:txBody>
          </p:sp>
          <p:sp>
            <p:nvSpPr>
              <p:cNvPr id="137" name="Caixa de texto 136">
                <a:extLst>
                  <a:ext uri="{FF2B5EF4-FFF2-40B4-BE49-F238E27FC236}">
                    <a16:creationId xmlns:a16="http://schemas.microsoft.com/office/drawing/2014/main" id="{0DEFCEAC-68C1-40F1-9B35-3772D46BCCEF}"/>
                  </a:ext>
                </a:extLst>
              </p:cNvPr>
              <p:cNvSpPr txBox="1"/>
              <p:nvPr/>
            </p:nvSpPr>
            <p:spPr>
              <a:xfrm>
                <a:off x="2110554" y="2470633"/>
                <a:ext cx="1458335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pt-B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 para Ciência de Dados II</a:t>
                </a:r>
              </a:p>
            </p:txBody>
          </p:sp>
          <p:sp>
            <p:nvSpPr>
              <p:cNvPr id="138" name="Caixa de texto 137">
                <a:extLst>
                  <a:ext uri="{FF2B5EF4-FFF2-40B4-BE49-F238E27FC236}">
                    <a16:creationId xmlns:a16="http://schemas.microsoft.com/office/drawing/2014/main" id="{0F387823-885E-4A41-A4D0-57E943BD93E7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rtl="0"/>
                <a:r>
                  <a:rPr lang="pt-B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27/04 a 13/05</a:t>
                </a:r>
              </a:p>
            </p:txBody>
          </p:sp>
        </p:grpSp>
        <p:sp>
          <p:nvSpPr>
            <p:cNvPr id="199" name="Retângulo: Cantos Arredondados 198" title="Elemento Gráfico de Marco">
              <a:extLst>
                <a:ext uri="{FF2B5EF4-FFF2-40B4-BE49-F238E27FC236}">
                  <a16:creationId xmlns:a16="http://schemas.microsoft.com/office/drawing/2014/main" id="{EED5FFAD-AAB2-4E26-9CF2-CC5E610EB133}"/>
                </a:ext>
              </a:extLst>
            </p:cNvPr>
            <p:cNvSpPr/>
            <p:nvPr/>
          </p:nvSpPr>
          <p:spPr>
            <a:xfrm>
              <a:off x="6257081" y="3800584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pic>
          <p:nvPicPr>
            <p:cNvPr id="202" name="Elemento gráfico 201" title="Sinalizador de marco">
              <a:extLst>
                <a:ext uri="{FF2B5EF4-FFF2-40B4-BE49-F238E27FC236}">
                  <a16:creationId xmlns:a16="http://schemas.microsoft.com/office/drawing/2014/main" id="{347C8125-CF6B-45E2-9570-6B05979E8D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5653543" y="3048963"/>
              <a:ext cx="573660" cy="422383"/>
            </a:xfrm>
            <a:prstGeom prst="rect">
              <a:avLst/>
            </a:prstGeom>
          </p:spPr>
        </p:pic>
        <p:sp>
          <p:nvSpPr>
            <p:cNvPr id="203" name="Retângulo 202">
              <a:extLst>
                <a:ext uri="{FF2B5EF4-FFF2-40B4-BE49-F238E27FC236}">
                  <a16:creationId xmlns:a16="http://schemas.microsoft.com/office/drawing/2014/main" id="{0E2D369F-E989-4CE7-BFD8-515126BA2C6B}"/>
                </a:ext>
              </a:extLst>
            </p:cNvPr>
            <p:cNvSpPr/>
            <p:nvPr/>
          </p:nvSpPr>
          <p:spPr>
            <a:xfrm>
              <a:off x="5893365" y="3141299"/>
              <a:ext cx="341760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</a:p>
          </p:txBody>
        </p:sp>
      </p:grpSp>
      <p:cxnSp>
        <p:nvCxnSpPr>
          <p:cNvPr id="52" name="Conector Reto 51" title="linhas de texto explicativo">
            <a:extLst>
              <a:ext uri="{FF2B5EF4-FFF2-40B4-BE49-F238E27FC236}">
                <a16:creationId xmlns:a16="http://schemas.microsoft.com/office/drawing/2014/main" id="{F54047B2-9C08-4A8C-A924-AA676C29FB41}"/>
              </a:ext>
            </a:extLst>
          </p:cNvPr>
          <p:cNvCxnSpPr>
            <a:cxnSpLocks/>
          </p:cNvCxnSpPr>
          <p:nvPr/>
        </p:nvCxnSpPr>
        <p:spPr>
          <a:xfrm>
            <a:off x="3769620" y="2214138"/>
            <a:ext cx="14263" cy="1777282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o 24" descr="Ano 4">
            <a:extLst>
              <a:ext uri="{FF2B5EF4-FFF2-40B4-BE49-F238E27FC236}">
                <a16:creationId xmlns:a16="http://schemas.microsoft.com/office/drawing/2014/main" id="{3918C8B4-69B8-499D-A277-18AE7198594A}"/>
              </a:ext>
            </a:extLst>
          </p:cNvPr>
          <p:cNvGrpSpPr/>
          <p:nvPr/>
        </p:nvGrpSpPr>
        <p:grpSpPr>
          <a:xfrm>
            <a:off x="8665694" y="5778006"/>
            <a:ext cx="2866501" cy="1049500"/>
            <a:chOff x="8665694" y="5778006"/>
            <a:chExt cx="2866501" cy="1049500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46B7F3B1-E639-4E45-8C09-EEE9623F5744}"/>
                </a:ext>
              </a:extLst>
            </p:cNvPr>
            <p:cNvSpPr/>
            <p:nvPr/>
          </p:nvSpPr>
          <p:spPr>
            <a:xfrm>
              <a:off x="10773302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22990B42-96AA-4CDA-BEF5-915FC5414678}"/>
                </a:ext>
              </a:extLst>
            </p:cNvPr>
            <p:cNvSpPr/>
            <p:nvPr/>
          </p:nvSpPr>
          <p:spPr>
            <a:xfrm>
              <a:off x="10122723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0B111BE8-D235-4A79-B144-43953D0D52B3}"/>
                </a:ext>
              </a:extLst>
            </p:cNvPr>
            <p:cNvSpPr/>
            <p:nvPr/>
          </p:nvSpPr>
          <p:spPr>
            <a:xfrm>
              <a:off x="9475478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04E8807B-9D7A-452A-B3FB-3E2BE3E94F86}"/>
                </a:ext>
              </a:extLst>
            </p:cNvPr>
            <p:cNvSpPr/>
            <p:nvPr/>
          </p:nvSpPr>
          <p:spPr>
            <a:xfrm>
              <a:off x="8822434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98" name="Caixa de texto 197">
              <a:extLst>
                <a:ext uri="{FF2B5EF4-FFF2-40B4-BE49-F238E27FC236}">
                  <a16:creationId xmlns:a16="http://schemas.microsoft.com/office/drawing/2014/main" id="{384B4D5E-DF22-4556-9F7B-E0627361D734}"/>
                </a:ext>
              </a:extLst>
            </p:cNvPr>
            <p:cNvSpPr txBox="1"/>
            <p:nvPr/>
          </p:nvSpPr>
          <p:spPr>
            <a:xfrm>
              <a:off x="8665694" y="6613825"/>
              <a:ext cx="809784" cy="2136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pt-B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2020 - Junho</a:t>
              </a:r>
            </a:p>
          </p:txBody>
        </p:sp>
        <p:cxnSp>
          <p:nvCxnSpPr>
            <p:cNvPr id="168" name="Conector Reto 167" title="Linhas q">
              <a:extLst>
                <a:ext uri="{FF2B5EF4-FFF2-40B4-BE49-F238E27FC236}">
                  <a16:creationId xmlns:a16="http://schemas.microsoft.com/office/drawing/2014/main" id="{8E9F4AD8-209B-4EEC-A9BA-70788AD0F9CD}"/>
                </a:ext>
              </a:extLst>
            </p:cNvPr>
            <p:cNvCxnSpPr>
              <a:cxnSpLocks/>
            </p:cNvCxnSpPr>
            <p:nvPr/>
          </p:nvCxnSpPr>
          <p:spPr>
            <a:xfrm>
              <a:off x="10889715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to 184" title="Linhas q">
              <a:extLst>
                <a:ext uri="{FF2B5EF4-FFF2-40B4-BE49-F238E27FC236}">
                  <a16:creationId xmlns:a16="http://schemas.microsoft.com/office/drawing/2014/main" id="{50ED100A-CA03-4917-8145-C5BDF28B1587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5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tângulo: Cantos Arredondados 190" title="Barra de ano">
              <a:extLst>
                <a:ext uri="{FF2B5EF4-FFF2-40B4-BE49-F238E27FC236}">
                  <a16:creationId xmlns:a16="http://schemas.microsoft.com/office/drawing/2014/main" id="{45AC82F1-31F7-4BDE-BF7C-2E9A090107E7}"/>
                </a:ext>
              </a:extLst>
            </p:cNvPr>
            <p:cNvSpPr/>
            <p:nvPr/>
          </p:nvSpPr>
          <p:spPr>
            <a:xfrm>
              <a:off x="8958866" y="6375798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09" name="Caixa de texto 108">
              <a:extLst>
                <a:ext uri="{FF2B5EF4-FFF2-40B4-BE49-F238E27FC236}">
                  <a16:creationId xmlns:a16="http://schemas.microsoft.com/office/drawing/2014/main" id="{611F0B67-8314-4DF8-99E7-108753641C77}"/>
                </a:ext>
              </a:extLst>
            </p:cNvPr>
            <p:cNvSpPr txBox="1"/>
            <p:nvPr/>
          </p:nvSpPr>
          <p:spPr>
            <a:xfrm>
              <a:off x="88437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pt-BR" sz="1000" b="1" dirty="0">
                  <a:solidFill>
                    <a:schemeClr val="bg1"/>
                  </a:solidFill>
                </a:rPr>
                <a:t>S1</a:t>
              </a:r>
              <a:endParaRPr lang="pt-BR" sz="1000" dirty="0">
                <a:solidFill>
                  <a:schemeClr val="bg1"/>
                </a:solidFill>
              </a:endParaRPr>
            </a:p>
          </p:txBody>
        </p:sp>
        <p:sp>
          <p:nvSpPr>
            <p:cNvPr id="110" name="Caixa de texto 109">
              <a:extLst>
                <a:ext uri="{FF2B5EF4-FFF2-40B4-BE49-F238E27FC236}">
                  <a16:creationId xmlns:a16="http://schemas.microsoft.com/office/drawing/2014/main" id="{BAA83CD7-1992-4845-9916-79B3A6737423}"/>
                </a:ext>
              </a:extLst>
            </p:cNvPr>
            <p:cNvSpPr txBox="1"/>
            <p:nvPr/>
          </p:nvSpPr>
          <p:spPr>
            <a:xfrm>
              <a:off x="94912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pt-BR" sz="1000" b="1" dirty="0">
                  <a:solidFill>
                    <a:schemeClr val="bg1"/>
                  </a:solidFill>
                </a:rPr>
                <a:t>S2</a:t>
              </a:r>
              <a:endParaRPr lang="pt-BR" sz="1000" dirty="0">
                <a:solidFill>
                  <a:schemeClr val="bg1"/>
                </a:solidFill>
              </a:endParaRPr>
            </a:p>
          </p:txBody>
        </p:sp>
        <p:sp>
          <p:nvSpPr>
            <p:cNvPr id="111" name="Caixa de texto 110">
              <a:extLst>
                <a:ext uri="{FF2B5EF4-FFF2-40B4-BE49-F238E27FC236}">
                  <a16:creationId xmlns:a16="http://schemas.microsoft.com/office/drawing/2014/main" id="{2F2B6738-A856-4DBF-B465-BC5964B0D7BC}"/>
                </a:ext>
              </a:extLst>
            </p:cNvPr>
            <p:cNvSpPr txBox="1"/>
            <p:nvPr/>
          </p:nvSpPr>
          <p:spPr>
            <a:xfrm>
              <a:off x="101386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pt-BR" sz="1000" dirty="0">
                  <a:solidFill>
                    <a:schemeClr val="bg1"/>
                  </a:solidFill>
                </a:rPr>
                <a:t>S3</a:t>
              </a:r>
            </a:p>
          </p:txBody>
        </p:sp>
        <p:sp>
          <p:nvSpPr>
            <p:cNvPr id="112" name="Caixa de texto 111">
              <a:extLst>
                <a:ext uri="{FF2B5EF4-FFF2-40B4-BE49-F238E27FC236}">
                  <a16:creationId xmlns:a16="http://schemas.microsoft.com/office/drawing/2014/main" id="{C941D233-C1E8-47A4-83C7-CEDB158017C3}"/>
                </a:ext>
              </a:extLst>
            </p:cNvPr>
            <p:cNvSpPr txBox="1"/>
            <p:nvPr/>
          </p:nvSpPr>
          <p:spPr>
            <a:xfrm>
              <a:off x="107861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pt-BR" sz="1000" b="1" dirty="0">
                  <a:solidFill>
                    <a:schemeClr val="bg1"/>
                  </a:solidFill>
                </a:rPr>
                <a:t>S4</a:t>
              </a:r>
              <a:endParaRPr lang="pt-BR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19" name="Conector Reto 118" title="Linhas q">
              <a:extLst>
                <a:ext uri="{FF2B5EF4-FFF2-40B4-BE49-F238E27FC236}">
                  <a16:creationId xmlns:a16="http://schemas.microsoft.com/office/drawing/2014/main" id="{B2F5D208-76CB-4E99-B318-4CFFE5BABDD1}"/>
                </a:ext>
              </a:extLst>
            </p:cNvPr>
            <p:cNvCxnSpPr>
              <a:cxnSpLocks/>
            </p:cNvCxnSpPr>
            <p:nvPr/>
          </p:nvCxnSpPr>
          <p:spPr>
            <a:xfrm>
              <a:off x="894787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to 124" title="Linhas q">
              <a:extLst>
                <a:ext uri="{FF2B5EF4-FFF2-40B4-BE49-F238E27FC236}">
                  <a16:creationId xmlns:a16="http://schemas.microsoft.com/office/drawing/2014/main" id="{B7494A14-757D-4771-B974-AF9C4A42FDE7}"/>
                </a:ext>
              </a:extLst>
            </p:cNvPr>
            <p:cNvCxnSpPr>
              <a:cxnSpLocks/>
            </p:cNvCxnSpPr>
            <p:nvPr/>
          </p:nvCxnSpPr>
          <p:spPr>
            <a:xfrm>
              <a:off x="1024244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0" name="Conector Reto 176" title="linhas de texto explicativo">
            <a:extLst>
              <a:ext uri="{FF2B5EF4-FFF2-40B4-BE49-F238E27FC236}">
                <a16:creationId xmlns:a16="http://schemas.microsoft.com/office/drawing/2014/main" id="{85CD8B19-6909-43B7-B847-DBB7F0A18D5F}"/>
              </a:ext>
            </a:extLst>
          </p:cNvPr>
          <p:cNvCxnSpPr>
            <a:cxnSpLocks/>
          </p:cNvCxnSpPr>
          <p:nvPr/>
        </p:nvCxnSpPr>
        <p:spPr>
          <a:xfrm>
            <a:off x="2475056" y="2211153"/>
            <a:ext cx="4331" cy="3576549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upo 16" title="Marco">
            <a:extLst>
              <a:ext uri="{FF2B5EF4-FFF2-40B4-BE49-F238E27FC236}">
                <a16:creationId xmlns:a16="http://schemas.microsoft.com/office/drawing/2014/main" id="{16C07F7D-8F7B-4C61-9BBF-5BF4DBC95A0E}"/>
              </a:ext>
            </a:extLst>
          </p:cNvPr>
          <p:cNvGrpSpPr/>
          <p:nvPr/>
        </p:nvGrpSpPr>
        <p:grpSpPr>
          <a:xfrm>
            <a:off x="2330164" y="1275644"/>
            <a:ext cx="1294782" cy="840739"/>
            <a:chOff x="8838171" y="1092085"/>
            <a:chExt cx="1294782" cy="840739"/>
          </a:xfrm>
        </p:grpSpPr>
        <p:grpSp>
          <p:nvGrpSpPr>
            <p:cNvPr id="212" name="Grupo 6" title="Texto de Marco">
              <a:extLst>
                <a:ext uri="{FF2B5EF4-FFF2-40B4-BE49-F238E27FC236}">
                  <a16:creationId xmlns:a16="http://schemas.microsoft.com/office/drawing/2014/main" id="{4C079E9F-8913-4F0C-B70B-AF1E3C3C6007}"/>
                </a:ext>
              </a:extLst>
            </p:cNvPr>
            <p:cNvGrpSpPr/>
            <p:nvPr/>
          </p:nvGrpSpPr>
          <p:grpSpPr>
            <a:xfrm>
              <a:off x="8838171" y="1092085"/>
              <a:ext cx="1294782" cy="727511"/>
              <a:chOff x="9170729" y="2825146"/>
              <a:chExt cx="1294782" cy="727511"/>
            </a:xfrm>
          </p:grpSpPr>
          <p:sp>
            <p:nvSpPr>
              <p:cNvPr id="216" name="Caixa de texto 170">
                <a:extLst>
                  <a:ext uri="{FF2B5EF4-FFF2-40B4-BE49-F238E27FC236}">
                    <a16:creationId xmlns:a16="http://schemas.microsoft.com/office/drawing/2014/main" id="{A2505E4A-D422-43AE-BFAA-4EFED836E2A3}"/>
                  </a:ext>
                </a:extLst>
              </p:cNvPr>
              <p:cNvSpPr txBox="1"/>
              <p:nvPr/>
            </p:nvSpPr>
            <p:spPr>
              <a:xfrm>
                <a:off x="9170729" y="2825146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Regressão</a:t>
                </a:r>
              </a:p>
            </p:txBody>
          </p:sp>
          <p:sp>
            <p:nvSpPr>
              <p:cNvPr id="217" name="Caixa de texto 171">
                <a:extLst>
                  <a:ext uri="{FF2B5EF4-FFF2-40B4-BE49-F238E27FC236}">
                    <a16:creationId xmlns:a16="http://schemas.microsoft.com/office/drawing/2014/main" id="{DA274736-8A1C-435D-ADC0-A4DADB9F657E}"/>
                  </a:ext>
                </a:extLst>
              </p:cNvPr>
              <p:cNvSpPr txBox="1"/>
              <p:nvPr/>
            </p:nvSpPr>
            <p:spPr>
              <a:xfrm>
                <a:off x="9170729" y="3133602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pt-B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Modelos lineares em R</a:t>
                </a:r>
              </a:p>
            </p:txBody>
          </p:sp>
          <p:sp>
            <p:nvSpPr>
              <p:cNvPr id="218" name="Caixa de texto 172">
                <a:extLst>
                  <a:ext uri="{FF2B5EF4-FFF2-40B4-BE49-F238E27FC236}">
                    <a16:creationId xmlns:a16="http://schemas.microsoft.com/office/drawing/2014/main" id="{99D13159-39DF-4D61-A249-69D4C9AF6A61}"/>
                  </a:ext>
                </a:extLst>
              </p:cNvPr>
              <p:cNvSpPr txBox="1"/>
              <p:nvPr/>
            </p:nvSpPr>
            <p:spPr>
              <a:xfrm>
                <a:off x="9170730" y="3316920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rtl="0"/>
                <a:r>
                  <a:rPr lang="pt-B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14/03</a:t>
                </a:r>
              </a:p>
            </p:txBody>
          </p:sp>
        </p:grpSp>
        <p:sp>
          <p:nvSpPr>
            <p:cNvPr id="214" name="Retângulo: Cantos Arredondados 213" title="Elemento Gráfico de Marco">
              <a:extLst>
                <a:ext uri="{FF2B5EF4-FFF2-40B4-BE49-F238E27FC236}">
                  <a16:creationId xmlns:a16="http://schemas.microsoft.com/office/drawing/2014/main" id="{EFA268A6-1DDF-45A9-9F79-3275F7B1DFC1}"/>
                </a:ext>
              </a:extLst>
            </p:cNvPr>
            <p:cNvSpPr/>
            <p:nvPr/>
          </p:nvSpPr>
          <p:spPr>
            <a:xfrm>
              <a:off x="8842061" y="178170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221" name="Retângulo 220">
            <a:extLst>
              <a:ext uri="{FF2B5EF4-FFF2-40B4-BE49-F238E27FC236}">
                <a16:creationId xmlns:a16="http://schemas.microsoft.com/office/drawing/2014/main" id="{23937D79-D0E2-483A-8E71-D2268044A5FE}"/>
              </a:ext>
            </a:extLst>
          </p:cNvPr>
          <p:cNvSpPr/>
          <p:nvPr/>
        </p:nvSpPr>
        <p:spPr>
          <a:xfrm>
            <a:off x="3299660" y="4006835"/>
            <a:ext cx="341760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rtl="0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  <p:grpSp>
        <p:nvGrpSpPr>
          <p:cNvPr id="222" name="Grupo 16" title="Marco">
            <a:extLst>
              <a:ext uri="{FF2B5EF4-FFF2-40B4-BE49-F238E27FC236}">
                <a16:creationId xmlns:a16="http://schemas.microsoft.com/office/drawing/2014/main" id="{87650F9C-A6B4-41CD-BE6D-0B8F549A27D3}"/>
              </a:ext>
            </a:extLst>
          </p:cNvPr>
          <p:cNvGrpSpPr/>
          <p:nvPr/>
        </p:nvGrpSpPr>
        <p:grpSpPr>
          <a:xfrm>
            <a:off x="3673189" y="1285169"/>
            <a:ext cx="1294782" cy="840739"/>
            <a:chOff x="8838171" y="1092085"/>
            <a:chExt cx="1294782" cy="840739"/>
          </a:xfrm>
        </p:grpSpPr>
        <p:grpSp>
          <p:nvGrpSpPr>
            <p:cNvPr id="223" name="Grupo 6" title="Texto de Marco">
              <a:extLst>
                <a:ext uri="{FF2B5EF4-FFF2-40B4-BE49-F238E27FC236}">
                  <a16:creationId xmlns:a16="http://schemas.microsoft.com/office/drawing/2014/main" id="{22D120DD-98B3-4B65-9AA3-BA8A8855BD2C}"/>
                </a:ext>
              </a:extLst>
            </p:cNvPr>
            <p:cNvGrpSpPr/>
            <p:nvPr/>
          </p:nvGrpSpPr>
          <p:grpSpPr>
            <a:xfrm>
              <a:off x="8838171" y="1092085"/>
              <a:ext cx="1294782" cy="727511"/>
              <a:chOff x="9170729" y="2825146"/>
              <a:chExt cx="1294782" cy="727511"/>
            </a:xfrm>
          </p:grpSpPr>
          <p:sp>
            <p:nvSpPr>
              <p:cNvPr id="225" name="Caixa de texto 170">
                <a:extLst>
                  <a:ext uri="{FF2B5EF4-FFF2-40B4-BE49-F238E27FC236}">
                    <a16:creationId xmlns:a16="http://schemas.microsoft.com/office/drawing/2014/main" id="{7EBB043E-5A32-42FA-9675-E1FFC799771E}"/>
                  </a:ext>
                </a:extLst>
              </p:cNvPr>
              <p:cNvSpPr txBox="1"/>
              <p:nvPr/>
            </p:nvSpPr>
            <p:spPr>
              <a:xfrm>
                <a:off x="9170729" y="2825146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WS I</a:t>
                </a:r>
              </a:p>
            </p:txBody>
          </p:sp>
          <p:sp>
            <p:nvSpPr>
              <p:cNvPr id="226" name="Caixa de texto 171">
                <a:extLst>
                  <a:ext uri="{FF2B5EF4-FFF2-40B4-BE49-F238E27FC236}">
                    <a16:creationId xmlns:a16="http://schemas.microsoft.com/office/drawing/2014/main" id="{E62EC916-A80C-4685-A362-CD237BE83690}"/>
                  </a:ext>
                </a:extLst>
              </p:cNvPr>
              <p:cNvSpPr txBox="1"/>
              <p:nvPr/>
            </p:nvSpPr>
            <p:spPr>
              <a:xfrm>
                <a:off x="9170729" y="3133602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pt-B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Raspagem de dados I</a:t>
                </a:r>
              </a:p>
            </p:txBody>
          </p:sp>
          <p:sp>
            <p:nvSpPr>
              <p:cNvPr id="227" name="Caixa de texto 172">
                <a:extLst>
                  <a:ext uri="{FF2B5EF4-FFF2-40B4-BE49-F238E27FC236}">
                    <a16:creationId xmlns:a16="http://schemas.microsoft.com/office/drawing/2014/main" id="{EBDA075D-5157-42E7-B06C-136F7769EC17}"/>
                  </a:ext>
                </a:extLst>
              </p:cNvPr>
              <p:cNvSpPr txBox="1"/>
              <p:nvPr/>
            </p:nvSpPr>
            <p:spPr>
              <a:xfrm>
                <a:off x="9170730" y="3316920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rtl="0"/>
                <a:r>
                  <a:rPr lang="pt-B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28/03</a:t>
                </a:r>
              </a:p>
            </p:txBody>
          </p:sp>
        </p:grpSp>
        <p:sp>
          <p:nvSpPr>
            <p:cNvPr id="224" name="Retângulo: Cantos Arredondados 223" title="Elemento Gráfico de Marco">
              <a:extLst>
                <a:ext uri="{FF2B5EF4-FFF2-40B4-BE49-F238E27FC236}">
                  <a16:creationId xmlns:a16="http://schemas.microsoft.com/office/drawing/2014/main" id="{D044D7E2-D3DA-40F3-B5E8-05EBB3F2E34F}"/>
                </a:ext>
              </a:extLst>
            </p:cNvPr>
            <p:cNvSpPr/>
            <p:nvPr/>
          </p:nvSpPr>
          <p:spPr>
            <a:xfrm>
              <a:off x="8842061" y="178170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cxnSp>
        <p:nvCxnSpPr>
          <p:cNvPr id="229" name="Conector Reto 51" title="linhas de texto explicativo">
            <a:extLst>
              <a:ext uri="{FF2B5EF4-FFF2-40B4-BE49-F238E27FC236}">
                <a16:creationId xmlns:a16="http://schemas.microsoft.com/office/drawing/2014/main" id="{D4092B95-285C-474D-B2C9-077B2EE569CC}"/>
              </a:ext>
            </a:extLst>
          </p:cNvPr>
          <p:cNvCxnSpPr>
            <a:cxnSpLocks/>
          </p:cNvCxnSpPr>
          <p:nvPr/>
        </p:nvCxnSpPr>
        <p:spPr>
          <a:xfrm>
            <a:off x="6341370" y="2195088"/>
            <a:ext cx="14263" cy="1777282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upo 16" title="Marco">
            <a:extLst>
              <a:ext uri="{FF2B5EF4-FFF2-40B4-BE49-F238E27FC236}">
                <a16:creationId xmlns:a16="http://schemas.microsoft.com/office/drawing/2014/main" id="{DDA4E75F-DBF1-4DA3-95B5-AC4FE57B4929}"/>
              </a:ext>
            </a:extLst>
          </p:cNvPr>
          <p:cNvGrpSpPr/>
          <p:nvPr/>
        </p:nvGrpSpPr>
        <p:grpSpPr>
          <a:xfrm>
            <a:off x="6244939" y="1266119"/>
            <a:ext cx="1294782" cy="840739"/>
            <a:chOff x="8838171" y="1092085"/>
            <a:chExt cx="1294782" cy="840739"/>
          </a:xfrm>
        </p:grpSpPr>
        <p:grpSp>
          <p:nvGrpSpPr>
            <p:cNvPr id="231" name="Grupo 6" title="Texto de Marco">
              <a:extLst>
                <a:ext uri="{FF2B5EF4-FFF2-40B4-BE49-F238E27FC236}">
                  <a16:creationId xmlns:a16="http://schemas.microsoft.com/office/drawing/2014/main" id="{FC21AC19-DB42-49C9-83BA-C651DC4EA187}"/>
                </a:ext>
              </a:extLst>
            </p:cNvPr>
            <p:cNvGrpSpPr/>
            <p:nvPr/>
          </p:nvGrpSpPr>
          <p:grpSpPr>
            <a:xfrm>
              <a:off x="8838171" y="1092085"/>
              <a:ext cx="1294782" cy="727511"/>
              <a:chOff x="9170729" y="2825146"/>
              <a:chExt cx="1294782" cy="727511"/>
            </a:xfrm>
          </p:grpSpPr>
          <p:sp>
            <p:nvSpPr>
              <p:cNvPr id="233" name="Caixa de texto 170">
                <a:extLst>
                  <a:ext uri="{FF2B5EF4-FFF2-40B4-BE49-F238E27FC236}">
                    <a16:creationId xmlns:a16="http://schemas.microsoft.com/office/drawing/2014/main" id="{6D03AC7F-2DC3-4CCF-BD5E-90D61DB86AF3}"/>
                  </a:ext>
                </a:extLst>
              </p:cNvPr>
              <p:cNvSpPr txBox="1"/>
              <p:nvPr/>
            </p:nvSpPr>
            <p:spPr>
              <a:xfrm>
                <a:off x="9170729" y="2825146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WS II</a:t>
                </a:r>
              </a:p>
            </p:txBody>
          </p:sp>
          <p:sp>
            <p:nvSpPr>
              <p:cNvPr id="234" name="Caixa de texto 171">
                <a:extLst>
                  <a:ext uri="{FF2B5EF4-FFF2-40B4-BE49-F238E27FC236}">
                    <a16:creationId xmlns:a16="http://schemas.microsoft.com/office/drawing/2014/main" id="{2D2555C6-19EE-4EF1-A244-A0CC3904ADED}"/>
                  </a:ext>
                </a:extLst>
              </p:cNvPr>
              <p:cNvSpPr txBox="1"/>
              <p:nvPr/>
            </p:nvSpPr>
            <p:spPr>
              <a:xfrm>
                <a:off x="9170729" y="3133602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pt-B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Raspagem de dados II</a:t>
                </a:r>
              </a:p>
            </p:txBody>
          </p:sp>
          <p:sp>
            <p:nvSpPr>
              <p:cNvPr id="235" name="Caixa de texto 172">
                <a:extLst>
                  <a:ext uri="{FF2B5EF4-FFF2-40B4-BE49-F238E27FC236}">
                    <a16:creationId xmlns:a16="http://schemas.microsoft.com/office/drawing/2014/main" id="{37814CDF-A24C-491B-BD07-96822C64028A}"/>
                  </a:ext>
                </a:extLst>
              </p:cNvPr>
              <p:cNvSpPr txBox="1"/>
              <p:nvPr/>
            </p:nvSpPr>
            <p:spPr>
              <a:xfrm>
                <a:off x="9170730" y="3316920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rtl="0"/>
                <a:r>
                  <a:rPr lang="pt-B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25/04</a:t>
                </a:r>
              </a:p>
            </p:txBody>
          </p:sp>
        </p:grpSp>
        <p:sp>
          <p:nvSpPr>
            <p:cNvPr id="232" name="Retângulo: Cantos Arredondados 231" title="Elemento Gráfico de Marco">
              <a:extLst>
                <a:ext uri="{FF2B5EF4-FFF2-40B4-BE49-F238E27FC236}">
                  <a16:creationId xmlns:a16="http://schemas.microsoft.com/office/drawing/2014/main" id="{BEA1FB75-5830-4E73-9FDB-1FFA66CFC0F2}"/>
                </a:ext>
              </a:extLst>
            </p:cNvPr>
            <p:cNvSpPr/>
            <p:nvPr/>
          </p:nvSpPr>
          <p:spPr>
            <a:xfrm>
              <a:off x="8842061" y="178170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cxnSp>
        <p:nvCxnSpPr>
          <p:cNvPr id="236" name="Conector Reto 176" title="linhas de texto explicativo">
            <a:extLst>
              <a:ext uri="{FF2B5EF4-FFF2-40B4-BE49-F238E27FC236}">
                <a16:creationId xmlns:a16="http://schemas.microsoft.com/office/drawing/2014/main" id="{D58BCF9D-8DF0-49C4-9BC8-8C4F65FE5AE3}"/>
              </a:ext>
            </a:extLst>
          </p:cNvPr>
          <p:cNvCxnSpPr>
            <a:cxnSpLocks/>
          </p:cNvCxnSpPr>
          <p:nvPr/>
        </p:nvCxnSpPr>
        <p:spPr>
          <a:xfrm>
            <a:off x="7637665" y="2211153"/>
            <a:ext cx="4331" cy="3576549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upo 16" title="Marco">
            <a:extLst>
              <a:ext uri="{FF2B5EF4-FFF2-40B4-BE49-F238E27FC236}">
                <a16:creationId xmlns:a16="http://schemas.microsoft.com/office/drawing/2014/main" id="{3519312F-E395-463A-99BD-682E497CDC0B}"/>
              </a:ext>
            </a:extLst>
          </p:cNvPr>
          <p:cNvGrpSpPr/>
          <p:nvPr/>
        </p:nvGrpSpPr>
        <p:grpSpPr>
          <a:xfrm>
            <a:off x="7492772" y="1275644"/>
            <a:ext cx="1794097" cy="840739"/>
            <a:chOff x="8838170" y="1092085"/>
            <a:chExt cx="1794097" cy="840739"/>
          </a:xfrm>
        </p:grpSpPr>
        <p:grpSp>
          <p:nvGrpSpPr>
            <p:cNvPr id="238" name="Grupo 6" title="Texto de Marco">
              <a:extLst>
                <a:ext uri="{FF2B5EF4-FFF2-40B4-BE49-F238E27FC236}">
                  <a16:creationId xmlns:a16="http://schemas.microsoft.com/office/drawing/2014/main" id="{A94BDEA0-1A32-471D-B54F-563976C2B7FF}"/>
                </a:ext>
              </a:extLst>
            </p:cNvPr>
            <p:cNvGrpSpPr/>
            <p:nvPr/>
          </p:nvGrpSpPr>
          <p:grpSpPr>
            <a:xfrm>
              <a:off x="8838170" y="1092085"/>
              <a:ext cx="1794097" cy="727511"/>
              <a:chOff x="9170728" y="2825146"/>
              <a:chExt cx="1794097" cy="727511"/>
            </a:xfrm>
          </p:grpSpPr>
          <p:sp>
            <p:nvSpPr>
              <p:cNvPr id="240" name="Caixa de texto 170">
                <a:extLst>
                  <a:ext uri="{FF2B5EF4-FFF2-40B4-BE49-F238E27FC236}">
                    <a16:creationId xmlns:a16="http://schemas.microsoft.com/office/drawing/2014/main" id="{F7C7D37B-85C8-4806-93CC-36078D1E7618}"/>
                  </a:ext>
                </a:extLst>
              </p:cNvPr>
              <p:cNvSpPr txBox="1"/>
              <p:nvPr/>
            </p:nvSpPr>
            <p:spPr>
              <a:xfrm>
                <a:off x="9170729" y="2825146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XGBoost</a:t>
                </a:r>
              </a:p>
            </p:txBody>
          </p:sp>
          <p:sp>
            <p:nvSpPr>
              <p:cNvPr id="241" name="Caixa de texto 171">
                <a:extLst>
                  <a:ext uri="{FF2B5EF4-FFF2-40B4-BE49-F238E27FC236}">
                    <a16:creationId xmlns:a16="http://schemas.microsoft.com/office/drawing/2014/main" id="{4F7CDB56-FD9D-4A64-9724-E352E31E1BAB}"/>
                  </a:ext>
                </a:extLst>
              </p:cNvPr>
              <p:cNvSpPr txBox="1"/>
              <p:nvPr/>
            </p:nvSpPr>
            <p:spPr>
              <a:xfrm>
                <a:off x="9170728" y="3133602"/>
                <a:ext cx="179409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pt-B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Teoria e prática do pacote xgboost</a:t>
                </a:r>
              </a:p>
            </p:txBody>
          </p:sp>
          <p:sp>
            <p:nvSpPr>
              <p:cNvPr id="242" name="Caixa de texto 172">
                <a:extLst>
                  <a:ext uri="{FF2B5EF4-FFF2-40B4-BE49-F238E27FC236}">
                    <a16:creationId xmlns:a16="http://schemas.microsoft.com/office/drawing/2014/main" id="{E79BFAFF-6F74-4AAB-9F6C-2717BE9466E9}"/>
                  </a:ext>
                </a:extLst>
              </p:cNvPr>
              <p:cNvSpPr txBox="1"/>
              <p:nvPr/>
            </p:nvSpPr>
            <p:spPr>
              <a:xfrm>
                <a:off x="9170730" y="3316920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rtl="0"/>
                <a:r>
                  <a:rPr lang="pt-B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16/05</a:t>
                </a:r>
              </a:p>
            </p:txBody>
          </p:sp>
        </p:grpSp>
        <p:sp>
          <p:nvSpPr>
            <p:cNvPr id="239" name="Retângulo: Cantos Arredondados 238" title="Elemento Gráfico de Marco">
              <a:extLst>
                <a:ext uri="{FF2B5EF4-FFF2-40B4-BE49-F238E27FC236}">
                  <a16:creationId xmlns:a16="http://schemas.microsoft.com/office/drawing/2014/main" id="{BCA13C2F-705B-4DD2-B56C-489BE5ABAB61}"/>
                </a:ext>
              </a:extLst>
            </p:cNvPr>
            <p:cNvSpPr/>
            <p:nvPr/>
          </p:nvSpPr>
          <p:spPr>
            <a:xfrm>
              <a:off x="8842061" y="178170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cxnSp>
        <p:nvCxnSpPr>
          <p:cNvPr id="244" name="Conector Reto 185" title="linhas de texto explicativo">
            <a:extLst>
              <a:ext uri="{FF2B5EF4-FFF2-40B4-BE49-F238E27FC236}">
                <a16:creationId xmlns:a16="http://schemas.microsoft.com/office/drawing/2014/main" id="{94CF08A3-299A-407E-A489-4FD6F2380E79}"/>
              </a:ext>
            </a:extLst>
          </p:cNvPr>
          <p:cNvCxnSpPr>
            <a:cxnSpLocks/>
          </p:cNvCxnSpPr>
          <p:nvPr/>
        </p:nvCxnSpPr>
        <p:spPr>
          <a:xfrm>
            <a:off x="10225359" y="4890036"/>
            <a:ext cx="0" cy="1005717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to 185" title="linhas de texto explicativo">
            <a:extLst>
              <a:ext uri="{FF2B5EF4-FFF2-40B4-BE49-F238E27FC236}">
                <a16:creationId xmlns:a16="http://schemas.microsoft.com/office/drawing/2014/main" id="{8FB80A54-0C8D-4F82-B3CD-F4F1E26F6303}"/>
              </a:ext>
            </a:extLst>
          </p:cNvPr>
          <p:cNvCxnSpPr>
            <a:cxnSpLocks/>
          </p:cNvCxnSpPr>
          <p:nvPr/>
        </p:nvCxnSpPr>
        <p:spPr>
          <a:xfrm>
            <a:off x="8298091" y="4867442"/>
            <a:ext cx="0" cy="1005717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4" name="Grupo 9" title="Marco">
            <a:extLst>
              <a:ext uri="{FF2B5EF4-FFF2-40B4-BE49-F238E27FC236}">
                <a16:creationId xmlns:a16="http://schemas.microsoft.com/office/drawing/2014/main" id="{025F729E-2081-4FFA-A598-AAD6423879E0}"/>
              </a:ext>
            </a:extLst>
          </p:cNvPr>
          <p:cNvGrpSpPr/>
          <p:nvPr/>
        </p:nvGrpSpPr>
        <p:grpSpPr>
          <a:xfrm>
            <a:off x="7563963" y="3891806"/>
            <a:ext cx="2123002" cy="898299"/>
            <a:chOff x="446364" y="3962124"/>
            <a:chExt cx="1927217" cy="898299"/>
          </a:xfrm>
        </p:grpSpPr>
        <p:grpSp>
          <p:nvGrpSpPr>
            <p:cNvPr id="255" name="Grupo 4" title="Texto de Marco">
              <a:extLst>
                <a:ext uri="{FF2B5EF4-FFF2-40B4-BE49-F238E27FC236}">
                  <a16:creationId xmlns:a16="http://schemas.microsoft.com/office/drawing/2014/main" id="{4118F7B9-CA2D-4374-B583-4C893835305E}"/>
                </a:ext>
              </a:extLst>
            </p:cNvPr>
            <p:cNvGrpSpPr/>
            <p:nvPr/>
          </p:nvGrpSpPr>
          <p:grpSpPr>
            <a:xfrm>
              <a:off x="1078799" y="4027988"/>
              <a:ext cx="1294782" cy="727511"/>
              <a:chOff x="1510892" y="3741332"/>
              <a:chExt cx="1294782" cy="727511"/>
            </a:xfrm>
          </p:grpSpPr>
          <p:sp>
            <p:nvSpPr>
              <p:cNvPr id="259" name="Caixa de texto 59">
                <a:extLst>
                  <a:ext uri="{FF2B5EF4-FFF2-40B4-BE49-F238E27FC236}">
                    <a16:creationId xmlns:a16="http://schemas.microsoft.com/office/drawing/2014/main" id="{ACE1119F-7DD5-473E-99CE-AADEEBF3B97F}"/>
                  </a:ext>
                </a:extLst>
              </p:cNvPr>
              <p:cNvSpPr txBox="1"/>
              <p:nvPr/>
            </p:nvSpPr>
            <p:spPr>
              <a:xfrm>
                <a:off x="1510892" y="3741332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DL</a:t>
                </a:r>
              </a:p>
            </p:txBody>
          </p:sp>
          <p:sp>
            <p:nvSpPr>
              <p:cNvPr id="260" name="Caixa de texto 60">
                <a:extLst>
                  <a:ext uri="{FF2B5EF4-FFF2-40B4-BE49-F238E27FC236}">
                    <a16:creationId xmlns:a16="http://schemas.microsoft.com/office/drawing/2014/main" id="{E1960AED-E8A3-4B8F-BAC4-C572F0F9E71E}"/>
                  </a:ext>
                </a:extLst>
              </p:cNvPr>
              <p:cNvSpPr txBox="1"/>
              <p:nvPr/>
            </p:nvSpPr>
            <p:spPr>
              <a:xfrm>
                <a:off x="1510892" y="4049788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pt-B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Deep Learning em R</a:t>
                </a:r>
              </a:p>
            </p:txBody>
          </p:sp>
          <p:sp>
            <p:nvSpPr>
              <p:cNvPr id="261" name="Caixa de texto 62">
                <a:extLst>
                  <a:ext uri="{FF2B5EF4-FFF2-40B4-BE49-F238E27FC236}">
                    <a16:creationId xmlns:a16="http://schemas.microsoft.com/office/drawing/2014/main" id="{A8FB8483-B3CE-46C0-8083-D8CF3FD750B1}"/>
                  </a:ext>
                </a:extLst>
              </p:cNvPr>
              <p:cNvSpPr txBox="1"/>
              <p:nvPr/>
            </p:nvSpPr>
            <p:spPr>
              <a:xfrm>
                <a:off x="1510893" y="4233106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rtl="0"/>
                <a:r>
                  <a:rPr lang="pt-B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25/05 a 04/06</a:t>
                </a:r>
              </a:p>
            </p:txBody>
          </p:sp>
        </p:grpSp>
        <p:sp>
          <p:nvSpPr>
            <p:cNvPr id="256" name="Retângulo: Cantos Arredondados 255" title="Elemento Gráfico de Marco">
              <a:extLst>
                <a:ext uri="{FF2B5EF4-FFF2-40B4-BE49-F238E27FC236}">
                  <a16:creationId xmlns:a16="http://schemas.microsoft.com/office/drawing/2014/main" id="{EAE73906-D05F-4CE9-83BC-C52F4FD98F57}"/>
                </a:ext>
              </a:extLst>
            </p:cNvPr>
            <p:cNvSpPr/>
            <p:nvPr/>
          </p:nvSpPr>
          <p:spPr>
            <a:xfrm>
              <a:off x="1063123" y="4709302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pic>
          <p:nvPicPr>
            <p:cNvPr id="257" name="Elemento gráfico 5" title="Sinalizador de marco">
              <a:extLst>
                <a:ext uri="{FF2B5EF4-FFF2-40B4-BE49-F238E27FC236}">
                  <a16:creationId xmlns:a16="http://schemas.microsoft.com/office/drawing/2014/main" id="{93B04B68-2435-457D-81A3-B02C4CB0F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258" name="Retângulo 257">
              <a:extLst>
                <a:ext uri="{FF2B5EF4-FFF2-40B4-BE49-F238E27FC236}">
                  <a16:creationId xmlns:a16="http://schemas.microsoft.com/office/drawing/2014/main" id="{2FC71A8A-B945-4FAA-BAA9-3C8AADCB289A}"/>
                </a:ext>
              </a:extLst>
            </p:cNvPr>
            <p:cNvSpPr/>
            <p:nvPr/>
          </p:nvSpPr>
          <p:spPr>
            <a:xfrm>
              <a:off x="701946" y="4054460"/>
              <a:ext cx="310243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04</a:t>
              </a:r>
            </a:p>
          </p:txBody>
        </p:sp>
      </p:grpSp>
      <p:grpSp>
        <p:nvGrpSpPr>
          <p:cNvPr id="263" name="Grupo 16" title="Marco">
            <a:extLst>
              <a:ext uri="{FF2B5EF4-FFF2-40B4-BE49-F238E27FC236}">
                <a16:creationId xmlns:a16="http://schemas.microsoft.com/office/drawing/2014/main" id="{77778328-B8AC-4562-93FB-3B58165476DD}"/>
              </a:ext>
            </a:extLst>
          </p:cNvPr>
          <p:cNvGrpSpPr/>
          <p:nvPr/>
        </p:nvGrpSpPr>
        <p:grpSpPr>
          <a:xfrm>
            <a:off x="10083572" y="1256594"/>
            <a:ext cx="1794097" cy="840739"/>
            <a:chOff x="8838170" y="1092085"/>
            <a:chExt cx="1794097" cy="840739"/>
          </a:xfrm>
        </p:grpSpPr>
        <p:grpSp>
          <p:nvGrpSpPr>
            <p:cNvPr id="264" name="Grupo 6" title="Texto de Marco">
              <a:extLst>
                <a:ext uri="{FF2B5EF4-FFF2-40B4-BE49-F238E27FC236}">
                  <a16:creationId xmlns:a16="http://schemas.microsoft.com/office/drawing/2014/main" id="{D4F95EDD-938E-4683-8008-0922119A031F}"/>
                </a:ext>
              </a:extLst>
            </p:cNvPr>
            <p:cNvGrpSpPr/>
            <p:nvPr/>
          </p:nvGrpSpPr>
          <p:grpSpPr>
            <a:xfrm>
              <a:off x="8838170" y="1092085"/>
              <a:ext cx="1794097" cy="727511"/>
              <a:chOff x="9170728" y="2825146"/>
              <a:chExt cx="1794097" cy="727511"/>
            </a:xfrm>
          </p:grpSpPr>
          <p:sp>
            <p:nvSpPr>
              <p:cNvPr id="266" name="Caixa de texto 170">
                <a:extLst>
                  <a:ext uri="{FF2B5EF4-FFF2-40B4-BE49-F238E27FC236}">
                    <a16:creationId xmlns:a16="http://schemas.microsoft.com/office/drawing/2014/main" id="{59B9C54C-4349-437C-BA25-CF540B60F9A3}"/>
                  </a:ext>
                </a:extLst>
              </p:cNvPr>
              <p:cNvSpPr txBox="1"/>
              <p:nvPr/>
            </p:nvSpPr>
            <p:spPr>
              <a:xfrm>
                <a:off x="9170729" y="2825146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Deploy</a:t>
                </a:r>
              </a:p>
            </p:txBody>
          </p:sp>
          <p:sp>
            <p:nvSpPr>
              <p:cNvPr id="267" name="Caixa de texto 171">
                <a:extLst>
                  <a:ext uri="{FF2B5EF4-FFF2-40B4-BE49-F238E27FC236}">
                    <a16:creationId xmlns:a16="http://schemas.microsoft.com/office/drawing/2014/main" id="{78EA27A6-447D-494E-926B-0AAC26878FA0}"/>
                  </a:ext>
                </a:extLst>
              </p:cNvPr>
              <p:cNvSpPr txBox="1"/>
              <p:nvPr/>
            </p:nvSpPr>
            <p:spPr>
              <a:xfrm>
                <a:off x="9170728" y="3133602"/>
                <a:ext cx="179409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pt-B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Colocando R em produção</a:t>
                </a:r>
              </a:p>
            </p:txBody>
          </p:sp>
          <p:sp>
            <p:nvSpPr>
              <p:cNvPr id="268" name="Caixa de texto 172">
                <a:extLst>
                  <a:ext uri="{FF2B5EF4-FFF2-40B4-BE49-F238E27FC236}">
                    <a16:creationId xmlns:a16="http://schemas.microsoft.com/office/drawing/2014/main" id="{BD686480-0A73-4AB4-8D74-C53E03141987}"/>
                  </a:ext>
                </a:extLst>
              </p:cNvPr>
              <p:cNvSpPr txBox="1"/>
              <p:nvPr/>
            </p:nvSpPr>
            <p:spPr>
              <a:xfrm>
                <a:off x="9170730" y="3316920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rtl="0"/>
                <a:r>
                  <a:rPr lang="pt-B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20/06</a:t>
                </a:r>
              </a:p>
            </p:txBody>
          </p:sp>
        </p:grpSp>
        <p:sp>
          <p:nvSpPr>
            <p:cNvPr id="265" name="Retângulo: Cantos Arredondados 264" title="Elemento Gráfico de Marco">
              <a:extLst>
                <a:ext uri="{FF2B5EF4-FFF2-40B4-BE49-F238E27FC236}">
                  <a16:creationId xmlns:a16="http://schemas.microsoft.com/office/drawing/2014/main" id="{B36D866D-C5F6-45CE-83F2-50E9173363B1}"/>
                </a:ext>
              </a:extLst>
            </p:cNvPr>
            <p:cNvSpPr/>
            <p:nvPr/>
          </p:nvSpPr>
          <p:spPr>
            <a:xfrm>
              <a:off x="8842061" y="178170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grpSp>
        <p:nvGrpSpPr>
          <p:cNvPr id="245" name="Grupo 9" title="Marco">
            <a:extLst>
              <a:ext uri="{FF2B5EF4-FFF2-40B4-BE49-F238E27FC236}">
                <a16:creationId xmlns:a16="http://schemas.microsoft.com/office/drawing/2014/main" id="{C502148F-BAE9-4CD3-881E-F907D2487EE1}"/>
              </a:ext>
            </a:extLst>
          </p:cNvPr>
          <p:cNvGrpSpPr/>
          <p:nvPr/>
        </p:nvGrpSpPr>
        <p:grpSpPr>
          <a:xfrm>
            <a:off x="9491231" y="3914400"/>
            <a:ext cx="2123002" cy="898299"/>
            <a:chOff x="446364" y="3962124"/>
            <a:chExt cx="1927217" cy="898299"/>
          </a:xfrm>
          <a:solidFill>
            <a:schemeClr val="bg1"/>
          </a:solidFill>
        </p:grpSpPr>
        <p:grpSp>
          <p:nvGrpSpPr>
            <p:cNvPr id="246" name="Grupo 4" title="Texto de Marco">
              <a:extLst>
                <a:ext uri="{FF2B5EF4-FFF2-40B4-BE49-F238E27FC236}">
                  <a16:creationId xmlns:a16="http://schemas.microsoft.com/office/drawing/2014/main" id="{F2C8F0C3-73FE-4B3B-B914-1B602189702F}"/>
                </a:ext>
              </a:extLst>
            </p:cNvPr>
            <p:cNvGrpSpPr/>
            <p:nvPr/>
          </p:nvGrpSpPr>
          <p:grpSpPr>
            <a:xfrm>
              <a:off x="1078799" y="4027988"/>
              <a:ext cx="1294782" cy="727511"/>
              <a:chOff x="1510892" y="3741332"/>
              <a:chExt cx="1294782" cy="727511"/>
            </a:xfrm>
            <a:grpFill/>
          </p:grpSpPr>
          <p:sp>
            <p:nvSpPr>
              <p:cNvPr id="250" name="Caixa de texto 59">
                <a:extLst>
                  <a:ext uri="{FF2B5EF4-FFF2-40B4-BE49-F238E27FC236}">
                    <a16:creationId xmlns:a16="http://schemas.microsoft.com/office/drawing/2014/main" id="{9B6D59F2-63ED-470E-92E1-CF67F01107D5}"/>
                  </a:ext>
                </a:extLst>
              </p:cNvPr>
              <p:cNvSpPr txBox="1"/>
              <p:nvPr/>
            </p:nvSpPr>
            <p:spPr>
              <a:xfrm>
                <a:off x="1510892" y="3741332"/>
                <a:ext cx="1294782" cy="276999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DASHBOARDS</a:t>
                </a:r>
              </a:p>
            </p:txBody>
          </p:sp>
          <p:sp>
            <p:nvSpPr>
              <p:cNvPr id="251" name="Caixa de texto 60">
                <a:extLst>
                  <a:ext uri="{FF2B5EF4-FFF2-40B4-BE49-F238E27FC236}">
                    <a16:creationId xmlns:a16="http://schemas.microsoft.com/office/drawing/2014/main" id="{0015EA7F-7836-41A5-98DB-197FD23CC163}"/>
                  </a:ext>
                </a:extLst>
              </p:cNvPr>
              <p:cNvSpPr txBox="1"/>
              <p:nvPr/>
            </p:nvSpPr>
            <p:spPr>
              <a:xfrm>
                <a:off x="1510892" y="4049788"/>
                <a:ext cx="1294782" cy="153888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pt-B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Painéis interativos em R</a:t>
                </a:r>
              </a:p>
            </p:txBody>
          </p:sp>
          <p:sp>
            <p:nvSpPr>
              <p:cNvPr id="252" name="Caixa de texto 62">
                <a:extLst>
                  <a:ext uri="{FF2B5EF4-FFF2-40B4-BE49-F238E27FC236}">
                    <a16:creationId xmlns:a16="http://schemas.microsoft.com/office/drawing/2014/main" id="{86DEA854-3195-44C5-8D26-C65380B50912}"/>
                  </a:ext>
                </a:extLst>
              </p:cNvPr>
              <p:cNvSpPr txBox="1"/>
              <p:nvPr/>
            </p:nvSpPr>
            <p:spPr>
              <a:xfrm>
                <a:off x="1510893" y="4233106"/>
                <a:ext cx="1294781" cy="235737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noAutofit/>
              </a:bodyPr>
              <a:lstStyle/>
              <a:p>
                <a:pPr rtl="0"/>
                <a:r>
                  <a:rPr lang="pt-B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15/06 a 01/07</a:t>
                </a:r>
              </a:p>
            </p:txBody>
          </p:sp>
        </p:grpSp>
        <p:pic>
          <p:nvPicPr>
            <p:cNvPr id="248" name="Elemento gráfico 5" title="Sinalizador de marco">
              <a:extLst>
                <a:ext uri="{FF2B5EF4-FFF2-40B4-BE49-F238E27FC236}">
                  <a16:creationId xmlns:a16="http://schemas.microsoft.com/office/drawing/2014/main" id="{486F6255-50B5-4445-8581-C7B0BC6F2D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249" name="Retângulo 248">
              <a:extLst>
                <a:ext uri="{FF2B5EF4-FFF2-40B4-BE49-F238E27FC236}">
                  <a16:creationId xmlns:a16="http://schemas.microsoft.com/office/drawing/2014/main" id="{B114D3E3-16FB-4F4B-AD02-C321C8D3F828}"/>
                </a:ext>
              </a:extLst>
            </p:cNvPr>
            <p:cNvSpPr/>
            <p:nvPr/>
          </p:nvSpPr>
          <p:spPr>
            <a:xfrm>
              <a:off x="710752" y="4017723"/>
              <a:ext cx="3102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0"/>
              <a:r>
                <a:rPr 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05</a:t>
              </a:r>
            </a:p>
          </p:txBody>
        </p:sp>
        <p:sp>
          <p:nvSpPr>
            <p:cNvPr id="247" name="Retângulo: Cantos Arredondados 246" title="Elemento Gráfico de Marco">
              <a:extLst>
                <a:ext uri="{FF2B5EF4-FFF2-40B4-BE49-F238E27FC236}">
                  <a16:creationId xmlns:a16="http://schemas.microsoft.com/office/drawing/2014/main" id="{7B0C5566-27B6-4518-9A59-FA41DA0C31E2}"/>
                </a:ext>
              </a:extLst>
            </p:cNvPr>
            <p:cNvSpPr/>
            <p:nvPr/>
          </p:nvSpPr>
          <p:spPr>
            <a:xfrm>
              <a:off x="1063123" y="4709302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10914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189</Words>
  <Application>Microsoft Office PowerPoint</Application>
  <PresentationFormat>Widescreen</PresentationFormat>
  <Paragraphs>78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fptcorrea@gmail.com</dc:creator>
  <cp:lastModifiedBy>fptcorrea@gmail.com</cp:lastModifiedBy>
  <cp:revision>9</cp:revision>
  <cp:lastPrinted>2020-03-01T22:22:43Z</cp:lastPrinted>
  <dcterms:created xsi:type="dcterms:W3CDTF">2020-03-01T21:15:55Z</dcterms:created>
  <dcterms:modified xsi:type="dcterms:W3CDTF">2020-03-01T22:47:15Z</dcterms:modified>
</cp:coreProperties>
</file>