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6" r:id="rId2"/>
    <p:sldId id="365" r:id="rId3"/>
    <p:sldId id="274" r:id="rId4"/>
    <p:sldId id="263" r:id="rId5"/>
    <p:sldId id="281" r:id="rId6"/>
    <p:sldId id="280" r:id="rId7"/>
    <p:sldId id="279" r:id="rId8"/>
    <p:sldId id="367" r:id="rId9"/>
    <p:sldId id="369" r:id="rId10"/>
    <p:sldId id="372" r:id="rId11"/>
    <p:sldId id="371" r:id="rId12"/>
    <p:sldId id="370" r:id="rId13"/>
    <p:sldId id="373" r:id="rId14"/>
    <p:sldId id="378" r:id="rId15"/>
    <p:sldId id="379" r:id="rId16"/>
    <p:sldId id="380" r:id="rId17"/>
    <p:sldId id="381" r:id="rId18"/>
    <p:sldId id="377" r:id="rId19"/>
    <p:sldId id="388" r:id="rId20"/>
    <p:sldId id="389" r:id="rId21"/>
    <p:sldId id="398" r:id="rId22"/>
    <p:sldId id="390" r:id="rId23"/>
    <p:sldId id="391" r:id="rId24"/>
    <p:sldId id="394" r:id="rId25"/>
    <p:sldId id="395" r:id="rId26"/>
    <p:sldId id="399" r:id="rId27"/>
    <p:sldId id="400" r:id="rId28"/>
    <p:sldId id="402" r:id="rId29"/>
    <p:sldId id="403" r:id="rId30"/>
    <p:sldId id="404" r:id="rId31"/>
    <p:sldId id="407" r:id="rId32"/>
    <p:sldId id="406" r:id="rId33"/>
    <p:sldId id="434" r:id="rId34"/>
    <p:sldId id="410" r:id="rId35"/>
    <p:sldId id="412" r:id="rId36"/>
    <p:sldId id="415" r:id="rId37"/>
    <p:sldId id="414" r:id="rId38"/>
    <p:sldId id="416" r:id="rId39"/>
    <p:sldId id="419" r:id="rId40"/>
    <p:sldId id="417" r:id="rId41"/>
    <p:sldId id="429" r:id="rId42"/>
    <p:sldId id="420" r:id="rId43"/>
    <p:sldId id="427" r:id="rId44"/>
    <p:sldId id="428" r:id="rId45"/>
    <p:sldId id="409" r:id="rId46"/>
    <p:sldId id="425" r:id="rId47"/>
    <p:sldId id="421" r:id="rId48"/>
    <p:sldId id="422" r:id="rId49"/>
    <p:sldId id="424" r:id="rId50"/>
    <p:sldId id="426" r:id="rId51"/>
    <p:sldId id="430" r:id="rId52"/>
    <p:sldId id="384" r:id="rId53"/>
    <p:sldId id="385" r:id="rId54"/>
    <p:sldId id="386" r:id="rId55"/>
    <p:sldId id="401" r:id="rId56"/>
    <p:sldId id="368" r:id="rId57"/>
    <p:sldId id="283" r:id="rId58"/>
    <p:sldId id="284" r:id="rId59"/>
    <p:sldId id="282" r:id="rId60"/>
    <p:sldId id="275" r:id="rId61"/>
    <p:sldId id="285" r:id="rId62"/>
    <p:sldId id="286" r:id="rId63"/>
    <p:sldId id="343" r:id="rId64"/>
    <p:sldId id="287" r:id="rId65"/>
    <p:sldId id="289" r:id="rId66"/>
    <p:sldId id="291" r:id="rId67"/>
    <p:sldId id="290" r:id="rId68"/>
    <p:sldId id="293" r:id="rId69"/>
    <p:sldId id="294" r:id="rId70"/>
    <p:sldId id="296" r:id="rId71"/>
    <p:sldId id="295" r:id="rId72"/>
    <p:sldId id="299" r:id="rId73"/>
    <p:sldId id="300" r:id="rId74"/>
    <p:sldId id="304" r:id="rId75"/>
    <p:sldId id="303" r:id="rId76"/>
    <p:sldId id="311" r:id="rId77"/>
    <p:sldId id="306" r:id="rId78"/>
    <p:sldId id="307" r:id="rId79"/>
    <p:sldId id="308" r:id="rId80"/>
    <p:sldId id="310" r:id="rId81"/>
    <p:sldId id="313" r:id="rId82"/>
    <p:sldId id="405" r:id="rId83"/>
    <p:sldId id="321" r:id="rId84"/>
    <p:sldId id="322" r:id="rId85"/>
    <p:sldId id="324" r:id="rId86"/>
    <p:sldId id="323" r:id="rId87"/>
    <p:sldId id="325" r:id="rId88"/>
    <p:sldId id="326" r:id="rId89"/>
    <p:sldId id="330" r:id="rId90"/>
    <p:sldId id="327" r:id="rId91"/>
    <p:sldId id="331" r:id="rId92"/>
    <p:sldId id="332" r:id="rId93"/>
    <p:sldId id="336" r:id="rId94"/>
    <p:sldId id="337" r:id="rId95"/>
    <p:sldId id="338" r:id="rId96"/>
    <p:sldId id="339" r:id="rId97"/>
    <p:sldId id="340" r:id="rId98"/>
    <p:sldId id="341" r:id="rId99"/>
    <p:sldId id="315" r:id="rId100"/>
    <p:sldId id="317" r:id="rId101"/>
    <p:sldId id="316" r:id="rId102"/>
    <p:sldId id="319" r:id="rId103"/>
    <p:sldId id="320" r:id="rId104"/>
    <p:sldId id="342" r:id="rId105"/>
    <p:sldId id="344" r:id="rId106"/>
    <p:sldId id="346" r:id="rId107"/>
    <p:sldId id="348" r:id="rId108"/>
    <p:sldId id="349" r:id="rId109"/>
    <p:sldId id="350" r:id="rId110"/>
    <p:sldId id="351" r:id="rId111"/>
    <p:sldId id="352" r:id="rId112"/>
    <p:sldId id="355" r:id="rId113"/>
    <p:sldId id="356" r:id="rId114"/>
    <p:sldId id="358" r:id="rId115"/>
    <p:sldId id="359" r:id="rId116"/>
    <p:sldId id="360" r:id="rId117"/>
    <p:sldId id="357" r:id="rId118"/>
    <p:sldId id="362" r:id="rId119"/>
    <p:sldId id="361" r:id="rId120"/>
    <p:sldId id="363" r:id="rId121"/>
    <p:sldId id="374" r:id="rId122"/>
    <p:sldId id="376" r:id="rId123"/>
    <p:sldId id="432" r:id="rId124"/>
    <p:sldId id="433" r:id="rId125"/>
    <p:sldId id="431" r:id="rId126"/>
  </p:sldIdLst>
  <p:sldSz cx="12192000" cy="6858000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157C50-BF01-4A4F-A53F-370C8B9F4589}" v="1496" dt="2020-05-16T01:17:02.404"/>
    <p1510:client id="{9E5B50FA-7EC3-4FD9-9C53-C64D069D55CA}" v="16" dt="2020-05-16T02:43:05.8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7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6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microsoft.com/office/2016/11/relationships/changesInfo" Target="changesInfos/changesInfo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microsoft.com/office/2015/10/relationships/revisionInfo" Target="revisionInfo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hos Petri Damiani" userId="b9470adf2b9a88f3" providerId="LiveId" clId="{9E5B50FA-7EC3-4FD9-9C53-C64D069D55CA}"/>
    <pc:docChg chg="custSel addSld modSld sldOrd">
      <pc:chgData name="Athos Petri Damiani" userId="b9470adf2b9a88f3" providerId="LiveId" clId="{9E5B50FA-7EC3-4FD9-9C53-C64D069D55CA}" dt="2020-05-16T02:43:56.437" v="265"/>
      <pc:docMkLst>
        <pc:docMk/>
      </pc:docMkLst>
      <pc:sldChg chg="addSp delSp modSp mod">
        <pc:chgData name="Athos Petri Damiani" userId="b9470adf2b9a88f3" providerId="LiveId" clId="{9E5B50FA-7EC3-4FD9-9C53-C64D069D55CA}" dt="2020-05-16T02:38:26.460" v="94"/>
        <pc:sldMkLst>
          <pc:docMk/>
          <pc:sldMk cId="56380625" sldId="374"/>
        </pc:sldMkLst>
        <pc:graphicFrameChg chg="del">
          <ac:chgData name="Athos Petri Damiani" userId="b9470adf2b9a88f3" providerId="LiveId" clId="{9E5B50FA-7EC3-4FD9-9C53-C64D069D55CA}" dt="2020-05-16T02:38:26.199" v="93" actId="478"/>
          <ac:graphicFrameMkLst>
            <pc:docMk/>
            <pc:sldMk cId="56380625" sldId="374"/>
            <ac:graphicFrameMk id="7" creationId="{562FAFA7-1B82-4FC3-8262-A662F9161572}"/>
          </ac:graphicFrameMkLst>
        </pc:graphicFrameChg>
        <pc:graphicFrameChg chg="add mod">
          <ac:chgData name="Athos Petri Damiani" userId="b9470adf2b9a88f3" providerId="LiveId" clId="{9E5B50FA-7EC3-4FD9-9C53-C64D069D55CA}" dt="2020-05-16T02:38:26.460" v="94"/>
          <ac:graphicFrameMkLst>
            <pc:docMk/>
            <pc:sldMk cId="56380625" sldId="374"/>
            <ac:graphicFrameMk id="36" creationId="{5F25FAA1-E81C-45B0-8287-875983245CD4}"/>
          </ac:graphicFrameMkLst>
        </pc:graphicFrameChg>
      </pc:sldChg>
      <pc:sldChg chg="ord">
        <pc:chgData name="Athos Petri Damiani" userId="b9470adf2b9a88f3" providerId="LiveId" clId="{9E5B50FA-7EC3-4FD9-9C53-C64D069D55CA}" dt="2020-05-16T02:43:56.437" v="265"/>
        <pc:sldMkLst>
          <pc:docMk/>
          <pc:sldMk cId="1065046285" sldId="431"/>
        </pc:sldMkLst>
      </pc:sldChg>
      <pc:sldChg chg="addSp delSp modSp add mod">
        <pc:chgData name="Athos Petri Damiani" userId="b9470adf2b9a88f3" providerId="LiveId" clId="{9E5B50FA-7EC3-4FD9-9C53-C64D069D55CA}" dt="2020-05-16T02:42:44.313" v="254" actId="14100"/>
        <pc:sldMkLst>
          <pc:docMk/>
          <pc:sldMk cId="2145798868" sldId="432"/>
        </pc:sldMkLst>
        <pc:spChg chg="mod">
          <ac:chgData name="Athos Petri Damiani" userId="b9470adf2b9a88f3" providerId="LiveId" clId="{9E5B50FA-7EC3-4FD9-9C53-C64D069D55CA}" dt="2020-05-16T02:35:31.199" v="42" actId="20577"/>
          <ac:spMkLst>
            <pc:docMk/>
            <pc:sldMk cId="2145798868" sldId="432"/>
            <ac:spMk id="2" creationId="{840E81B5-8924-4D31-87F4-F37AF0AD9929}"/>
          </ac:spMkLst>
        </pc:spChg>
        <pc:spChg chg="add mod">
          <ac:chgData name="Athos Petri Damiani" userId="b9470adf2b9a88f3" providerId="LiveId" clId="{9E5B50FA-7EC3-4FD9-9C53-C64D069D55CA}" dt="2020-05-16T02:42:44.313" v="254" actId="14100"/>
          <ac:spMkLst>
            <pc:docMk/>
            <pc:sldMk cId="2145798868" sldId="432"/>
            <ac:spMk id="3" creationId="{E30D8BB1-6874-4EC5-86FA-C26E4305AE10}"/>
          </ac:spMkLst>
        </pc:spChg>
        <pc:spChg chg="add mod">
          <ac:chgData name="Athos Petri Damiani" userId="b9470adf2b9a88f3" providerId="LiveId" clId="{9E5B50FA-7EC3-4FD9-9C53-C64D069D55CA}" dt="2020-05-16T02:40:19.344" v="111" actId="208"/>
          <ac:spMkLst>
            <pc:docMk/>
            <pc:sldMk cId="2145798868" sldId="432"/>
            <ac:spMk id="4" creationId="{D4F60E56-8B43-4FC8-89D2-F43C53ACD4C9}"/>
          </ac:spMkLst>
        </pc:spChg>
        <pc:spChg chg="mod">
          <ac:chgData name="Athos Petri Damiani" userId="b9470adf2b9a88f3" providerId="LiveId" clId="{9E5B50FA-7EC3-4FD9-9C53-C64D069D55CA}" dt="2020-05-16T02:39:35.129" v="104"/>
          <ac:spMkLst>
            <pc:docMk/>
            <pc:sldMk cId="2145798868" sldId="432"/>
            <ac:spMk id="13" creationId="{8F92A658-C256-48A9-B98C-CF5257ED4726}"/>
          </ac:spMkLst>
        </pc:spChg>
        <pc:spChg chg="mod">
          <ac:chgData name="Athos Petri Damiani" userId="b9470adf2b9a88f3" providerId="LiveId" clId="{9E5B50FA-7EC3-4FD9-9C53-C64D069D55CA}" dt="2020-05-16T02:39:35.129" v="104"/>
          <ac:spMkLst>
            <pc:docMk/>
            <pc:sldMk cId="2145798868" sldId="432"/>
            <ac:spMk id="14" creationId="{A0ED7972-137E-4E66-BC78-926B1C5F6F0D}"/>
          </ac:spMkLst>
        </pc:spChg>
        <pc:spChg chg="mod">
          <ac:chgData name="Athos Petri Damiani" userId="b9470adf2b9a88f3" providerId="LiveId" clId="{9E5B50FA-7EC3-4FD9-9C53-C64D069D55CA}" dt="2020-05-16T02:39:35.129" v="104"/>
          <ac:spMkLst>
            <pc:docMk/>
            <pc:sldMk cId="2145798868" sldId="432"/>
            <ac:spMk id="15" creationId="{159B5BDB-974D-4C5A-ADAA-5F30BFAC58CE}"/>
          </ac:spMkLst>
        </pc:spChg>
        <pc:spChg chg="mod">
          <ac:chgData name="Athos Petri Damiani" userId="b9470adf2b9a88f3" providerId="LiveId" clId="{9E5B50FA-7EC3-4FD9-9C53-C64D069D55CA}" dt="2020-05-16T02:39:35.129" v="104"/>
          <ac:spMkLst>
            <pc:docMk/>
            <pc:sldMk cId="2145798868" sldId="432"/>
            <ac:spMk id="16" creationId="{56F05F9F-A247-48F2-B849-D64423238598}"/>
          </ac:spMkLst>
        </pc:spChg>
        <pc:spChg chg="mod">
          <ac:chgData name="Athos Petri Damiani" userId="b9470adf2b9a88f3" providerId="LiveId" clId="{9E5B50FA-7EC3-4FD9-9C53-C64D069D55CA}" dt="2020-05-16T02:39:35.129" v="104"/>
          <ac:spMkLst>
            <pc:docMk/>
            <pc:sldMk cId="2145798868" sldId="432"/>
            <ac:spMk id="17" creationId="{240E853C-8EF2-4A38-9DDC-E5E432889FB4}"/>
          </ac:spMkLst>
        </pc:spChg>
        <pc:spChg chg="mod">
          <ac:chgData name="Athos Petri Damiani" userId="b9470adf2b9a88f3" providerId="LiveId" clId="{9E5B50FA-7EC3-4FD9-9C53-C64D069D55CA}" dt="2020-05-16T02:39:38.227" v="106"/>
          <ac:spMkLst>
            <pc:docMk/>
            <pc:sldMk cId="2145798868" sldId="432"/>
            <ac:spMk id="23" creationId="{AA532167-1472-4C96-887F-178BC780BA8A}"/>
          </ac:spMkLst>
        </pc:spChg>
        <pc:spChg chg="mod">
          <ac:chgData name="Athos Petri Damiani" userId="b9470adf2b9a88f3" providerId="LiveId" clId="{9E5B50FA-7EC3-4FD9-9C53-C64D069D55CA}" dt="2020-05-16T02:39:38.227" v="106"/>
          <ac:spMkLst>
            <pc:docMk/>
            <pc:sldMk cId="2145798868" sldId="432"/>
            <ac:spMk id="24" creationId="{5F8A6DAC-B3A5-453D-9B60-49DD00768739}"/>
          </ac:spMkLst>
        </pc:spChg>
        <pc:spChg chg="mod">
          <ac:chgData name="Athos Petri Damiani" userId="b9470adf2b9a88f3" providerId="LiveId" clId="{9E5B50FA-7EC3-4FD9-9C53-C64D069D55CA}" dt="2020-05-16T02:39:38.227" v="106"/>
          <ac:spMkLst>
            <pc:docMk/>
            <pc:sldMk cId="2145798868" sldId="432"/>
            <ac:spMk id="25" creationId="{C3DBAAE9-1850-4784-83D8-E472F176E767}"/>
          </ac:spMkLst>
        </pc:spChg>
        <pc:spChg chg="mod">
          <ac:chgData name="Athos Petri Damiani" userId="b9470adf2b9a88f3" providerId="LiveId" clId="{9E5B50FA-7EC3-4FD9-9C53-C64D069D55CA}" dt="2020-05-16T02:39:38.227" v="106"/>
          <ac:spMkLst>
            <pc:docMk/>
            <pc:sldMk cId="2145798868" sldId="432"/>
            <ac:spMk id="27" creationId="{6CB1F3BE-D24F-49C3-B454-622135649811}"/>
          </ac:spMkLst>
        </pc:spChg>
        <pc:spChg chg="mod">
          <ac:chgData name="Athos Petri Damiani" userId="b9470adf2b9a88f3" providerId="LiveId" clId="{9E5B50FA-7EC3-4FD9-9C53-C64D069D55CA}" dt="2020-05-16T02:39:38.227" v="106"/>
          <ac:spMkLst>
            <pc:docMk/>
            <pc:sldMk cId="2145798868" sldId="432"/>
            <ac:spMk id="30" creationId="{8AF44EEE-8327-44AA-AE72-2576095DE267}"/>
          </ac:spMkLst>
        </pc:spChg>
        <pc:spChg chg="add mod">
          <ac:chgData name="Athos Petri Damiani" userId="b9470adf2b9a88f3" providerId="LiveId" clId="{9E5B50FA-7EC3-4FD9-9C53-C64D069D55CA}" dt="2020-05-16T02:40:23.927" v="113" actId="1076"/>
          <ac:spMkLst>
            <pc:docMk/>
            <pc:sldMk cId="2145798868" sldId="432"/>
            <ac:spMk id="36" creationId="{64CF3D67-47BE-4E5F-8610-9269815232A2}"/>
          </ac:spMkLst>
        </pc:spChg>
        <pc:grpChg chg="add mod">
          <ac:chgData name="Athos Petri Damiani" userId="b9470adf2b9a88f3" providerId="LiveId" clId="{9E5B50FA-7EC3-4FD9-9C53-C64D069D55CA}" dt="2020-05-16T02:39:38.011" v="105" actId="1076"/>
          <ac:grpSpMkLst>
            <pc:docMk/>
            <pc:sldMk cId="2145798868" sldId="432"/>
            <ac:grpSpMk id="12" creationId="{6DB415FE-6F84-4317-8059-FA9B3FCE99CD}"/>
          </ac:grpSpMkLst>
        </pc:grpChg>
        <pc:grpChg chg="add mod">
          <ac:chgData name="Athos Petri Damiani" userId="b9470adf2b9a88f3" providerId="LiveId" clId="{9E5B50FA-7EC3-4FD9-9C53-C64D069D55CA}" dt="2020-05-16T02:39:41.415" v="107" actId="1076"/>
          <ac:grpSpMkLst>
            <pc:docMk/>
            <pc:sldMk cId="2145798868" sldId="432"/>
            <ac:grpSpMk id="22" creationId="{7949D7BE-0255-4C6C-B66F-0CB16196BA72}"/>
          </ac:grpSpMkLst>
        </pc:grpChg>
        <pc:graphicFrameChg chg="mod modGraphic">
          <ac:chgData name="Athos Petri Damiani" userId="b9470adf2b9a88f3" providerId="LiveId" clId="{9E5B50FA-7EC3-4FD9-9C53-C64D069D55CA}" dt="2020-05-16T02:40:29.430" v="116" actId="20577"/>
          <ac:graphicFrameMkLst>
            <pc:docMk/>
            <pc:sldMk cId="2145798868" sldId="432"/>
            <ac:graphicFrameMk id="8" creationId="{B7C7B13B-B974-43FA-A413-204CDEB0CF5E}"/>
          </ac:graphicFrameMkLst>
        </pc:graphicFrameChg>
        <pc:graphicFrameChg chg="add del mod modGraphic">
          <ac:chgData name="Athos Petri Damiani" userId="b9470adf2b9a88f3" providerId="LiveId" clId="{9E5B50FA-7EC3-4FD9-9C53-C64D069D55CA}" dt="2020-05-16T02:38:41.794" v="95" actId="478"/>
          <ac:graphicFrameMkLst>
            <pc:docMk/>
            <pc:sldMk cId="2145798868" sldId="432"/>
            <ac:graphicFrameMk id="9" creationId="{0865B23E-455C-4220-9434-71CAC9AE4B53}"/>
          </ac:graphicFrameMkLst>
        </pc:graphicFrameChg>
        <pc:graphicFrameChg chg="add mod modGraphic">
          <ac:chgData name="Athos Petri Damiani" userId="b9470adf2b9a88f3" providerId="LiveId" clId="{9E5B50FA-7EC3-4FD9-9C53-C64D069D55CA}" dt="2020-05-16T02:39:30.305" v="103" actId="1076"/>
          <ac:graphicFrameMkLst>
            <pc:docMk/>
            <pc:sldMk cId="2145798868" sldId="432"/>
            <ac:graphicFrameMk id="10" creationId="{BDE8E9AB-3427-491B-9C56-4922AA57C6DC}"/>
          </ac:graphicFrameMkLst>
        </pc:graphicFrameChg>
        <pc:graphicFrameChg chg="add mod modGraphic">
          <ac:chgData name="Athos Petri Damiani" userId="b9470adf2b9a88f3" providerId="LiveId" clId="{9E5B50FA-7EC3-4FD9-9C53-C64D069D55CA}" dt="2020-05-16T02:38:55.989" v="99" actId="2165"/>
          <ac:graphicFrameMkLst>
            <pc:docMk/>
            <pc:sldMk cId="2145798868" sldId="432"/>
            <ac:graphicFrameMk id="11" creationId="{E56842B1-0AFB-4FF9-B973-3A242FD82FDF}"/>
          </ac:graphicFrameMkLst>
        </pc:graphicFrameChg>
        <pc:graphicFrameChg chg="del">
          <ac:chgData name="Athos Petri Damiani" userId="b9470adf2b9a88f3" providerId="LiveId" clId="{9E5B50FA-7EC3-4FD9-9C53-C64D069D55CA}" dt="2020-05-16T02:36:42.762" v="87" actId="478"/>
          <ac:graphicFrameMkLst>
            <pc:docMk/>
            <pc:sldMk cId="2145798868" sldId="432"/>
            <ac:graphicFrameMk id="29" creationId="{CE76F0A1-2BCC-4B0E-9B9C-7BC712F3093D}"/>
          </ac:graphicFrameMkLst>
        </pc:graphicFrameChg>
        <pc:cxnChg chg="mod">
          <ac:chgData name="Athos Petri Damiani" userId="b9470adf2b9a88f3" providerId="LiveId" clId="{9E5B50FA-7EC3-4FD9-9C53-C64D069D55CA}" dt="2020-05-16T02:39:35.129" v="104"/>
          <ac:cxnSpMkLst>
            <pc:docMk/>
            <pc:sldMk cId="2145798868" sldId="432"/>
            <ac:cxnSpMk id="18" creationId="{E1BF350F-21A6-4060-9ECE-E6E5BA1CD4FC}"/>
          </ac:cxnSpMkLst>
        </pc:cxnChg>
        <pc:cxnChg chg="mod">
          <ac:chgData name="Athos Petri Damiani" userId="b9470adf2b9a88f3" providerId="LiveId" clId="{9E5B50FA-7EC3-4FD9-9C53-C64D069D55CA}" dt="2020-05-16T02:39:35.129" v="104"/>
          <ac:cxnSpMkLst>
            <pc:docMk/>
            <pc:sldMk cId="2145798868" sldId="432"/>
            <ac:cxnSpMk id="19" creationId="{2D5A4A68-FD89-4B93-9FF8-9EDBDEE16764}"/>
          </ac:cxnSpMkLst>
        </pc:cxnChg>
        <pc:cxnChg chg="mod">
          <ac:chgData name="Athos Petri Damiani" userId="b9470adf2b9a88f3" providerId="LiveId" clId="{9E5B50FA-7EC3-4FD9-9C53-C64D069D55CA}" dt="2020-05-16T02:39:35.129" v="104"/>
          <ac:cxnSpMkLst>
            <pc:docMk/>
            <pc:sldMk cId="2145798868" sldId="432"/>
            <ac:cxnSpMk id="20" creationId="{F1026FB5-B922-4895-9E4A-308187B6EC4C}"/>
          </ac:cxnSpMkLst>
        </pc:cxnChg>
        <pc:cxnChg chg="mod">
          <ac:chgData name="Athos Petri Damiani" userId="b9470adf2b9a88f3" providerId="LiveId" clId="{9E5B50FA-7EC3-4FD9-9C53-C64D069D55CA}" dt="2020-05-16T02:39:35.129" v="104"/>
          <ac:cxnSpMkLst>
            <pc:docMk/>
            <pc:sldMk cId="2145798868" sldId="432"/>
            <ac:cxnSpMk id="21" creationId="{EE80A091-DB47-4938-A54D-E399DD0F0802}"/>
          </ac:cxnSpMkLst>
        </pc:cxnChg>
        <pc:cxnChg chg="mod">
          <ac:chgData name="Athos Petri Damiani" userId="b9470adf2b9a88f3" providerId="LiveId" clId="{9E5B50FA-7EC3-4FD9-9C53-C64D069D55CA}" dt="2020-05-16T02:39:38.227" v="106"/>
          <ac:cxnSpMkLst>
            <pc:docMk/>
            <pc:sldMk cId="2145798868" sldId="432"/>
            <ac:cxnSpMk id="32" creationId="{FD64161E-82BB-4CD9-B0B1-229343F637DE}"/>
          </ac:cxnSpMkLst>
        </pc:cxnChg>
        <pc:cxnChg chg="mod">
          <ac:chgData name="Athos Petri Damiani" userId="b9470adf2b9a88f3" providerId="LiveId" clId="{9E5B50FA-7EC3-4FD9-9C53-C64D069D55CA}" dt="2020-05-16T02:39:38.227" v="106"/>
          <ac:cxnSpMkLst>
            <pc:docMk/>
            <pc:sldMk cId="2145798868" sldId="432"/>
            <ac:cxnSpMk id="33" creationId="{61033FAD-A99C-46D4-B3A6-21E6C567D542}"/>
          </ac:cxnSpMkLst>
        </pc:cxnChg>
        <pc:cxnChg chg="mod">
          <ac:chgData name="Athos Petri Damiani" userId="b9470adf2b9a88f3" providerId="LiveId" clId="{9E5B50FA-7EC3-4FD9-9C53-C64D069D55CA}" dt="2020-05-16T02:39:38.227" v="106"/>
          <ac:cxnSpMkLst>
            <pc:docMk/>
            <pc:sldMk cId="2145798868" sldId="432"/>
            <ac:cxnSpMk id="34" creationId="{6ECFCECB-D125-4E52-8AD0-24636B508382}"/>
          </ac:cxnSpMkLst>
        </pc:cxnChg>
        <pc:cxnChg chg="mod">
          <ac:chgData name="Athos Petri Damiani" userId="b9470adf2b9a88f3" providerId="LiveId" clId="{9E5B50FA-7EC3-4FD9-9C53-C64D069D55CA}" dt="2020-05-16T02:39:38.227" v="106"/>
          <ac:cxnSpMkLst>
            <pc:docMk/>
            <pc:sldMk cId="2145798868" sldId="432"/>
            <ac:cxnSpMk id="35" creationId="{EC07D19D-5A32-4686-8495-3731688935B2}"/>
          </ac:cxnSpMkLst>
        </pc:cxnChg>
      </pc:sldChg>
      <pc:sldChg chg="addSp delSp modSp add mod">
        <pc:chgData name="Athos Petri Damiani" userId="b9470adf2b9a88f3" providerId="LiveId" clId="{9E5B50FA-7EC3-4FD9-9C53-C64D069D55CA}" dt="2020-05-16T02:43:23.980" v="263" actId="14734"/>
        <pc:sldMkLst>
          <pc:docMk/>
          <pc:sldMk cId="330486027" sldId="433"/>
        </pc:sldMkLst>
        <pc:spChg chg="del">
          <ac:chgData name="Athos Petri Damiani" userId="b9470adf2b9a88f3" providerId="LiveId" clId="{9E5B50FA-7EC3-4FD9-9C53-C64D069D55CA}" dt="2020-05-16T02:40:42.371" v="118" actId="478"/>
          <ac:spMkLst>
            <pc:docMk/>
            <pc:sldMk cId="330486027" sldId="433"/>
            <ac:spMk id="3" creationId="{E30D8BB1-6874-4EC5-86FA-C26E4305AE10}"/>
          </ac:spMkLst>
        </pc:spChg>
        <pc:spChg chg="add del mod">
          <ac:chgData name="Athos Petri Damiani" userId="b9470adf2b9a88f3" providerId="LiveId" clId="{9E5B50FA-7EC3-4FD9-9C53-C64D069D55CA}" dt="2020-05-16T02:43:03.641" v="257" actId="21"/>
          <ac:spMkLst>
            <pc:docMk/>
            <pc:sldMk cId="330486027" sldId="433"/>
            <ac:spMk id="5" creationId="{497B0DBC-E706-4C24-B8B1-BB4AD2BB52E1}"/>
          </ac:spMkLst>
        </pc:spChg>
        <pc:spChg chg="add del mod">
          <ac:chgData name="Athos Petri Damiani" userId="b9470adf2b9a88f3" providerId="LiveId" clId="{9E5B50FA-7EC3-4FD9-9C53-C64D069D55CA}" dt="2020-05-16T02:43:05.555" v="258" actId="478"/>
          <ac:spMkLst>
            <pc:docMk/>
            <pc:sldMk cId="330486027" sldId="433"/>
            <ac:spMk id="37" creationId="{39E6E915-7EAC-4782-997A-B692F1C6DCF7}"/>
          </ac:spMkLst>
        </pc:spChg>
        <pc:spChg chg="add mod">
          <ac:chgData name="Athos Petri Damiani" userId="b9470adf2b9a88f3" providerId="LiveId" clId="{9E5B50FA-7EC3-4FD9-9C53-C64D069D55CA}" dt="2020-05-16T02:43:05.820" v="259"/>
          <ac:spMkLst>
            <pc:docMk/>
            <pc:sldMk cId="330486027" sldId="433"/>
            <ac:spMk id="38" creationId="{B5D29EE3-C351-41A7-B814-B8A4B0266625}"/>
          </ac:spMkLst>
        </pc:spChg>
        <pc:graphicFrameChg chg="modGraphic">
          <ac:chgData name="Athos Petri Damiani" userId="b9470adf2b9a88f3" providerId="LiveId" clId="{9E5B50FA-7EC3-4FD9-9C53-C64D069D55CA}" dt="2020-05-16T02:41:48.145" v="134" actId="20577"/>
          <ac:graphicFrameMkLst>
            <pc:docMk/>
            <pc:sldMk cId="330486027" sldId="433"/>
            <ac:graphicFrameMk id="8" creationId="{B7C7B13B-B974-43FA-A413-204CDEB0CF5E}"/>
          </ac:graphicFrameMkLst>
        </pc:graphicFrameChg>
        <pc:graphicFrameChg chg="modGraphic">
          <ac:chgData name="Athos Petri Damiani" userId="b9470adf2b9a88f3" providerId="LiveId" clId="{9E5B50FA-7EC3-4FD9-9C53-C64D069D55CA}" dt="2020-05-16T02:43:23.980" v="263" actId="14734"/>
          <ac:graphicFrameMkLst>
            <pc:docMk/>
            <pc:sldMk cId="330486027" sldId="433"/>
            <ac:graphicFrameMk id="10" creationId="{BDE8E9AB-3427-491B-9C56-4922AA57C6DC}"/>
          </ac:graphicFrameMkLst>
        </pc:graphicFrameChg>
        <pc:graphicFrameChg chg="modGraphic">
          <ac:chgData name="Athos Petri Damiani" userId="b9470adf2b9a88f3" providerId="LiveId" clId="{9E5B50FA-7EC3-4FD9-9C53-C64D069D55CA}" dt="2020-05-16T02:43:16.168" v="261" actId="14734"/>
          <ac:graphicFrameMkLst>
            <pc:docMk/>
            <pc:sldMk cId="330486027" sldId="433"/>
            <ac:graphicFrameMk id="11" creationId="{E56842B1-0AFB-4FF9-B973-3A242FD82FDF}"/>
          </ac:graphicFrameMkLst>
        </pc:graphicFrameChg>
      </pc:sldChg>
    </pc:docChg>
  </pc:docChgLst>
  <pc:docChgLst>
    <pc:chgData name="Athos Petri Damiani" userId="b9470adf2b9a88f3" providerId="LiveId" clId="{30157C50-BF01-4A4F-A53F-370C8B9F4589}"/>
    <pc:docChg chg="undo custSel addSld delSld modSld">
      <pc:chgData name="Athos Petri Damiani" userId="b9470adf2b9a88f3" providerId="LiveId" clId="{30157C50-BF01-4A4F-A53F-370C8B9F4589}" dt="2020-05-16T01:18:17.146" v="4093" actId="207"/>
      <pc:docMkLst>
        <pc:docMk/>
      </pc:docMkLst>
      <pc:sldChg chg="delSp mod">
        <pc:chgData name="Athos Petri Damiani" userId="b9470adf2b9a88f3" providerId="LiveId" clId="{30157C50-BF01-4A4F-A53F-370C8B9F4589}" dt="2020-05-15T21:52:37.647" v="1938" actId="478"/>
        <pc:sldMkLst>
          <pc:docMk/>
          <pc:sldMk cId="3150597058" sldId="263"/>
        </pc:sldMkLst>
        <pc:spChg chg="del">
          <ac:chgData name="Athos Petri Damiani" userId="b9470adf2b9a88f3" providerId="LiveId" clId="{30157C50-BF01-4A4F-A53F-370C8B9F4589}" dt="2020-05-15T13:58:52.673" v="333" actId="478"/>
          <ac:spMkLst>
            <pc:docMk/>
            <pc:sldMk cId="3150597058" sldId="263"/>
            <ac:spMk id="7" creationId="{2C1E15D0-0388-4A46-9353-08603C831441}"/>
          </ac:spMkLst>
        </pc:spChg>
        <pc:spChg chg="del">
          <ac:chgData name="Athos Petri Damiani" userId="b9470adf2b9a88f3" providerId="LiveId" clId="{30157C50-BF01-4A4F-A53F-370C8B9F4589}" dt="2020-05-15T21:52:37.647" v="1938" actId="478"/>
          <ac:spMkLst>
            <pc:docMk/>
            <pc:sldMk cId="3150597058" sldId="263"/>
            <ac:spMk id="28" creationId="{130AA66F-145B-4E8D-BC02-CD29175D9C34}"/>
          </ac:spMkLst>
        </pc:spChg>
      </pc:sldChg>
      <pc:sldChg chg="addSp delSp modSp mod">
        <pc:chgData name="Athos Petri Damiani" userId="b9470adf2b9a88f3" providerId="LiveId" clId="{30157C50-BF01-4A4F-A53F-370C8B9F4589}" dt="2020-05-15T21:53:35.416" v="2110" actId="1038"/>
        <pc:sldMkLst>
          <pc:docMk/>
          <pc:sldMk cId="2539254120" sldId="279"/>
        </pc:sldMkLst>
        <pc:spChg chg="del">
          <ac:chgData name="Athos Petri Damiani" userId="b9470adf2b9a88f3" providerId="LiveId" clId="{30157C50-BF01-4A4F-A53F-370C8B9F4589}" dt="2020-05-15T21:53:16.964" v="1977" actId="478"/>
          <ac:spMkLst>
            <pc:docMk/>
            <pc:sldMk cId="2539254120" sldId="279"/>
            <ac:spMk id="24" creationId="{D19F4AA8-8666-4402-A14B-A47159C73D48}"/>
          </ac:spMkLst>
        </pc:spChg>
        <pc:spChg chg="add mod">
          <ac:chgData name="Athos Petri Damiani" userId="b9470adf2b9a88f3" providerId="LiveId" clId="{30157C50-BF01-4A4F-A53F-370C8B9F4589}" dt="2020-05-15T21:52:14.716" v="1935"/>
          <ac:spMkLst>
            <pc:docMk/>
            <pc:sldMk cId="2539254120" sldId="279"/>
            <ac:spMk id="50" creationId="{D0F7CD89-4A00-45CA-A673-64C67857E94A}"/>
          </ac:spMkLst>
        </pc:spChg>
        <pc:spChg chg="add mod">
          <ac:chgData name="Athos Petri Damiani" userId="b9470adf2b9a88f3" providerId="LiveId" clId="{30157C50-BF01-4A4F-A53F-370C8B9F4589}" dt="2020-05-15T21:52:19.187" v="1937" actId="20577"/>
          <ac:spMkLst>
            <pc:docMk/>
            <pc:sldMk cId="2539254120" sldId="279"/>
            <ac:spMk id="51" creationId="{22009554-2BEE-40B0-BCC0-58617F3F6683}"/>
          </ac:spMkLst>
        </pc:spChg>
        <pc:spChg chg="del">
          <ac:chgData name="Athos Petri Damiani" userId="b9470adf2b9a88f3" providerId="LiveId" clId="{30157C50-BF01-4A4F-A53F-370C8B9F4589}" dt="2020-05-15T21:53:16.964" v="1977" actId="478"/>
          <ac:spMkLst>
            <pc:docMk/>
            <pc:sldMk cId="2539254120" sldId="279"/>
            <ac:spMk id="53" creationId="{7C0CFBC1-5596-4500-91A2-6288B2EEC297}"/>
          </ac:spMkLst>
        </pc:spChg>
        <pc:spChg chg="mod">
          <ac:chgData name="Athos Petri Damiani" userId="b9470adf2b9a88f3" providerId="LiveId" clId="{30157C50-BF01-4A4F-A53F-370C8B9F4589}" dt="2020-05-15T21:53:35.416" v="2110" actId="1038"/>
          <ac:spMkLst>
            <pc:docMk/>
            <pc:sldMk cId="2539254120" sldId="279"/>
            <ac:spMk id="64" creationId="{715AED6A-C8BF-41B2-B78A-A537BFCB4175}"/>
          </ac:spMkLst>
        </pc:spChg>
        <pc:spChg chg="add mod">
          <ac:chgData name="Athos Petri Damiani" userId="b9470adf2b9a88f3" providerId="LiveId" clId="{30157C50-BF01-4A4F-A53F-370C8B9F4589}" dt="2020-05-15T21:52:14.716" v="1935"/>
          <ac:spMkLst>
            <pc:docMk/>
            <pc:sldMk cId="2539254120" sldId="279"/>
            <ac:spMk id="65" creationId="{F43EE199-B958-4539-AACD-35DBBA381D3B}"/>
          </ac:spMkLst>
        </pc:spChg>
        <pc:spChg chg="add mod">
          <ac:chgData name="Athos Petri Damiani" userId="b9470adf2b9a88f3" providerId="LiveId" clId="{30157C50-BF01-4A4F-A53F-370C8B9F4589}" dt="2020-05-15T21:52:14.716" v="1935"/>
          <ac:spMkLst>
            <pc:docMk/>
            <pc:sldMk cId="2539254120" sldId="279"/>
            <ac:spMk id="69" creationId="{F7E73F25-BE3B-47CC-A11F-88075ECB844D}"/>
          </ac:spMkLst>
        </pc:spChg>
        <pc:spChg chg="add mod">
          <ac:chgData name="Athos Petri Damiani" userId="b9470adf2b9a88f3" providerId="LiveId" clId="{30157C50-BF01-4A4F-A53F-370C8B9F4589}" dt="2020-05-15T21:52:14.716" v="1935"/>
          <ac:spMkLst>
            <pc:docMk/>
            <pc:sldMk cId="2539254120" sldId="279"/>
            <ac:spMk id="71" creationId="{584B53CD-962C-4113-90D8-2A35AD6AA699}"/>
          </ac:spMkLst>
        </pc:spChg>
        <pc:spChg chg="mod">
          <ac:chgData name="Athos Petri Damiani" userId="b9470adf2b9a88f3" providerId="LiveId" clId="{30157C50-BF01-4A4F-A53F-370C8B9F4589}" dt="2020-05-15T21:53:13.556" v="1976"/>
          <ac:spMkLst>
            <pc:docMk/>
            <pc:sldMk cId="2539254120" sldId="279"/>
            <ac:spMk id="74" creationId="{37677F4A-714A-4017-A726-0D50F1F89F23}"/>
          </ac:spMkLst>
        </pc:spChg>
        <pc:spChg chg="mod">
          <ac:chgData name="Athos Petri Damiani" userId="b9470adf2b9a88f3" providerId="LiveId" clId="{30157C50-BF01-4A4F-A53F-370C8B9F4589}" dt="2020-05-15T21:53:13.556" v="1976"/>
          <ac:spMkLst>
            <pc:docMk/>
            <pc:sldMk cId="2539254120" sldId="279"/>
            <ac:spMk id="75" creationId="{406FC2B1-C130-4B04-A6DF-0237A231769C}"/>
          </ac:spMkLst>
        </pc:spChg>
        <pc:spChg chg="mod">
          <ac:chgData name="Athos Petri Damiani" userId="b9470adf2b9a88f3" providerId="LiveId" clId="{30157C50-BF01-4A4F-A53F-370C8B9F4589}" dt="2020-05-15T21:53:13.556" v="1976"/>
          <ac:spMkLst>
            <pc:docMk/>
            <pc:sldMk cId="2539254120" sldId="279"/>
            <ac:spMk id="76" creationId="{623A5D23-6051-4E8E-89A3-22DC4B924E3D}"/>
          </ac:spMkLst>
        </pc:spChg>
        <pc:spChg chg="mod">
          <ac:chgData name="Athos Petri Damiani" userId="b9470adf2b9a88f3" providerId="LiveId" clId="{30157C50-BF01-4A4F-A53F-370C8B9F4589}" dt="2020-05-15T21:53:13.556" v="1976"/>
          <ac:spMkLst>
            <pc:docMk/>
            <pc:sldMk cId="2539254120" sldId="279"/>
            <ac:spMk id="77" creationId="{CBAD2C6E-1A77-4E8A-B527-3F371CF79873}"/>
          </ac:spMkLst>
        </pc:spChg>
        <pc:spChg chg="mod">
          <ac:chgData name="Athos Petri Damiani" userId="b9470adf2b9a88f3" providerId="LiveId" clId="{30157C50-BF01-4A4F-A53F-370C8B9F4589}" dt="2020-05-15T21:53:13.556" v="1976"/>
          <ac:spMkLst>
            <pc:docMk/>
            <pc:sldMk cId="2539254120" sldId="279"/>
            <ac:spMk id="78" creationId="{91D2F4A3-16AC-45EF-907C-64D6F1C470EB}"/>
          </ac:spMkLst>
        </pc:spChg>
        <pc:spChg chg="add mod">
          <ac:chgData name="Athos Petri Damiani" userId="b9470adf2b9a88f3" providerId="LiveId" clId="{30157C50-BF01-4A4F-A53F-370C8B9F4589}" dt="2020-05-15T21:53:13.556" v="1976"/>
          <ac:spMkLst>
            <pc:docMk/>
            <pc:sldMk cId="2539254120" sldId="279"/>
            <ac:spMk id="86" creationId="{003DD87E-7A11-463A-9EC5-4A5B9CDAFE3C}"/>
          </ac:spMkLst>
        </pc:spChg>
        <pc:spChg chg="add mod">
          <ac:chgData name="Athos Petri Damiani" userId="b9470adf2b9a88f3" providerId="LiveId" clId="{30157C50-BF01-4A4F-A53F-370C8B9F4589}" dt="2020-05-15T21:53:13.556" v="1976"/>
          <ac:spMkLst>
            <pc:docMk/>
            <pc:sldMk cId="2539254120" sldId="279"/>
            <ac:spMk id="87" creationId="{0A3C9E40-4959-41C4-90D8-4AC43CEA5811}"/>
          </ac:spMkLst>
        </pc:spChg>
        <pc:grpChg chg="del">
          <ac:chgData name="Athos Petri Damiani" userId="b9470adf2b9a88f3" providerId="LiveId" clId="{30157C50-BF01-4A4F-A53F-370C8B9F4589}" dt="2020-05-15T21:53:16.964" v="1977" actId="478"/>
          <ac:grpSpMkLst>
            <pc:docMk/>
            <pc:sldMk cId="2539254120" sldId="279"/>
            <ac:grpSpMk id="52" creationId="{636BD499-1ACB-4A30-8A15-25BD88C4D7CA}"/>
          </ac:grpSpMkLst>
        </pc:grpChg>
        <pc:grpChg chg="mod">
          <ac:chgData name="Athos Petri Damiani" userId="b9470adf2b9a88f3" providerId="LiveId" clId="{30157C50-BF01-4A4F-A53F-370C8B9F4589}" dt="2020-05-15T21:53:35.416" v="2110" actId="1038"/>
          <ac:grpSpMkLst>
            <pc:docMk/>
            <pc:sldMk cId="2539254120" sldId="279"/>
            <ac:grpSpMk id="54" creationId="{1367EA14-3C5C-455B-B648-04B5BC70BA63}"/>
          </ac:grpSpMkLst>
        </pc:grpChg>
        <pc:grpChg chg="add mod">
          <ac:chgData name="Athos Petri Damiani" userId="b9470adf2b9a88f3" providerId="LiveId" clId="{30157C50-BF01-4A4F-A53F-370C8B9F4589}" dt="2020-05-15T21:53:13.556" v="1976"/>
          <ac:grpSpMkLst>
            <pc:docMk/>
            <pc:sldMk cId="2539254120" sldId="279"/>
            <ac:grpSpMk id="72" creationId="{205F1F30-0617-410C-9BC1-F80AFF116C89}"/>
          </ac:grpSpMkLst>
        </pc:grpChg>
        <pc:graphicFrameChg chg="mod modGraphic">
          <ac:chgData name="Athos Petri Damiani" userId="b9470adf2b9a88f3" providerId="LiveId" clId="{30157C50-BF01-4A4F-A53F-370C8B9F4589}" dt="2020-05-15T21:49:48.096" v="1922" actId="20577"/>
          <ac:graphicFrameMkLst>
            <pc:docMk/>
            <pc:sldMk cId="2539254120" sldId="279"/>
            <ac:graphicFrameMk id="4" creationId="{0BEB2227-906D-45E0-9DFB-76CE5906DA97}"/>
          </ac:graphicFrameMkLst>
        </pc:graphicFrameChg>
        <pc:cxnChg chg="mod">
          <ac:chgData name="Athos Petri Damiani" userId="b9470adf2b9a88f3" providerId="LiveId" clId="{30157C50-BF01-4A4F-A53F-370C8B9F4589}" dt="2020-05-15T21:53:16.964" v="1977" actId="478"/>
          <ac:cxnSpMkLst>
            <pc:docMk/>
            <pc:sldMk cId="2539254120" sldId="279"/>
            <ac:cxnSpMk id="3" creationId="{BA3AC030-00E0-4459-9AA4-AFD4A6BF3F6E}"/>
          </ac:cxnSpMkLst>
        </pc:cxnChg>
        <pc:cxnChg chg="mod">
          <ac:chgData name="Athos Petri Damiani" userId="b9470adf2b9a88f3" providerId="LiveId" clId="{30157C50-BF01-4A4F-A53F-370C8B9F4589}" dt="2020-05-15T21:53:16.964" v="1977" actId="478"/>
          <ac:cxnSpMkLst>
            <pc:docMk/>
            <pc:sldMk cId="2539254120" sldId="279"/>
            <ac:cxnSpMk id="45" creationId="{F5EDF345-1998-4C7F-BA12-F1DC8330A04C}"/>
          </ac:cxnSpMkLst>
        </pc:cxnChg>
        <pc:cxnChg chg="mod">
          <ac:chgData name="Athos Petri Damiani" userId="b9470adf2b9a88f3" providerId="LiveId" clId="{30157C50-BF01-4A4F-A53F-370C8B9F4589}" dt="2020-05-15T21:53:16.964" v="1977" actId="478"/>
          <ac:cxnSpMkLst>
            <pc:docMk/>
            <pc:sldMk cId="2539254120" sldId="279"/>
            <ac:cxnSpMk id="46" creationId="{811CC8E9-A90C-49D0-B2C0-22B18C84AA8A}"/>
          </ac:cxnSpMkLst>
        </pc:cxnChg>
        <pc:cxnChg chg="mod">
          <ac:chgData name="Athos Petri Damiani" userId="b9470adf2b9a88f3" providerId="LiveId" clId="{30157C50-BF01-4A4F-A53F-370C8B9F4589}" dt="2020-05-15T21:53:16.964" v="1977" actId="478"/>
          <ac:cxnSpMkLst>
            <pc:docMk/>
            <pc:sldMk cId="2539254120" sldId="279"/>
            <ac:cxnSpMk id="49" creationId="{DC7BDA3D-AE65-438A-AE7F-E4019FDC0CA4}"/>
          </ac:cxnSpMkLst>
        </pc:cxnChg>
        <pc:cxnChg chg="add mod">
          <ac:chgData name="Athos Petri Damiani" userId="b9470adf2b9a88f3" providerId="LiveId" clId="{30157C50-BF01-4A4F-A53F-370C8B9F4589}" dt="2020-05-15T21:52:14.716" v="1935"/>
          <ac:cxnSpMkLst>
            <pc:docMk/>
            <pc:sldMk cId="2539254120" sldId="279"/>
            <ac:cxnSpMk id="66" creationId="{71596610-6C51-496E-9201-571E09CD3267}"/>
          </ac:cxnSpMkLst>
        </pc:cxnChg>
        <pc:cxnChg chg="add mod">
          <ac:chgData name="Athos Petri Damiani" userId="b9470adf2b9a88f3" providerId="LiveId" clId="{30157C50-BF01-4A4F-A53F-370C8B9F4589}" dt="2020-05-15T21:52:14.716" v="1935"/>
          <ac:cxnSpMkLst>
            <pc:docMk/>
            <pc:sldMk cId="2539254120" sldId="279"/>
            <ac:cxnSpMk id="67" creationId="{63D56BF0-DD9A-4017-ADF0-F886B1F412D6}"/>
          </ac:cxnSpMkLst>
        </pc:cxnChg>
        <pc:cxnChg chg="mod">
          <ac:chgData name="Athos Petri Damiani" userId="b9470adf2b9a88f3" providerId="LiveId" clId="{30157C50-BF01-4A4F-A53F-370C8B9F4589}" dt="2020-05-15T14:00:37.999" v="343" actId="1036"/>
          <ac:cxnSpMkLst>
            <pc:docMk/>
            <pc:sldMk cId="2539254120" sldId="279"/>
            <ac:cxnSpMk id="70" creationId="{875B2BC6-A522-4A45-BDDC-5D7D38911421}"/>
          </ac:cxnSpMkLst>
        </pc:cxnChg>
        <pc:cxnChg chg="mod">
          <ac:chgData name="Athos Petri Damiani" userId="b9470adf2b9a88f3" providerId="LiveId" clId="{30157C50-BF01-4A4F-A53F-370C8B9F4589}" dt="2020-05-15T21:53:13.556" v="1976"/>
          <ac:cxnSpMkLst>
            <pc:docMk/>
            <pc:sldMk cId="2539254120" sldId="279"/>
            <ac:cxnSpMk id="79" creationId="{DD6B74EF-2738-41F8-8CCF-B0D6C5298405}"/>
          </ac:cxnSpMkLst>
        </pc:cxnChg>
        <pc:cxnChg chg="mod">
          <ac:chgData name="Athos Petri Damiani" userId="b9470adf2b9a88f3" providerId="LiveId" clId="{30157C50-BF01-4A4F-A53F-370C8B9F4589}" dt="2020-05-15T21:53:13.556" v="1976"/>
          <ac:cxnSpMkLst>
            <pc:docMk/>
            <pc:sldMk cId="2539254120" sldId="279"/>
            <ac:cxnSpMk id="83" creationId="{7009380C-03A7-41DA-8F55-A6D7EA5AE2B7}"/>
          </ac:cxnSpMkLst>
        </pc:cxnChg>
        <pc:cxnChg chg="mod">
          <ac:chgData name="Athos Petri Damiani" userId="b9470adf2b9a88f3" providerId="LiveId" clId="{30157C50-BF01-4A4F-A53F-370C8B9F4589}" dt="2020-05-15T21:53:13.556" v="1976"/>
          <ac:cxnSpMkLst>
            <pc:docMk/>
            <pc:sldMk cId="2539254120" sldId="279"/>
            <ac:cxnSpMk id="84" creationId="{572553D0-F39A-4135-89B2-3B9CEEDF3273}"/>
          </ac:cxnSpMkLst>
        </pc:cxnChg>
        <pc:cxnChg chg="mod">
          <ac:chgData name="Athos Petri Damiani" userId="b9470adf2b9a88f3" providerId="LiveId" clId="{30157C50-BF01-4A4F-A53F-370C8B9F4589}" dt="2020-05-15T21:53:13.556" v="1976"/>
          <ac:cxnSpMkLst>
            <pc:docMk/>
            <pc:sldMk cId="2539254120" sldId="279"/>
            <ac:cxnSpMk id="85" creationId="{FA0DAE15-97CA-47D9-B42C-E95AFD31F666}"/>
          </ac:cxnSpMkLst>
        </pc:cxnChg>
      </pc:sldChg>
      <pc:sldChg chg="addSp delSp modSp mod">
        <pc:chgData name="Athos Petri Damiani" userId="b9470adf2b9a88f3" providerId="LiveId" clId="{30157C50-BF01-4A4F-A53F-370C8B9F4589}" dt="2020-05-15T21:53:06.761" v="1975" actId="1035"/>
        <pc:sldMkLst>
          <pc:docMk/>
          <pc:sldMk cId="1111031698" sldId="280"/>
        </pc:sldMkLst>
        <pc:spChg chg="del mod">
          <ac:chgData name="Athos Petri Damiani" userId="b9470adf2b9a88f3" providerId="LiveId" clId="{30157C50-BF01-4A4F-A53F-370C8B9F4589}" dt="2020-05-15T21:53:02.704" v="1945" actId="478"/>
          <ac:spMkLst>
            <pc:docMk/>
            <pc:sldMk cId="1111031698" sldId="280"/>
            <ac:spMk id="24" creationId="{D19F4AA8-8666-4402-A14B-A47159C73D48}"/>
          </ac:spMkLst>
        </pc:spChg>
        <pc:spChg chg="add mod">
          <ac:chgData name="Athos Petri Damiani" userId="b9470adf2b9a88f3" providerId="LiveId" clId="{30157C50-BF01-4A4F-A53F-370C8B9F4589}" dt="2020-05-15T21:50:33.703" v="1928" actId="20577"/>
          <ac:spMkLst>
            <pc:docMk/>
            <pc:sldMk cId="1111031698" sldId="280"/>
            <ac:spMk id="38" creationId="{AF5EBDA7-D73B-4971-BD93-B54281B4DB2D}"/>
          </ac:spMkLst>
        </pc:spChg>
        <pc:spChg chg="add mod">
          <ac:chgData name="Athos Petri Damiani" userId="b9470adf2b9a88f3" providerId="LiveId" clId="{30157C50-BF01-4A4F-A53F-370C8B9F4589}" dt="2020-05-15T21:50:26.773" v="1925"/>
          <ac:spMkLst>
            <pc:docMk/>
            <pc:sldMk cId="1111031698" sldId="280"/>
            <ac:spMk id="41" creationId="{CD3A5C38-5FEB-48D7-B330-14530095E1FB}"/>
          </ac:spMkLst>
        </pc:spChg>
        <pc:spChg chg="add mod">
          <ac:chgData name="Athos Petri Damiani" userId="b9470adf2b9a88f3" providerId="LiveId" clId="{30157C50-BF01-4A4F-A53F-370C8B9F4589}" dt="2020-05-15T21:50:26.773" v="1925"/>
          <ac:spMkLst>
            <pc:docMk/>
            <pc:sldMk cId="1111031698" sldId="280"/>
            <ac:spMk id="48" creationId="{DC917654-4A6B-4321-BE8A-CAA6BB88446A}"/>
          </ac:spMkLst>
        </pc:spChg>
        <pc:spChg chg="add mod">
          <ac:chgData name="Athos Petri Damiani" userId="b9470adf2b9a88f3" providerId="LiveId" clId="{30157C50-BF01-4A4F-A53F-370C8B9F4589}" dt="2020-05-15T21:50:35.993" v="1929" actId="20577"/>
          <ac:spMkLst>
            <pc:docMk/>
            <pc:sldMk cId="1111031698" sldId="280"/>
            <ac:spMk id="50" creationId="{5859FA0A-009D-45F6-869C-44E4B0057676}"/>
          </ac:spMkLst>
        </pc:spChg>
        <pc:spChg chg="mod">
          <ac:chgData name="Athos Petri Damiani" userId="b9470adf2b9a88f3" providerId="LiveId" clId="{30157C50-BF01-4A4F-A53F-370C8B9F4589}" dt="2020-05-15T21:53:06.761" v="1975" actId="1035"/>
          <ac:spMkLst>
            <pc:docMk/>
            <pc:sldMk cId="1111031698" sldId="280"/>
            <ac:spMk id="53" creationId="{7C0CFBC1-5596-4500-91A2-6288B2EEC297}"/>
          </ac:spMkLst>
        </pc:spChg>
        <pc:spChg chg="add del mod">
          <ac:chgData name="Athos Petri Damiani" userId="b9470adf2b9a88f3" providerId="LiveId" clId="{30157C50-BF01-4A4F-A53F-370C8B9F4589}" dt="2020-05-15T21:50:30.374" v="1926" actId="478"/>
          <ac:spMkLst>
            <pc:docMk/>
            <pc:sldMk cId="1111031698" sldId="280"/>
            <ac:spMk id="54" creationId="{ADB2B6C9-AAC7-42FB-AD3A-1116DB4BF4B3}"/>
          </ac:spMkLst>
        </pc:spChg>
        <pc:spChg chg="add mod">
          <ac:chgData name="Athos Petri Damiani" userId="b9470adf2b9a88f3" providerId="LiveId" clId="{30157C50-BF01-4A4F-A53F-370C8B9F4589}" dt="2020-05-15T21:50:26.773" v="1925"/>
          <ac:spMkLst>
            <pc:docMk/>
            <pc:sldMk cId="1111031698" sldId="280"/>
            <ac:spMk id="57" creationId="{25FB8A50-B981-4EEB-881D-1A4907B1E27F}"/>
          </ac:spMkLst>
        </pc:spChg>
        <pc:spChg chg="add mod">
          <ac:chgData name="Athos Petri Damiani" userId="b9470adf2b9a88f3" providerId="LiveId" clId="{30157C50-BF01-4A4F-A53F-370C8B9F4589}" dt="2020-05-15T21:50:26.773" v="1925"/>
          <ac:spMkLst>
            <pc:docMk/>
            <pc:sldMk cId="1111031698" sldId="280"/>
            <ac:spMk id="58" creationId="{3275A731-C1E8-4F4A-B728-B8FDDB802FE2}"/>
          </ac:spMkLst>
        </pc:spChg>
        <pc:spChg chg="add mod">
          <ac:chgData name="Athos Petri Damiani" userId="b9470adf2b9a88f3" providerId="LiveId" clId="{30157C50-BF01-4A4F-A53F-370C8B9F4589}" dt="2020-05-15T21:50:26.773" v="1925"/>
          <ac:spMkLst>
            <pc:docMk/>
            <pc:sldMk cId="1111031698" sldId="280"/>
            <ac:spMk id="59" creationId="{058E2F92-C728-4F9F-B45F-728698CB351F}"/>
          </ac:spMkLst>
        </pc:spChg>
        <pc:spChg chg="add del mod">
          <ac:chgData name="Athos Petri Damiani" userId="b9470adf2b9a88f3" providerId="LiveId" clId="{30157C50-BF01-4A4F-A53F-370C8B9F4589}" dt="2020-05-15T21:50:38.075" v="1930" actId="478"/>
          <ac:spMkLst>
            <pc:docMk/>
            <pc:sldMk cId="1111031698" sldId="280"/>
            <ac:spMk id="60" creationId="{8810FFEE-45C0-4A9C-B3C6-2FCD511D6183}"/>
          </ac:spMkLst>
        </pc:spChg>
        <pc:spChg chg="add del mod">
          <ac:chgData name="Athos Petri Damiani" userId="b9470adf2b9a88f3" providerId="LiveId" clId="{30157C50-BF01-4A4F-A53F-370C8B9F4589}" dt="2020-05-15T21:52:55.626" v="1942"/>
          <ac:spMkLst>
            <pc:docMk/>
            <pc:sldMk cId="1111031698" sldId="280"/>
            <ac:spMk id="61" creationId="{0810374E-7043-4B3B-A2A0-D24BBF7ACD03}"/>
          </ac:spMkLst>
        </pc:spChg>
        <pc:spChg chg="add mod">
          <ac:chgData name="Athos Petri Damiani" userId="b9470adf2b9a88f3" providerId="LiveId" clId="{30157C50-BF01-4A4F-A53F-370C8B9F4589}" dt="2020-05-15T21:52:58.396" v="1943"/>
          <ac:spMkLst>
            <pc:docMk/>
            <pc:sldMk cId="1111031698" sldId="280"/>
            <ac:spMk id="62" creationId="{91118F9E-936E-4B74-8434-A70278A992D2}"/>
          </ac:spMkLst>
        </pc:spChg>
        <pc:grpChg chg="mod">
          <ac:chgData name="Athos Petri Damiani" userId="b9470adf2b9a88f3" providerId="LiveId" clId="{30157C50-BF01-4A4F-A53F-370C8B9F4589}" dt="2020-05-15T21:53:06.761" v="1975" actId="1035"/>
          <ac:grpSpMkLst>
            <pc:docMk/>
            <pc:sldMk cId="1111031698" sldId="280"/>
            <ac:grpSpMk id="52" creationId="{636BD499-1ACB-4A30-8A15-25BD88C4D7CA}"/>
          </ac:grpSpMkLst>
        </pc:grpChg>
        <pc:graphicFrameChg chg="mod modGraphic">
          <ac:chgData name="Athos Petri Damiani" userId="b9470adf2b9a88f3" providerId="LiveId" clId="{30157C50-BF01-4A4F-A53F-370C8B9F4589}" dt="2020-05-15T21:49:49.980" v="1923" actId="20577"/>
          <ac:graphicFrameMkLst>
            <pc:docMk/>
            <pc:sldMk cId="1111031698" sldId="280"/>
            <ac:graphicFrameMk id="4" creationId="{0BEB2227-906D-45E0-9DFB-76CE5906DA97}"/>
          </ac:graphicFrameMkLst>
        </pc:graphicFrameChg>
        <pc:cxnChg chg="add mod">
          <ac:chgData name="Athos Petri Damiani" userId="b9470adf2b9a88f3" providerId="LiveId" clId="{30157C50-BF01-4A4F-A53F-370C8B9F4589}" dt="2020-05-15T21:50:26.773" v="1925"/>
          <ac:cxnSpMkLst>
            <pc:docMk/>
            <pc:sldMk cId="1111031698" sldId="280"/>
            <ac:cxnSpMk id="42" creationId="{6CFE6760-D201-4913-81B4-E3C409FF023C}"/>
          </ac:cxnSpMkLst>
        </pc:cxnChg>
        <pc:cxnChg chg="add mod">
          <ac:chgData name="Athos Petri Damiani" userId="b9470adf2b9a88f3" providerId="LiveId" clId="{30157C50-BF01-4A4F-A53F-370C8B9F4589}" dt="2020-05-15T21:50:26.773" v="1925"/>
          <ac:cxnSpMkLst>
            <pc:docMk/>
            <pc:sldMk cId="1111031698" sldId="280"/>
            <ac:cxnSpMk id="47" creationId="{CC845AAE-E416-4E20-9605-5D731F058484}"/>
          </ac:cxnSpMkLst>
        </pc:cxnChg>
        <pc:cxnChg chg="add mod">
          <ac:chgData name="Athos Petri Damiani" userId="b9470adf2b9a88f3" providerId="LiveId" clId="{30157C50-BF01-4A4F-A53F-370C8B9F4589}" dt="2020-05-15T21:50:26.773" v="1925"/>
          <ac:cxnSpMkLst>
            <pc:docMk/>
            <pc:sldMk cId="1111031698" sldId="280"/>
            <ac:cxnSpMk id="55" creationId="{7C03440A-52E1-4D1F-8864-D8885882117B}"/>
          </ac:cxnSpMkLst>
        </pc:cxnChg>
        <pc:cxnChg chg="add mod">
          <ac:chgData name="Athos Petri Damiani" userId="b9470adf2b9a88f3" providerId="LiveId" clId="{30157C50-BF01-4A4F-A53F-370C8B9F4589}" dt="2020-05-15T21:50:26.773" v="1925"/>
          <ac:cxnSpMkLst>
            <pc:docMk/>
            <pc:sldMk cId="1111031698" sldId="280"/>
            <ac:cxnSpMk id="56" creationId="{5720C298-14D2-498E-939B-501B7DD6BB66}"/>
          </ac:cxnSpMkLst>
        </pc:cxnChg>
      </pc:sldChg>
      <pc:sldChg chg="addSp delSp modSp mod">
        <pc:chgData name="Athos Petri Damiani" userId="b9470adf2b9a88f3" providerId="LiveId" clId="{30157C50-BF01-4A4F-A53F-370C8B9F4589}" dt="2020-05-15T21:52:53.139" v="1940" actId="1076"/>
        <pc:sldMkLst>
          <pc:docMk/>
          <pc:sldMk cId="1128092486" sldId="281"/>
        </pc:sldMkLst>
        <pc:spChg chg="mod">
          <ac:chgData name="Athos Petri Damiani" userId="b9470adf2b9a88f3" providerId="LiveId" clId="{30157C50-BF01-4A4F-A53F-370C8B9F4589}" dt="2020-05-15T21:52:53.139" v="1940" actId="1076"/>
          <ac:spMkLst>
            <pc:docMk/>
            <pc:sldMk cId="1128092486" sldId="281"/>
            <ac:spMk id="24" creationId="{D19F4AA8-8666-4402-A14B-A47159C73D48}"/>
          </ac:spMkLst>
        </pc:spChg>
        <pc:spChg chg="del">
          <ac:chgData name="Athos Petri Damiani" userId="b9470adf2b9a88f3" providerId="LiveId" clId="{30157C50-BF01-4A4F-A53F-370C8B9F4589}" dt="2020-05-15T21:52:39.448" v="1939" actId="478"/>
          <ac:spMkLst>
            <pc:docMk/>
            <pc:sldMk cId="1128092486" sldId="281"/>
            <ac:spMk id="28" creationId="{130AA66F-145B-4E8D-BC02-CD29175D9C34}"/>
          </ac:spMkLst>
        </pc:spChg>
        <pc:spChg chg="add del mod">
          <ac:chgData name="Athos Petri Damiani" userId="b9470adf2b9a88f3" providerId="LiveId" clId="{30157C50-BF01-4A4F-A53F-370C8B9F4589}" dt="2020-05-15T21:52:11.939" v="1934"/>
          <ac:spMkLst>
            <pc:docMk/>
            <pc:sldMk cId="1128092486" sldId="281"/>
            <ac:spMk id="34" creationId="{955C4024-D1DF-47C4-B421-BDA170142BC7}"/>
          </ac:spMkLst>
        </pc:spChg>
        <pc:spChg chg="add del mod">
          <ac:chgData name="Athos Petri Damiani" userId="b9470adf2b9a88f3" providerId="LiveId" clId="{30157C50-BF01-4A4F-A53F-370C8B9F4589}" dt="2020-05-15T21:52:11.939" v="1934"/>
          <ac:spMkLst>
            <pc:docMk/>
            <pc:sldMk cId="1128092486" sldId="281"/>
            <ac:spMk id="35" creationId="{198A85F2-515B-4AEB-9373-3B3B73265D85}"/>
          </ac:spMkLst>
        </pc:spChg>
        <pc:spChg chg="add del mod">
          <ac:chgData name="Athos Petri Damiani" userId="b9470adf2b9a88f3" providerId="LiveId" clId="{30157C50-BF01-4A4F-A53F-370C8B9F4589}" dt="2020-05-15T21:52:11.939" v="1934"/>
          <ac:spMkLst>
            <pc:docMk/>
            <pc:sldMk cId="1128092486" sldId="281"/>
            <ac:spMk id="39" creationId="{E5E6C35D-5F52-41B4-9BB2-E15D78432476}"/>
          </ac:spMkLst>
        </pc:spChg>
        <pc:spChg chg="add del mod">
          <ac:chgData name="Athos Petri Damiani" userId="b9470adf2b9a88f3" providerId="LiveId" clId="{30157C50-BF01-4A4F-A53F-370C8B9F4589}" dt="2020-05-15T21:52:11.939" v="1934"/>
          <ac:spMkLst>
            <pc:docMk/>
            <pc:sldMk cId="1128092486" sldId="281"/>
            <ac:spMk id="40" creationId="{19284989-BFDF-4BD8-9046-98744C1ACA85}"/>
          </ac:spMkLst>
        </pc:spChg>
        <pc:spChg chg="add del mod">
          <ac:chgData name="Athos Petri Damiani" userId="b9470adf2b9a88f3" providerId="LiveId" clId="{30157C50-BF01-4A4F-A53F-370C8B9F4589}" dt="2020-05-15T21:52:11.939" v="1934"/>
          <ac:spMkLst>
            <pc:docMk/>
            <pc:sldMk cId="1128092486" sldId="281"/>
            <ac:spMk id="41" creationId="{6F11AC52-FFA2-474B-A4F2-D5FF8B377191}"/>
          </ac:spMkLst>
        </pc:spChg>
        <pc:graphicFrameChg chg="mod modGraphic">
          <ac:chgData name="Athos Petri Damiani" userId="b9470adf2b9a88f3" providerId="LiveId" clId="{30157C50-BF01-4A4F-A53F-370C8B9F4589}" dt="2020-05-15T21:49:57.506" v="1924" actId="6549"/>
          <ac:graphicFrameMkLst>
            <pc:docMk/>
            <pc:sldMk cId="1128092486" sldId="281"/>
            <ac:graphicFrameMk id="4" creationId="{0BEB2227-906D-45E0-9DFB-76CE5906DA97}"/>
          </ac:graphicFrameMkLst>
        </pc:graphicFrameChg>
        <pc:cxnChg chg="add del mod">
          <ac:chgData name="Athos Petri Damiani" userId="b9470adf2b9a88f3" providerId="LiveId" clId="{30157C50-BF01-4A4F-A53F-370C8B9F4589}" dt="2020-05-15T21:52:11.939" v="1934"/>
          <ac:cxnSpMkLst>
            <pc:docMk/>
            <pc:sldMk cId="1128092486" sldId="281"/>
            <ac:cxnSpMk id="37" creationId="{26BE29ED-89B8-4FC1-96DE-FDA7FE231B09}"/>
          </ac:cxnSpMkLst>
        </pc:cxnChg>
        <pc:cxnChg chg="add del mod">
          <ac:chgData name="Athos Petri Damiani" userId="b9470adf2b9a88f3" providerId="LiveId" clId="{30157C50-BF01-4A4F-A53F-370C8B9F4589}" dt="2020-05-15T21:52:11.939" v="1934"/>
          <ac:cxnSpMkLst>
            <pc:docMk/>
            <pc:sldMk cId="1128092486" sldId="281"/>
            <ac:cxnSpMk id="38" creationId="{13A7436E-DED5-4871-8AE2-8FB863C18414}"/>
          </ac:cxnSpMkLst>
        </pc:cxnChg>
      </pc:sldChg>
      <pc:sldChg chg="addSp modSp">
        <pc:chgData name="Athos Petri Damiani" userId="b9470adf2b9a88f3" providerId="LiveId" clId="{30157C50-BF01-4A4F-A53F-370C8B9F4589}" dt="2020-05-16T00:46:25.849" v="4052"/>
        <pc:sldMkLst>
          <pc:docMk/>
          <pc:sldMk cId="2189783064" sldId="282"/>
        </pc:sldMkLst>
        <pc:spChg chg="add mod">
          <ac:chgData name="Athos Petri Damiani" userId="b9470adf2b9a88f3" providerId="LiveId" clId="{30157C50-BF01-4A4F-A53F-370C8B9F4589}" dt="2020-05-16T00:46:25.849" v="4052"/>
          <ac:spMkLst>
            <pc:docMk/>
            <pc:sldMk cId="2189783064" sldId="282"/>
            <ac:spMk id="34" creationId="{7FC745F0-94F0-4150-AC82-651BB5C6D058}"/>
          </ac:spMkLst>
        </pc:spChg>
      </pc:sldChg>
      <pc:sldChg chg="addSp delSp modSp mod">
        <pc:chgData name="Athos Petri Damiani" userId="b9470adf2b9a88f3" providerId="LiveId" clId="{30157C50-BF01-4A4F-A53F-370C8B9F4589}" dt="2020-05-15T14:00:46.902" v="346"/>
        <pc:sldMkLst>
          <pc:docMk/>
          <pc:sldMk cId="2301410068" sldId="283"/>
        </pc:sldMkLst>
        <pc:cxnChg chg="add mod">
          <ac:chgData name="Athos Petri Damiani" userId="b9470adf2b9a88f3" providerId="LiveId" clId="{30157C50-BF01-4A4F-A53F-370C8B9F4589}" dt="2020-05-15T14:00:46.902" v="346"/>
          <ac:cxnSpMkLst>
            <pc:docMk/>
            <pc:sldMk cId="2301410068" sldId="283"/>
            <ac:cxnSpMk id="71" creationId="{6523CC85-E72E-4919-A6FF-90EAF7B6B874}"/>
          </ac:cxnSpMkLst>
        </pc:cxnChg>
        <pc:cxnChg chg="del">
          <ac:chgData name="Athos Petri Damiani" userId="b9470adf2b9a88f3" providerId="LiveId" clId="{30157C50-BF01-4A4F-A53F-370C8B9F4589}" dt="2020-05-15T14:00:46.601" v="345" actId="478"/>
          <ac:cxnSpMkLst>
            <pc:docMk/>
            <pc:sldMk cId="2301410068" sldId="283"/>
            <ac:cxnSpMk id="83" creationId="{2FDB8EED-049A-4D5E-8F5C-16FD46EDA6C6}"/>
          </ac:cxnSpMkLst>
        </pc:cxnChg>
        <pc:cxnChg chg="del">
          <ac:chgData name="Athos Petri Damiani" userId="b9470adf2b9a88f3" providerId="LiveId" clId="{30157C50-BF01-4A4F-A53F-370C8B9F4589}" dt="2020-05-15T14:00:43.947" v="344" actId="478"/>
          <ac:cxnSpMkLst>
            <pc:docMk/>
            <pc:sldMk cId="2301410068" sldId="283"/>
            <ac:cxnSpMk id="84" creationId="{EFB44DFF-BCEE-4C5D-B4A7-020CF4DD7E0D}"/>
          </ac:cxnSpMkLst>
        </pc:cxnChg>
        <pc:cxnChg chg="add mod">
          <ac:chgData name="Athos Petri Damiani" userId="b9470adf2b9a88f3" providerId="LiveId" clId="{30157C50-BF01-4A4F-A53F-370C8B9F4589}" dt="2020-05-15T14:00:46.902" v="346"/>
          <ac:cxnSpMkLst>
            <pc:docMk/>
            <pc:sldMk cId="2301410068" sldId="283"/>
            <ac:cxnSpMk id="86" creationId="{A13B7455-00A5-4B4D-AC71-3B5902A93889}"/>
          </ac:cxnSpMkLst>
        </pc:cxnChg>
      </pc:sldChg>
      <pc:sldChg chg="addSp delSp modSp mod">
        <pc:chgData name="Athos Petri Damiani" userId="b9470adf2b9a88f3" providerId="LiveId" clId="{30157C50-BF01-4A4F-A53F-370C8B9F4589}" dt="2020-05-15T14:00:54.017" v="349"/>
        <pc:sldMkLst>
          <pc:docMk/>
          <pc:sldMk cId="1190351219" sldId="284"/>
        </pc:sldMkLst>
        <pc:cxnChg chg="add mod">
          <ac:chgData name="Athos Petri Damiani" userId="b9470adf2b9a88f3" providerId="LiveId" clId="{30157C50-BF01-4A4F-A53F-370C8B9F4589}" dt="2020-05-15T14:00:54.017" v="349"/>
          <ac:cxnSpMkLst>
            <pc:docMk/>
            <pc:sldMk cId="1190351219" sldId="284"/>
            <ac:cxnSpMk id="70" creationId="{11709681-2660-4DB5-8D67-6A76AAEE0054}"/>
          </ac:cxnSpMkLst>
        </pc:cxnChg>
        <pc:cxnChg chg="del">
          <ac:chgData name="Athos Petri Damiani" userId="b9470adf2b9a88f3" providerId="LiveId" clId="{30157C50-BF01-4A4F-A53F-370C8B9F4589}" dt="2020-05-15T14:00:53.765" v="348" actId="478"/>
          <ac:cxnSpMkLst>
            <pc:docMk/>
            <pc:sldMk cId="1190351219" sldId="284"/>
            <ac:cxnSpMk id="82" creationId="{C809C317-1209-43F6-BB78-E2A1AB9B81C7}"/>
          </ac:cxnSpMkLst>
        </pc:cxnChg>
        <pc:cxnChg chg="del">
          <ac:chgData name="Athos Petri Damiani" userId="b9470adf2b9a88f3" providerId="LiveId" clId="{30157C50-BF01-4A4F-A53F-370C8B9F4589}" dt="2020-05-15T14:00:51.001" v="347" actId="478"/>
          <ac:cxnSpMkLst>
            <pc:docMk/>
            <pc:sldMk cId="1190351219" sldId="284"/>
            <ac:cxnSpMk id="83" creationId="{0DFF6FFA-C300-4C38-9B6D-7C0882626020}"/>
          </ac:cxnSpMkLst>
        </pc:cxnChg>
        <pc:cxnChg chg="add mod">
          <ac:chgData name="Athos Petri Damiani" userId="b9470adf2b9a88f3" providerId="LiveId" clId="{30157C50-BF01-4A4F-A53F-370C8B9F4589}" dt="2020-05-15T14:00:54.017" v="349"/>
          <ac:cxnSpMkLst>
            <pc:docMk/>
            <pc:sldMk cId="1190351219" sldId="284"/>
            <ac:cxnSpMk id="85" creationId="{E1711460-B60C-44A7-9446-EC753DC0122A}"/>
          </ac:cxnSpMkLst>
        </pc:cxnChg>
      </pc:sldChg>
      <pc:sldChg chg="addSp delSp modSp mod">
        <pc:chgData name="Athos Petri Damiani" userId="b9470adf2b9a88f3" providerId="LiveId" clId="{30157C50-BF01-4A4F-A53F-370C8B9F4589}" dt="2020-05-15T22:23:59.888" v="2544"/>
        <pc:sldMkLst>
          <pc:docMk/>
          <pc:sldMk cId="135300249" sldId="287"/>
        </pc:sldMkLst>
        <pc:grpChg chg="del mod">
          <ac:chgData name="Athos Petri Damiani" userId="b9470adf2b9a88f3" providerId="LiveId" clId="{30157C50-BF01-4A4F-A53F-370C8B9F4589}" dt="2020-05-15T22:17:23.804" v="2404"/>
          <ac:grpSpMkLst>
            <pc:docMk/>
            <pc:sldMk cId="135300249" sldId="287"/>
            <ac:grpSpMk id="19" creationId="{EEFF401C-F325-499B-8EAC-9EB395D6894E}"/>
          </ac:grpSpMkLst>
        </pc:grpChg>
        <pc:grpChg chg="del mod">
          <ac:chgData name="Athos Petri Damiani" userId="b9470adf2b9a88f3" providerId="LiveId" clId="{30157C50-BF01-4A4F-A53F-370C8B9F4589}" dt="2020-05-15T22:17:26.730" v="2409"/>
          <ac:grpSpMkLst>
            <pc:docMk/>
            <pc:sldMk cId="135300249" sldId="287"/>
            <ac:grpSpMk id="47" creationId="{BB897363-EF64-4FA8-91BB-65B6348B4156}"/>
          </ac:grpSpMkLst>
        </pc:grpChg>
        <pc:grpChg chg="del mod">
          <ac:chgData name="Athos Petri Damiani" userId="b9470adf2b9a88f3" providerId="LiveId" clId="{30157C50-BF01-4A4F-A53F-370C8B9F4589}" dt="2020-05-15T22:23:56.816" v="2522"/>
          <ac:grpSpMkLst>
            <pc:docMk/>
            <pc:sldMk cId="135300249" sldId="287"/>
            <ac:grpSpMk id="52" creationId="{EE584BC5-6F04-4B1F-9EEA-E3417C73C542}"/>
          </ac:grpSpMkLst>
        </pc:grpChg>
        <pc:grpChg chg="del mod">
          <ac:chgData name="Athos Petri Damiani" userId="b9470adf2b9a88f3" providerId="LiveId" clId="{30157C50-BF01-4A4F-A53F-370C8B9F4589}" dt="2020-05-15T22:23:58.388" v="2543"/>
          <ac:grpSpMkLst>
            <pc:docMk/>
            <pc:sldMk cId="135300249" sldId="287"/>
            <ac:grpSpMk id="53" creationId="{2457A781-F1BC-4104-ABA4-6E40B7645012}"/>
          </ac:grpSpMkLst>
        </pc:grpChg>
        <pc:grpChg chg="del mod">
          <ac:chgData name="Athos Petri Damiani" userId="b9470adf2b9a88f3" providerId="LiveId" clId="{30157C50-BF01-4A4F-A53F-370C8B9F4589}" dt="2020-05-15T22:23:56.816" v="2521"/>
          <ac:grpSpMkLst>
            <pc:docMk/>
            <pc:sldMk cId="135300249" sldId="287"/>
            <ac:grpSpMk id="58" creationId="{459664B5-793E-4F62-8C5B-158E1CB75279}"/>
          </ac:grpSpMkLst>
        </pc:grpChg>
        <pc:grpChg chg="del mod">
          <ac:chgData name="Athos Petri Damiani" userId="b9470adf2b9a88f3" providerId="LiveId" clId="{30157C50-BF01-4A4F-A53F-370C8B9F4589}" dt="2020-05-15T22:17:52.624" v="2420"/>
          <ac:grpSpMkLst>
            <pc:docMk/>
            <pc:sldMk cId="135300249" sldId="287"/>
            <ac:grpSpMk id="62" creationId="{CA4979C0-D96D-4894-BFEB-40F605ECDEF6}"/>
          </ac:grpSpMkLst>
        </pc:grpChg>
        <pc:grpChg chg="del mod">
          <ac:chgData name="Athos Petri Damiani" userId="b9470adf2b9a88f3" providerId="LiveId" clId="{30157C50-BF01-4A4F-A53F-370C8B9F4589}" dt="2020-05-15T22:23:56.818" v="2528"/>
          <ac:grpSpMkLst>
            <pc:docMk/>
            <pc:sldMk cId="135300249" sldId="287"/>
            <ac:grpSpMk id="64" creationId="{4B3AC8D8-F79E-44DB-B2B5-B46E10CA5ED0}"/>
          </ac:grpSpMkLst>
        </pc:grpChg>
        <pc:inkChg chg="add del mod">
          <ac:chgData name="Athos Petri Damiani" userId="b9470adf2b9a88f3" providerId="LiveId" clId="{30157C50-BF01-4A4F-A53F-370C8B9F4589}" dt="2020-05-15T22:23:56.819" v="2529"/>
          <ac:inkMkLst>
            <pc:docMk/>
            <pc:sldMk cId="135300249" sldId="287"/>
            <ac:inkMk id="2" creationId="{2A0AE6AD-1B3A-45BD-9179-96616FEFE8D7}"/>
          </ac:inkMkLst>
        </pc:inkChg>
        <pc:inkChg chg="add del mod">
          <ac:chgData name="Athos Petri Damiani" userId="b9470adf2b9a88f3" providerId="LiveId" clId="{30157C50-BF01-4A4F-A53F-370C8B9F4589}" dt="2020-05-15T22:23:56.818" v="2527"/>
          <ac:inkMkLst>
            <pc:docMk/>
            <pc:sldMk cId="135300249" sldId="287"/>
            <ac:inkMk id="4" creationId="{9F440A0F-583E-4156-8824-19DAC314F6D6}"/>
          </ac:inkMkLst>
        </pc:inkChg>
        <pc:inkChg chg="add del mod">
          <ac:chgData name="Athos Petri Damiani" userId="b9470adf2b9a88f3" providerId="LiveId" clId="{30157C50-BF01-4A4F-A53F-370C8B9F4589}" dt="2020-05-15T22:23:56.815" v="2520"/>
          <ac:inkMkLst>
            <pc:docMk/>
            <pc:sldMk cId="135300249" sldId="287"/>
            <ac:inkMk id="5" creationId="{AA312BD1-AE1F-41C3-91B0-A507DC81D571}"/>
          </ac:inkMkLst>
        </pc:inkChg>
        <pc:inkChg chg="add del mod">
          <ac:chgData name="Athos Petri Damiani" userId="b9470adf2b9a88f3" providerId="LiveId" clId="{30157C50-BF01-4A4F-A53F-370C8B9F4589}" dt="2020-05-15T22:23:56.815" v="2519"/>
          <ac:inkMkLst>
            <pc:docMk/>
            <pc:sldMk cId="135300249" sldId="287"/>
            <ac:inkMk id="8" creationId="{C7DF22A5-82E3-45D2-91BF-B01BE3F362C8}"/>
          </ac:inkMkLst>
        </pc:inkChg>
        <pc:inkChg chg="add del mod">
          <ac:chgData name="Athos Petri Damiani" userId="b9470adf2b9a88f3" providerId="LiveId" clId="{30157C50-BF01-4A4F-A53F-370C8B9F4589}" dt="2020-05-15T22:23:56.821" v="2540"/>
          <ac:inkMkLst>
            <pc:docMk/>
            <pc:sldMk cId="135300249" sldId="287"/>
            <ac:inkMk id="10" creationId="{33A77C9B-A285-418C-BE8C-9C63B007F257}"/>
          </ac:inkMkLst>
        </pc:inkChg>
        <pc:inkChg chg="add del mod">
          <ac:chgData name="Athos Petri Damiani" userId="b9470adf2b9a88f3" providerId="LiveId" clId="{30157C50-BF01-4A4F-A53F-370C8B9F4589}" dt="2020-05-15T22:23:56.822" v="2541"/>
          <ac:inkMkLst>
            <pc:docMk/>
            <pc:sldMk cId="135300249" sldId="287"/>
            <ac:inkMk id="11" creationId="{8855F733-8E5B-4DB0-B671-7A47A0AA333E}"/>
          </ac:inkMkLst>
        </pc:inkChg>
        <pc:inkChg chg="add del mod">
          <ac:chgData name="Athos Petri Damiani" userId="b9470adf2b9a88f3" providerId="LiveId" clId="{30157C50-BF01-4A4F-A53F-370C8B9F4589}" dt="2020-05-15T22:23:58.388" v="2543"/>
          <ac:inkMkLst>
            <pc:docMk/>
            <pc:sldMk cId="135300249" sldId="287"/>
            <ac:inkMk id="12" creationId="{E489D025-461B-462D-8461-F878727E58D0}"/>
          </ac:inkMkLst>
        </pc:inkChg>
        <pc:inkChg chg="add mod">
          <ac:chgData name="Athos Petri Damiani" userId="b9470adf2b9a88f3" providerId="LiveId" clId="{30157C50-BF01-4A4F-A53F-370C8B9F4589}" dt="2020-05-15T22:23:58.388" v="2543"/>
          <ac:inkMkLst>
            <pc:docMk/>
            <pc:sldMk cId="135300249" sldId="287"/>
            <ac:inkMk id="14" creationId="{F51C2B99-2D38-4BF4-8432-CA0E2D768D06}"/>
          </ac:inkMkLst>
        </pc:inkChg>
        <pc:inkChg chg="add del mod">
          <ac:chgData name="Athos Petri Damiani" userId="b9470adf2b9a88f3" providerId="LiveId" clId="{30157C50-BF01-4A4F-A53F-370C8B9F4589}" dt="2020-05-15T22:23:56.817" v="2525"/>
          <ac:inkMkLst>
            <pc:docMk/>
            <pc:sldMk cId="135300249" sldId="287"/>
            <ac:inkMk id="15" creationId="{1AC538EA-5446-471E-9BBB-2AAFCCDD12B8}"/>
          </ac:inkMkLst>
        </pc:inkChg>
        <pc:inkChg chg="add del mod">
          <ac:chgData name="Athos Petri Damiani" userId="b9470adf2b9a88f3" providerId="LiveId" clId="{30157C50-BF01-4A4F-A53F-370C8B9F4589}" dt="2020-05-15T22:23:56.820" v="2536"/>
          <ac:inkMkLst>
            <pc:docMk/>
            <pc:sldMk cId="135300249" sldId="287"/>
            <ac:inkMk id="20" creationId="{A1135AC7-744B-4107-8763-ED66A1BD0901}"/>
          </ac:inkMkLst>
        </pc:inkChg>
        <pc:inkChg chg="add del mod">
          <ac:chgData name="Athos Petri Damiani" userId="b9470adf2b9a88f3" providerId="LiveId" clId="{30157C50-BF01-4A4F-A53F-370C8B9F4589}" dt="2020-05-15T22:23:56.818" v="2526"/>
          <ac:inkMkLst>
            <pc:docMk/>
            <pc:sldMk cId="135300249" sldId="287"/>
            <ac:inkMk id="24" creationId="{8E310BC6-3091-4C71-82A6-FC4A191CAF98}"/>
          </ac:inkMkLst>
        </pc:inkChg>
        <pc:inkChg chg="add del mod">
          <ac:chgData name="Athos Petri Damiani" userId="b9470adf2b9a88f3" providerId="LiveId" clId="{30157C50-BF01-4A4F-A53F-370C8B9F4589}" dt="2020-05-15T22:23:56.819" v="2531"/>
          <ac:inkMkLst>
            <pc:docMk/>
            <pc:sldMk cId="135300249" sldId="287"/>
            <ac:inkMk id="37" creationId="{74F78C40-DE34-4A8B-B43F-1814F6D86DAB}"/>
          </ac:inkMkLst>
        </pc:inkChg>
        <pc:inkChg chg="add del mod">
          <ac:chgData name="Athos Petri Damiani" userId="b9470adf2b9a88f3" providerId="LiveId" clId="{30157C50-BF01-4A4F-A53F-370C8B9F4589}" dt="2020-05-15T22:23:56.821" v="2538"/>
          <ac:inkMkLst>
            <pc:docMk/>
            <pc:sldMk cId="135300249" sldId="287"/>
            <ac:inkMk id="44" creationId="{636897CB-29F3-404E-BE15-69CF4AEB78DD}"/>
          </ac:inkMkLst>
        </pc:inkChg>
        <pc:inkChg chg="add del mod">
          <ac:chgData name="Athos Petri Damiani" userId="b9470adf2b9a88f3" providerId="LiveId" clId="{30157C50-BF01-4A4F-A53F-370C8B9F4589}" dt="2020-05-15T22:23:56.820" v="2534"/>
          <ac:inkMkLst>
            <pc:docMk/>
            <pc:sldMk cId="135300249" sldId="287"/>
            <ac:inkMk id="45" creationId="{97ADA5A2-6E35-4A74-9788-5DA49564E834}"/>
          </ac:inkMkLst>
        </pc:inkChg>
        <pc:inkChg chg="add del mod">
          <ac:chgData name="Athos Petri Damiani" userId="b9470adf2b9a88f3" providerId="LiveId" clId="{30157C50-BF01-4A4F-A53F-370C8B9F4589}" dt="2020-05-15T22:23:56.820" v="2533"/>
          <ac:inkMkLst>
            <pc:docMk/>
            <pc:sldMk cId="135300249" sldId="287"/>
            <ac:inkMk id="46" creationId="{D1D1123F-E013-4300-8A04-384C39E5E8C6}"/>
          </ac:inkMkLst>
        </pc:inkChg>
        <pc:inkChg chg="add del mod">
          <ac:chgData name="Athos Petri Damiani" userId="b9470adf2b9a88f3" providerId="LiveId" clId="{30157C50-BF01-4A4F-A53F-370C8B9F4589}" dt="2020-05-15T22:23:56.817" v="2524"/>
          <ac:inkMkLst>
            <pc:docMk/>
            <pc:sldMk cId="135300249" sldId="287"/>
            <ac:inkMk id="48" creationId="{75BA413A-A904-4852-B243-3BE98D98D82B}"/>
          </ac:inkMkLst>
        </pc:inkChg>
        <pc:inkChg chg="add del">
          <ac:chgData name="Athos Petri Damiani" userId="b9470adf2b9a88f3" providerId="LiveId" clId="{30157C50-BF01-4A4F-A53F-370C8B9F4589}" dt="2020-05-15T22:23:56.821" v="2537"/>
          <ac:inkMkLst>
            <pc:docMk/>
            <pc:sldMk cId="135300249" sldId="287"/>
            <ac:inkMk id="49" creationId="{F2EE83F0-0FED-4885-865F-B11B520D09B8}"/>
          </ac:inkMkLst>
        </pc:inkChg>
        <pc:inkChg chg="add del mod">
          <ac:chgData name="Athos Petri Damiani" userId="b9470adf2b9a88f3" providerId="LiveId" clId="{30157C50-BF01-4A4F-A53F-370C8B9F4589}" dt="2020-05-15T22:23:56.819" v="2530"/>
          <ac:inkMkLst>
            <pc:docMk/>
            <pc:sldMk cId="135300249" sldId="287"/>
            <ac:inkMk id="50" creationId="{195832D2-9133-4A03-BF9E-C615C167FE7C}"/>
          </ac:inkMkLst>
        </pc:inkChg>
        <pc:inkChg chg="add del mod">
          <ac:chgData name="Athos Petri Damiani" userId="b9470adf2b9a88f3" providerId="LiveId" clId="{30157C50-BF01-4A4F-A53F-370C8B9F4589}" dt="2020-05-15T22:23:56.816" v="2522"/>
          <ac:inkMkLst>
            <pc:docMk/>
            <pc:sldMk cId="135300249" sldId="287"/>
            <ac:inkMk id="51" creationId="{938BED84-86E0-4A1A-8449-B507495F1B40}"/>
          </ac:inkMkLst>
        </pc:inkChg>
        <pc:inkChg chg="add del">
          <ac:chgData name="Athos Petri Damiani" userId="b9470adf2b9a88f3" providerId="LiveId" clId="{30157C50-BF01-4A4F-A53F-370C8B9F4589}" dt="2020-05-15T22:23:59.888" v="2544"/>
          <ac:inkMkLst>
            <pc:docMk/>
            <pc:sldMk cId="135300249" sldId="287"/>
            <ac:inkMk id="54" creationId="{CD880C85-8492-444A-B77C-DF936B922E3D}"/>
          </ac:inkMkLst>
        </pc:inkChg>
        <pc:inkChg chg="add del">
          <ac:chgData name="Athos Petri Damiani" userId="b9470adf2b9a88f3" providerId="LiveId" clId="{30157C50-BF01-4A4F-A53F-370C8B9F4589}" dt="2020-05-15T22:23:56.822" v="2542"/>
          <ac:inkMkLst>
            <pc:docMk/>
            <pc:sldMk cId="135300249" sldId="287"/>
            <ac:inkMk id="55" creationId="{3FA8E0A1-8524-41CF-BA41-B697E60A1514}"/>
          </ac:inkMkLst>
        </pc:inkChg>
        <pc:inkChg chg="add del mod">
          <ac:chgData name="Athos Petri Damiani" userId="b9470adf2b9a88f3" providerId="LiveId" clId="{30157C50-BF01-4A4F-A53F-370C8B9F4589}" dt="2020-05-15T22:23:56.819" v="2532"/>
          <ac:inkMkLst>
            <pc:docMk/>
            <pc:sldMk cId="135300249" sldId="287"/>
            <ac:inkMk id="56" creationId="{9ED90853-DD2F-4658-9EC4-5548BF58EFB5}"/>
          </ac:inkMkLst>
        </pc:inkChg>
        <pc:inkChg chg="add del mod">
          <ac:chgData name="Athos Petri Damiani" userId="b9470adf2b9a88f3" providerId="LiveId" clId="{30157C50-BF01-4A4F-A53F-370C8B9F4589}" dt="2020-05-15T22:23:56.816" v="2521"/>
          <ac:inkMkLst>
            <pc:docMk/>
            <pc:sldMk cId="135300249" sldId="287"/>
            <ac:inkMk id="57" creationId="{4BE489A7-7D24-44F6-B08A-FB40D820DF38}"/>
          </ac:inkMkLst>
        </pc:inkChg>
        <pc:inkChg chg="add del">
          <ac:chgData name="Athos Petri Damiani" userId="b9470adf2b9a88f3" providerId="LiveId" clId="{30157C50-BF01-4A4F-A53F-370C8B9F4589}" dt="2020-05-15T22:23:56.820" v="2535"/>
          <ac:inkMkLst>
            <pc:docMk/>
            <pc:sldMk cId="135300249" sldId="287"/>
            <ac:inkMk id="59" creationId="{9D7FEC7B-069B-4025-A62F-BE3F8E5895D9}"/>
          </ac:inkMkLst>
        </pc:inkChg>
        <pc:inkChg chg="add del mod">
          <ac:chgData name="Athos Petri Damiani" userId="b9470adf2b9a88f3" providerId="LiveId" clId="{30157C50-BF01-4A4F-A53F-370C8B9F4589}" dt="2020-05-15T22:23:56.818" v="2528"/>
          <ac:inkMkLst>
            <pc:docMk/>
            <pc:sldMk cId="135300249" sldId="287"/>
            <ac:inkMk id="60" creationId="{D1C62F9F-7340-4F80-8543-8CF67D44F32F}"/>
          </ac:inkMkLst>
        </pc:inkChg>
        <pc:inkChg chg="add del mod">
          <ac:chgData name="Athos Petri Damiani" userId="b9470adf2b9a88f3" providerId="LiveId" clId="{30157C50-BF01-4A4F-A53F-370C8B9F4589}" dt="2020-05-15T22:23:56.817" v="2523"/>
          <ac:inkMkLst>
            <pc:docMk/>
            <pc:sldMk cId="135300249" sldId="287"/>
            <ac:inkMk id="61" creationId="{0E027343-0BC0-48FA-BC28-31F8BDFDC62A}"/>
          </ac:inkMkLst>
        </pc:inkChg>
        <pc:inkChg chg="add del mod">
          <ac:chgData name="Athos Petri Damiani" userId="b9470adf2b9a88f3" providerId="LiveId" clId="{30157C50-BF01-4A4F-A53F-370C8B9F4589}" dt="2020-05-15T22:23:56.821" v="2539"/>
          <ac:inkMkLst>
            <pc:docMk/>
            <pc:sldMk cId="135300249" sldId="287"/>
            <ac:inkMk id="63" creationId="{B4B442FE-DEB2-486F-8725-4CAD6C30E0AB}"/>
          </ac:inkMkLst>
        </pc:inkChg>
      </pc:sldChg>
      <pc:sldChg chg="delSp mod">
        <pc:chgData name="Athos Petri Damiani" userId="b9470adf2b9a88f3" providerId="LiveId" clId="{30157C50-BF01-4A4F-A53F-370C8B9F4589}" dt="2020-05-16T00:46:22.174" v="4051" actId="21"/>
        <pc:sldMkLst>
          <pc:docMk/>
          <pc:sldMk cId="2123822627" sldId="289"/>
        </pc:sldMkLst>
        <pc:spChg chg="del">
          <ac:chgData name="Athos Petri Damiani" userId="b9470adf2b9a88f3" providerId="LiveId" clId="{30157C50-BF01-4A4F-A53F-370C8B9F4589}" dt="2020-05-16T00:46:22.174" v="4051" actId="21"/>
          <ac:spMkLst>
            <pc:docMk/>
            <pc:sldMk cId="2123822627" sldId="289"/>
            <ac:spMk id="44" creationId="{D6BAEF2E-6656-4C63-8AF4-93B740988E56}"/>
          </ac:spMkLst>
        </pc:spChg>
      </pc:sldChg>
      <pc:sldChg chg="addSp modSp mod">
        <pc:chgData name="Athos Petri Damiani" userId="b9470adf2b9a88f3" providerId="LiveId" clId="{30157C50-BF01-4A4F-A53F-370C8B9F4589}" dt="2020-05-15T22:25:29.256" v="2558"/>
        <pc:sldMkLst>
          <pc:docMk/>
          <pc:sldMk cId="1433674356" sldId="308"/>
        </pc:sldMkLst>
        <pc:grpChg chg="mod">
          <ac:chgData name="Athos Petri Damiani" userId="b9470adf2b9a88f3" providerId="LiveId" clId="{30157C50-BF01-4A4F-A53F-370C8B9F4589}" dt="2020-05-15T22:25:27.167" v="2555"/>
          <ac:grpSpMkLst>
            <pc:docMk/>
            <pc:sldMk cId="1433674356" sldId="308"/>
            <ac:grpSpMk id="20" creationId="{D1C2C36E-A1ED-4BBA-B671-4AE09362D25C}"/>
          </ac:grpSpMkLst>
        </pc:grpChg>
        <pc:grpChg chg="mod">
          <ac:chgData name="Athos Petri Damiani" userId="b9470adf2b9a88f3" providerId="LiveId" clId="{30157C50-BF01-4A4F-A53F-370C8B9F4589}" dt="2020-05-15T22:25:29.256" v="2558"/>
          <ac:grpSpMkLst>
            <pc:docMk/>
            <pc:sldMk cId="1433674356" sldId="308"/>
            <ac:grpSpMk id="34" creationId="{E80010D2-03D1-4600-9F64-B10E5970ADD4}"/>
          </ac:grpSpMkLst>
        </pc:grp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2" creationId="{1BE750E2-F29D-4EFA-94B4-96782B80EF46}"/>
          </ac:inkMkLst>
        </pc:ink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4" creationId="{38891C0D-811F-4638-BC4C-2D164E87D704}"/>
          </ac:inkMkLst>
        </pc:ink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5" creationId="{73B9C8E4-AA53-44EE-90F1-A5183D295199}"/>
          </ac:inkMkLst>
        </pc:ink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8" creationId="{A5DBC0F4-03B7-4ED8-B3F6-051E009CF31D}"/>
          </ac:inkMkLst>
        </pc:ink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10" creationId="{85D761A8-7E95-4E7D-B080-5E583657A495}"/>
          </ac:inkMkLst>
        </pc:ink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11" creationId="{7CD6D9DA-3F5B-445F-9210-A9529DB127A5}"/>
          </ac:inkMkLst>
        </pc:ink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12" creationId="{85521C21-9756-4F72-B64E-ACD8774E5734}"/>
          </ac:inkMkLst>
        </pc:ink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14" creationId="{AB782D71-53BF-4A10-AFC9-01ECC62C80F6}"/>
          </ac:inkMkLst>
        </pc:ink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15" creationId="{10BC70EE-6709-4C75-A96F-EE6960F145FC}"/>
          </ac:inkMkLst>
        </pc:inkChg>
        <pc:inkChg chg="add mod">
          <ac:chgData name="Athos Petri Damiani" userId="b9470adf2b9a88f3" providerId="LiveId" clId="{30157C50-BF01-4A4F-A53F-370C8B9F4589}" dt="2020-05-15T22:25:27.167" v="2555"/>
          <ac:inkMkLst>
            <pc:docMk/>
            <pc:sldMk cId="1433674356" sldId="308"/>
            <ac:inkMk id="19" creationId="{E80DD4F6-E923-4EF8-B441-63929AF2A891}"/>
          </ac:inkMkLst>
        </pc:inkChg>
        <pc:inkChg chg="add mod">
          <ac:chgData name="Athos Petri Damiani" userId="b9470adf2b9a88f3" providerId="LiveId" clId="{30157C50-BF01-4A4F-A53F-370C8B9F4589}" dt="2020-05-15T22:25:29.256" v="2558"/>
          <ac:inkMkLst>
            <pc:docMk/>
            <pc:sldMk cId="1433674356" sldId="308"/>
            <ac:inkMk id="24" creationId="{0BC3B2E9-A77E-4B7D-876C-FF4E35964B73}"/>
          </ac:inkMkLst>
        </pc:inkChg>
        <pc:inkChg chg="add mod">
          <ac:chgData name="Athos Petri Damiani" userId="b9470adf2b9a88f3" providerId="LiveId" clId="{30157C50-BF01-4A4F-A53F-370C8B9F4589}" dt="2020-05-15T22:25:29.256" v="2558"/>
          <ac:inkMkLst>
            <pc:docMk/>
            <pc:sldMk cId="1433674356" sldId="308"/>
            <ac:inkMk id="28" creationId="{75369A05-3504-4CB2-A5E3-422A16CD0B36}"/>
          </ac:inkMkLst>
        </pc:inkChg>
      </pc:sldChg>
      <pc:sldChg chg="addSp delSp modSp mod">
        <pc:chgData name="Athos Petri Damiani" userId="b9470adf2b9a88f3" providerId="LiveId" clId="{30157C50-BF01-4A4F-A53F-370C8B9F4589}" dt="2020-05-15T22:26:15.561" v="2582" actId="9405"/>
        <pc:sldMkLst>
          <pc:docMk/>
          <pc:sldMk cId="3819044907" sldId="310"/>
        </pc:sldMkLst>
        <pc:grpChg chg="mod">
          <ac:chgData name="Athos Petri Damiani" userId="b9470adf2b9a88f3" providerId="LiveId" clId="{30157C50-BF01-4A4F-A53F-370C8B9F4589}" dt="2020-05-15T22:25:51.805" v="2568"/>
          <ac:grpSpMkLst>
            <pc:docMk/>
            <pc:sldMk cId="3819044907" sldId="310"/>
            <ac:grpSpMk id="20" creationId="{47D7F7F7-A3B3-4370-991D-503D2966F910}"/>
          </ac:grpSpMkLst>
        </pc:grpChg>
        <pc:grpChg chg="mod">
          <ac:chgData name="Athos Petri Damiani" userId="b9470adf2b9a88f3" providerId="LiveId" clId="{30157C50-BF01-4A4F-A53F-370C8B9F4589}" dt="2020-05-15T22:25:51.805" v="2568"/>
          <ac:grpSpMkLst>
            <pc:docMk/>
            <pc:sldMk cId="3819044907" sldId="310"/>
            <ac:grpSpMk id="24" creationId="{79E02967-17AB-485A-B66A-ACCE5962497C}"/>
          </ac:grpSpMkLst>
        </pc:grpChg>
        <pc:grpChg chg="mod">
          <ac:chgData name="Athos Petri Damiani" userId="b9470adf2b9a88f3" providerId="LiveId" clId="{30157C50-BF01-4A4F-A53F-370C8B9F4589}" dt="2020-05-15T22:25:53.680" v="2571"/>
          <ac:grpSpMkLst>
            <pc:docMk/>
            <pc:sldMk cId="3819044907" sldId="310"/>
            <ac:grpSpMk id="35" creationId="{E42A2704-C0AB-44F6-A304-467F35409423}"/>
          </ac:grpSpMkLst>
        </pc:grpChg>
        <pc:grpChg chg="del mod">
          <ac:chgData name="Athos Petri Damiani" userId="b9470adf2b9a88f3" providerId="LiveId" clId="{30157C50-BF01-4A4F-A53F-370C8B9F4589}" dt="2020-05-15T22:26:07.230" v="2576"/>
          <ac:grpSpMkLst>
            <pc:docMk/>
            <pc:sldMk cId="3819044907" sldId="310"/>
            <ac:grpSpMk id="42" creationId="{DBEEB077-4559-4AB1-A222-3678069A648D}"/>
          </ac:grpSpMkLst>
        </pc:grpChg>
        <pc:grpChg chg="mod">
          <ac:chgData name="Athos Petri Damiani" userId="b9470adf2b9a88f3" providerId="LiveId" clId="{30157C50-BF01-4A4F-A53F-370C8B9F4589}" dt="2020-05-15T22:26:07.230" v="2576"/>
          <ac:grpSpMkLst>
            <pc:docMk/>
            <pc:sldMk cId="3819044907" sldId="310"/>
            <ac:grpSpMk id="52" creationId="{23B4ACA8-157F-46F1-9D1D-52A746297DEF}"/>
          </ac:grpSpMkLst>
        </pc:grpChg>
        <pc:grpChg chg="mod">
          <ac:chgData name="Athos Petri Damiani" userId="b9470adf2b9a88f3" providerId="LiveId" clId="{30157C50-BF01-4A4F-A53F-370C8B9F4589}" dt="2020-05-15T22:26:12.948" v="2581"/>
          <ac:grpSpMkLst>
            <pc:docMk/>
            <pc:sldMk cId="3819044907" sldId="310"/>
            <ac:grpSpMk id="59" creationId="{1B2196C8-7A0E-4ED0-9E84-8B49B697F4F1}"/>
          </ac:grpSpMkLst>
        </pc:grpChg>
        <pc:inkChg chg="add mod">
          <ac:chgData name="Athos Petri Damiani" userId="b9470adf2b9a88f3" providerId="LiveId" clId="{30157C50-BF01-4A4F-A53F-370C8B9F4589}" dt="2020-05-15T22:25:51.805" v="2568"/>
          <ac:inkMkLst>
            <pc:docMk/>
            <pc:sldMk cId="3819044907" sldId="310"/>
            <ac:inkMk id="2" creationId="{C2EF2F6E-EB02-454B-AA8B-3D53992B82AA}"/>
          </ac:inkMkLst>
        </pc:inkChg>
        <pc:inkChg chg="add mod">
          <ac:chgData name="Athos Petri Damiani" userId="b9470adf2b9a88f3" providerId="LiveId" clId="{30157C50-BF01-4A4F-A53F-370C8B9F4589}" dt="2020-05-15T22:25:51.805" v="2568"/>
          <ac:inkMkLst>
            <pc:docMk/>
            <pc:sldMk cId="3819044907" sldId="310"/>
            <ac:inkMk id="5" creationId="{2B396098-EBE8-4F6C-94BC-8A4FE616E4A1}"/>
          </ac:inkMkLst>
        </pc:inkChg>
        <pc:inkChg chg="add mod">
          <ac:chgData name="Athos Petri Damiani" userId="b9470adf2b9a88f3" providerId="LiveId" clId="{30157C50-BF01-4A4F-A53F-370C8B9F4589}" dt="2020-05-15T22:25:51.805" v="2568"/>
          <ac:inkMkLst>
            <pc:docMk/>
            <pc:sldMk cId="3819044907" sldId="310"/>
            <ac:inkMk id="8" creationId="{8DA756CA-6F12-4224-95B6-78F579A8B06A}"/>
          </ac:inkMkLst>
        </pc:inkChg>
        <pc:inkChg chg="add mod">
          <ac:chgData name="Athos Petri Damiani" userId="b9470adf2b9a88f3" providerId="LiveId" clId="{30157C50-BF01-4A4F-A53F-370C8B9F4589}" dt="2020-05-15T22:25:51.805" v="2568"/>
          <ac:inkMkLst>
            <pc:docMk/>
            <pc:sldMk cId="3819044907" sldId="310"/>
            <ac:inkMk id="10" creationId="{BF431964-7BB9-481A-9B9B-C30D27AC5041}"/>
          </ac:inkMkLst>
        </pc:inkChg>
        <pc:inkChg chg="add mod">
          <ac:chgData name="Athos Petri Damiani" userId="b9470adf2b9a88f3" providerId="LiveId" clId="{30157C50-BF01-4A4F-A53F-370C8B9F4589}" dt="2020-05-15T22:25:51.805" v="2568"/>
          <ac:inkMkLst>
            <pc:docMk/>
            <pc:sldMk cId="3819044907" sldId="310"/>
            <ac:inkMk id="11" creationId="{F30C47C1-CB23-4D44-A9D5-3C466FFF0967}"/>
          </ac:inkMkLst>
        </pc:inkChg>
        <pc:inkChg chg="add mod">
          <ac:chgData name="Athos Petri Damiani" userId="b9470adf2b9a88f3" providerId="LiveId" clId="{30157C50-BF01-4A4F-A53F-370C8B9F4589}" dt="2020-05-15T22:25:51.805" v="2568"/>
          <ac:inkMkLst>
            <pc:docMk/>
            <pc:sldMk cId="3819044907" sldId="310"/>
            <ac:inkMk id="12" creationId="{A556ED1D-BF5D-4F03-8B4B-708AE460C5A4}"/>
          </ac:inkMkLst>
        </pc:inkChg>
        <pc:inkChg chg="add mod">
          <ac:chgData name="Athos Petri Damiani" userId="b9470adf2b9a88f3" providerId="LiveId" clId="{30157C50-BF01-4A4F-A53F-370C8B9F4589}" dt="2020-05-15T22:25:51.805" v="2568"/>
          <ac:inkMkLst>
            <pc:docMk/>
            <pc:sldMk cId="3819044907" sldId="310"/>
            <ac:inkMk id="14" creationId="{E35B338F-426F-4119-8732-50CC3D03AD6A}"/>
          </ac:inkMkLst>
        </pc:inkChg>
        <pc:inkChg chg="add mod">
          <ac:chgData name="Athos Petri Damiani" userId="b9470adf2b9a88f3" providerId="LiveId" clId="{30157C50-BF01-4A4F-A53F-370C8B9F4589}" dt="2020-05-15T22:25:51.805" v="2568"/>
          <ac:inkMkLst>
            <pc:docMk/>
            <pc:sldMk cId="3819044907" sldId="310"/>
            <ac:inkMk id="15" creationId="{C62BE52F-97D8-40EB-B259-D434E7C35F01}"/>
          </ac:inkMkLst>
        </pc:inkChg>
        <pc:inkChg chg="add mod">
          <ac:chgData name="Athos Petri Damiani" userId="b9470adf2b9a88f3" providerId="LiveId" clId="{30157C50-BF01-4A4F-A53F-370C8B9F4589}" dt="2020-05-15T22:25:51.805" v="2568"/>
          <ac:inkMkLst>
            <pc:docMk/>
            <pc:sldMk cId="3819044907" sldId="310"/>
            <ac:inkMk id="19" creationId="{1DDE5C94-09E0-44C0-AA4D-220A9C6EFD01}"/>
          </ac:inkMkLst>
        </pc:inkChg>
        <pc:inkChg chg="add mod">
          <ac:chgData name="Athos Petri Damiani" userId="b9470adf2b9a88f3" providerId="LiveId" clId="{30157C50-BF01-4A4F-A53F-370C8B9F4589}" dt="2020-05-15T22:25:53.680" v="2571"/>
          <ac:inkMkLst>
            <pc:docMk/>
            <pc:sldMk cId="3819044907" sldId="310"/>
            <ac:inkMk id="28" creationId="{479724CE-D250-4630-85C2-319432997F5A}"/>
          </ac:inkMkLst>
        </pc:inkChg>
        <pc:inkChg chg="add mod">
          <ac:chgData name="Athos Petri Damiani" userId="b9470adf2b9a88f3" providerId="LiveId" clId="{30157C50-BF01-4A4F-A53F-370C8B9F4589}" dt="2020-05-15T22:25:53.680" v="2571"/>
          <ac:inkMkLst>
            <pc:docMk/>
            <pc:sldMk cId="3819044907" sldId="310"/>
            <ac:inkMk id="34" creationId="{5C873485-B831-422B-9AE9-D8673A3D4D57}"/>
          </ac:inkMkLst>
        </pc:inkChg>
        <pc:inkChg chg="add mod">
          <ac:chgData name="Athos Petri Damiani" userId="b9470adf2b9a88f3" providerId="LiveId" clId="{30157C50-BF01-4A4F-A53F-370C8B9F4589}" dt="2020-05-15T22:26:07.230" v="2576"/>
          <ac:inkMkLst>
            <pc:docMk/>
            <pc:sldMk cId="3819044907" sldId="310"/>
            <ac:inkMk id="37" creationId="{60A80D0B-E6C1-496B-87DE-CA0F82EF7B35}"/>
          </ac:inkMkLst>
        </pc:inkChg>
        <pc:inkChg chg="add mod">
          <ac:chgData name="Athos Petri Damiani" userId="b9470adf2b9a88f3" providerId="LiveId" clId="{30157C50-BF01-4A4F-A53F-370C8B9F4589}" dt="2020-05-15T22:26:07.230" v="2576"/>
          <ac:inkMkLst>
            <pc:docMk/>
            <pc:sldMk cId="3819044907" sldId="310"/>
            <ac:inkMk id="39" creationId="{13A53FE0-1701-4A1B-B52C-86D852D0944A}"/>
          </ac:inkMkLst>
        </pc:inkChg>
        <pc:inkChg chg="add mod">
          <ac:chgData name="Athos Petri Damiani" userId="b9470adf2b9a88f3" providerId="LiveId" clId="{30157C50-BF01-4A4F-A53F-370C8B9F4589}" dt="2020-05-15T22:26:07.230" v="2576"/>
          <ac:inkMkLst>
            <pc:docMk/>
            <pc:sldMk cId="3819044907" sldId="310"/>
            <ac:inkMk id="43" creationId="{7B8457B5-ED43-4286-B815-59F13BC1504E}"/>
          </ac:inkMkLst>
        </pc:inkChg>
        <pc:inkChg chg="add">
          <ac:chgData name="Athos Petri Damiani" userId="b9470adf2b9a88f3" providerId="LiveId" clId="{30157C50-BF01-4A4F-A53F-370C8B9F4589}" dt="2020-05-15T22:26:10.509" v="2577" actId="9405"/>
          <ac:inkMkLst>
            <pc:docMk/>
            <pc:sldMk cId="3819044907" sldId="310"/>
            <ac:inkMk id="55" creationId="{21A5FA3A-EA8B-4066-8C2C-FD8CD66B6084}"/>
          </ac:inkMkLst>
        </pc:inkChg>
        <pc:inkChg chg="add mod">
          <ac:chgData name="Athos Petri Damiani" userId="b9470adf2b9a88f3" providerId="LiveId" clId="{30157C50-BF01-4A4F-A53F-370C8B9F4589}" dt="2020-05-15T22:26:12.948" v="2581"/>
          <ac:inkMkLst>
            <pc:docMk/>
            <pc:sldMk cId="3819044907" sldId="310"/>
            <ac:inkMk id="56" creationId="{3F434EF1-515E-44DA-9095-48A7DED0B0E3}"/>
          </ac:inkMkLst>
        </pc:inkChg>
        <pc:inkChg chg="add mod">
          <ac:chgData name="Athos Petri Damiani" userId="b9470adf2b9a88f3" providerId="LiveId" clId="{30157C50-BF01-4A4F-A53F-370C8B9F4589}" dt="2020-05-15T22:26:12.948" v="2581"/>
          <ac:inkMkLst>
            <pc:docMk/>
            <pc:sldMk cId="3819044907" sldId="310"/>
            <ac:inkMk id="57" creationId="{29431FDA-8F10-431A-9A99-8EEAD6AA8DE8}"/>
          </ac:inkMkLst>
        </pc:inkChg>
        <pc:inkChg chg="add">
          <ac:chgData name="Athos Petri Damiani" userId="b9470adf2b9a88f3" providerId="LiveId" clId="{30157C50-BF01-4A4F-A53F-370C8B9F4589}" dt="2020-05-15T22:26:12.312" v="2580" actId="9405"/>
          <ac:inkMkLst>
            <pc:docMk/>
            <pc:sldMk cId="3819044907" sldId="310"/>
            <ac:inkMk id="58" creationId="{150C0290-2EE5-44E8-A326-17849D99D208}"/>
          </ac:inkMkLst>
        </pc:inkChg>
        <pc:inkChg chg="add">
          <ac:chgData name="Athos Petri Damiani" userId="b9470adf2b9a88f3" providerId="LiveId" clId="{30157C50-BF01-4A4F-A53F-370C8B9F4589}" dt="2020-05-15T22:26:15.561" v="2582" actId="9405"/>
          <ac:inkMkLst>
            <pc:docMk/>
            <pc:sldMk cId="3819044907" sldId="310"/>
            <ac:inkMk id="60" creationId="{1BD790B4-24B2-463B-B1F2-8E9B6B4C5937}"/>
          </ac:inkMkLst>
        </pc:inkChg>
      </pc:sldChg>
      <pc:sldChg chg="addSp delSp modSp mod">
        <pc:chgData name="Athos Petri Damiani" userId="b9470adf2b9a88f3" providerId="LiveId" clId="{30157C50-BF01-4A4F-A53F-370C8B9F4589}" dt="2020-05-15T13:28:01.489" v="31" actId="20577"/>
        <pc:sldMkLst>
          <pc:docMk/>
          <pc:sldMk cId="2592356787" sldId="323"/>
        </pc:sldMkLst>
        <pc:spChg chg="del">
          <ac:chgData name="Athos Petri Damiani" userId="b9470adf2b9a88f3" providerId="LiveId" clId="{30157C50-BF01-4A4F-A53F-370C8B9F4589}" dt="2020-05-15T13:27:58.103" v="29" actId="478"/>
          <ac:spMkLst>
            <pc:docMk/>
            <pc:sldMk cId="2592356787" sldId="323"/>
            <ac:spMk id="73" creationId="{2B868912-1E04-4021-8AF0-4DE70BF5F842}"/>
          </ac:spMkLst>
        </pc:spChg>
        <pc:spChg chg="add mod">
          <ac:chgData name="Athos Petri Damiani" userId="b9470adf2b9a88f3" providerId="LiveId" clId="{30157C50-BF01-4A4F-A53F-370C8B9F4589}" dt="2020-05-15T13:28:01.489" v="31" actId="20577"/>
          <ac:spMkLst>
            <pc:docMk/>
            <pc:sldMk cId="2592356787" sldId="323"/>
            <ac:spMk id="74" creationId="{4AF7EFA3-BD9E-4F89-AC31-0736B087D5C2}"/>
          </ac:spMkLst>
        </pc:spChg>
      </pc:sldChg>
      <pc:sldChg chg="addSp delSp modSp mod">
        <pc:chgData name="Athos Petri Damiani" userId="b9470adf2b9a88f3" providerId="LiveId" clId="{30157C50-BF01-4A4F-A53F-370C8B9F4589}" dt="2020-05-15T13:28:14.204" v="34" actId="20577"/>
        <pc:sldMkLst>
          <pc:docMk/>
          <pc:sldMk cId="3160629045" sldId="324"/>
        </pc:sldMkLst>
        <pc:spChg chg="del">
          <ac:chgData name="Athos Petri Damiani" userId="b9470adf2b9a88f3" providerId="LiveId" clId="{30157C50-BF01-4A4F-A53F-370C8B9F4589}" dt="2020-05-15T13:28:05.457" v="32" actId="478"/>
          <ac:spMkLst>
            <pc:docMk/>
            <pc:sldMk cId="3160629045" sldId="324"/>
            <ac:spMk id="4" creationId="{2ABF7EFE-62FF-477F-AD96-4B094C19EAE9}"/>
          </ac:spMkLst>
        </pc:spChg>
        <pc:spChg chg="add mod">
          <ac:chgData name="Athos Petri Damiani" userId="b9470adf2b9a88f3" providerId="LiveId" clId="{30157C50-BF01-4A4F-A53F-370C8B9F4589}" dt="2020-05-15T13:28:14.204" v="34" actId="20577"/>
          <ac:spMkLst>
            <pc:docMk/>
            <pc:sldMk cId="3160629045" sldId="324"/>
            <ac:spMk id="67" creationId="{BFC39746-D6D8-430B-B83E-8407E13D4F6D}"/>
          </ac:spMkLst>
        </pc:spChg>
      </pc:sldChg>
      <pc:sldChg chg="addSp delSp modSp mod">
        <pc:chgData name="Athos Petri Damiani" userId="b9470adf2b9a88f3" providerId="LiveId" clId="{30157C50-BF01-4A4F-A53F-370C8B9F4589}" dt="2020-05-15T13:27:52.886" v="28" actId="207"/>
        <pc:sldMkLst>
          <pc:docMk/>
          <pc:sldMk cId="1646483000" sldId="325"/>
        </pc:sldMkLst>
        <pc:spChg chg="del">
          <ac:chgData name="Athos Petri Damiani" userId="b9470adf2b9a88f3" providerId="LiveId" clId="{30157C50-BF01-4A4F-A53F-370C8B9F4589}" dt="2020-05-15T13:27:48.461" v="26" actId="478"/>
          <ac:spMkLst>
            <pc:docMk/>
            <pc:sldMk cId="1646483000" sldId="325"/>
            <ac:spMk id="73" creationId="{2B868912-1E04-4021-8AF0-4DE70BF5F842}"/>
          </ac:spMkLst>
        </pc:spChg>
        <pc:spChg chg="add del mod">
          <ac:chgData name="Athos Petri Damiani" userId="b9470adf2b9a88f3" providerId="LiveId" clId="{30157C50-BF01-4A4F-A53F-370C8B9F4589}" dt="2020-05-15T13:27:47.225" v="25"/>
          <ac:spMkLst>
            <pc:docMk/>
            <pc:sldMk cId="1646483000" sldId="325"/>
            <ac:spMk id="75" creationId="{E6C2F471-CE3E-4DCA-9875-46913F0C87CE}"/>
          </ac:spMkLst>
        </pc:spChg>
        <pc:spChg chg="add mod">
          <ac:chgData name="Athos Petri Damiani" userId="b9470adf2b9a88f3" providerId="LiveId" clId="{30157C50-BF01-4A4F-A53F-370C8B9F4589}" dt="2020-05-15T13:27:52.886" v="28" actId="207"/>
          <ac:spMkLst>
            <pc:docMk/>
            <pc:sldMk cId="1646483000" sldId="325"/>
            <ac:spMk id="76" creationId="{171AA632-2681-4963-B1F5-95B387D50F8D}"/>
          </ac:spMkLst>
        </pc:spChg>
      </pc:sldChg>
      <pc:sldChg chg="addSp delSp modSp mod">
        <pc:chgData name="Athos Petri Damiani" userId="b9470adf2b9a88f3" providerId="LiveId" clId="{30157C50-BF01-4A4F-A53F-370C8B9F4589}" dt="2020-05-15T13:27:42.560" v="23"/>
        <pc:sldMkLst>
          <pc:docMk/>
          <pc:sldMk cId="1658096149" sldId="326"/>
        </pc:sldMkLst>
        <pc:spChg chg="del">
          <ac:chgData name="Athos Petri Damiani" userId="b9470adf2b9a88f3" providerId="LiveId" clId="{30157C50-BF01-4A4F-A53F-370C8B9F4589}" dt="2020-05-15T13:27:42.346" v="22" actId="478"/>
          <ac:spMkLst>
            <pc:docMk/>
            <pc:sldMk cId="1658096149" sldId="326"/>
            <ac:spMk id="73" creationId="{2B868912-1E04-4021-8AF0-4DE70BF5F842}"/>
          </ac:spMkLst>
        </pc:spChg>
        <pc:spChg chg="add mod">
          <ac:chgData name="Athos Petri Damiani" userId="b9470adf2b9a88f3" providerId="LiveId" clId="{30157C50-BF01-4A4F-A53F-370C8B9F4589}" dt="2020-05-15T13:27:42.560" v="23"/>
          <ac:spMkLst>
            <pc:docMk/>
            <pc:sldMk cId="1658096149" sldId="326"/>
            <ac:spMk id="77" creationId="{12AF0985-2D2B-4132-9989-7E18B5A82D0F}"/>
          </ac:spMkLst>
        </pc:spChg>
      </pc:sldChg>
      <pc:sldChg chg="modSp">
        <pc:chgData name="Athos Petri Damiani" userId="b9470adf2b9a88f3" providerId="LiveId" clId="{30157C50-BF01-4A4F-A53F-370C8B9F4589}" dt="2020-05-15T20:29:00.983" v="1751" actId="20577"/>
        <pc:sldMkLst>
          <pc:docMk/>
          <pc:sldMk cId="1735691646" sldId="327"/>
        </pc:sldMkLst>
        <pc:spChg chg="mod">
          <ac:chgData name="Athos Petri Damiani" userId="b9470adf2b9a88f3" providerId="LiveId" clId="{30157C50-BF01-4A4F-A53F-370C8B9F4589}" dt="2020-05-15T20:29:00.983" v="1751" actId="20577"/>
          <ac:spMkLst>
            <pc:docMk/>
            <pc:sldMk cId="1735691646" sldId="327"/>
            <ac:spMk id="78" creationId="{436238B1-FABE-487E-B6EC-99DD0C5F36BC}"/>
          </ac:spMkLst>
        </pc:spChg>
      </pc:sldChg>
      <pc:sldChg chg="addSp delSp modSp mod">
        <pc:chgData name="Athos Petri Damiani" userId="b9470adf2b9a88f3" providerId="LiveId" clId="{30157C50-BF01-4A4F-A53F-370C8B9F4589}" dt="2020-05-15T13:27:38.726" v="21"/>
        <pc:sldMkLst>
          <pc:docMk/>
          <pc:sldMk cId="1000222334" sldId="330"/>
        </pc:sldMkLst>
        <pc:spChg chg="del">
          <ac:chgData name="Athos Petri Damiani" userId="b9470adf2b9a88f3" providerId="LiveId" clId="{30157C50-BF01-4A4F-A53F-370C8B9F4589}" dt="2020-05-15T13:27:38.462" v="20" actId="478"/>
          <ac:spMkLst>
            <pc:docMk/>
            <pc:sldMk cId="1000222334" sldId="330"/>
            <ac:spMk id="73" creationId="{2B868912-1E04-4021-8AF0-4DE70BF5F842}"/>
          </ac:spMkLst>
        </pc:spChg>
        <pc:spChg chg="add mod">
          <ac:chgData name="Athos Petri Damiani" userId="b9470adf2b9a88f3" providerId="LiveId" clId="{30157C50-BF01-4A4F-A53F-370C8B9F4589}" dt="2020-05-15T13:27:38.726" v="21"/>
          <ac:spMkLst>
            <pc:docMk/>
            <pc:sldMk cId="1000222334" sldId="330"/>
            <ac:spMk id="77" creationId="{313AAC59-8FDE-41DE-8458-8385113FD22C}"/>
          </ac:spMkLst>
        </pc:spChg>
      </pc:sldChg>
      <pc:sldChg chg="modSp mod">
        <pc:chgData name="Athos Petri Damiani" userId="b9470adf2b9a88f3" providerId="LiveId" clId="{30157C50-BF01-4A4F-A53F-370C8B9F4589}" dt="2020-05-15T13:27:23.940" v="17" actId="20577"/>
        <pc:sldMkLst>
          <pc:docMk/>
          <pc:sldMk cId="2915677888" sldId="331"/>
        </pc:sldMkLst>
        <pc:spChg chg="mod">
          <ac:chgData name="Athos Petri Damiani" userId="b9470adf2b9a88f3" providerId="LiveId" clId="{30157C50-BF01-4A4F-A53F-370C8B9F4589}" dt="2020-05-15T13:27:23.940" v="17" actId="20577"/>
          <ac:spMkLst>
            <pc:docMk/>
            <pc:sldMk cId="2915677888" sldId="331"/>
            <ac:spMk id="73" creationId="{2B868912-1E04-4021-8AF0-4DE70BF5F842}"/>
          </ac:spMkLst>
        </pc:spChg>
      </pc:sldChg>
      <pc:sldChg chg="addSp delSp modSp mod">
        <pc:chgData name="Athos Petri Damiani" userId="b9470adf2b9a88f3" providerId="LiveId" clId="{30157C50-BF01-4A4F-A53F-370C8B9F4589}" dt="2020-05-15T13:27:31.610" v="19"/>
        <pc:sldMkLst>
          <pc:docMk/>
          <pc:sldMk cId="554661169" sldId="332"/>
        </pc:sldMkLst>
        <pc:spChg chg="del">
          <ac:chgData name="Athos Petri Damiani" userId="b9470adf2b9a88f3" providerId="LiveId" clId="{30157C50-BF01-4A4F-A53F-370C8B9F4589}" dt="2020-05-15T13:27:31.289" v="18" actId="478"/>
          <ac:spMkLst>
            <pc:docMk/>
            <pc:sldMk cId="554661169" sldId="332"/>
            <ac:spMk id="73" creationId="{2B868912-1E04-4021-8AF0-4DE70BF5F842}"/>
          </ac:spMkLst>
        </pc:spChg>
        <pc:spChg chg="add mod">
          <ac:chgData name="Athos Petri Damiani" userId="b9470adf2b9a88f3" providerId="LiveId" clId="{30157C50-BF01-4A4F-A53F-370C8B9F4589}" dt="2020-05-15T13:27:31.610" v="19"/>
          <ac:spMkLst>
            <pc:docMk/>
            <pc:sldMk cId="554661169" sldId="332"/>
            <ac:spMk id="81" creationId="{E2A53E81-6702-4B54-9181-B253E8E473DC}"/>
          </ac:spMkLst>
        </pc:spChg>
      </pc:sldChg>
      <pc:sldChg chg="modSp">
        <pc:chgData name="Athos Petri Damiani" userId="b9470adf2b9a88f3" providerId="LiveId" clId="{30157C50-BF01-4A4F-A53F-370C8B9F4589}" dt="2020-05-15T22:13:51.364" v="2338"/>
        <pc:sldMkLst>
          <pc:docMk/>
          <pc:sldMk cId="3489115619" sldId="336"/>
        </pc:sldMkLst>
        <pc:spChg chg="mod">
          <ac:chgData name="Athos Petri Damiani" userId="b9470adf2b9a88f3" providerId="LiveId" clId="{30157C50-BF01-4A4F-A53F-370C8B9F4589}" dt="2020-05-15T22:13:51.364" v="2338"/>
          <ac:spMkLst>
            <pc:docMk/>
            <pc:sldMk cId="3489115619" sldId="336"/>
            <ac:spMk id="81" creationId="{165953AA-97B3-4067-9E2F-7B18742F4B64}"/>
          </ac:spMkLst>
        </pc:spChg>
      </pc:sldChg>
      <pc:sldChg chg="modSp mod">
        <pc:chgData name="Athos Petri Damiani" userId="b9470adf2b9a88f3" providerId="LiveId" clId="{30157C50-BF01-4A4F-A53F-370C8B9F4589}" dt="2020-05-15T14:53:58.247" v="416" actId="20577"/>
        <pc:sldMkLst>
          <pc:docMk/>
          <pc:sldMk cId="3706960298" sldId="343"/>
        </pc:sldMkLst>
        <pc:spChg chg="mod">
          <ac:chgData name="Athos Petri Damiani" userId="b9470adf2b9a88f3" providerId="LiveId" clId="{30157C50-BF01-4A4F-A53F-370C8B9F4589}" dt="2020-05-15T14:53:58.247" v="416" actId="20577"/>
          <ac:spMkLst>
            <pc:docMk/>
            <pc:sldMk cId="3706960298" sldId="343"/>
            <ac:spMk id="37" creationId="{961BB503-99E7-4624-8360-C35190A4C32D}"/>
          </ac:spMkLst>
        </pc:spChg>
      </pc:sldChg>
      <pc:sldChg chg="modSp">
        <pc:chgData name="Athos Petri Damiani" userId="b9470adf2b9a88f3" providerId="LiveId" clId="{30157C50-BF01-4A4F-A53F-370C8B9F4589}" dt="2020-05-15T20:23:02.479" v="1748" actId="20577"/>
        <pc:sldMkLst>
          <pc:docMk/>
          <pc:sldMk cId="113686707" sldId="344"/>
        </pc:sldMkLst>
        <pc:spChg chg="mod">
          <ac:chgData name="Athos Petri Damiani" userId="b9470adf2b9a88f3" providerId="LiveId" clId="{30157C50-BF01-4A4F-A53F-370C8B9F4589}" dt="2020-05-15T20:23:02.479" v="1748" actId="20577"/>
          <ac:spMkLst>
            <pc:docMk/>
            <pc:sldMk cId="113686707" sldId="344"/>
            <ac:spMk id="135" creationId="{C9B1A965-E921-4981-914B-66DD36C8129C}"/>
          </ac:spMkLst>
        </pc:spChg>
      </pc:sldChg>
      <pc:sldChg chg="modSp">
        <pc:chgData name="Athos Petri Damiani" userId="b9470adf2b9a88f3" providerId="LiveId" clId="{30157C50-BF01-4A4F-A53F-370C8B9F4589}" dt="2020-05-15T20:32:37.472" v="1756" actId="20577"/>
        <pc:sldMkLst>
          <pc:docMk/>
          <pc:sldMk cId="3507088001" sldId="357"/>
        </pc:sldMkLst>
        <pc:spChg chg="mod">
          <ac:chgData name="Athos Petri Damiani" userId="b9470adf2b9a88f3" providerId="LiveId" clId="{30157C50-BF01-4A4F-A53F-370C8B9F4589}" dt="2020-05-15T20:32:37.472" v="1756" actId="20577"/>
          <ac:spMkLst>
            <pc:docMk/>
            <pc:sldMk cId="3507088001" sldId="357"/>
            <ac:spMk id="63" creationId="{941616BD-5850-48B3-9AF2-964A4D8BEC44}"/>
          </ac:spMkLst>
        </pc:spChg>
      </pc:sldChg>
      <pc:sldChg chg="del">
        <pc:chgData name="Athos Petri Damiani" userId="b9470adf2b9a88f3" providerId="LiveId" clId="{30157C50-BF01-4A4F-A53F-370C8B9F4589}" dt="2020-05-15T19:34:46.913" v="1391" actId="47"/>
        <pc:sldMkLst>
          <pc:docMk/>
          <pc:sldMk cId="676758958" sldId="364"/>
        </pc:sldMkLst>
      </pc:sldChg>
      <pc:sldChg chg="addSp delSp modSp mod">
        <pc:chgData name="Athos Petri Damiani" userId="b9470adf2b9a88f3" providerId="LiveId" clId="{30157C50-BF01-4A4F-A53F-370C8B9F4589}" dt="2020-05-15T13:33:55.722" v="332"/>
        <pc:sldMkLst>
          <pc:docMk/>
          <pc:sldMk cId="1337600266" sldId="365"/>
        </pc:sldMkLst>
        <pc:spChg chg="add mod">
          <ac:chgData name="Athos Petri Damiani" userId="b9470adf2b9a88f3" providerId="LiveId" clId="{30157C50-BF01-4A4F-A53F-370C8B9F4589}" dt="2020-05-14T23:50:36.385" v="15" actId="164"/>
          <ac:spMkLst>
            <pc:docMk/>
            <pc:sldMk cId="1337600266" sldId="365"/>
            <ac:spMk id="6" creationId="{C62E87A4-2153-497E-A43B-C7CA06800557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12" creationId="{14325536-A468-4671-A5FD-CCADCF612EE7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13" creationId="{55E2C7A7-5A68-4EB7-A7BE-1B1E31ED3FE4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14" creationId="{377D2C2F-B2E3-4BD1-9036-DCB489EF4053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15" creationId="{242BBA92-D2F9-4F25-B1D2-D233313C5083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19" creationId="{619CC785-02E1-4D2C-ADAD-DDC52BD8201B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20" creationId="{46A6A5A8-429C-47CE-80F0-B6BE1FE9CB7F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21" creationId="{56F9843C-E8E3-4D05-8A02-5A4799071039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22" creationId="{2749D31A-59E3-415D-A629-5E40FF6B5552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23" creationId="{0C2C4CCE-EC22-4911-ACB1-E5A59C85390A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24" creationId="{85E33FF2-1496-43AD-983A-D251FB30CC67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25" creationId="{A5C3E4EC-B3A8-4D0E-8D56-0E711961E81D}"/>
          </ac:spMkLst>
        </pc:spChg>
        <pc:spChg chg="add mod">
          <ac:chgData name="Athos Petri Damiani" userId="b9470adf2b9a88f3" providerId="LiveId" clId="{30157C50-BF01-4A4F-A53F-370C8B9F4589}" dt="2020-05-15T13:29:13.316" v="39" actId="1076"/>
          <ac:spMkLst>
            <pc:docMk/>
            <pc:sldMk cId="1337600266" sldId="365"/>
            <ac:spMk id="27" creationId="{DA756AA6-B4B0-4C79-9350-AD388FE444D8}"/>
          </ac:spMkLst>
        </pc:spChg>
        <pc:grpChg chg="add del mod">
          <ac:chgData name="Athos Petri Damiani" userId="b9470adf2b9a88f3" providerId="LiveId" clId="{30157C50-BF01-4A4F-A53F-370C8B9F4589}" dt="2020-05-15T13:28:46.441" v="35" actId="478"/>
          <ac:grpSpMkLst>
            <pc:docMk/>
            <pc:sldMk cId="1337600266" sldId="365"/>
            <ac:grpSpMk id="7" creationId="{ED706829-6343-4B7C-BC97-CF5DD3456BCD}"/>
          </ac:grpSpMkLst>
        </pc:grpChg>
        <pc:graphicFrameChg chg="add del mod modGraphic">
          <ac:chgData name="Athos Petri Damiani" userId="b9470adf2b9a88f3" providerId="LiveId" clId="{30157C50-BF01-4A4F-A53F-370C8B9F4589}" dt="2020-05-15T13:33:55.479" v="331" actId="478"/>
          <ac:graphicFrameMkLst>
            <pc:docMk/>
            <pc:sldMk cId="1337600266" sldId="365"/>
            <ac:graphicFrameMk id="9" creationId="{0AB4E875-66C2-4FB8-A8B1-3FD9FC650E75}"/>
          </ac:graphicFrameMkLst>
        </pc:graphicFrameChg>
        <pc:graphicFrameChg chg="add mod">
          <ac:chgData name="Athos Petri Damiani" userId="b9470adf2b9a88f3" providerId="LiveId" clId="{30157C50-BF01-4A4F-A53F-370C8B9F4589}" dt="2020-05-15T13:33:55.722" v="332"/>
          <ac:graphicFrameMkLst>
            <pc:docMk/>
            <pc:sldMk cId="1337600266" sldId="365"/>
            <ac:graphicFrameMk id="29" creationId="{672AE767-B5D2-4FC6-95DA-5CFCF4CF4CD3}"/>
          </ac:graphicFrameMkLst>
        </pc:graphicFrameChg>
        <pc:picChg chg="add mod">
          <ac:chgData name="Athos Petri Damiani" userId="b9470adf2b9a88f3" providerId="LiveId" clId="{30157C50-BF01-4A4F-A53F-370C8B9F4589}" dt="2020-05-14T23:50:36.385" v="15" actId="164"/>
          <ac:picMkLst>
            <pc:docMk/>
            <pc:sldMk cId="1337600266" sldId="365"/>
            <ac:picMk id="3" creationId="{E9BC3E3E-252F-4CC3-A634-6D070ACC61D5}"/>
          </ac:picMkLst>
        </pc:picChg>
        <pc:picChg chg="add mod">
          <ac:chgData name="Athos Petri Damiani" userId="b9470adf2b9a88f3" providerId="LiveId" clId="{30157C50-BF01-4A4F-A53F-370C8B9F4589}" dt="2020-05-14T23:50:36.385" v="15" actId="164"/>
          <ac:picMkLst>
            <pc:docMk/>
            <pc:sldMk cId="1337600266" sldId="365"/>
            <ac:picMk id="5" creationId="{2FF23DED-7316-4134-8056-489FAF34C3BE}"/>
          </ac:picMkLst>
        </pc:picChg>
        <pc:cxnChg chg="add mod">
          <ac:chgData name="Athos Petri Damiani" userId="b9470adf2b9a88f3" providerId="LiveId" clId="{30157C50-BF01-4A4F-A53F-370C8B9F4589}" dt="2020-05-15T13:29:13.316" v="39" actId="1076"/>
          <ac:cxnSpMkLst>
            <pc:docMk/>
            <pc:sldMk cId="1337600266" sldId="365"/>
            <ac:cxnSpMk id="10" creationId="{02DF3231-FA11-4ADD-92F0-4E6B5DA3A06D}"/>
          </ac:cxnSpMkLst>
        </pc:cxnChg>
        <pc:cxnChg chg="add mod">
          <ac:chgData name="Athos Petri Damiani" userId="b9470adf2b9a88f3" providerId="LiveId" clId="{30157C50-BF01-4A4F-A53F-370C8B9F4589}" dt="2020-05-15T13:29:13.316" v="39" actId="1076"/>
          <ac:cxnSpMkLst>
            <pc:docMk/>
            <pc:sldMk cId="1337600266" sldId="365"/>
            <ac:cxnSpMk id="11" creationId="{CCDCC185-5513-4B7D-872C-94D85A789DDD}"/>
          </ac:cxnSpMkLst>
        </pc:cxnChg>
        <pc:cxnChg chg="add mod">
          <ac:chgData name="Athos Petri Damiani" userId="b9470adf2b9a88f3" providerId="LiveId" clId="{30157C50-BF01-4A4F-A53F-370C8B9F4589}" dt="2020-05-15T13:29:13.316" v="39" actId="1076"/>
          <ac:cxnSpMkLst>
            <pc:docMk/>
            <pc:sldMk cId="1337600266" sldId="365"/>
            <ac:cxnSpMk id="16" creationId="{CE1A0FEC-4B9A-4CA5-A5BC-230723E709AE}"/>
          </ac:cxnSpMkLst>
        </pc:cxnChg>
        <pc:cxnChg chg="add mod">
          <ac:chgData name="Athos Petri Damiani" userId="b9470adf2b9a88f3" providerId="LiveId" clId="{30157C50-BF01-4A4F-A53F-370C8B9F4589}" dt="2020-05-15T13:29:13.316" v="39" actId="1076"/>
          <ac:cxnSpMkLst>
            <pc:docMk/>
            <pc:sldMk cId="1337600266" sldId="365"/>
            <ac:cxnSpMk id="17" creationId="{2474038B-2CFB-4B29-BC2E-FF516E191F6D}"/>
          </ac:cxnSpMkLst>
        </pc:cxnChg>
        <pc:cxnChg chg="add mod">
          <ac:chgData name="Athos Petri Damiani" userId="b9470adf2b9a88f3" providerId="LiveId" clId="{30157C50-BF01-4A4F-A53F-370C8B9F4589}" dt="2020-05-15T13:29:13.316" v="39" actId="1076"/>
          <ac:cxnSpMkLst>
            <pc:docMk/>
            <pc:sldMk cId="1337600266" sldId="365"/>
            <ac:cxnSpMk id="18" creationId="{EE482C09-F1DF-4566-9107-FD43D4671DE5}"/>
          </ac:cxnSpMkLst>
        </pc:cxnChg>
      </pc:sldChg>
      <pc:sldChg chg="addSp delSp modSp add mod">
        <pc:chgData name="Athos Petri Damiani" userId="b9470adf2b9a88f3" providerId="LiveId" clId="{30157C50-BF01-4A4F-A53F-370C8B9F4589}" dt="2020-05-15T13:33:43.279" v="330"/>
        <pc:sldMkLst>
          <pc:docMk/>
          <pc:sldMk cId="2172750480" sldId="366"/>
        </pc:sldMkLst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12" creationId="{14325536-A468-4671-A5FD-CCADCF612EE7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13" creationId="{55E2C7A7-5A68-4EB7-A7BE-1B1E31ED3FE4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14" creationId="{377D2C2F-B2E3-4BD1-9036-DCB489EF4053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15" creationId="{242BBA92-D2F9-4F25-B1D2-D233313C5083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19" creationId="{619CC785-02E1-4D2C-ADAD-DDC52BD8201B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20" creationId="{46A6A5A8-429C-47CE-80F0-B6BE1FE9CB7F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21" creationId="{56F9843C-E8E3-4D05-8A02-5A4799071039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22" creationId="{2749D31A-59E3-415D-A629-5E40FF6B5552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23" creationId="{0C2C4CCE-EC22-4911-ACB1-E5A59C85390A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24" creationId="{85E33FF2-1496-43AD-983A-D251FB30CC67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25" creationId="{A5C3E4EC-B3A8-4D0E-8D56-0E711961E81D}"/>
          </ac:spMkLst>
        </pc:spChg>
        <pc:spChg chg="del">
          <ac:chgData name="Athos Petri Damiani" userId="b9470adf2b9a88f3" providerId="LiveId" clId="{30157C50-BF01-4A4F-A53F-370C8B9F4589}" dt="2020-05-15T13:30:51.083" v="94" actId="478"/>
          <ac:spMkLst>
            <pc:docMk/>
            <pc:sldMk cId="2172750480" sldId="366"/>
            <ac:spMk id="27" creationId="{DA756AA6-B4B0-4C79-9350-AD388FE444D8}"/>
          </ac:spMkLst>
        </pc:spChg>
        <pc:graphicFrameChg chg="mod modGraphic">
          <ac:chgData name="Athos Petri Damiani" userId="b9470adf2b9a88f3" providerId="LiveId" clId="{30157C50-BF01-4A4F-A53F-370C8B9F4589}" dt="2020-05-15T13:33:11.943" v="325" actId="2711"/>
          <ac:graphicFrameMkLst>
            <pc:docMk/>
            <pc:sldMk cId="2172750480" sldId="366"/>
            <ac:graphicFrameMk id="9" creationId="{0AB4E875-66C2-4FB8-A8B1-3FD9FC650E75}"/>
          </ac:graphicFrameMkLst>
        </pc:graphicFrameChg>
        <pc:graphicFrameChg chg="add mod modGraphic">
          <ac:chgData name="Athos Petri Damiani" userId="b9470adf2b9a88f3" providerId="LiveId" clId="{30157C50-BF01-4A4F-A53F-370C8B9F4589}" dt="2020-05-15T13:33:18.654" v="326" actId="207"/>
          <ac:graphicFrameMkLst>
            <pc:docMk/>
            <pc:sldMk cId="2172750480" sldId="366"/>
            <ac:graphicFrameMk id="29" creationId="{CE76F0A1-2BCC-4B0E-9B9C-7BC712F3093D}"/>
          </ac:graphicFrameMkLst>
        </pc:graphicFrameChg>
        <pc:cxnChg chg="add mod">
          <ac:chgData name="Athos Petri Damiani" userId="b9470adf2b9a88f3" providerId="LiveId" clId="{30157C50-BF01-4A4F-A53F-370C8B9F4589}" dt="2020-05-15T13:33:43.279" v="330"/>
          <ac:cxnSpMkLst>
            <pc:docMk/>
            <pc:sldMk cId="2172750480" sldId="366"/>
            <ac:cxnSpMk id="3" creationId="{C51BED60-E7BC-44E2-863E-056CFC0CC7DE}"/>
          </ac:cxnSpMkLst>
        </pc:cxnChg>
        <pc:cxnChg chg="del">
          <ac:chgData name="Athos Petri Damiani" userId="b9470adf2b9a88f3" providerId="LiveId" clId="{30157C50-BF01-4A4F-A53F-370C8B9F4589}" dt="2020-05-15T13:30:51.083" v="94" actId="478"/>
          <ac:cxnSpMkLst>
            <pc:docMk/>
            <pc:sldMk cId="2172750480" sldId="366"/>
            <ac:cxnSpMk id="10" creationId="{02DF3231-FA11-4ADD-92F0-4E6B5DA3A06D}"/>
          </ac:cxnSpMkLst>
        </pc:cxnChg>
        <pc:cxnChg chg="del">
          <ac:chgData name="Athos Petri Damiani" userId="b9470adf2b9a88f3" providerId="LiveId" clId="{30157C50-BF01-4A4F-A53F-370C8B9F4589}" dt="2020-05-15T13:30:51.083" v="94" actId="478"/>
          <ac:cxnSpMkLst>
            <pc:docMk/>
            <pc:sldMk cId="2172750480" sldId="366"/>
            <ac:cxnSpMk id="11" creationId="{CCDCC185-5513-4B7D-872C-94D85A789DDD}"/>
          </ac:cxnSpMkLst>
        </pc:cxnChg>
        <pc:cxnChg chg="del">
          <ac:chgData name="Athos Petri Damiani" userId="b9470adf2b9a88f3" providerId="LiveId" clId="{30157C50-BF01-4A4F-A53F-370C8B9F4589}" dt="2020-05-15T13:30:51.083" v="94" actId="478"/>
          <ac:cxnSpMkLst>
            <pc:docMk/>
            <pc:sldMk cId="2172750480" sldId="366"/>
            <ac:cxnSpMk id="16" creationId="{CE1A0FEC-4B9A-4CA5-A5BC-230723E709AE}"/>
          </ac:cxnSpMkLst>
        </pc:cxnChg>
        <pc:cxnChg chg="del">
          <ac:chgData name="Athos Petri Damiani" userId="b9470adf2b9a88f3" providerId="LiveId" clId="{30157C50-BF01-4A4F-A53F-370C8B9F4589}" dt="2020-05-15T13:30:51.083" v="94" actId="478"/>
          <ac:cxnSpMkLst>
            <pc:docMk/>
            <pc:sldMk cId="2172750480" sldId="366"/>
            <ac:cxnSpMk id="17" creationId="{2474038B-2CFB-4B29-BC2E-FF516E191F6D}"/>
          </ac:cxnSpMkLst>
        </pc:cxnChg>
        <pc:cxnChg chg="del">
          <ac:chgData name="Athos Petri Damiani" userId="b9470adf2b9a88f3" providerId="LiveId" clId="{30157C50-BF01-4A4F-A53F-370C8B9F4589}" dt="2020-05-15T13:30:51.083" v="94" actId="478"/>
          <ac:cxnSpMkLst>
            <pc:docMk/>
            <pc:sldMk cId="2172750480" sldId="366"/>
            <ac:cxnSpMk id="18" creationId="{EE482C09-F1DF-4566-9107-FD43D4671DE5}"/>
          </ac:cxnSpMkLst>
        </pc:cxnChg>
      </pc:sldChg>
      <pc:sldChg chg="addSp delSp modSp add mod">
        <pc:chgData name="Athos Petri Damiani" userId="b9470adf2b9a88f3" providerId="LiveId" clId="{30157C50-BF01-4A4F-A53F-370C8B9F4589}" dt="2020-05-15T21:54:00.383" v="2112" actId="20577"/>
        <pc:sldMkLst>
          <pc:docMk/>
          <pc:sldMk cId="3772659689" sldId="367"/>
        </pc:sldMkLst>
        <pc:spChg chg="add mod">
          <ac:chgData name="Athos Petri Damiani" userId="b9470adf2b9a88f3" providerId="LiveId" clId="{30157C50-BF01-4A4F-A53F-370C8B9F4589}" dt="2020-05-15T14:56:17.254" v="472" actId="403"/>
          <ac:spMkLst>
            <pc:docMk/>
            <pc:sldMk cId="3772659689" sldId="367"/>
            <ac:spMk id="2" creationId="{840E81B5-8924-4D31-87F4-F37AF0AD9929}"/>
          </ac:spMkLst>
        </pc:spChg>
        <pc:graphicFrameChg chg="add mod modGraphic">
          <ac:chgData name="Athos Petri Damiani" userId="b9470adf2b9a88f3" providerId="LiveId" clId="{30157C50-BF01-4A4F-A53F-370C8B9F4589}" dt="2020-05-15T21:54:00.383" v="2112" actId="20577"/>
          <ac:graphicFrameMkLst>
            <pc:docMk/>
            <pc:sldMk cId="3772659689" sldId="367"/>
            <ac:graphicFrameMk id="8" creationId="{B7C7B13B-B974-43FA-A413-204CDEB0CF5E}"/>
          </ac:graphicFrameMkLst>
        </pc:graphicFrameChg>
        <pc:graphicFrameChg chg="del">
          <ac:chgData name="Athos Petri Damiani" userId="b9470adf2b9a88f3" providerId="LiveId" clId="{30157C50-BF01-4A4F-A53F-370C8B9F4589}" dt="2020-05-15T14:50:59.062" v="351" actId="478"/>
          <ac:graphicFrameMkLst>
            <pc:docMk/>
            <pc:sldMk cId="3772659689" sldId="367"/>
            <ac:graphicFrameMk id="9" creationId="{0AB4E875-66C2-4FB8-A8B1-3FD9FC650E75}"/>
          </ac:graphicFrameMkLst>
        </pc:graphicFrameChg>
        <pc:cxnChg chg="del">
          <ac:chgData name="Athos Petri Damiani" userId="b9470adf2b9a88f3" providerId="LiveId" clId="{30157C50-BF01-4A4F-A53F-370C8B9F4589}" dt="2020-05-15T14:51:11.201" v="354" actId="478"/>
          <ac:cxnSpMkLst>
            <pc:docMk/>
            <pc:sldMk cId="3772659689" sldId="367"/>
            <ac:cxnSpMk id="3" creationId="{C51BED60-E7BC-44E2-863E-056CFC0CC7DE}"/>
          </ac:cxnSpMkLst>
        </pc:cxnChg>
      </pc:sldChg>
      <pc:sldChg chg="add">
        <pc:chgData name="Athos Petri Damiani" userId="b9470adf2b9a88f3" providerId="LiveId" clId="{30157C50-BF01-4A4F-A53F-370C8B9F4589}" dt="2020-05-15T16:28:31.434" v="473"/>
        <pc:sldMkLst>
          <pc:docMk/>
          <pc:sldMk cId="3432333629" sldId="368"/>
        </pc:sldMkLst>
      </pc:sldChg>
      <pc:sldChg chg="addSp delSp modSp add mod">
        <pc:chgData name="Athos Petri Damiani" userId="b9470adf2b9a88f3" providerId="LiveId" clId="{30157C50-BF01-4A4F-A53F-370C8B9F4589}" dt="2020-05-15T16:41:08.704" v="809" actId="313"/>
        <pc:sldMkLst>
          <pc:docMk/>
          <pc:sldMk cId="3371555409" sldId="369"/>
        </pc:sldMkLst>
        <pc:spChg chg="del">
          <ac:chgData name="Athos Petri Damiani" userId="b9470adf2b9a88f3" providerId="LiveId" clId="{30157C50-BF01-4A4F-A53F-370C8B9F4589}" dt="2020-05-15T16:29:40.631" v="475" actId="478"/>
          <ac:spMkLst>
            <pc:docMk/>
            <pc:sldMk cId="3371555409" sldId="369"/>
            <ac:spMk id="2" creationId="{840E81B5-8924-4D31-87F4-F37AF0AD9929}"/>
          </ac:spMkLst>
        </pc:spChg>
        <pc:spChg chg="add mod">
          <ac:chgData name="Athos Petri Damiani" userId="b9470adf2b9a88f3" providerId="LiveId" clId="{30157C50-BF01-4A4F-A53F-370C8B9F4589}" dt="2020-05-15T16:41:08.704" v="809" actId="313"/>
          <ac:spMkLst>
            <pc:docMk/>
            <pc:sldMk cId="3371555409" sldId="369"/>
            <ac:spMk id="9" creationId="{7588DA1E-34F6-45CC-B99F-CC701296D873}"/>
          </ac:spMkLst>
        </pc:spChg>
        <pc:graphicFrameChg chg="del">
          <ac:chgData name="Athos Petri Damiani" userId="b9470adf2b9a88f3" providerId="LiveId" clId="{30157C50-BF01-4A4F-A53F-370C8B9F4589}" dt="2020-05-15T16:29:40.631" v="475" actId="478"/>
          <ac:graphicFrameMkLst>
            <pc:docMk/>
            <pc:sldMk cId="3371555409" sldId="369"/>
            <ac:graphicFrameMk id="8" creationId="{B7C7B13B-B974-43FA-A413-204CDEB0CF5E}"/>
          </ac:graphicFrameMkLst>
        </pc:graphicFrameChg>
        <pc:graphicFrameChg chg="add mod">
          <ac:chgData name="Athos Petri Damiani" userId="b9470adf2b9a88f3" providerId="LiveId" clId="{30157C50-BF01-4A4F-A53F-370C8B9F4589}" dt="2020-05-15T16:33:07.118" v="543"/>
          <ac:graphicFrameMkLst>
            <pc:docMk/>
            <pc:sldMk cId="3371555409" sldId="369"/>
            <ac:graphicFrameMk id="10" creationId="{74293230-1864-4913-AFB8-012D89F18F8A}"/>
          </ac:graphicFrameMkLst>
        </pc:graphicFrameChg>
        <pc:graphicFrameChg chg="del mod modGraphic">
          <ac:chgData name="Athos Petri Damiani" userId="b9470adf2b9a88f3" providerId="LiveId" clId="{30157C50-BF01-4A4F-A53F-370C8B9F4589}" dt="2020-05-15T16:33:06.755" v="542" actId="478"/>
          <ac:graphicFrameMkLst>
            <pc:docMk/>
            <pc:sldMk cId="3371555409" sldId="369"/>
            <ac:graphicFrameMk id="29" creationId="{CE76F0A1-2BCC-4B0E-9B9C-7BC712F3093D}"/>
          </ac:graphicFrameMkLst>
        </pc:graphicFrameChg>
      </pc:sldChg>
      <pc:sldChg chg="addSp delSp modSp add mod">
        <pc:chgData name="Athos Petri Damiani" userId="b9470adf2b9a88f3" providerId="LiveId" clId="{30157C50-BF01-4A4F-A53F-370C8B9F4589}" dt="2020-05-15T16:38:43.682" v="752" actId="207"/>
        <pc:sldMkLst>
          <pc:docMk/>
          <pc:sldMk cId="3249292022" sldId="370"/>
        </pc:sldMkLst>
        <pc:spChg chg="add mod">
          <ac:chgData name="Athos Petri Damiani" userId="b9470adf2b9a88f3" providerId="LiveId" clId="{30157C50-BF01-4A4F-A53F-370C8B9F4589}" dt="2020-05-15T16:35:00.535" v="617" actId="1076"/>
          <ac:spMkLst>
            <pc:docMk/>
            <pc:sldMk cId="3249292022" sldId="370"/>
            <ac:spMk id="2" creationId="{83B6B6CF-BAAC-4BC3-A325-32DEB31E0E30}"/>
          </ac:spMkLst>
        </pc:spChg>
        <pc:spChg chg="add mod">
          <ac:chgData name="Athos Petri Damiani" userId="b9470adf2b9a88f3" providerId="LiveId" clId="{30157C50-BF01-4A4F-A53F-370C8B9F4589}" dt="2020-05-15T16:35:35.582" v="621"/>
          <ac:spMkLst>
            <pc:docMk/>
            <pc:sldMk cId="3249292022" sldId="370"/>
            <ac:spMk id="3" creationId="{764F90FD-BB63-4D3A-A29C-712483CC4D58}"/>
          </ac:spMkLst>
        </pc:spChg>
        <pc:spChg chg="add mod">
          <ac:chgData name="Athos Petri Damiani" userId="b9470adf2b9a88f3" providerId="LiveId" clId="{30157C50-BF01-4A4F-A53F-370C8B9F4589}" dt="2020-05-15T16:38:06.785" v="748" actId="1076"/>
          <ac:spMkLst>
            <pc:docMk/>
            <pc:sldMk cId="3249292022" sldId="370"/>
            <ac:spMk id="4" creationId="{4FC55E03-8B01-429B-9A0B-DD26C0973433}"/>
          </ac:spMkLst>
        </pc:spChg>
        <pc:spChg chg="add mod">
          <ac:chgData name="Athos Petri Damiani" userId="b9470adf2b9a88f3" providerId="LiveId" clId="{30157C50-BF01-4A4F-A53F-370C8B9F4589}" dt="2020-05-15T16:37:32.490" v="701"/>
          <ac:spMkLst>
            <pc:docMk/>
            <pc:sldMk cId="3249292022" sldId="370"/>
            <ac:spMk id="8" creationId="{5BDAE93B-82F7-4F06-905E-4256D01A2FBE}"/>
          </ac:spMkLst>
        </pc:spChg>
        <pc:spChg chg="del">
          <ac:chgData name="Athos Petri Damiani" userId="b9470adf2b9a88f3" providerId="LiveId" clId="{30157C50-BF01-4A4F-A53F-370C8B9F4589}" dt="2020-05-15T16:30:56.055" v="522" actId="478"/>
          <ac:spMkLst>
            <pc:docMk/>
            <pc:sldMk cId="3249292022" sldId="370"/>
            <ac:spMk id="9" creationId="{7588DA1E-34F6-45CC-B99F-CC701296D873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11" creationId="{90481B04-9660-41B2-BE9D-4D91BA7022D8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12" creationId="{C98AB619-EA3D-47D1-A9B7-B1C4A247A045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13" creationId="{6AD88488-0BCC-4357-BD68-724D158942DC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14" creationId="{7490D465-0035-495C-86CC-9A83A6FD0A7E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15" creationId="{A8BC49B3-0AFF-4FA3-A4CC-EF4E73F9FE1D}"/>
          </ac:spMkLst>
        </pc:spChg>
        <pc:spChg chg="add 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20" creationId="{8D6006B2-E0C4-489B-BEAA-361EF37FBCB3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22" creationId="{3AE9E02A-37F2-4130-9B45-DA2B71969D13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23" creationId="{38C804D8-6C98-4A0D-9940-CFE5848FD461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24" creationId="{78A711D1-62BF-4446-8B28-5C7ECE9C1EAA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25" creationId="{026F5805-F862-4D6D-9160-7F9871686FC1}"/>
          </ac:spMkLst>
        </pc:spChg>
        <pc:spChg chg="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27" creationId="{E61EA547-1D57-4BB3-B5C8-A5E68889F38B}"/>
          </ac:spMkLst>
        </pc:spChg>
        <pc:spChg chg="add mod">
          <ac:chgData name="Athos Petri Damiani" userId="b9470adf2b9a88f3" providerId="LiveId" clId="{30157C50-BF01-4A4F-A53F-370C8B9F4589}" dt="2020-05-15T16:32:24.077" v="530"/>
          <ac:spMkLst>
            <pc:docMk/>
            <pc:sldMk cId="3249292022" sldId="370"/>
            <ac:spMk id="35" creationId="{F995E94C-945B-4005-BFEE-0F65E00C10EB}"/>
          </ac:spMkLst>
        </pc:spChg>
        <pc:spChg chg="add mod">
          <ac:chgData name="Athos Petri Damiani" userId="b9470adf2b9a88f3" providerId="LiveId" clId="{30157C50-BF01-4A4F-A53F-370C8B9F4589}" dt="2020-05-15T16:38:43.682" v="752" actId="207"/>
          <ac:spMkLst>
            <pc:docMk/>
            <pc:sldMk cId="3249292022" sldId="370"/>
            <ac:spMk id="36" creationId="{87AAF8E9-FDD0-4CAE-8A51-74E090FBFDB0}"/>
          </ac:spMkLst>
        </pc:spChg>
        <pc:grpChg chg="add mod">
          <ac:chgData name="Athos Petri Damiani" userId="b9470adf2b9a88f3" providerId="LiveId" clId="{30157C50-BF01-4A4F-A53F-370C8B9F4589}" dt="2020-05-15T16:32:24.077" v="530"/>
          <ac:grpSpMkLst>
            <pc:docMk/>
            <pc:sldMk cId="3249292022" sldId="370"/>
            <ac:grpSpMk id="10" creationId="{2EC39FB5-54D2-41BF-9E18-4AFCB98E7A1C}"/>
          </ac:grpSpMkLst>
        </pc:grpChg>
        <pc:grpChg chg="add mod">
          <ac:chgData name="Athos Petri Damiani" userId="b9470adf2b9a88f3" providerId="LiveId" clId="{30157C50-BF01-4A4F-A53F-370C8B9F4589}" dt="2020-05-15T16:32:24.077" v="530"/>
          <ac:grpSpMkLst>
            <pc:docMk/>
            <pc:sldMk cId="3249292022" sldId="370"/>
            <ac:grpSpMk id="21" creationId="{21786AF7-5611-4800-80DE-8F8EAFB1C56C}"/>
          </ac:grpSpMkLst>
        </pc:grpChg>
        <pc:graphicFrameChg chg="add mod modGraphic">
          <ac:chgData name="Athos Petri Damiani" userId="b9470adf2b9a88f3" providerId="LiveId" clId="{30157C50-BF01-4A4F-A53F-370C8B9F4589}" dt="2020-05-15T16:32:50.936" v="541" actId="14734"/>
          <ac:graphicFrameMkLst>
            <pc:docMk/>
            <pc:sldMk cId="3249292022" sldId="370"/>
            <ac:graphicFrameMk id="7" creationId="{562FAFA7-1B82-4FC3-8262-A662F9161572}"/>
          </ac:graphicFrameMkLst>
        </pc:graphicFrameChg>
        <pc:graphicFrameChg chg="del">
          <ac:chgData name="Athos Petri Damiani" userId="b9470adf2b9a88f3" providerId="LiveId" clId="{30157C50-BF01-4A4F-A53F-370C8B9F4589}" dt="2020-05-15T16:31:19.250" v="528" actId="478"/>
          <ac:graphicFrameMkLst>
            <pc:docMk/>
            <pc:sldMk cId="3249292022" sldId="370"/>
            <ac:graphicFrameMk id="29" creationId="{CE76F0A1-2BCC-4B0E-9B9C-7BC712F3093D}"/>
          </ac:graphicFrameMkLst>
        </pc:graphicFrameChg>
        <pc:cxnChg chg="mod">
          <ac:chgData name="Athos Petri Damiani" userId="b9470adf2b9a88f3" providerId="LiveId" clId="{30157C50-BF01-4A4F-A53F-370C8B9F4589}" dt="2020-05-15T16:32:24.077" v="530"/>
          <ac:cxnSpMkLst>
            <pc:docMk/>
            <pc:sldMk cId="3249292022" sldId="370"/>
            <ac:cxnSpMk id="16" creationId="{326BABAB-77CF-4B1B-9F0A-18BC1BF1A4EC}"/>
          </ac:cxnSpMkLst>
        </pc:cxnChg>
        <pc:cxnChg chg="mod">
          <ac:chgData name="Athos Petri Damiani" userId="b9470adf2b9a88f3" providerId="LiveId" clId="{30157C50-BF01-4A4F-A53F-370C8B9F4589}" dt="2020-05-15T16:32:24.077" v="530"/>
          <ac:cxnSpMkLst>
            <pc:docMk/>
            <pc:sldMk cId="3249292022" sldId="370"/>
            <ac:cxnSpMk id="17" creationId="{E550A78D-1AD1-48D9-9FC4-805915B97CA4}"/>
          </ac:cxnSpMkLst>
        </pc:cxnChg>
        <pc:cxnChg chg="mod">
          <ac:chgData name="Athos Petri Damiani" userId="b9470adf2b9a88f3" providerId="LiveId" clId="{30157C50-BF01-4A4F-A53F-370C8B9F4589}" dt="2020-05-15T16:32:24.077" v="530"/>
          <ac:cxnSpMkLst>
            <pc:docMk/>
            <pc:sldMk cId="3249292022" sldId="370"/>
            <ac:cxnSpMk id="18" creationId="{379D0DE8-910D-43A0-963D-E310B08D6F96}"/>
          </ac:cxnSpMkLst>
        </pc:cxnChg>
        <pc:cxnChg chg="mod">
          <ac:chgData name="Athos Petri Damiani" userId="b9470adf2b9a88f3" providerId="LiveId" clId="{30157C50-BF01-4A4F-A53F-370C8B9F4589}" dt="2020-05-15T16:32:24.077" v="530"/>
          <ac:cxnSpMkLst>
            <pc:docMk/>
            <pc:sldMk cId="3249292022" sldId="370"/>
            <ac:cxnSpMk id="19" creationId="{AD59A941-71D5-4BCA-9F09-33AA88BB7CF4}"/>
          </ac:cxnSpMkLst>
        </pc:cxnChg>
        <pc:cxnChg chg="mod">
          <ac:chgData name="Athos Petri Damiani" userId="b9470adf2b9a88f3" providerId="LiveId" clId="{30157C50-BF01-4A4F-A53F-370C8B9F4589}" dt="2020-05-15T16:32:24.077" v="530"/>
          <ac:cxnSpMkLst>
            <pc:docMk/>
            <pc:sldMk cId="3249292022" sldId="370"/>
            <ac:cxnSpMk id="30" creationId="{7BB6032C-FEB2-468F-99B3-2DDB5C994B1A}"/>
          </ac:cxnSpMkLst>
        </pc:cxnChg>
        <pc:cxnChg chg="mod">
          <ac:chgData name="Athos Petri Damiani" userId="b9470adf2b9a88f3" providerId="LiveId" clId="{30157C50-BF01-4A4F-A53F-370C8B9F4589}" dt="2020-05-15T16:32:24.077" v="530"/>
          <ac:cxnSpMkLst>
            <pc:docMk/>
            <pc:sldMk cId="3249292022" sldId="370"/>
            <ac:cxnSpMk id="32" creationId="{E79FCE08-4D81-4134-967E-C4C58D2EC895}"/>
          </ac:cxnSpMkLst>
        </pc:cxnChg>
        <pc:cxnChg chg="mod">
          <ac:chgData name="Athos Petri Damiani" userId="b9470adf2b9a88f3" providerId="LiveId" clId="{30157C50-BF01-4A4F-A53F-370C8B9F4589}" dt="2020-05-15T16:32:24.077" v="530"/>
          <ac:cxnSpMkLst>
            <pc:docMk/>
            <pc:sldMk cId="3249292022" sldId="370"/>
            <ac:cxnSpMk id="33" creationId="{9918C50D-05CF-4FB4-BD93-FC23909F4089}"/>
          </ac:cxnSpMkLst>
        </pc:cxnChg>
        <pc:cxnChg chg="mod">
          <ac:chgData name="Athos Petri Damiani" userId="b9470adf2b9a88f3" providerId="LiveId" clId="{30157C50-BF01-4A4F-A53F-370C8B9F4589}" dt="2020-05-15T16:32:24.077" v="530"/>
          <ac:cxnSpMkLst>
            <pc:docMk/>
            <pc:sldMk cId="3249292022" sldId="370"/>
            <ac:cxnSpMk id="34" creationId="{538339B3-2C20-4FE8-A6AF-483177D20D97}"/>
          </ac:cxnSpMkLst>
        </pc:cxnChg>
      </pc:sldChg>
      <pc:sldChg chg="addSp delSp modSp add mod">
        <pc:chgData name="Athos Petri Damiani" userId="b9470adf2b9a88f3" providerId="LiveId" clId="{30157C50-BF01-4A4F-A53F-370C8B9F4589}" dt="2020-05-15T16:40:35.599" v="773"/>
        <pc:sldMkLst>
          <pc:docMk/>
          <pc:sldMk cId="2783861572" sldId="371"/>
        </pc:sldMkLst>
        <pc:spChg chg="mod">
          <ac:chgData name="Athos Petri Damiani" userId="b9470adf2b9a88f3" providerId="LiveId" clId="{30157C50-BF01-4A4F-A53F-370C8B9F4589}" dt="2020-05-15T16:39:12.748" v="757" actId="207"/>
          <ac:spMkLst>
            <pc:docMk/>
            <pc:sldMk cId="2783861572" sldId="371"/>
            <ac:spMk id="2" creationId="{83B6B6CF-BAAC-4BC3-A325-32DEB31E0E30}"/>
          </ac:spMkLst>
        </pc:spChg>
        <pc:spChg chg="del">
          <ac:chgData name="Athos Petri Damiani" userId="b9470adf2b9a88f3" providerId="LiveId" clId="{30157C50-BF01-4A4F-A53F-370C8B9F4589}" dt="2020-05-15T16:39:03.648" v="754" actId="478"/>
          <ac:spMkLst>
            <pc:docMk/>
            <pc:sldMk cId="2783861572" sldId="371"/>
            <ac:spMk id="3" creationId="{764F90FD-BB63-4D3A-A29C-712483CC4D58}"/>
          </ac:spMkLst>
        </pc:spChg>
        <pc:spChg chg="del">
          <ac:chgData name="Athos Petri Damiani" userId="b9470adf2b9a88f3" providerId="LiveId" clId="{30157C50-BF01-4A4F-A53F-370C8B9F4589}" dt="2020-05-15T16:39:03.648" v="754" actId="478"/>
          <ac:spMkLst>
            <pc:docMk/>
            <pc:sldMk cId="2783861572" sldId="371"/>
            <ac:spMk id="4" creationId="{4FC55E03-8B01-429B-9A0B-DD26C0973433}"/>
          </ac:spMkLst>
        </pc:spChg>
        <pc:spChg chg="add del">
          <ac:chgData name="Athos Petri Damiani" userId="b9470adf2b9a88f3" providerId="LiveId" clId="{30157C50-BF01-4A4F-A53F-370C8B9F4589}" dt="2020-05-15T16:39:23.183" v="759" actId="478"/>
          <ac:spMkLst>
            <pc:docMk/>
            <pc:sldMk cId="2783861572" sldId="371"/>
            <ac:spMk id="5" creationId="{D3951C2E-CC5A-4377-91BC-CC0FB30109C5}"/>
          </ac:spMkLst>
        </pc:spChg>
        <pc:spChg chg="add del">
          <ac:chgData name="Athos Petri Damiani" userId="b9470adf2b9a88f3" providerId="LiveId" clId="{30157C50-BF01-4A4F-A53F-370C8B9F4589}" dt="2020-05-15T16:39:29.821" v="761" actId="478"/>
          <ac:spMkLst>
            <pc:docMk/>
            <pc:sldMk cId="2783861572" sldId="371"/>
            <ac:spMk id="6" creationId="{18D88B97-06D3-4E6A-9248-7FCDDEBB5685}"/>
          </ac:spMkLst>
        </pc:spChg>
        <pc:spChg chg="add del">
          <ac:chgData name="Athos Petri Damiani" userId="b9470adf2b9a88f3" providerId="LiveId" clId="{30157C50-BF01-4A4F-A53F-370C8B9F4589}" dt="2020-05-15T16:39:39.166" v="763" actId="478"/>
          <ac:spMkLst>
            <pc:docMk/>
            <pc:sldMk cId="2783861572" sldId="371"/>
            <ac:spMk id="9" creationId="{5DA3DD13-7C64-4A1A-A4A3-29DAF8699DB3}"/>
          </ac:spMkLst>
        </pc:spChg>
        <pc:spChg chg="add del">
          <ac:chgData name="Athos Petri Damiani" userId="b9470adf2b9a88f3" providerId="LiveId" clId="{30157C50-BF01-4A4F-A53F-370C8B9F4589}" dt="2020-05-15T16:39:45.270" v="765" actId="478"/>
          <ac:spMkLst>
            <pc:docMk/>
            <pc:sldMk cId="2783861572" sldId="371"/>
            <ac:spMk id="29" creationId="{89E6C0EC-0A2B-46A2-ABA0-619FACF26EB2}"/>
          </ac:spMkLst>
        </pc:spChg>
        <pc:spChg chg="del">
          <ac:chgData name="Athos Petri Damiani" userId="b9470adf2b9a88f3" providerId="LiveId" clId="{30157C50-BF01-4A4F-A53F-370C8B9F4589}" dt="2020-05-15T16:39:03.648" v="754" actId="478"/>
          <ac:spMkLst>
            <pc:docMk/>
            <pc:sldMk cId="2783861572" sldId="371"/>
            <ac:spMk id="36" creationId="{87AAF8E9-FDD0-4CAE-8A51-74E090FBFDB0}"/>
          </ac:spMkLst>
        </pc:spChg>
        <pc:spChg chg="add mod">
          <ac:chgData name="Athos Petri Damiani" userId="b9470adf2b9a88f3" providerId="LiveId" clId="{30157C50-BF01-4A4F-A53F-370C8B9F4589}" dt="2020-05-15T16:40:13.550" v="769"/>
          <ac:spMkLst>
            <pc:docMk/>
            <pc:sldMk cId="2783861572" sldId="371"/>
            <ac:spMk id="37" creationId="{DFBDB65E-CC1D-47B6-A1C7-AECF92E934D9}"/>
          </ac:spMkLst>
        </pc:spChg>
        <pc:spChg chg="add mod">
          <ac:chgData name="Athos Petri Damiani" userId="b9470adf2b9a88f3" providerId="LiveId" clId="{30157C50-BF01-4A4F-A53F-370C8B9F4589}" dt="2020-05-15T16:40:35.599" v="773"/>
          <ac:spMkLst>
            <pc:docMk/>
            <pc:sldMk cId="2783861572" sldId="371"/>
            <ac:spMk id="38" creationId="{DE13E13B-7F24-45E2-9549-768A5FD49A14}"/>
          </ac:spMkLst>
        </pc:spChg>
      </pc:sldChg>
      <pc:sldChg chg="delSp add mod">
        <pc:chgData name="Athos Petri Damiani" userId="b9470adf2b9a88f3" providerId="LiveId" clId="{30157C50-BF01-4A4F-A53F-370C8B9F4589}" dt="2020-05-15T16:40:51.507" v="775" actId="478"/>
        <pc:sldMkLst>
          <pc:docMk/>
          <pc:sldMk cId="3390259201" sldId="372"/>
        </pc:sldMkLst>
        <pc:spChg chg="del">
          <ac:chgData name="Athos Petri Damiani" userId="b9470adf2b9a88f3" providerId="LiveId" clId="{30157C50-BF01-4A4F-A53F-370C8B9F4589}" dt="2020-05-15T16:40:51.507" v="775" actId="478"/>
          <ac:spMkLst>
            <pc:docMk/>
            <pc:sldMk cId="3390259201" sldId="372"/>
            <ac:spMk id="3" creationId="{764F90FD-BB63-4D3A-A29C-712483CC4D58}"/>
          </ac:spMkLst>
        </pc:spChg>
        <pc:spChg chg="del">
          <ac:chgData name="Athos Petri Damiani" userId="b9470adf2b9a88f3" providerId="LiveId" clId="{30157C50-BF01-4A4F-A53F-370C8B9F4589}" dt="2020-05-15T16:40:51.507" v="775" actId="478"/>
          <ac:spMkLst>
            <pc:docMk/>
            <pc:sldMk cId="3390259201" sldId="372"/>
            <ac:spMk id="4" creationId="{4FC55E03-8B01-429B-9A0B-DD26C0973433}"/>
          </ac:spMkLst>
        </pc:spChg>
        <pc:spChg chg="del">
          <ac:chgData name="Athos Petri Damiani" userId="b9470adf2b9a88f3" providerId="LiveId" clId="{30157C50-BF01-4A4F-A53F-370C8B9F4589}" dt="2020-05-15T16:40:51.507" v="775" actId="478"/>
          <ac:spMkLst>
            <pc:docMk/>
            <pc:sldMk cId="3390259201" sldId="372"/>
            <ac:spMk id="36" creationId="{87AAF8E9-FDD0-4CAE-8A51-74E090FBFDB0}"/>
          </ac:spMkLst>
        </pc:spChg>
      </pc:sldChg>
      <pc:sldChg chg="addSp delSp modSp add mod">
        <pc:chgData name="Athos Petri Damiani" userId="b9470adf2b9a88f3" providerId="LiveId" clId="{30157C50-BF01-4A4F-A53F-370C8B9F4589}" dt="2020-05-15T16:50:25.171" v="862" actId="1076"/>
        <pc:sldMkLst>
          <pc:docMk/>
          <pc:sldMk cId="8803197" sldId="373"/>
        </pc:sldMkLst>
        <pc:spChg chg="add del">
          <ac:chgData name="Athos Petri Damiani" userId="b9470adf2b9a88f3" providerId="LiveId" clId="{30157C50-BF01-4A4F-A53F-370C8B9F4589}" dt="2020-05-15T16:43:43.684" v="838" actId="478"/>
          <ac:spMkLst>
            <pc:docMk/>
            <pc:sldMk cId="8803197" sldId="373"/>
            <ac:spMk id="4" creationId="{4FC55E03-8B01-429B-9A0B-DD26C0973433}"/>
          </ac:spMkLst>
        </pc:spChg>
        <pc:spChg chg="add del">
          <ac:chgData name="Athos Petri Damiani" userId="b9470adf2b9a88f3" providerId="LiveId" clId="{30157C50-BF01-4A4F-A53F-370C8B9F4589}" dt="2020-05-15T16:49:12.472" v="845"/>
          <ac:spMkLst>
            <pc:docMk/>
            <pc:sldMk cId="8803197" sldId="373"/>
            <ac:spMk id="5" creationId="{C7D7C8EB-FBB6-4209-8486-6B6E276BAE55}"/>
          </ac:spMkLst>
        </pc:spChg>
        <pc:spChg chg="add del">
          <ac:chgData name="Athos Petri Damiani" userId="b9470adf2b9a88f3" providerId="LiveId" clId="{30157C50-BF01-4A4F-A53F-370C8B9F4589}" dt="2020-05-15T16:49:32.101" v="847"/>
          <ac:spMkLst>
            <pc:docMk/>
            <pc:sldMk cId="8803197" sldId="373"/>
            <ac:spMk id="6" creationId="{D8299F3A-7F1A-4B9A-8654-F8468DE81BD5}"/>
          </ac:spMkLst>
        </pc:spChg>
        <pc:spChg chg="add del">
          <ac:chgData name="Athos Petri Damiani" userId="b9470adf2b9a88f3" providerId="LiveId" clId="{30157C50-BF01-4A4F-A53F-370C8B9F4589}" dt="2020-05-15T16:49:42.921" v="849"/>
          <ac:spMkLst>
            <pc:docMk/>
            <pc:sldMk cId="8803197" sldId="373"/>
            <ac:spMk id="9" creationId="{F95E2228-2F76-4222-96EF-256E88A5C09A}"/>
          </ac:spMkLst>
        </pc:spChg>
        <pc:spChg chg="mod">
          <ac:chgData name="Athos Petri Damiani" userId="b9470adf2b9a88f3" providerId="LiveId" clId="{30157C50-BF01-4A4F-A53F-370C8B9F4589}" dt="2020-05-15T16:45:35.483" v="839" actId="404"/>
          <ac:spMkLst>
            <pc:docMk/>
            <pc:sldMk cId="8803197" sldId="373"/>
            <ac:spMk id="36" creationId="{87AAF8E9-FDD0-4CAE-8A51-74E090FBFDB0}"/>
          </ac:spMkLst>
        </pc:spChg>
        <pc:picChg chg="add mod">
          <ac:chgData name="Athos Petri Damiani" userId="b9470adf2b9a88f3" providerId="LiveId" clId="{30157C50-BF01-4A4F-A53F-370C8B9F4589}" dt="2020-05-15T16:50:25.171" v="862" actId="1076"/>
          <ac:picMkLst>
            <pc:docMk/>
            <pc:sldMk cId="8803197" sldId="373"/>
            <ac:picMk id="37" creationId="{8738C199-F194-4B91-909A-607686034F7A}"/>
          </ac:picMkLst>
        </pc:picChg>
        <pc:picChg chg="add del mod">
          <ac:chgData name="Athos Petri Damiani" userId="b9470adf2b9a88f3" providerId="LiveId" clId="{30157C50-BF01-4A4F-A53F-370C8B9F4589}" dt="2020-05-15T16:47:50.992" v="843" actId="478"/>
          <ac:picMkLst>
            <pc:docMk/>
            <pc:sldMk cId="8803197" sldId="373"/>
            <ac:picMk id="1026" creationId="{9969A211-1B3B-462C-8DFB-A9F474C24F86}"/>
          </ac:picMkLst>
        </pc:picChg>
      </pc:sldChg>
      <pc:sldChg chg="delSp add mod">
        <pc:chgData name="Athos Petri Damiani" userId="b9470adf2b9a88f3" providerId="LiveId" clId="{30157C50-BF01-4A4F-A53F-370C8B9F4589}" dt="2020-05-15T19:34:56.487" v="1394" actId="478"/>
        <pc:sldMkLst>
          <pc:docMk/>
          <pc:sldMk cId="56380625" sldId="374"/>
        </pc:sldMkLst>
        <pc:spChg chg="del">
          <ac:chgData name="Athos Petri Damiani" userId="b9470adf2b9a88f3" providerId="LiveId" clId="{30157C50-BF01-4A4F-A53F-370C8B9F4589}" dt="2020-05-15T19:34:54.704" v="1393" actId="478"/>
          <ac:spMkLst>
            <pc:docMk/>
            <pc:sldMk cId="56380625" sldId="374"/>
            <ac:spMk id="3" creationId="{764F90FD-BB63-4D3A-A29C-712483CC4D58}"/>
          </ac:spMkLst>
        </pc:spChg>
        <pc:spChg chg="del">
          <ac:chgData name="Athos Petri Damiani" userId="b9470adf2b9a88f3" providerId="LiveId" clId="{30157C50-BF01-4A4F-A53F-370C8B9F4589}" dt="2020-05-15T19:34:56.487" v="1394" actId="478"/>
          <ac:spMkLst>
            <pc:docMk/>
            <pc:sldMk cId="56380625" sldId="374"/>
            <ac:spMk id="36" creationId="{87AAF8E9-FDD0-4CAE-8A51-74E090FBFDB0}"/>
          </ac:spMkLst>
        </pc:spChg>
      </pc:sldChg>
      <pc:sldChg chg="delSp add del mod">
        <pc:chgData name="Athos Petri Damiani" userId="b9470adf2b9a88f3" providerId="LiveId" clId="{30157C50-BF01-4A4F-A53F-370C8B9F4589}" dt="2020-05-15T16:51:59.756" v="865" actId="47"/>
        <pc:sldMkLst>
          <pc:docMk/>
          <pc:sldMk cId="2657460666" sldId="374"/>
        </pc:sldMkLst>
        <pc:picChg chg="del">
          <ac:chgData name="Athos Petri Damiani" userId="b9470adf2b9a88f3" providerId="LiveId" clId="{30157C50-BF01-4A4F-A53F-370C8B9F4589}" dt="2020-05-15T16:51:37.112" v="864" actId="478"/>
          <ac:picMkLst>
            <pc:docMk/>
            <pc:sldMk cId="2657460666" sldId="374"/>
            <ac:picMk id="37" creationId="{8738C199-F194-4B91-909A-607686034F7A}"/>
          </ac:picMkLst>
        </pc:picChg>
      </pc:sldChg>
      <pc:sldChg chg="addSp delSp modSp add del mod">
        <pc:chgData name="Athos Petri Damiani" userId="b9470adf2b9a88f3" providerId="LiveId" clId="{30157C50-BF01-4A4F-A53F-370C8B9F4589}" dt="2020-05-15T19:34:42.669" v="1390" actId="2696"/>
        <pc:sldMkLst>
          <pc:docMk/>
          <pc:sldMk cId="2849738849" sldId="374"/>
        </pc:sldMkLst>
        <pc:spChg chg="del">
          <ac:chgData name="Athos Petri Damiani" userId="b9470adf2b9a88f3" providerId="LiveId" clId="{30157C50-BF01-4A4F-A53F-370C8B9F4589}" dt="2020-05-15T16:52:07.502" v="867" actId="478"/>
          <ac:spMkLst>
            <pc:docMk/>
            <pc:sldMk cId="2849738849" sldId="374"/>
            <ac:spMk id="4" creationId="{4FC55E03-8B01-429B-9A0B-DD26C0973433}"/>
          </ac:spMkLst>
        </pc:spChg>
        <pc:spChg chg="add mod">
          <ac:chgData name="Athos Petri Damiani" userId="b9470adf2b9a88f3" providerId="LiveId" clId="{30157C50-BF01-4A4F-A53F-370C8B9F4589}" dt="2020-05-15T16:52:35.953" v="871"/>
          <ac:spMkLst>
            <pc:docMk/>
            <pc:sldMk cId="2849738849" sldId="374"/>
            <ac:spMk id="5" creationId="{5A8B29B2-B733-41EB-A1D6-7C0194035B42}"/>
          </ac:spMkLst>
        </pc:spChg>
        <pc:spChg chg="add mod">
          <ac:chgData name="Athos Petri Damiani" userId="b9470adf2b9a88f3" providerId="LiveId" clId="{30157C50-BF01-4A4F-A53F-370C8B9F4589}" dt="2020-05-15T16:53:56.652" v="907" actId="1076"/>
          <ac:spMkLst>
            <pc:docMk/>
            <pc:sldMk cId="2849738849" sldId="374"/>
            <ac:spMk id="37" creationId="{6911EC20-D109-459E-8484-ACEE2AEE0925}"/>
          </ac:spMkLst>
        </pc:spChg>
        <pc:spChg chg="add mod">
          <ac:chgData name="Athos Petri Damiani" userId="b9470adf2b9a88f3" providerId="LiveId" clId="{30157C50-BF01-4A4F-A53F-370C8B9F4589}" dt="2020-05-15T16:55:39.611" v="945" actId="20577"/>
          <ac:spMkLst>
            <pc:docMk/>
            <pc:sldMk cId="2849738849" sldId="374"/>
            <ac:spMk id="38" creationId="{ABE1B9CB-7469-49C9-94B3-EA5A36113A37}"/>
          </ac:spMkLst>
        </pc:spChg>
      </pc:sldChg>
      <pc:sldChg chg="addSp delSp modSp add del mod">
        <pc:chgData name="Athos Petri Damiani" userId="b9470adf2b9a88f3" providerId="LiveId" clId="{30157C50-BF01-4A4F-A53F-370C8B9F4589}" dt="2020-05-15T16:58:30.208" v="959" actId="47"/>
        <pc:sldMkLst>
          <pc:docMk/>
          <pc:sldMk cId="179950047" sldId="375"/>
        </pc:sldMkLst>
        <pc:spChg chg="del">
          <ac:chgData name="Athos Petri Damiani" userId="b9470adf2b9a88f3" providerId="LiveId" clId="{30157C50-BF01-4A4F-A53F-370C8B9F4589}" dt="2020-05-15T16:57:30.084" v="948" actId="478"/>
          <ac:spMkLst>
            <pc:docMk/>
            <pc:sldMk cId="179950047" sldId="375"/>
            <ac:spMk id="3" creationId="{764F90FD-BB63-4D3A-A29C-712483CC4D58}"/>
          </ac:spMkLst>
        </pc:spChg>
        <pc:spChg chg="del">
          <ac:chgData name="Athos Petri Damiani" userId="b9470adf2b9a88f3" providerId="LiveId" clId="{30157C50-BF01-4A4F-A53F-370C8B9F4589}" dt="2020-05-15T16:57:35.602" v="950" actId="478"/>
          <ac:spMkLst>
            <pc:docMk/>
            <pc:sldMk cId="179950047" sldId="375"/>
            <ac:spMk id="5" creationId="{5A8B29B2-B733-41EB-A1D6-7C0194035B42}"/>
          </ac:spMkLst>
        </pc:spChg>
        <pc:spChg chg="del">
          <ac:chgData name="Athos Petri Damiani" userId="b9470adf2b9a88f3" providerId="LiveId" clId="{30157C50-BF01-4A4F-A53F-370C8B9F4589}" dt="2020-05-15T16:57:28.863" v="947" actId="478"/>
          <ac:spMkLst>
            <pc:docMk/>
            <pc:sldMk cId="179950047" sldId="375"/>
            <ac:spMk id="36" creationId="{87AAF8E9-FDD0-4CAE-8A51-74E090FBFDB0}"/>
          </ac:spMkLst>
        </pc:spChg>
        <pc:spChg chg="del">
          <ac:chgData name="Athos Petri Damiani" userId="b9470adf2b9a88f3" providerId="LiveId" clId="{30157C50-BF01-4A4F-A53F-370C8B9F4589}" dt="2020-05-15T16:57:37.371" v="951" actId="478"/>
          <ac:spMkLst>
            <pc:docMk/>
            <pc:sldMk cId="179950047" sldId="375"/>
            <ac:spMk id="37" creationId="{6911EC20-D109-459E-8484-ACEE2AEE0925}"/>
          </ac:spMkLst>
        </pc:spChg>
        <pc:spChg chg="del">
          <ac:chgData name="Athos Petri Damiani" userId="b9470adf2b9a88f3" providerId="LiveId" clId="{30157C50-BF01-4A4F-A53F-370C8B9F4589}" dt="2020-05-15T16:57:32.167" v="949" actId="478"/>
          <ac:spMkLst>
            <pc:docMk/>
            <pc:sldMk cId="179950047" sldId="375"/>
            <ac:spMk id="38" creationId="{ABE1B9CB-7469-49C9-94B3-EA5A36113A37}"/>
          </ac:spMkLst>
        </pc:spChg>
        <pc:picChg chg="add del mod">
          <ac:chgData name="Athos Petri Damiani" userId="b9470adf2b9a88f3" providerId="LiveId" clId="{30157C50-BF01-4A4F-A53F-370C8B9F4589}" dt="2020-05-15T16:58:27.461" v="958" actId="21"/>
          <ac:picMkLst>
            <pc:docMk/>
            <pc:sldMk cId="179950047" sldId="375"/>
            <ac:picMk id="6" creationId="{818E5A96-2AB7-4B3B-9248-BE3CD90130C5}"/>
          </ac:picMkLst>
        </pc:picChg>
      </pc:sldChg>
      <pc:sldChg chg="addSp modSp add del">
        <pc:chgData name="Athos Petri Damiani" userId="b9470adf2b9a88f3" providerId="LiveId" clId="{30157C50-BF01-4A4F-A53F-370C8B9F4589}" dt="2020-05-15T19:34:42.669" v="1390" actId="2696"/>
        <pc:sldMkLst>
          <pc:docMk/>
          <pc:sldMk cId="310731095" sldId="376"/>
        </pc:sldMkLst>
        <pc:picChg chg="add mod">
          <ac:chgData name="Athos Petri Damiani" userId="b9470adf2b9a88f3" providerId="LiveId" clId="{30157C50-BF01-4A4F-A53F-370C8B9F4589}" dt="2020-05-15T16:58:32.023" v="960"/>
          <ac:picMkLst>
            <pc:docMk/>
            <pc:sldMk cId="310731095" sldId="376"/>
            <ac:picMk id="39" creationId="{A45D32CA-6689-4510-BCDF-2A73660E5AC1}"/>
          </ac:picMkLst>
        </pc:picChg>
      </pc:sldChg>
      <pc:sldChg chg="modSp add mod">
        <pc:chgData name="Athos Petri Damiani" userId="b9470adf2b9a88f3" providerId="LiveId" clId="{30157C50-BF01-4A4F-A53F-370C8B9F4589}" dt="2020-05-16T01:16:30.562" v="4081"/>
        <pc:sldMkLst>
          <pc:docMk/>
          <pc:sldMk cId="3067974303" sldId="376"/>
        </pc:sldMkLst>
        <pc:graphicFrameChg chg="mod modGraphic">
          <ac:chgData name="Athos Petri Damiani" userId="b9470adf2b9a88f3" providerId="LiveId" clId="{30157C50-BF01-4A4F-A53F-370C8B9F4589}" dt="2020-05-16T01:16:30.562" v="4081"/>
          <ac:graphicFrameMkLst>
            <pc:docMk/>
            <pc:sldMk cId="3067974303" sldId="376"/>
            <ac:graphicFrameMk id="7" creationId="{562FAFA7-1B82-4FC3-8262-A662F9161572}"/>
          </ac:graphicFrameMkLst>
        </pc:graphicFrameChg>
      </pc:sldChg>
      <pc:sldChg chg="addSp delSp modSp add mod">
        <pc:chgData name="Athos Petri Damiani" userId="b9470adf2b9a88f3" providerId="LiveId" clId="{30157C50-BF01-4A4F-A53F-370C8B9F4589}" dt="2020-05-15T20:00:06.970" v="1516" actId="1076"/>
        <pc:sldMkLst>
          <pc:docMk/>
          <pc:sldMk cId="393679401" sldId="377"/>
        </pc:sldMkLst>
        <pc:spChg chg="add mod">
          <ac:chgData name="Athos Petri Damiani" userId="b9470adf2b9a88f3" providerId="LiveId" clId="{30157C50-BF01-4A4F-A53F-370C8B9F4589}" dt="2020-05-15T20:00:06.970" v="1516" actId="1076"/>
          <ac:spMkLst>
            <pc:docMk/>
            <pc:sldMk cId="393679401" sldId="377"/>
            <ac:spMk id="4" creationId="{D832AAA5-45E0-42D0-BD04-146541CA5AE4}"/>
          </ac:spMkLst>
        </pc:spChg>
        <pc:spChg chg="del">
          <ac:chgData name="Athos Petri Damiani" userId="b9470adf2b9a88f3" providerId="LiveId" clId="{30157C50-BF01-4A4F-A53F-370C8B9F4589}" dt="2020-05-15T17:02:05.205" v="963" actId="478"/>
          <ac:spMkLst>
            <pc:docMk/>
            <pc:sldMk cId="393679401" sldId="377"/>
            <ac:spMk id="36" creationId="{87AAF8E9-FDD0-4CAE-8A51-74E090FBFDB0}"/>
          </ac:spMkLst>
        </pc:spChg>
        <pc:spChg chg="add mod">
          <ac:chgData name="Athos Petri Damiani" userId="b9470adf2b9a88f3" providerId="LiveId" clId="{30157C50-BF01-4A4F-A53F-370C8B9F4589}" dt="2020-05-15T17:02:05.450" v="964"/>
          <ac:spMkLst>
            <pc:docMk/>
            <pc:sldMk cId="393679401" sldId="377"/>
            <ac:spMk id="38" creationId="{39D081B7-353F-4F16-BEEE-6AD1E3D2C7F6}"/>
          </ac:spMkLst>
        </pc:spChg>
        <pc:picChg chg="del">
          <ac:chgData name="Athos Petri Damiani" userId="b9470adf2b9a88f3" providerId="LiveId" clId="{30157C50-BF01-4A4F-A53F-370C8B9F4589}" dt="2020-05-15T17:01:50.564" v="962" actId="478"/>
          <ac:picMkLst>
            <pc:docMk/>
            <pc:sldMk cId="393679401" sldId="377"/>
            <ac:picMk id="37" creationId="{8738C199-F194-4B91-909A-607686034F7A}"/>
          </ac:picMkLst>
        </pc:picChg>
      </pc:sldChg>
      <pc:sldChg chg="addSp delSp modSp add mod">
        <pc:chgData name="Athos Petri Damiani" userId="b9470adf2b9a88f3" providerId="LiveId" clId="{30157C50-BF01-4A4F-A53F-370C8B9F4589}" dt="2020-05-15T19:16:47.115" v="1075"/>
        <pc:sldMkLst>
          <pc:docMk/>
          <pc:sldMk cId="1583144692" sldId="378"/>
        </pc:sldMkLst>
        <pc:spChg chg="add mod">
          <ac:chgData name="Athos Petri Damiani" userId="b9470adf2b9a88f3" providerId="LiveId" clId="{30157C50-BF01-4A4F-A53F-370C8B9F4589}" dt="2020-05-15T17:04:31.170" v="1045" actId="1076"/>
          <ac:spMkLst>
            <pc:docMk/>
            <pc:sldMk cId="1583144692" sldId="378"/>
            <ac:spMk id="4" creationId="{4F327279-5C81-45A7-B5E8-181EBC8317B0}"/>
          </ac:spMkLst>
        </pc:spChg>
        <pc:spChg chg="add mod">
          <ac:chgData name="Athos Petri Damiani" userId="b9470adf2b9a88f3" providerId="LiveId" clId="{30157C50-BF01-4A4F-A53F-370C8B9F4589}" dt="2020-05-15T17:04:51.356" v="1063" actId="1076"/>
          <ac:spMkLst>
            <pc:docMk/>
            <pc:sldMk cId="1583144692" sldId="378"/>
            <ac:spMk id="6" creationId="{AF3547C1-0742-43CC-9C79-AC71866D3C7C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11" creationId="{90481B04-9660-41B2-BE9D-4D91BA7022D8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12" creationId="{C98AB619-EA3D-47D1-A9B7-B1C4A247A045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13" creationId="{6AD88488-0BCC-4357-BD68-724D158942DC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14" creationId="{7490D465-0035-495C-86CC-9A83A6FD0A7E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15" creationId="{A8BC49B3-0AFF-4FA3-A4CC-EF4E73F9FE1D}"/>
          </ac:spMkLst>
        </pc:spChg>
        <pc:spChg chg="mod">
          <ac:chgData name="Athos Petri Damiani" userId="b9470adf2b9a88f3" providerId="LiveId" clId="{30157C50-BF01-4A4F-A53F-370C8B9F4589}" dt="2020-05-15T17:04:23.434" v="1043" actId="20577"/>
          <ac:spMkLst>
            <pc:docMk/>
            <pc:sldMk cId="1583144692" sldId="378"/>
            <ac:spMk id="36" creationId="{87AAF8E9-FDD0-4CAE-8A51-74E090FBFDB0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39" creationId="{D202B3B9-6C3E-41E3-BADE-95569C590FD5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40" creationId="{6B7676D4-37D1-419B-884A-55FEA6BFFC16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41" creationId="{59A15B1E-29C3-45AE-82B6-A6A8881CD889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42" creationId="{93FBA696-9DEC-4A10-9B74-7A5923174D01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43" creationId="{AAE4641F-1C9E-438C-92A1-B6AF1BE4E1B5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49" creationId="{EF6C6A01-05E3-4BCD-8E73-C0D2F1A99A65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50" creationId="{EE4795D3-EDEB-48EF-83DA-1CEB6BCA1E28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51" creationId="{D5361D0A-DFF3-4571-B5AA-E66D0579233B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52" creationId="{7CCCA7A8-F54B-429B-8D2B-EDF8492FFEC0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53" creationId="{4B3A4097-E006-4C7F-839C-EF614C200D5B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59" creationId="{595997FF-F7AA-418C-88AB-1B72764E469D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60" creationId="{983BA1BF-5414-4A13-B68E-640736CEFCA3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61" creationId="{A60B7F3C-D825-45C0-AFE7-E72A0FF0D39D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62" creationId="{CCA098AE-290E-4D0A-B3B0-2CA773C04FB7}"/>
          </ac:spMkLst>
        </pc:spChg>
        <pc:spChg chg="mod">
          <ac:chgData name="Athos Petri Damiani" userId="b9470adf2b9a88f3" providerId="LiveId" clId="{30157C50-BF01-4A4F-A53F-370C8B9F4589}" dt="2020-05-15T17:04:11.838" v="1023" actId="208"/>
          <ac:spMkLst>
            <pc:docMk/>
            <pc:sldMk cId="1583144692" sldId="378"/>
            <ac:spMk id="63" creationId="{9C6C94CF-3868-45FB-A658-751FF4E61BC6}"/>
          </ac:spMkLst>
        </pc:spChg>
        <pc:spChg chg="mod">
          <ac:chgData name="Athos Petri Damiani" userId="b9470adf2b9a88f3" providerId="LiveId" clId="{30157C50-BF01-4A4F-A53F-370C8B9F4589}" dt="2020-05-15T19:16:47.115" v="1075"/>
          <ac:spMkLst>
            <pc:docMk/>
            <pc:sldMk cId="1583144692" sldId="378"/>
            <ac:spMk id="69" creationId="{3E2BA118-A0D8-4517-87B5-9E0F145508DA}"/>
          </ac:spMkLst>
        </pc:spChg>
        <pc:spChg chg="mod">
          <ac:chgData name="Athos Petri Damiani" userId="b9470adf2b9a88f3" providerId="LiveId" clId="{30157C50-BF01-4A4F-A53F-370C8B9F4589}" dt="2020-05-15T19:16:47.115" v="1075"/>
          <ac:spMkLst>
            <pc:docMk/>
            <pc:sldMk cId="1583144692" sldId="378"/>
            <ac:spMk id="70" creationId="{2318606D-DD82-4565-B2B1-C1C0BAAC4402}"/>
          </ac:spMkLst>
        </pc:spChg>
        <pc:spChg chg="mod">
          <ac:chgData name="Athos Petri Damiani" userId="b9470adf2b9a88f3" providerId="LiveId" clId="{30157C50-BF01-4A4F-A53F-370C8B9F4589}" dt="2020-05-15T19:16:47.115" v="1075"/>
          <ac:spMkLst>
            <pc:docMk/>
            <pc:sldMk cId="1583144692" sldId="378"/>
            <ac:spMk id="71" creationId="{20705C83-E0AC-401C-8514-FCED5BFA6AF2}"/>
          </ac:spMkLst>
        </pc:spChg>
        <pc:spChg chg="mod">
          <ac:chgData name="Athos Petri Damiani" userId="b9470adf2b9a88f3" providerId="LiveId" clId="{30157C50-BF01-4A4F-A53F-370C8B9F4589}" dt="2020-05-15T19:16:47.115" v="1075"/>
          <ac:spMkLst>
            <pc:docMk/>
            <pc:sldMk cId="1583144692" sldId="378"/>
            <ac:spMk id="72" creationId="{9224662C-E691-4895-B967-E8A8F0AE1A63}"/>
          </ac:spMkLst>
        </pc:spChg>
        <pc:spChg chg="mod">
          <ac:chgData name="Athos Petri Damiani" userId="b9470adf2b9a88f3" providerId="LiveId" clId="{30157C50-BF01-4A4F-A53F-370C8B9F4589}" dt="2020-05-15T19:16:47.115" v="1075"/>
          <ac:spMkLst>
            <pc:docMk/>
            <pc:sldMk cId="1583144692" sldId="378"/>
            <ac:spMk id="73" creationId="{BB46FDC2-9748-4E08-BF92-39418BCF3B6A}"/>
          </ac:spMkLst>
        </pc:spChg>
        <pc:grpChg chg="add mod">
          <ac:chgData name="Athos Petri Damiani" userId="b9470adf2b9a88f3" providerId="LiveId" clId="{30157C50-BF01-4A4F-A53F-370C8B9F4589}" dt="2020-05-15T17:04:27.887" v="1044" actId="1076"/>
          <ac:grpSpMkLst>
            <pc:docMk/>
            <pc:sldMk cId="1583144692" sldId="378"/>
            <ac:grpSpMk id="5" creationId="{297BD44A-F726-458C-8454-C5BC2BED39AE}"/>
          </ac:grpSpMkLst>
        </pc:grpChg>
        <pc:grpChg chg="mod">
          <ac:chgData name="Athos Petri Damiani" userId="b9470adf2b9a88f3" providerId="LiveId" clId="{30157C50-BF01-4A4F-A53F-370C8B9F4589}" dt="2020-05-15T17:04:04.852" v="1021" actId="164"/>
          <ac:grpSpMkLst>
            <pc:docMk/>
            <pc:sldMk cId="1583144692" sldId="378"/>
            <ac:grpSpMk id="10" creationId="{2EC39FB5-54D2-41BF-9E18-4AFCB98E7A1C}"/>
          </ac:grpSpMkLst>
        </pc:grpChg>
        <pc:grpChg chg="add mod">
          <ac:chgData name="Athos Petri Damiani" userId="b9470adf2b9a88f3" providerId="LiveId" clId="{30157C50-BF01-4A4F-A53F-370C8B9F4589}" dt="2020-05-15T17:04:04.852" v="1021" actId="164"/>
          <ac:grpSpMkLst>
            <pc:docMk/>
            <pc:sldMk cId="1583144692" sldId="378"/>
            <ac:grpSpMk id="38" creationId="{72804790-3C10-4E20-B009-9EBF5B3A013D}"/>
          </ac:grpSpMkLst>
        </pc:grpChg>
        <pc:grpChg chg="add mod">
          <ac:chgData name="Athos Petri Damiani" userId="b9470adf2b9a88f3" providerId="LiveId" clId="{30157C50-BF01-4A4F-A53F-370C8B9F4589}" dt="2020-05-15T17:04:04.852" v="1021" actId="164"/>
          <ac:grpSpMkLst>
            <pc:docMk/>
            <pc:sldMk cId="1583144692" sldId="378"/>
            <ac:grpSpMk id="48" creationId="{FECB5648-CF6E-4E36-99AA-80E708E9568E}"/>
          </ac:grpSpMkLst>
        </pc:grpChg>
        <pc:grpChg chg="add mod">
          <ac:chgData name="Athos Petri Damiani" userId="b9470adf2b9a88f3" providerId="LiveId" clId="{30157C50-BF01-4A4F-A53F-370C8B9F4589}" dt="2020-05-15T17:04:04.852" v="1021" actId="164"/>
          <ac:grpSpMkLst>
            <pc:docMk/>
            <pc:sldMk cId="1583144692" sldId="378"/>
            <ac:grpSpMk id="58" creationId="{E2144448-DE0B-4D54-A84B-55E5450405A9}"/>
          </ac:grpSpMkLst>
        </pc:grpChg>
        <pc:grpChg chg="add mod">
          <ac:chgData name="Athos Petri Damiani" userId="b9470adf2b9a88f3" providerId="LiveId" clId="{30157C50-BF01-4A4F-A53F-370C8B9F4589}" dt="2020-05-15T19:16:47.115" v="1075"/>
          <ac:grpSpMkLst>
            <pc:docMk/>
            <pc:sldMk cId="1583144692" sldId="378"/>
            <ac:grpSpMk id="68" creationId="{368BC7E2-B850-40CD-8664-44BFF9E3BB21}"/>
          </ac:grpSpMkLst>
        </pc:grpChg>
        <pc:picChg chg="del">
          <ac:chgData name="Athos Petri Damiani" userId="b9470adf2b9a88f3" providerId="LiveId" clId="{30157C50-BF01-4A4F-A53F-370C8B9F4589}" dt="2020-05-15T17:02:45.581" v="970" actId="478"/>
          <ac:picMkLst>
            <pc:docMk/>
            <pc:sldMk cId="1583144692" sldId="378"/>
            <ac:picMk id="37" creationId="{8738C199-F194-4B91-909A-607686034F7A}"/>
          </ac:picMkLst>
        </pc:pic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16" creationId="{326BABAB-77CF-4B1B-9F0A-18BC1BF1A4EC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17" creationId="{E550A78D-1AD1-48D9-9FC4-805915B97CA4}"/>
          </ac:cxnSpMkLst>
        </pc:cxnChg>
        <pc:cxnChg chg="del mod">
          <ac:chgData name="Athos Petri Damiani" userId="b9470adf2b9a88f3" providerId="LiveId" clId="{30157C50-BF01-4A4F-A53F-370C8B9F4589}" dt="2020-05-15T19:16:35.829" v="1074" actId="478"/>
          <ac:cxnSpMkLst>
            <pc:docMk/>
            <pc:sldMk cId="1583144692" sldId="378"/>
            <ac:cxnSpMk id="18" creationId="{379D0DE8-910D-43A0-963D-E310B08D6F96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19" creationId="{AD59A941-71D5-4BCA-9F09-33AA88BB7CF4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44" creationId="{BF4684D6-DDA1-415D-8EF5-006E3A276451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45" creationId="{ED564E9A-4D20-49C4-ACB7-66CA0740A05E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46" creationId="{F68FA27D-2749-4918-AB04-5FFC6F09FB99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47" creationId="{6819932D-4A51-4502-BE89-CB3ADC034903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54" creationId="{EA9607A4-9F09-4527-96FA-3B5F39FDAE3E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55" creationId="{F952E5D9-5AEE-4969-9B99-1D0E7AF2EC5E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56" creationId="{54F2B1FE-8254-4F46-A1F2-F0C18EEDC3F4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57" creationId="{04348BD6-9F6D-4C5F-8F03-0C12253FE7C3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64" creationId="{EC8E90EE-D588-4662-B606-A5E1E8A69A69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65" creationId="{1E13DD59-3CF0-4182-B804-C371E6C3B5BE}"/>
          </ac:cxnSpMkLst>
        </pc:cxnChg>
        <pc:cxnChg chg="mod">
          <ac:chgData name="Athos Petri Damiani" userId="b9470adf2b9a88f3" providerId="LiveId" clId="{30157C50-BF01-4A4F-A53F-370C8B9F4589}" dt="2020-05-15T17:04:11.838" v="1023" actId="208"/>
          <ac:cxnSpMkLst>
            <pc:docMk/>
            <pc:sldMk cId="1583144692" sldId="378"/>
            <ac:cxnSpMk id="66" creationId="{E7D3FC45-400D-4445-891C-97400AEDE9D1}"/>
          </ac:cxnSpMkLst>
        </pc:cxnChg>
        <pc:cxnChg chg="del mod">
          <ac:chgData name="Athos Petri Damiani" userId="b9470adf2b9a88f3" providerId="LiveId" clId="{30157C50-BF01-4A4F-A53F-370C8B9F4589}" dt="2020-05-15T19:16:32.069" v="1073" actId="478"/>
          <ac:cxnSpMkLst>
            <pc:docMk/>
            <pc:sldMk cId="1583144692" sldId="378"/>
            <ac:cxnSpMk id="67" creationId="{50F59D3B-9117-4112-A63D-E072E0767C5E}"/>
          </ac:cxnSpMkLst>
        </pc:cxnChg>
        <pc:cxnChg chg="mod">
          <ac:chgData name="Athos Petri Damiani" userId="b9470adf2b9a88f3" providerId="LiveId" clId="{30157C50-BF01-4A4F-A53F-370C8B9F4589}" dt="2020-05-15T19:16:47.115" v="1075"/>
          <ac:cxnSpMkLst>
            <pc:docMk/>
            <pc:sldMk cId="1583144692" sldId="378"/>
            <ac:cxnSpMk id="74" creationId="{8D2DF14F-46D7-4C97-91B3-64D5B6BE9F1E}"/>
          </ac:cxnSpMkLst>
        </pc:cxnChg>
        <pc:cxnChg chg="mod">
          <ac:chgData name="Athos Petri Damiani" userId="b9470adf2b9a88f3" providerId="LiveId" clId="{30157C50-BF01-4A4F-A53F-370C8B9F4589}" dt="2020-05-15T19:16:47.115" v="1075"/>
          <ac:cxnSpMkLst>
            <pc:docMk/>
            <pc:sldMk cId="1583144692" sldId="378"/>
            <ac:cxnSpMk id="75" creationId="{2D3A7FB0-119C-4010-B676-9A449D54D38B}"/>
          </ac:cxnSpMkLst>
        </pc:cxnChg>
        <pc:cxnChg chg="mod">
          <ac:chgData name="Athos Petri Damiani" userId="b9470adf2b9a88f3" providerId="LiveId" clId="{30157C50-BF01-4A4F-A53F-370C8B9F4589}" dt="2020-05-15T19:16:47.115" v="1075"/>
          <ac:cxnSpMkLst>
            <pc:docMk/>
            <pc:sldMk cId="1583144692" sldId="378"/>
            <ac:cxnSpMk id="76" creationId="{077C3237-3BE3-4461-9F43-ADD04C362FC6}"/>
          </ac:cxnSpMkLst>
        </pc:cxnChg>
        <pc:cxnChg chg="mod">
          <ac:chgData name="Athos Petri Damiani" userId="b9470adf2b9a88f3" providerId="LiveId" clId="{30157C50-BF01-4A4F-A53F-370C8B9F4589}" dt="2020-05-15T19:16:47.115" v="1075"/>
          <ac:cxnSpMkLst>
            <pc:docMk/>
            <pc:sldMk cId="1583144692" sldId="378"/>
            <ac:cxnSpMk id="77" creationId="{915A93DF-D526-4744-9E28-ACE89269E7A3}"/>
          </ac:cxnSpMkLst>
        </pc:cxnChg>
      </pc:sldChg>
      <pc:sldChg chg="addSp delSp modSp add mod">
        <pc:chgData name="Athos Petri Damiani" userId="b9470adf2b9a88f3" providerId="LiveId" clId="{30157C50-BF01-4A4F-A53F-370C8B9F4589}" dt="2020-05-15T19:23:45.452" v="1242" actId="20577"/>
        <pc:sldMkLst>
          <pc:docMk/>
          <pc:sldMk cId="760477335" sldId="379"/>
        </pc:sldMkLst>
        <pc:spChg chg="mod">
          <ac:chgData name="Athos Petri Damiani" userId="b9470adf2b9a88f3" providerId="LiveId" clId="{30157C50-BF01-4A4F-A53F-370C8B9F4589}" dt="2020-05-15T19:23:45.452" v="1242" actId="20577"/>
          <ac:spMkLst>
            <pc:docMk/>
            <pc:sldMk cId="760477335" sldId="379"/>
            <ac:spMk id="2" creationId="{83B6B6CF-BAAC-4BC3-A325-32DEB31E0E30}"/>
          </ac:spMkLst>
        </pc:spChg>
        <pc:spChg chg="mod">
          <ac:chgData name="Athos Petri Damiani" userId="b9470adf2b9a88f3" providerId="LiveId" clId="{30157C50-BF01-4A4F-A53F-370C8B9F4589}" dt="2020-05-15T17:06:36.411" v="1065" actId="207"/>
          <ac:spMkLst>
            <pc:docMk/>
            <pc:sldMk cId="760477335" sldId="379"/>
            <ac:spMk id="12" creationId="{C98AB619-EA3D-47D1-A9B7-B1C4A247A045}"/>
          </ac:spMkLst>
        </pc:spChg>
        <pc:spChg chg="mod">
          <ac:chgData name="Athos Petri Damiani" userId="b9470adf2b9a88f3" providerId="LiveId" clId="{30157C50-BF01-4A4F-A53F-370C8B9F4589}" dt="2020-05-15T17:06:42.736" v="1066" actId="207"/>
          <ac:spMkLst>
            <pc:docMk/>
            <pc:sldMk cId="760477335" sldId="379"/>
            <ac:spMk id="40" creationId="{6B7676D4-37D1-419B-884A-55FEA6BFFC16}"/>
          </ac:spMkLst>
        </pc:spChg>
        <pc:spChg chg="mod">
          <ac:chgData name="Athos Petri Damiani" userId="b9470adf2b9a88f3" providerId="LiveId" clId="{30157C50-BF01-4A4F-A53F-370C8B9F4589}" dt="2020-05-15T17:06:43.921" v="1067" actId="207"/>
          <ac:spMkLst>
            <pc:docMk/>
            <pc:sldMk cId="760477335" sldId="379"/>
            <ac:spMk id="42" creationId="{93FBA696-9DEC-4A10-9B74-7A5923174D01}"/>
          </ac:spMkLst>
        </pc:spChg>
        <pc:spChg chg="mod">
          <ac:chgData name="Athos Petri Damiani" userId="b9470adf2b9a88f3" providerId="LiveId" clId="{30157C50-BF01-4A4F-A53F-370C8B9F4589}" dt="2020-05-15T17:06:44.791" v="1068" actId="207"/>
          <ac:spMkLst>
            <pc:docMk/>
            <pc:sldMk cId="760477335" sldId="379"/>
            <ac:spMk id="43" creationId="{AAE4641F-1C9E-438C-92A1-B6AF1BE4E1B5}"/>
          </ac:spMkLst>
        </pc:spChg>
        <pc:spChg chg="mod">
          <ac:chgData name="Athos Petri Damiani" userId="b9470adf2b9a88f3" providerId="LiveId" clId="{30157C50-BF01-4A4F-A53F-370C8B9F4589}" dt="2020-05-15T17:06:45.556" v="1069" actId="207"/>
          <ac:spMkLst>
            <pc:docMk/>
            <pc:sldMk cId="760477335" sldId="379"/>
            <ac:spMk id="52" creationId="{7CCCA7A8-F54B-429B-8D2B-EDF8492FFEC0}"/>
          </ac:spMkLst>
        </pc:spChg>
        <pc:spChg chg="mod">
          <ac:chgData name="Athos Petri Damiani" userId="b9470adf2b9a88f3" providerId="LiveId" clId="{30157C50-BF01-4A4F-A53F-370C8B9F4589}" dt="2020-05-15T17:06:46.241" v="1070" actId="207"/>
          <ac:spMkLst>
            <pc:docMk/>
            <pc:sldMk cId="760477335" sldId="379"/>
            <ac:spMk id="53" creationId="{4B3A4097-E006-4C7F-839C-EF614C200D5B}"/>
          </ac:spMkLst>
        </pc:spChg>
        <pc:spChg chg="mod">
          <ac:chgData name="Athos Petri Damiani" userId="b9470adf2b9a88f3" providerId="LiveId" clId="{30157C50-BF01-4A4F-A53F-370C8B9F4589}" dt="2020-05-15T19:16:48.650" v="1076"/>
          <ac:spMkLst>
            <pc:docMk/>
            <pc:sldMk cId="760477335" sldId="379"/>
            <ac:spMk id="68" creationId="{5ECE583C-33D8-48C3-8385-2AD4D04414E2}"/>
          </ac:spMkLst>
        </pc:spChg>
        <pc:spChg chg="mod">
          <ac:chgData name="Athos Petri Damiani" userId="b9470adf2b9a88f3" providerId="LiveId" clId="{30157C50-BF01-4A4F-A53F-370C8B9F4589}" dt="2020-05-15T19:16:48.650" v="1076"/>
          <ac:spMkLst>
            <pc:docMk/>
            <pc:sldMk cId="760477335" sldId="379"/>
            <ac:spMk id="69" creationId="{FBD09824-F514-4965-8DED-B0AE6ED94EE6}"/>
          </ac:spMkLst>
        </pc:spChg>
        <pc:spChg chg="mod">
          <ac:chgData name="Athos Petri Damiani" userId="b9470adf2b9a88f3" providerId="LiveId" clId="{30157C50-BF01-4A4F-A53F-370C8B9F4589}" dt="2020-05-15T19:16:48.650" v="1076"/>
          <ac:spMkLst>
            <pc:docMk/>
            <pc:sldMk cId="760477335" sldId="379"/>
            <ac:spMk id="70" creationId="{E7BEF278-0D63-4E7F-A105-8BE62E62BEA6}"/>
          </ac:spMkLst>
        </pc:spChg>
        <pc:spChg chg="mod">
          <ac:chgData name="Athos Petri Damiani" userId="b9470adf2b9a88f3" providerId="LiveId" clId="{30157C50-BF01-4A4F-A53F-370C8B9F4589}" dt="2020-05-15T19:16:48.650" v="1076"/>
          <ac:spMkLst>
            <pc:docMk/>
            <pc:sldMk cId="760477335" sldId="379"/>
            <ac:spMk id="71" creationId="{BD009C2A-4F55-4A63-B307-C40A5CAFBEE1}"/>
          </ac:spMkLst>
        </pc:spChg>
        <pc:spChg chg="mod">
          <ac:chgData name="Athos Petri Damiani" userId="b9470adf2b9a88f3" providerId="LiveId" clId="{30157C50-BF01-4A4F-A53F-370C8B9F4589}" dt="2020-05-15T19:16:48.650" v="1076"/>
          <ac:spMkLst>
            <pc:docMk/>
            <pc:sldMk cId="760477335" sldId="379"/>
            <ac:spMk id="72" creationId="{43DDFBA9-BC75-441D-B1F2-5DB53A34CC8C}"/>
          </ac:spMkLst>
        </pc:spChg>
        <pc:grpChg chg="add mod">
          <ac:chgData name="Athos Petri Damiani" userId="b9470adf2b9a88f3" providerId="LiveId" clId="{30157C50-BF01-4A4F-A53F-370C8B9F4589}" dt="2020-05-15T19:16:48.650" v="1076"/>
          <ac:grpSpMkLst>
            <pc:docMk/>
            <pc:sldMk cId="760477335" sldId="379"/>
            <ac:grpSpMk id="67" creationId="{F5768EC6-6038-4A28-A5C5-92C0297266AF}"/>
          </ac:grpSpMkLst>
        </pc:grpChg>
        <pc:cxnChg chg="del mod">
          <ac:chgData name="Athos Petri Damiani" userId="b9470adf2b9a88f3" providerId="LiveId" clId="{30157C50-BF01-4A4F-A53F-370C8B9F4589}" dt="2020-05-15T17:07:20.234" v="1072" actId="478"/>
          <ac:cxnSpMkLst>
            <pc:docMk/>
            <pc:sldMk cId="760477335" sldId="379"/>
            <ac:cxnSpMk id="18" creationId="{379D0DE8-910D-43A0-963D-E310B08D6F96}"/>
          </ac:cxnSpMkLst>
        </pc:cxnChg>
        <pc:cxnChg chg="del mod">
          <ac:chgData name="Athos Petri Damiani" userId="b9470adf2b9a88f3" providerId="LiveId" clId="{30157C50-BF01-4A4F-A53F-370C8B9F4589}" dt="2020-05-15T17:07:13.635" v="1071" actId="478"/>
          <ac:cxnSpMkLst>
            <pc:docMk/>
            <pc:sldMk cId="760477335" sldId="379"/>
            <ac:cxnSpMk id="67" creationId="{50F59D3B-9117-4112-A63D-E072E0767C5E}"/>
          </ac:cxnSpMkLst>
        </pc:cxnChg>
        <pc:cxnChg chg="mod">
          <ac:chgData name="Athos Petri Damiani" userId="b9470adf2b9a88f3" providerId="LiveId" clId="{30157C50-BF01-4A4F-A53F-370C8B9F4589}" dt="2020-05-15T19:16:48.650" v="1076"/>
          <ac:cxnSpMkLst>
            <pc:docMk/>
            <pc:sldMk cId="760477335" sldId="379"/>
            <ac:cxnSpMk id="73" creationId="{673A4512-6EE7-4281-8D64-FC6C65724354}"/>
          </ac:cxnSpMkLst>
        </pc:cxnChg>
        <pc:cxnChg chg="mod">
          <ac:chgData name="Athos Petri Damiani" userId="b9470adf2b9a88f3" providerId="LiveId" clId="{30157C50-BF01-4A4F-A53F-370C8B9F4589}" dt="2020-05-15T19:16:48.650" v="1076"/>
          <ac:cxnSpMkLst>
            <pc:docMk/>
            <pc:sldMk cId="760477335" sldId="379"/>
            <ac:cxnSpMk id="74" creationId="{76CD0C85-FEEF-4D0F-9B14-BB112B099121}"/>
          </ac:cxnSpMkLst>
        </pc:cxnChg>
        <pc:cxnChg chg="mod">
          <ac:chgData name="Athos Petri Damiani" userId="b9470adf2b9a88f3" providerId="LiveId" clId="{30157C50-BF01-4A4F-A53F-370C8B9F4589}" dt="2020-05-15T19:16:48.650" v="1076"/>
          <ac:cxnSpMkLst>
            <pc:docMk/>
            <pc:sldMk cId="760477335" sldId="379"/>
            <ac:cxnSpMk id="75" creationId="{BC003B6B-2688-46BE-8EC3-1C905AF34EEF}"/>
          </ac:cxnSpMkLst>
        </pc:cxnChg>
        <pc:cxnChg chg="mod">
          <ac:chgData name="Athos Petri Damiani" userId="b9470adf2b9a88f3" providerId="LiveId" clId="{30157C50-BF01-4A4F-A53F-370C8B9F4589}" dt="2020-05-15T19:16:48.650" v="1076"/>
          <ac:cxnSpMkLst>
            <pc:docMk/>
            <pc:sldMk cId="760477335" sldId="379"/>
            <ac:cxnSpMk id="76" creationId="{E2CDE533-BE20-4D80-B1CF-98904C6AA100}"/>
          </ac:cxnSpMkLst>
        </pc:cxnChg>
      </pc:sldChg>
      <pc:sldChg chg="add del">
        <pc:chgData name="Athos Petri Damiani" userId="b9470adf2b9a88f3" providerId="LiveId" clId="{30157C50-BF01-4A4F-A53F-370C8B9F4589}" dt="2020-05-15T19:18:12.982" v="1078"/>
        <pc:sldMkLst>
          <pc:docMk/>
          <pc:sldMk cId="2848113511" sldId="380"/>
        </pc:sldMkLst>
      </pc:sldChg>
      <pc:sldChg chg="addSp delSp modSp add mod">
        <pc:chgData name="Athos Petri Damiani" userId="b9470adf2b9a88f3" providerId="LiveId" clId="{30157C50-BF01-4A4F-A53F-370C8B9F4589}" dt="2020-05-15T19:24:39.254" v="1263" actId="1076"/>
        <pc:sldMkLst>
          <pc:docMk/>
          <pc:sldMk cId="3404814946" sldId="380"/>
        </pc:sldMkLst>
        <pc:spChg chg="del">
          <ac:chgData name="Athos Petri Damiani" userId="b9470adf2b9a88f3" providerId="LiveId" clId="{30157C50-BF01-4A4F-A53F-370C8B9F4589}" dt="2020-05-15T19:19:49.752" v="1153" actId="478"/>
          <ac:spMkLst>
            <pc:docMk/>
            <pc:sldMk cId="3404814946" sldId="380"/>
            <ac:spMk id="2" creationId="{83B6B6CF-BAAC-4BC3-A325-32DEB31E0E30}"/>
          </ac:spMkLst>
        </pc:spChg>
        <pc:spChg chg="del">
          <ac:chgData name="Athos Petri Damiani" userId="b9470adf2b9a88f3" providerId="LiveId" clId="{30157C50-BF01-4A4F-A53F-370C8B9F4589}" dt="2020-05-15T19:19:50.406" v="1154" actId="478"/>
          <ac:spMkLst>
            <pc:docMk/>
            <pc:sldMk cId="3404814946" sldId="380"/>
            <ac:spMk id="3" creationId="{764F90FD-BB63-4D3A-A29C-712483CC4D58}"/>
          </ac:spMkLst>
        </pc:spChg>
        <pc:spChg chg="mod">
          <ac:chgData name="Athos Petri Damiani" userId="b9470adf2b9a88f3" providerId="LiveId" clId="{30157C50-BF01-4A4F-A53F-370C8B9F4589}" dt="2020-05-15T19:20:13.450" v="1161" actId="1076"/>
          <ac:spMkLst>
            <pc:docMk/>
            <pc:sldMk cId="3404814946" sldId="380"/>
            <ac:spMk id="4" creationId="{4F327279-5C81-45A7-B5E8-181EBC8317B0}"/>
          </ac:spMkLst>
        </pc:spChg>
        <pc:spChg chg="del">
          <ac:chgData name="Athos Petri Damiani" userId="b9470adf2b9a88f3" providerId="LiveId" clId="{30157C50-BF01-4A4F-A53F-370C8B9F4589}" dt="2020-05-15T19:18:20.558" v="1080" actId="478"/>
          <ac:spMkLst>
            <pc:docMk/>
            <pc:sldMk cId="3404814946" sldId="380"/>
            <ac:spMk id="6" creationId="{AF3547C1-0742-43CC-9C79-AC71866D3C7C}"/>
          </ac:spMkLst>
        </pc:spChg>
        <pc:spChg chg="add mod">
          <ac:chgData name="Athos Petri Damiani" userId="b9470adf2b9a88f3" providerId="LiveId" clId="{30157C50-BF01-4A4F-A53F-370C8B9F4589}" dt="2020-05-15T19:20:18.280" v="1162" actId="1076"/>
          <ac:spMkLst>
            <pc:docMk/>
            <pc:sldMk cId="3404814946" sldId="380"/>
            <ac:spMk id="9" creationId="{AB624384-C2EE-427D-8997-0515A43D5D88}"/>
          </ac:spMkLst>
        </pc:spChg>
        <pc:spChg chg="add mod">
          <ac:chgData name="Athos Petri Damiani" userId="b9470adf2b9a88f3" providerId="LiveId" clId="{30157C50-BF01-4A4F-A53F-370C8B9F4589}" dt="2020-05-15T19:24:16.873" v="1246"/>
          <ac:spMkLst>
            <pc:docMk/>
            <pc:sldMk cId="3404814946" sldId="380"/>
            <ac:spMk id="18" creationId="{7DAFEA20-860B-46C7-8A44-3F69639DCDC1}"/>
          </ac:spMkLst>
        </pc:spChg>
        <pc:spChg chg="add mod">
          <ac:chgData name="Athos Petri Damiani" userId="b9470adf2b9a88f3" providerId="LiveId" clId="{30157C50-BF01-4A4F-A53F-370C8B9F4589}" dt="2020-05-15T19:24:39.254" v="1263" actId="1076"/>
          <ac:spMkLst>
            <pc:docMk/>
            <pc:sldMk cId="3404814946" sldId="380"/>
            <ac:spMk id="29" creationId="{01E62D72-2007-4203-AA60-B880143195F1}"/>
          </ac:spMkLst>
        </pc:spChg>
        <pc:spChg chg="del">
          <ac:chgData name="Athos Petri Damiani" userId="b9470adf2b9a88f3" providerId="LiveId" clId="{30157C50-BF01-4A4F-A53F-370C8B9F4589}" dt="2020-05-15T19:19:56.561" v="1155" actId="478"/>
          <ac:spMkLst>
            <pc:docMk/>
            <pc:sldMk cId="3404814946" sldId="380"/>
            <ac:spMk id="36" creationId="{87AAF8E9-FDD0-4CAE-8A51-74E090FBFDB0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82" creationId="{DDE546E7-7685-451E-8E40-3729958D5BA9}"/>
          </ac:spMkLst>
        </pc:spChg>
        <pc:spChg chg="mod">
          <ac:chgData name="Athos Petri Damiani" userId="b9470adf2b9a88f3" providerId="LiveId" clId="{30157C50-BF01-4A4F-A53F-370C8B9F4589}" dt="2020-05-15T19:20:55.752" v="1171" actId="1038"/>
          <ac:spMkLst>
            <pc:docMk/>
            <pc:sldMk cId="3404814946" sldId="380"/>
            <ac:spMk id="83" creationId="{0FD89DCF-2B7C-43ED-B744-B14202DF6B57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84" creationId="{B96E671F-9CC6-49EA-AE11-B77B450C9FF7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85" creationId="{D36D0932-19EF-4A7E-B1BA-0599BCC5861A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86" creationId="{947560EC-8EC4-49E4-B591-592D81E2C1C6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90" creationId="{D5F9FDE1-2CCF-41C6-BD11-50B790519D28}"/>
          </ac:spMkLst>
        </pc:spChg>
        <pc:spChg chg="mod">
          <ac:chgData name="Athos Petri Damiani" userId="b9470adf2b9a88f3" providerId="LiveId" clId="{30157C50-BF01-4A4F-A53F-370C8B9F4589}" dt="2020-05-15T19:21:09.591" v="1179" actId="1038"/>
          <ac:spMkLst>
            <pc:docMk/>
            <pc:sldMk cId="3404814946" sldId="380"/>
            <ac:spMk id="91" creationId="{DFBE0A87-E7CA-44C9-923C-5F6086776FF7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92" creationId="{C77D2D50-0EF7-4D04-A5BD-3B8FE34D1EB5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93" creationId="{1F791565-5A19-4CE2-90D3-2E6BD578AC8D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94" creationId="{CD8654D4-A6F2-421C-957D-990EDC11EA2A}"/>
          </ac:spMkLst>
        </pc:spChg>
        <pc:spChg chg="mod">
          <ac:chgData name="Athos Petri Damiani" userId="b9470adf2b9a88f3" providerId="LiveId" clId="{30157C50-BF01-4A4F-A53F-370C8B9F4589}" dt="2020-05-15T19:21:03.948" v="1174" actId="1035"/>
          <ac:spMkLst>
            <pc:docMk/>
            <pc:sldMk cId="3404814946" sldId="380"/>
            <ac:spMk id="99" creationId="{13B419F9-135E-43BF-A141-F9D71DA5CD83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100" creationId="{55B238B6-5806-486D-829E-D99CB4F139BB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101" creationId="{219DC3C1-51E7-4795-A42B-A3B1CE9A3BE2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102" creationId="{5180A321-B3A1-4B55-BEA9-97488F4A30CD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103" creationId="{CBB99C00-5232-4D02-BC4A-58B76E8A33AE}"/>
          </ac:spMkLst>
        </pc:spChg>
        <pc:spChg chg="mod">
          <ac:chgData name="Athos Petri Damiani" userId="b9470adf2b9a88f3" providerId="LiveId" clId="{30157C50-BF01-4A4F-A53F-370C8B9F4589}" dt="2020-05-15T19:20:37.832" v="1167" actId="1035"/>
          <ac:spMkLst>
            <pc:docMk/>
            <pc:sldMk cId="3404814946" sldId="380"/>
            <ac:spMk id="108" creationId="{D15D13BE-6D43-474A-BC3C-99B7964F86AC}"/>
          </ac:spMkLst>
        </pc:spChg>
        <pc:spChg chg="mod">
          <ac:chgData name="Athos Petri Damiani" userId="b9470adf2b9a88f3" providerId="LiveId" clId="{30157C50-BF01-4A4F-A53F-370C8B9F4589}" dt="2020-05-15T19:21:24.350" v="1183" actId="20577"/>
          <ac:spMkLst>
            <pc:docMk/>
            <pc:sldMk cId="3404814946" sldId="380"/>
            <ac:spMk id="109" creationId="{F4C4FB0C-ACD0-466A-8B88-D5E4853E9586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110" creationId="{82B8F978-D2C0-4367-B3B3-B2B0F8E56A06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111" creationId="{F41235AB-C6A2-4589-ADEE-D2871A779F35}"/>
          </ac:spMkLst>
        </pc:spChg>
        <pc:spChg chg="mod">
          <ac:chgData name="Athos Petri Damiani" userId="b9470adf2b9a88f3" providerId="LiveId" clId="{30157C50-BF01-4A4F-A53F-370C8B9F4589}" dt="2020-05-15T19:20:04.565" v="1158"/>
          <ac:spMkLst>
            <pc:docMk/>
            <pc:sldMk cId="3404814946" sldId="380"/>
            <ac:spMk id="112" creationId="{2A10DEF4-EB18-44FF-BE8D-A5E679046ADE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21" creationId="{264391C7-EDA7-4592-9F83-84019CFB4568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22" creationId="{F48CA686-54E6-4E50-90AF-2060F7CB8EFB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23" creationId="{650D7AA7-B281-4278-9C7C-D30A5CFF68DF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24" creationId="{4FAC00A0-9CA3-469C-A922-2C0FD9B1CF90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25" creationId="{42CB2EE4-D23C-4473-8C6E-530650C0316D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29" creationId="{B3390D1B-B1F0-4AD1-9F8A-279C1B2DD10E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30" creationId="{BF2B81F3-18A3-40D6-A64A-E6796E3725BB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31" creationId="{BC4BF891-DBF5-4125-A222-711C08ADD3FE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32" creationId="{FA79D6B5-24C5-410A-A73A-E81CC1BB46B1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33" creationId="{35D4DB73-35CB-4629-AFB4-9331ADB637E8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38" creationId="{B33D8274-B2EC-491F-AB1A-55141FF3CA0E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39" creationId="{645365D4-301B-47A2-908F-2AF86968CD14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40" creationId="{530076E2-3CC9-4582-A3D8-2C713A846564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41" creationId="{64DD6EAE-41D2-492B-92DB-304043AA1C88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42" creationId="{2EC0FBB9-E253-4E2D-AF05-ADB4AD389532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47" creationId="{53CB4907-8421-45F4-826A-1D977BCF97B7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48" creationId="{A831DF4B-9B84-4F03-934D-59EB20407228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49" creationId="{FBBEE8A5-2C68-4659-B066-BDB8EF1A0D27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50" creationId="{2644508A-E206-4622-8A6E-BC6D9ABC4AAE}"/>
          </ac:spMkLst>
        </pc:spChg>
        <pc:spChg chg="mod">
          <ac:chgData name="Athos Petri Damiani" userId="b9470adf2b9a88f3" providerId="LiveId" clId="{30157C50-BF01-4A4F-A53F-370C8B9F4589}" dt="2020-05-15T19:21:22.283" v="1181"/>
          <ac:spMkLst>
            <pc:docMk/>
            <pc:sldMk cId="3404814946" sldId="380"/>
            <ac:spMk id="151" creationId="{662295E3-334F-4D2A-8A75-4D58BBB7C102}"/>
          </ac:spMkLst>
        </pc:spChg>
        <pc:spChg chg="add mod">
          <ac:chgData name="Athos Petri Damiani" userId="b9470adf2b9a88f3" providerId="LiveId" clId="{30157C50-BF01-4A4F-A53F-370C8B9F4589}" dt="2020-05-15T19:21:29.201" v="1185" actId="1076"/>
          <ac:spMkLst>
            <pc:docMk/>
            <pc:sldMk cId="3404814946" sldId="380"/>
            <ac:spMk id="155" creationId="{21B30843-812B-40EC-B6BB-652AF045BDE4}"/>
          </ac:spMkLst>
        </pc:spChg>
        <pc:spChg chg="add mod">
          <ac:chgData name="Athos Petri Damiani" userId="b9470adf2b9a88f3" providerId="LiveId" clId="{30157C50-BF01-4A4F-A53F-370C8B9F4589}" dt="2020-05-15T19:23:08.427" v="1234" actId="20577"/>
          <ac:spMkLst>
            <pc:docMk/>
            <pc:sldMk cId="3404814946" sldId="380"/>
            <ac:spMk id="156" creationId="{E3174991-FA78-42F5-9406-D1B8B11D544D}"/>
          </ac:spMkLst>
        </pc:spChg>
        <pc:grpChg chg="del">
          <ac:chgData name="Athos Petri Damiani" userId="b9470adf2b9a88f3" providerId="LiveId" clId="{30157C50-BF01-4A4F-A53F-370C8B9F4589}" dt="2020-05-15T19:19:56.561" v="1155" actId="478"/>
          <ac:grpSpMkLst>
            <pc:docMk/>
            <pc:sldMk cId="3404814946" sldId="380"/>
            <ac:grpSpMk id="5" creationId="{297BD44A-F726-458C-8454-C5BC2BED39AE}"/>
          </ac:grpSpMkLst>
        </pc:grpChg>
        <pc:grpChg chg="add mod">
          <ac:chgData name="Athos Petri Damiani" userId="b9470adf2b9a88f3" providerId="LiveId" clId="{30157C50-BF01-4A4F-A53F-370C8B9F4589}" dt="2020-05-15T19:20:09.571" v="1160" actId="1076"/>
          <ac:grpSpMkLst>
            <pc:docMk/>
            <pc:sldMk cId="3404814946" sldId="380"/>
            <ac:grpSpMk id="77" creationId="{C743448A-AC07-4F84-A7CD-A44C25C82622}"/>
          </ac:grpSpMkLst>
        </pc:grpChg>
        <pc:grpChg chg="mod">
          <ac:chgData name="Athos Petri Damiani" userId="b9470adf2b9a88f3" providerId="LiveId" clId="{30157C50-BF01-4A4F-A53F-370C8B9F4589}" dt="2020-05-15T19:20:04.565" v="1158"/>
          <ac:grpSpMkLst>
            <pc:docMk/>
            <pc:sldMk cId="3404814946" sldId="380"/>
            <ac:grpSpMk id="78" creationId="{1DABF456-CF36-4419-8A84-9C881BB8F787}"/>
          </ac:grpSpMkLst>
        </pc:grpChg>
        <pc:grpChg chg="mod">
          <ac:chgData name="Athos Petri Damiani" userId="b9470adf2b9a88f3" providerId="LiveId" clId="{30157C50-BF01-4A4F-A53F-370C8B9F4589}" dt="2020-05-15T19:20:04.565" v="1158"/>
          <ac:grpSpMkLst>
            <pc:docMk/>
            <pc:sldMk cId="3404814946" sldId="380"/>
            <ac:grpSpMk id="79" creationId="{226B07FC-AB24-4779-AAE6-A82811E1197A}"/>
          </ac:grpSpMkLst>
        </pc:grpChg>
        <pc:grpChg chg="mod">
          <ac:chgData name="Athos Petri Damiani" userId="b9470adf2b9a88f3" providerId="LiveId" clId="{30157C50-BF01-4A4F-A53F-370C8B9F4589}" dt="2020-05-15T19:20:04.565" v="1158"/>
          <ac:grpSpMkLst>
            <pc:docMk/>
            <pc:sldMk cId="3404814946" sldId="380"/>
            <ac:grpSpMk id="80" creationId="{E25D363D-2D6F-4108-A86E-6BAE98B56939}"/>
          </ac:grpSpMkLst>
        </pc:grpChg>
        <pc:grpChg chg="mod">
          <ac:chgData name="Athos Petri Damiani" userId="b9470adf2b9a88f3" providerId="LiveId" clId="{30157C50-BF01-4A4F-A53F-370C8B9F4589}" dt="2020-05-15T19:20:04.565" v="1158"/>
          <ac:grpSpMkLst>
            <pc:docMk/>
            <pc:sldMk cId="3404814946" sldId="380"/>
            <ac:grpSpMk id="81" creationId="{E268F2C3-0CC7-4DB2-BEEA-7D6F3D5B9956}"/>
          </ac:grpSpMkLst>
        </pc:grpChg>
        <pc:grpChg chg="add del mod">
          <ac:chgData name="Athos Petri Damiani" userId="b9470adf2b9a88f3" providerId="LiveId" clId="{30157C50-BF01-4A4F-A53F-370C8B9F4589}" dt="2020-05-15T19:21:23.536" v="1182"/>
          <ac:grpSpMkLst>
            <pc:docMk/>
            <pc:sldMk cId="3404814946" sldId="380"/>
            <ac:grpSpMk id="116" creationId="{B839BED4-0DB1-42CB-84A6-552D278C2511}"/>
          </ac:grpSpMkLst>
        </pc:grpChg>
        <pc:grpChg chg="mod">
          <ac:chgData name="Athos Petri Damiani" userId="b9470adf2b9a88f3" providerId="LiveId" clId="{30157C50-BF01-4A4F-A53F-370C8B9F4589}" dt="2020-05-15T19:21:22.283" v="1181"/>
          <ac:grpSpMkLst>
            <pc:docMk/>
            <pc:sldMk cId="3404814946" sldId="380"/>
            <ac:grpSpMk id="117" creationId="{DF60FE4B-E858-4D4D-82F9-95EF42A28FB1}"/>
          </ac:grpSpMkLst>
        </pc:grpChg>
        <pc:grpChg chg="mod">
          <ac:chgData name="Athos Petri Damiani" userId="b9470adf2b9a88f3" providerId="LiveId" clId="{30157C50-BF01-4A4F-A53F-370C8B9F4589}" dt="2020-05-15T19:21:22.283" v="1181"/>
          <ac:grpSpMkLst>
            <pc:docMk/>
            <pc:sldMk cId="3404814946" sldId="380"/>
            <ac:grpSpMk id="118" creationId="{6978F636-BA00-4B85-BB4F-4FF259ACDF6B}"/>
          </ac:grpSpMkLst>
        </pc:grpChg>
        <pc:grpChg chg="mod">
          <ac:chgData name="Athos Petri Damiani" userId="b9470adf2b9a88f3" providerId="LiveId" clId="{30157C50-BF01-4A4F-A53F-370C8B9F4589}" dt="2020-05-15T19:21:22.283" v="1181"/>
          <ac:grpSpMkLst>
            <pc:docMk/>
            <pc:sldMk cId="3404814946" sldId="380"/>
            <ac:grpSpMk id="119" creationId="{AE13DFA2-665E-4026-9DCD-2B829BDC71D7}"/>
          </ac:grpSpMkLst>
        </pc:grpChg>
        <pc:grpChg chg="mod">
          <ac:chgData name="Athos Petri Damiani" userId="b9470adf2b9a88f3" providerId="LiveId" clId="{30157C50-BF01-4A4F-A53F-370C8B9F4589}" dt="2020-05-15T19:21:22.283" v="1181"/>
          <ac:grpSpMkLst>
            <pc:docMk/>
            <pc:sldMk cId="3404814946" sldId="380"/>
            <ac:grpSpMk id="120" creationId="{65F52B96-BCCE-4FCA-B336-FF918D2AFC07}"/>
          </ac:grpSpMkLst>
        </pc:grp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16" creationId="{326BABAB-77CF-4B1B-9F0A-18BC1BF1A4EC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17" creationId="{E550A78D-1AD1-48D9-9FC4-805915B97CA4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19" creationId="{AD59A941-71D5-4BCA-9F09-33AA88BB7CF4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44" creationId="{BF4684D6-DDA1-415D-8EF5-006E3A276451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45" creationId="{ED564E9A-4D20-49C4-ACB7-66CA0740A05E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46" creationId="{F68FA27D-2749-4918-AB04-5FFC6F09FB99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47" creationId="{6819932D-4A51-4502-BE89-CB3ADC034903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54" creationId="{EA9607A4-9F09-4527-96FA-3B5F39FDAE3E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55" creationId="{F952E5D9-5AEE-4969-9B99-1D0E7AF2EC5E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56" creationId="{54F2B1FE-8254-4F46-A1F2-F0C18EEDC3F4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57" creationId="{04348BD6-9F6D-4C5F-8F03-0C12253FE7C3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64" creationId="{EC8E90EE-D588-4662-B606-A5E1E8A69A69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65" creationId="{1E13DD59-3CF0-4182-B804-C371E6C3B5BE}"/>
          </ac:cxnSpMkLst>
        </pc:cxnChg>
        <pc:cxnChg chg="mod">
          <ac:chgData name="Athos Petri Damiani" userId="b9470adf2b9a88f3" providerId="LiveId" clId="{30157C50-BF01-4A4F-A53F-370C8B9F4589}" dt="2020-05-15T19:19:56.561" v="1155" actId="478"/>
          <ac:cxnSpMkLst>
            <pc:docMk/>
            <pc:sldMk cId="3404814946" sldId="380"/>
            <ac:cxnSpMk id="66" creationId="{E7D3FC45-400D-4445-891C-97400AEDE9D1}"/>
          </ac:cxnSpMkLst>
        </pc:cxnChg>
        <pc:cxnChg chg="mod">
          <ac:chgData name="Athos Petri Damiani" userId="b9470adf2b9a88f3" providerId="LiveId" clId="{30157C50-BF01-4A4F-A53F-370C8B9F4589}" dt="2020-05-15T19:20:55.752" v="1171" actId="1038"/>
          <ac:cxnSpMkLst>
            <pc:docMk/>
            <pc:sldMk cId="3404814946" sldId="380"/>
            <ac:cxnSpMk id="87" creationId="{9D46BABD-2286-4FEA-A5AB-92D45B63B437}"/>
          </ac:cxnSpMkLst>
        </pc:cxnChg>
        <pc:cxnChg chg="mod">
          <ac:chgData name="Athos Petri Damiani" userId="b9470adf2b9a88f3" providerId="LiveId" clId="{30157C50-BF01-4A4F-A53F-370C8B9F4589}" dt="2020-05-15T19:20:04.565" v="1158"/>
          <ac:cxnSpMkLst>
            <pc:docMk/>
            <pc:sldMk cId="3404814946" sldId="380"/>
            <ac:cxnSpMk id="88" creationId="{8363DA20-7335-49E8-AC14-9EF0E0D7ADD5}"/>
          </ac:cxnSpMkLst>
        </pc:cxnChg>
        <pc:cxnChg chg="mod">
          <ac:chgData name="Athos Petri Damiani" userId="b9470adf2b9a88f3" providerId="LiveId" clId="{30157C50-BF01-4A4F-A53F-370C8B9F4589}" dt="2020-05-15T19:20:04.565" v="1158"/>
          <ac:cxnSpMkLst>
            <pc:docMk/>
            <pc:sldMk cId="3404814946" sldId="380"/>
            <ac:cxnSpMk id="89" creationId="{78B300A2-01F2-48FE-B6D1-4954B323FBBA}"/>
          </ac:cxnSpMkLst>
        </pc:cxnChg>
        <pc:cxnChg chg="mod">
          <ac:chgData name="Athos Petri Damiani" userId="b9470adf2b9a88f3" providerId="LiveId" clId="{30157C50-BF01-4A4F-A53F-370C8B9F4589}" dt="2020-05-15T19:21:09.591" v="1179" actId="1038"/>
          <ac:cxnSpMkLst>
            <pc:docMk/>
            <pc:sldMk cId="3404814946" sldId="380"/>
            <ac:cxnSpMk id="95" creationId="{CBB9804B-D3F4-489F-91BB-00599C8B8069}"/>
          </ac:cxnSpMkLst>
        </pc:cxnChg>
        <pc:cxnChg chg="mod">
          <ac:chgData name="Athos Petri Damiani" userId="b9470adf2b9a88f3" providerId="LiveId" clId="{30157C50-BF01-4A4F-A53F-370C8B9F4589}" dt="2020-05-15T19:20:04.565" v="1158"/>
          <ac:cxnSpMkLst>
            <pc:docMk/>
            <pc:sldMk cId="3404814946" sldId="380"/>
            <ac:cxnSpMk id="96" creationId="{9DFE618B-D21E-44DC-83A1-D1B188582458}"/>
          </ac:cxnSpMkLst>
        </pc:cxnChg>
        <pc:cxnChg chg="mod">
          <ac:chgData name="Athos Petri Damiani" userId="b9470adf2b9a88f3" providerId="LiveId" clId="{30157C50-BF01-4A4F-A53F-370C8B9F4589}" dt="2020-05-15T19:20:04.565" v="1158"/>
          <ac:cxnSpMkLst>
            <pc:docMk/>
            <pc:sldMk cId="3404814946" sldId="380"/>
            <ac:cxnSpMk id="97" creationId="{58EC91BC-E9AF-46C9-90D3-75562FAF832D}"/>
          </ac:cxnSpMkLst>
        </pc:cxnChg>
        <pc:cxnChg chg="mod">
          <ac:chgData name="Athos Petri Damiani" userId="b9470adf2b9a88f3" providerId="LiveId" clId="{30157C50-BF01-4A4F-A53F-370C8B9F4589}" dt="2020-05-15T19:20:04.565" v="1158"/>
          <ac:cxnSpMkLst>
            <pc:docMk/>
            <pc:sldMk cId="3404814946" sldId="380"/>
            <ac:cxnSpMk id="98" creationId="{6315BA5C-1577-48F7-86B3-803FD67E92C9}"/>
          </ac:cxnSpMkLst>
        </pc:cxnChg>
        <pc:cxnChg chg="mod">
          <ac:chgData name="Athos Petri Damiani" userId="b9470adf2b9a88f3" providerId="LiveId" clId="{30157C50-BF01-4A4F-A53F-370C8B9F4589}" dt="2020-05-15T19:21:03.948" v="1174" actId="1035"/>
          <ac:cxnSpMkLst>
            <pc:docMk/>
            <pc:sldMk cId="3404814946" sldId="380"/>
            <ac:cxnSpMk id="104" creationId="{94DE6EF0-326F-4E80-BFA5-2C957516A389}"/>
          </ac:cxnSpMkLst>
        </pc:cxnChg>
        <pc:cxnChg chg="mod">
          <ac:chgData name="Athos Petri Damiani" userId="b9470adf2b9a88f3" providerId="LiveId" clId="{30157C50-BF01-4A4F-A53F-370C8B9F4589}" dt="2020-05-15T19:21:03.948" v="1174" actId="1035"/>
          <ac:cxnSpMkLst>
            <pc:docMk/>
            <pc:sldMk cId="3404814946" sldId="380"/>
            <ac:cxnSpMk id="105" creationId="{38A2DB1E-1BD2-4D80-893A-EF542703C99F}"/>
          </ac:cxnSpMkLst>
        </pc:cxnChg>
        <pc:cxnChg chg="mod">
          <ac:chgData name="Athos Petri Damiani" userId="b9470adf2b9a88f3" providerId="LiveId" clId="{30157C50-BF01-4A4F-A53F-370C8B9F4589}" dt="2020-05-15T19:20:04.565" v="1158"/>
          <ac:cxnSpMkLst>
            <pc:docMk/>
            <pc:sldMk cId="3404814946" sldId="380"/>
            <ac:cxnSpMk id="106" creationId="{851EB1EC-DA84-4A18-B9EF-AC0B895B5451}"/>
          </ac:cxnSpMkLst>
        </pc:cxnChg>
        <pc:cxnChg chg="mod">
          <ac:chgData name="Athos Petri Damiani" userId="b9470adf2b9a88f3" providerId="LiveId" clId="{30157C50-BF01-4A4F-A53F-370C8B9F4589}" dt="2020-05-15T19:20:04.565" v="1158"/>
          <ac:cxnSpMkLst>
            <pc:docMk/>
            <pc:sldMk cId="3404814946" sldId="380"/>
            <ac:cxnSpMk id="107" creationId="{9ED6E37D-0C44-4FC8-8E5E-5180969A7C83}"/>
          </ac:cxnSpMkLst>
        </pc:cxnChg>
        <pc:cxnChg chg="mod">
          <ac:chgData name="Athos Petri Damiani" userId="b9470adf2b9a88f3" providerId="LiveId" clId="{30157C50-BF01-4A4F-A53F-370C8B9F4589}" dt="2020-05-15T19:20:37.832" v="1167" actId="1035"/>
          <ac:cxnSpMkLst>
            <pc:docMk/>
            <pc:sldMk cId="3404814946" sldId="380"/>
            <ac:cxnSpMk id="113" creationId="{F0A7B863-570D-4727-A028-101AAD010465}"/>
          </ac:cxnSpMkLst>
        </pc:cxnChg>
        <pc:cxnChg chg="mod">
          <ac:chgData name="Athos Petri Damiani" userId="b9470adf2b9a88f3" providerId="LiveId" clId="{30157C50-BF01-4A4F-A53F-370C8B9F4589}" dt="2020-05-15T19:20:37.832" v="1167" actId="1035"/>
          <ac:cxnSpMkLst>
            <pc:docMk/>
            <pc:sldMk cId="3404814946" sldId="380"/>
            <ac:cxnSpMk id="114" creationId="{7296394E-A421-4165-9055-54AA4A8BDFAA}"/>
          </ac:cxnSpMkLst>
        </pc:cxnChg>
        <pc:cxnChg chg="mod">
          <ac:chgData name="Athos Petri Damiani" userId="b9470adf2b9a88f3" providerId="LiveId" clId="{30157C50-BF01-4A4F-A53F-370C8B9F4589}" dt="2020-05-15T19:20:04.565" v="1158"/>
          <ac:cxnSpMkLst>
            <pc:docMk/>
            <pc:sldMk cId="3404814946" sldId="380"/>
            <ac:cxnSpMk id="115" creationId="{870B4017-19DE-4F9D-8A48-1A5AE9E9A358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26" creationId="{ED097A7D-0AD4-4817-8ED8-562369B8AB3D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27" creationId="{3B427CD9-C516-4618-BFA6-04F1BF3723A6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28" creationId="{640B2983-C257-4766-B893-B63AC616FE7A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34" creationId="{BC15617F-962C-48CD-B2EB-C86177D1DE86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35" creationId="{12C21523-B2C7-4E50-B2EE-F4A84068F899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36" creationId="{D805C038-25D7-4C6B-BBC7-123B2E7E32E9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37" creationId="{4CE70C28-C0FC-41C3-97F6-99FD3735B091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43" creationId="{229E7A29-B197-4541-B1D0-153E157273B8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44" creationId="{D2089661-2F6D-4C28-A7BD-0C26AAF85395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45" creationId="{769D309E-AE65-4DAA-A0B4-DBF646884852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46" creationId="{36D04AAE-B261-43F8-B9A1-2DA7205F3DF0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52" creationId="{9BB952F4-1C1F-4A6A-8D71-1E6B70B3566F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53" creationId="{79B6E6E8-7CB8-40B5-A75D-E41EC2161401}"/>
          </ac:cxnSpMkLst>
        </pc:cxnChg>
        <pc:cxnChg chg="mod">
          <ac:chgData name="Athos Petri Damiani" userId="b9470adf2b9a88f3" providerId="LiveId" clId="{30157C50-BF01-4A4F-A53F-370C8B9F4589}" dt="2020-05-15T19:21:22.283" v="1181"/>
          <ac:cxnSpMkLst>
            <pc:docMk/>
            <pc:sldMk cId="3404814946" sldId="380"/>
            <ac:cxnSpMk id="154" creationId="{CB2B5EAF-12C0-4D39-8C15-B7A017BC3E01}"/>
          </ac:cxnSpMkLst>
        </pc:cxnChg>
      </pc:sldChg>
      <pc:sldChg chg="add del">
        <pc:chgData name="Athos Petri Damiani" userId="b9470adf2b9a88f3" providerId="LiveId" clId="{30157C50-BF01-4A4F-A53F-370C8B9F4589}" dt="2020-05-15T19:19:58.999" v="1157"/>
        <pc:sldMkLst>
          <pc:docMk/>
          <pc:sldMk cId="966277634" sldId="381"/>
        </pc:sldMkLst>
      </pc:sldChg>
      <pc:sldChg chg="addSp delSp modSp add mod">
        <pc:chgData name="Athos Petri Damiani" userId="b9470adf2b9a88f3" providerId="LiveId" clId="{30157C50-BF01-4A4F-A53F-370C8B9F4589}" dt="2020-05-15T19:28:48.186" v="1364" actId="1582"/>
        <pc:sldMkLst>
          <pc:docMk/>
          <pc:sldMk cId="3036667928" sldId="381"/>
        </pc:sldMkLst>
        <pc:spChg chg="add mod">
          <ac:chgData name="Athos Petri Damiani" userId="b9470adf2b9a88f3" providerId="LiveId" clId="{30157C50-BF01-4A4F-A53F-370C8B9F4589}" dt="2020-05-15T19:28:00.452" v="1358" actId="164"/>
          <ac:spMkLst>
            <pc:docMk/>
            <pc:sldMk cId="3036667928" sldId="381"/>
            <ac:spMk id="2" creationId="{4F36E7F9-EC6A-4B3D-B21D-8D2064506FEF}"/>
          </ac:spMkLst>
        </pc:spChg>
        <pc:spChg chg="add del mod">
          <ac:chgData name="Athos Petri Damiani" userId="b9470adf2b9a88f3" providerId="LiveId" clId="{30157C50-BF01-4A4F-A53F-370C8B9F4589}" dt="2020-05-15T19:26:03.620" v="1273" actId="767"/>
          <ac:spMkLst>
            <pc:docMk/>
            <pc:sldMk cId="3036667928" sldId="381"/>
            <ac:spMk id="3" creationId="{2A948E29-CCA5-4E4E-8A62-CC933FA8BACB}"/>
          </ac:spMkLst>
        </pc:spChg>
        <pc:spChg chg="add mod">
          <ac:chgData name="Athos Petri Damiani" userId="b9470adf2b9a88f3" providerId="LiveId" clId="{30157C50-BF01-4A4F-A53F-370C8B9F4589}" dt="2020-05-15T19:28:00.452" v="1358" actId="164"/>
          <ac:spMkLst>
            <pc:docMk/>
            <pc:sldMk cId="3036667928" sldId="381"/>
            <ac:spMk id="5" creationId="{99585051-04E9-4FF9-8784-D20D659536F0}"/>
          </ac:spMkLst>
        </pc:spChg>
        <pc:spChg chg="add mod">
          <ac:chgData name="Athos Petri Damiani" userId="b9470adf2b9a88f3" providerId="LiveId" clId="{30157C50-BF01-4A4F-A53F-370C8B9F4589}" dt="2020-05-15T19:28:48.186" v="1364" actId="1582"/>
          <ac:spMkLst>
            <pc:docMk/>
            <pc:sldMk cId="3036667928" sldId="381"/>
            <ac:spMk id="10" creationId="{4667B596-4DB4-4D4D-958F-CDFC0D394CEA}"/>
          </ac:spMkLst>
        </pc:spChg>
        <pc:spChg chg="add del mod">
          <ac:chgData name="Athos Petri Damiani" userId="b9470adf2b9a88f3" providerId="LiveId" clId="{30157C50-BF01-4A4F-A53F-370C8B9F4589}" dt="2020-05-15T19:25:48.140" v="1268"/>
          <ac:spMkLst>
            <pc:docMk/>
            <pc:sldMk cId="3036667928" sldId="381"/>
            <ac:spMk id="116" creationId="{0BA2FDCC-25A3-42CB-B688-5B313E02C5FF}"/>
          </ac:spMkLst>
        </pc:spChg>
        <pc:grpChg chg="add mod">
          <ac:chgData name="Athos Petri Damiani" userId="b9470adf2b9a88f3" providerId="LiveId" clId="{30157C50-BF01-4A4F-A53F-370C8B9F4589}" dt="2020-05-15T19:28:04.551" v="1359" actId="1076"/>
          <ac:grpSpMkLst>
            <pc:docMk/>
            <pc:sldMk cId="3036667928" sldId="381"/>
            <ac:grpSpMk id="6" creationId="{7F564A1C-E20E-4916-A64D-F70583BBE3C3}"/>
          </ac:grpSpMkLst>
        </pc:grpChg>
      </pc:sldChg>
      <pc:sldChg chg="addSp delSp modSp add del mod">
        <pc:chgData name="Athos Petri Damiani" userId="b9470adf2b9a88f3" providerId="LiveId" clId="{30157C50-BF01-4A4F-A53F-370C8B9F4589}" dt="2020-05-15T21:32:51.927" v="1896" actId="47"/>
        <pc:sldMkLst>
          <pc:docMk/>
          <pc:sldMk cId="20161030" sldId="382"/>
        </pc:sldMkLst>
        <pc:spChg chg="del">
          <ac:chgData name="Athos Petri Damiani" userId="b9470adf2b9a88f3" providerId="LiveId" clId="{30157C50-BF01-4A4F-A53F-370C8B9F4589}" dt="2020-05-15T19:29:58.250" v="1366" actId="478"/>
          <ac:spMkLst>
            <pc:docMk/>
            <pc:sldMk cId="20161030" sldId="382"/>
            <ac:spMk id="2" creationId="{83B6B6CF-BAAC-4BC3-A325-32DEB31E0E30}"/>
          </ac:spMkLst>
        </pc:spChg>
        <pc:spChg chg="del">
          <ac:chgData name="Athos Petri Damiani" userId="b9470adf2b9a88f3" providerId="LiveId" clId="{30157C50-BF01-4A4F-A53F-370C8B9F4589}" dt="2020-05-15T19:29:58.899" v="1367" actId="478"/>
          <ac:spMkLst>
            <pc:docMk/>
            <pc:sldMk cId="20161030" sldId="382"/>
            <ac:spMk id="3" creationId="{764F90FD-BB63-4D3A-A29C-712483CC4D58}"/>
          </ac:spMkLst>
        </pc:spChg>
        <pc:spChg chg="del">
          <ac:chgData name="Athos Petri Damiani" userId="b9470adf2b9a88f3" providerId="LiveId" clId="{30157C50-BF01-4A4F-A53F-370C8B9F4589}" dt="2020-05-15T19:30:02.552" v="1369" actId="478"/>
          <ac:spMkLst>
            <pc:docMk/>
            <pc:sldMk cId="20161030" sldId="382"/>
            <ac:spMk id="4" creationId="{D832AAA5-45E0-42D0-BD04-146541CA5AE4}"/>
          </ac:spMkLst>
        </pc:spChg>
        <pc:spChg chg="del">
          <ac:chgData name="Athos Petri Damiani" userId="b9470adf2b9a88f3" providerId="LiveId" clId="{30157C50-BF01-4A4F-A53F-370C8B9F4589}" dt="2020-05-15T19:30:09.693" v="1370" actId="478"/>
          <ac:spMkLst>
            <pc:docMk/>
            <pc:sldMk cId="20161030" sldId="382"/>
            <ac:spMk id="8" creationId="{5BDAE93B-82F7-4F06-905E-4256D01A2FBE}"/>
          </ac:spMkLst>
        </pc:spChg>
        <pc:spChg chg="del">
          <ac:chgData name="Athos Petri Damiani" userId="b9470adf2b9a88f3" providerId="LiveId" clId="{30157C50-BF01-4A4F-A53F-370C8B9F4589}" dt="2020-05-15T19:30:09.693" v="1370" actId="478"/>
          <ac:spMkLst>
            <pc:docMk/>
            <pc:sldMk cId="20161030" sldId="382"/>
            <ac:spMk id="20" creationId="{8D6006B2-E0C4-489B-BEAA-361EF37FBCB3}"/>
          </ac:spMkLst>
        </pc:spChg>
        <pc:spChg chg="del">
          <ac:chgData name="Athos Petri Damiani" userId="b9470adf2b9a88f3" providerId="LiveId" clId="{30157C50-BF01-4A4F-A53F-370C8B9F4589}" dt="2020-05-15T19:30:09.693" v="1370" actId="478"/>
          <ac:spMkLst>
            <pc:docMk/>
            <pc:sldMk cId="20161030" sldId="382"/>
            <ac:spMk id="35" creationId="{F995E94C-945B-4005-BFEE-0F65E00C10EB}"/>
          </ac:spMkLst>
        </pc:spChg>
        <pc:spChg chg="add mod">
          <ac:chgData name="Athos Petri Damiani" userId="b9470adf2b9a88f3" providerId="LiveId" clId="{30157C50-BF01-4A4F-A53F-370C8B9F4589}" dt="2020-05-15T19:32:15.271" v="1375" actId="1076"/>
          <ac:spMkLst>
            <pc:docMk/>
            <pc:sldMk cId="20161030" sldId="382"/>
            <ac:spMk id="36" creationId="{98310753-BFA8-4C2C-818C-91F27C405CEC}"/>
          </ac:spMkLst>
        </pc:spChg>
        <pc:spChg chg="del">
          <ac:chgData name="Athos Petri Damiani" userId="b9470adf2b9a88f3" providerId="LiveId" clId="{30157C50-BF01-4A4F-A53F-370C8B9F4589}" dt="2020-05-15T19:30:01.964" v="1368" actId="478"/>
          <ac:spMkLst>
            <pc:docMk/>
            <pc:sldMk cId="20161030" sldId="382"/>
            <ac:spMk id="38" creationId="{39D081B7-353F-4F16-BEEE-6AD1E3D2C7F6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43" creationId="{6B4F9EC4-A2B0-482E-B1AD-0EC55A306025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44" creationId="{C078A2C0-255C-4091-99B2-951C5044AB3D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45" creationId="{98EAC277-651C-414E-800F-E91AACE9D686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46" creationId="{6F713576-442D-4166-BF46-EF2071BC4EC5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47" creationId="{E3584B05-4495-4CF1-9BB5-E4C8CA303AE3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51" creationId="{0501908C-4874-489E-B7B4-5AEA4446AEBB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52" creationId="{1A60A027-9F5A-4E4F-82F8-27643310AAD3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53" creationId="{B8083B58-FE6C-4135-B166-D29E4AB79DC8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54" creationId="{874A06D4-E3D9-480E-8110-077C3CAB687D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55" creationId="{BD5B2D29-6B3F-4C95-92F1-DD5ABD16557D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60" creationId="{35DEE684-ABB8-4EE6-B5B0-39ACAF98C7D0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61" creationId="{4BE06553-6CC6-4268-B192-4E4957319D19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62" creationId="{FDBB59BD-376F-4FC6-A6B8-26A4B3A3DF08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63" creationId="{3EB7D6D9-B8EE-4307-B165-FE7F9F49BC52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64" creationId="{570972AA-490D-4604-86A2-9AC22D123BA2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69" creationId="{3B0672F4-02CA-48D4-AAED-21F126285A5E}"/>
          </ac:spMkLst>
        </pc:spChg>
        <pc:spChg chg="del mod">
          <ac:chgData name="Athos Petri Damiani" userId="b9470adf2b9a88f3" providerId="LiveId" clId="{30157C50-BF01-4A4F-A53F-370C8B9F4589}" dt="2020-05-15T19:33:21.215" v="1380" actId="478"/>
          <ac:spMkLst>
            <pc:docMk/>
            <pc:sldMk cId="20161030" sldId="382"/>
            <ac:spMk id="70" creationId="{333DCD3C-40B1-41D7-922A-B2FEAC01556E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71" creationId="{88451246-8675-44FA-86B2-2676AA2254EF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72" creationId="{224C8D80-1F4E-44CC-AFFF-8702DEEAA69A}"/>
          </ac:spMkLst>
        </pc:spChg>
        <pc:spChg chg="mod">
          <ac:chgData name="Athos Petri Damiani" userId="b9470adf2b9a88f3" providerId="LiveId" clId="{30157C50-BF01-4A4F-A53F-370C8B9F4589}" dt="2020-05-15T19:30:57.947" v="1371"/>
          <ac:spMkLst>
            <pc:docMk/>
            <pc:sldMk cId="20161030" sldId="382"/>
            <ac:spMk id="73" creationId="{20BA8410-E818-4E60-A0F0-AFE6BBF2CDD8}"/>
          </ac:spMkLst>
        </pc:spChg>
        <pc:spChg chg="add del mod">
          <ac:chgData name="Athos Petri Damiani" userId="b9470adf2b9a88f3" providerId="LiveId" clId="{30157C50-BF01-4A4F-A53F-370C8B9F4589}" dt="2020-05-15T19:32:11.063" v="1374"/>
          <ac:spMkLst>
            <pc:docMk/>
            <pc:sldMk cId="20161030" sldId="382"/>
            <ac:spMk id="77" creationId="{91F90615-2B50-4312-A578-8229F90A7D0F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79" creationId="{067DB107-17DF-4CC3-ABF6-5DF60D35EBB1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80" creationId="{1AB94DDC-52FD-4E0B-AA7B-C21C3094641E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81" creationId="{2C367DB5-F7A5-445D-BB27-C228CADCDED3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82" creationId="{3EAC7B2C-BD27-4267-8655-73C0A38EC883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83" creationId="{4CBFB1D7-EFE7-4503-A216-095F4C08AEED}"/>
          </ac:spMkLst>
        </pc:spChg>
        <pc:spChg chg="add del mod">
          <ac:chgData name="Athos Petri Damiani" userId="b9470adf2b9a88f3" providerId="LiveId" clId="{30157C50-BF01-4A4F-A53F-370C8B9F4589}" dt="2020-05-15T19:32:11.063" v="1374"/>
          <ac:spMkLst>
            <pc:docMk/>
            <pc:sldMk cId="20161030" sldId="382"/>
            <ac:spMk id="88" creationId="{3A5B567C-1F9D-4982-A8AF-3D5D72D60E2C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90" creationId="{C7ED713F-F617-4A82-9050-839DA530CD9E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91" creationId="{F89EF38D-6D6E-4B40-BC22-857D8FBA8087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92" creationId="{D0C6D233-B27F-4D23-B0C6-1355D6A317E6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93" creationId="{2E689536-C645-4838-B64D-9A82F67FBCED}"/>
          </ac:spMkLst>
        </pc:spChg>
        <pc:spChg chg="mod">
          <ac:chgData name="Athos Petri Damiani" userId="b9470adf2b9a88f3" providerId="LiveId" clId="{30157C50-BF01-4A4F-A53F-370C8B9F4589}" dt="2020-05-15T19:32:10.393" v="1373"/>
          <ac:spMkLst>
            <pc:docMk/>
            <pc:sldMk cId="20161030" sldId="382"/>
            <ac:spMk id="94" creationId="{304C7B94-28BC-4F09-9440-39EA376DDE66}"/>
          </ac:spMkLst>
        </pc:spChg>
        <pc:spChg chg="add del mod">
          <ac:chgData name="Athos Petri Damiani" userId="b9470adf2b9a88f3" providerId="LiveId" clId="{30157C50-BF01-4A4F-A53F-370C8B9F4589}" dt="2020-05-15T19:32:11.063" v="1374"/>
          <ac:spMkLst>
            <pc:docMk/>
            <pc:sldMk cId="20161030" sldId="382"/>
            <ac:spMk id="99" creationId="{BC06F515-CA1C-404B-BBE0-DDE2438D66E1}"/>
          </ac:spMkLst>
        </pc:spChg>
        <pc:spChg chg="add del mod topLvl">
          <ac:chgData name="Athos Petri Damiani" userId="b9470adf2b9a88f3" providerId="LiveId" clId="{30157C50-BF01-4A4F-A53F-370C8B9F4589}" dt="2020-05-15T19:34:34.726" v="1389" actId="478"/>
          <ac:spMkLst>
            <pc:docMk/>
            <pc:sldMk cId="20161030" sldId="382"/>
            <ac:spMk id="100" creationId="{4AC1B32A-7459-4B1E-A30B-8758266201CF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02" creationId="{FED68E7C-7209-4F67-A551-1CD80D187290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03" creationId="{EC090D5E-FB83-40A2-8E25-CD820F23D8C9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04" creationId="{0AD97175-1656-486E-BE97-7F4D31D022D4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05" creationId="{1C088215-4372-4712-84CE-1453089E30F2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06" creationId="{EEB52508-D840-4332-BFEA-0F499D44DF5B}"/>
          </ac:spMkLst>
        </pc:spChg>
        <pc:spChg chg="add del mod topLvl">
          <ac:chgData name="Athos Petri Damiani" userId="b9470adf2b9a88f3" providerId="LiveId" clId="{30157C50-BF01-4A4F-A53F-370C8B9F4589}" dt="2020-05-15T19:34:09.152" v="1386" actId="478"/>
          <ac:spMkLst>
            <pc:docMk/>
            <pc:sldMk cId="20161030" sldId="382"/>
            <ac:spMk id="111" creationId="{0C9685B8-AB80-42F0-98C9-AA050A8A653A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13" creationId="{CC259C95-FB5C-427A-8AA3-BF14B8F247BA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14" creationId="{0A91A5ED-F846-4F7E-8B96-903DE161DD94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15" creationId="{7EEC2C69-C6E1-46BA-8644-611D6D36BD9B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16" creationId="{607F7FA6-FF81-4131-8D09-D154A3598248}"/>
          </ac:spMkLst>
        </pc:spChg>
        <pc:spChg chg="mod">
          <ac:chgData name="Athos Petri Damiani" userId="b9470adf2b9a88f3" providerId="LiveId" clId="{30157C50-BF01-4A4F-A53F-370C8B9F4589}" dt="2020-05-15T19:34:01.120" v="1384" actId="165"/>
          <ac:spMkLst>
            <pc:docMk/>
            <pc:sldMk cId="20161030" sldId="382"/>
            <ac:spMk id="117" creationId="{595810E3-C9CB-4396-953E-1C15FADBBECF}"/>
          </ac:spMkLst>
        </pc:spChg>
        <pc:spChg chg="add del mod topLvl">
          <ac:chgData name="Athos Petri Damiani" userId="b9470adf2b9a88f3" providerId="LiveId" clId="{30157C50-BF01-4A4F-A53F-370C8B9F4589}" dt="2020-05-15T19:34:05.409" v="1385" actId="478"/>
          <ac:spMkLst>
            <pc:docMk/>
            <pc:sldMk cId="20161030" sldId="382"/>
            <ac:spMk id="122" creationId="{EFA62DC5-8159-43A1-932F-F2F7E1A7A0E6}"/>
          </ac:spMkLst>
        </pc:spChg>
        <pc:spChg chg="mod">
          <ac:chgData name="Athos Petri Damiani" userId="b9470adf2b9a88f3" providerId="LiveId" clId="{30157C50-BF01-4A4F-A53F-370C8B9F4589}" dt="2020-05-15T19:33:35.616" v="1382"/>
          <ac:spMkLst>
            <pc:docMk/>
            <pc:sldMk cId="20161030" sldId="382"/>
            <ac:spMk id="124" creationId="{BCAD50C5-DE01-45BD-B7F1-8A04B1363F42}"/>
          </ac:spMkLst>
        </pc:spChg>
        <pc:spChg chg="mod">
          <ac:chgData name="Athos Petri Damiani" userId="b9470adf2b9a88f3" providerId="LiveId" clId="{30157C50-BF01-4A4F-A53F-370C8B9F4589}" dt="2020-05-15T19:33:35.616" v="1382"/>
          <ac:spMkLst>
            <pc:docMk/>
            <pc:sldMk cId="20161030" sldId="382"/>
            <ac:spMk id="125" creationId="{C3BDF240-1F28-4132-A8E3-B72A8EB62D38}"/>
          </ac:spMkLst>
        </pc:spChg>
        <pc:spChg chg="mod">
          <ac:chgData name="Athos Petri Damiani" userId="b9470adf2b9a88f3" providerId="LiveId" clId="{30157C50-BF01-4A4F-A53F-370C8B9F4589}" dt="2020-05-15T19:33:35.616" v="1382"/>
          <ac:spMkLst>
            <pc:docMk/>
            <pc:sldMk cId="20161030" sldId="382"/>
            <ac:spMk id="126" creationId="{BE5BE558-EBF5-40DD-9EC1-518C04E9FFB6}"/>
          </ac:spMkLst>
        </pc:spChg>
        <pc:spChg chg="mod">
          <ac:chgData name="Athos Petri Damiani" userId="b9470adf2b9a88f3" providerId="LiveId" clId="{30157C50-BF01-4A4F-A53F-370C8B9F4589}" dt="2020-05-15T19:33:35.616" v="1382"/>
          <ac:spMkLst>
            <pc:docMk/>
            <pc:sldMk cId="20161030" sldId="382"/>
            <ac:spMk id="127" creationId="{6EF76822-34E8-443B-8FC5-C95CDD9C30B6}"/>
          </ac:spMkLst>
        </pc:spChg>
        <pc:spChg chg="mod">
          <ac:chgData name="Athos Petri Damiani" userId="b9470adf2b9a88f3" providerId="LiveId" clId="{30157C50-BF01-4A4F-A53F-370C8B9F4589}" dt="2020-05-15T19:33:35.616" v="1382"/>
          <ac:spMkLst>
            <pc:docMk/>
            <pc:sldMk cId="20161030" sldId="382"/>
            <ac:spMk id="128" creationId="{AE43C029-B2C0-4AF7-93F7-73B7340704C4}"/>
          </ac:spMkLst>
        </pc:spChg>
        <pc:spChg chg="add mod">
          <ac:chgData name="Athos Petri Damiani" userId="b9470adf2b9a88f3" providerId="LiveId" clId="{30157C50-BF01-4A4F-A53F-370C8B9F4589}" dt="2020-05-15T19:35:58.991" v="1419" actId="1076"/>
          <ac:spMkLst>
            <pc:docMk/>
            <pc:sldMk cId="20161030" sldId="382"/>
            <ac:spMk id="133" creationId="{BEA1FFA0-B89B-45DA-85EA-14F4A8D51371}"/>
          </ac:spMkLst>
        </pc:spChg>
        <pc:spChg chg="add mod">
          <ac:chgData name="Athos Petri Damiani" userId="b9470adf2b9a88f3" providerId="LiveId" clId="{30157C50-BF01-4A4F-A53F-370C8B9F4589}" dt="2020-05-15T19:37:03.410" v="1456" actId="1076"/>
          <ac:spMkLst>
            <pc:docMk/>
            <pc:sldMk cId="20161030" sldId="382"/>
            <ac:spMk id="134" creationId="{73C94D96-236F-4251-AB73-C7AB0DB2F885}"/>
          </ac:spMkLst>
        </pc:spChg>
        <pc:grpChg chg="add del mod">
          <ac:chgData name="Athos Petri Damiani" userId="b9470adf2b9a88f3" providerId="LiveId" clId="{30157C50-BF01-4A4F-A53F-370C8B9F4589}" dt="2020-05-15T19:34:01.120" v="1384" actId="165"/>
          <ac:grpSpMkLst>
            <pc:docMk/>
            <pc:sldMk cId="20161030" sldId="382"/>
            <ac:grpSpMk id="5" creationId="{2CAA0770-C775-4734-82FB-11641A759CC9}"/>
          </ac:grpSpMkLst>
        </pc:grpChg>
        <pc:grpChg chg="del">
          <ac:chgData name="Athos Petri Damiani" userId="b9470adf2b9a88f3" providerId="LiveId" clId="{30157C50-BF01-4A4F-A53F-370C8B9F4589}" dt="2020-05-15T19:30:09.693" v="1370" actId="478"/>
          <ac:grpSpMkLst>
            <pc:docMk/>
            <pc:sldMk cId="20161030" sldId="382"/>
            <ac:grpSpMk id="10" creationId="{2EC39FB5-54D2-41BF-9E18-4AFCB98E7A1C}"/>
          </ac:grpSpMkLst>
        </pc:grpChg>
        <pc:grpChg chg="del">
          <ac:chgData name="Athos Petri Damiani" userId="b9470adf2b9a88f3" providerId="LiveId" clId="{30157C50-BF01-4A4F-A53F-370C8B9F4589}" dt="2020-05-15T19:30:09.693" v="1370" actId="478"/>
          <ac:grpSpMkLst>
            <pc:docMk/>
            <pc:sldMk cId="20161030" sldId="382"/>
            <ac:grpSpMk id="21" creationId="{21786AF7-5611-4800-80DE-8F8EAFB1C56C}"/>
          </ac:grpSpMkLst>
        </pc:grpChg>
        <pc:grpChg chg="add del mod">
          <ac:chgData name="Athos Petri Damiani" userId="b9470adf2b9a88f3" providerId="LiveId" clId="{30157C50-BF01-4A4F-A53F-370C8B9F4589}" dt="2020-05-15T19:33:23.210" v="1381" actId="478"/>
          <ac:grpSpMkLst>
            <pc:docMk/>
            <pc:sldMk cId="20161030" sldId="382"/>
            <ac:grpSpMk id="37" creationId="{FF58FC66-8E0E-4473-AFA8-193F582F2866}"/>
          </ac:grpSpMkLst>
        </pc:grpChg>
        <pc:grpChg chg="mod">
          <ac:chgData name="Athos Petri Damiani" userId="b9470adf2b9a88f3" providerId="LiveId" clId="{30157C50-BF01-4A4F-A53F-370C8B9F4589}" dt="2020-05-15T19:30:57.947" v="1371"/>
          <ac:grpSpMkLst>
            <pc:docMk/>
            <pc:sldMk cId="20161030" sldId="382"/>
            <ac:grpSpMk id="39" creationId="{D06EA657-FD94-4E81-B96A-9AF00AADBD66}"/>
          </ac:grpSpMkLst>
        </pc:grpChg>
        <pc:grpChg chg="mod">
          <ac:chgData name="Athos Petri Damiani" userId="b9470adf2b9a88f3" providerId="LiveId" clId="{30157C50-BF01-4A4F-A53F-370C8B9F4589}" dt="2020-05-15T19:30:57.947" v="1371"/>
          <ac:grpSpMkLst>
            <pc:docMk/>
            <pc:sldMk cId="20161030" sldId="382"/>
            <ac:grpSpMk id="40" creationId="{90459E7E-7D14-4DD4-9302-011088064638}"/>
          </ac:grpSpMkLst>
        </pc:grpChg>
        <pc:grpChg chg="mod">
          <ac:chgData name="Athos Petri Damiani" userId="b9470adf2b9a88f3" providerId="LiveId" clId="{30157C50-BF01-4A4F-A53F-370C8B9F4589}" dt="2020-05-15T19:30:57.947" v="1371"/>
          <ac:grpSpMkLst>
            <pc:docMk/>
            <pc:sldMk cId="20161030" sldId="382"/>
            <ac:grpSpMk id="41" creationId="{663023A7-3893-43C3-842C-02541BF2AA4A}"/>
          </ac:grpSpMkLst>
        </pc:grpChg>
        <pc:grpChg chg="mod">
          <ac:chgData name="Athos Petri Damiani" userId="b9470adf2b9a88f3" providerId="LiveId" clId="{30157C50-BF01-4A4F-A53F-370C8B9F4589}" dt="2020-05-15T19:30:57.947" v="1371"/>
          <ac:grpSpMkLst>
            <pc:docMk/>
            <pc:sldMk cId="20161030" sldId="382"/>
            <ac:grpSpMk id="42" creationId="{36E866A9-588C-452A-B388-89B708A7AD3A}"/>
          </ac:grpSpMkLst>
        </pc:grpChg>
        <pc:grpChg chg="add del mod">
          <ac:chgData name="Athos Petri Damiani" userId="b9470adf2b9a88f3" providerId="LiveId" clId="{30157C50-BF01-4A4F-A53F-370C8B9F4589}" dt="2020-05-15T19:32:11.063" v="1374"/>
          <ac:grpSpMkLst>
            <pc:docMk/>
            <pc:sldMk cId="20161030" sldId="382"/>
            <ac:grpSpMk id="78" creationId="{2E759B28-B5C1-4F12-AB53-3D8680AE8CAA}"/>
          </ac:grpSpMkLst>
        </pc:grpChg>
        <pc:grpChg chg="add del mod">
          <ac:chgData name="Athos Petri Damiani" userId="b9470adf2b9a88f3" providerId="LiveId" clId="{30157C50-BF01-4A4F-A53F-370C8B9F4589}" dt="2020-05-15T19:32:11.063" v="1374"/>
          <ac:grpSpMkLst>
            <pc:docMk/>
            <pc:sldMk cId="20161030" sldId="382"/>
            <ac:grpSpMk id="89" creationId="{A8E85141-1E0D-4E08-AB05-CAEBCAECB556}"/>
          </ac:grpSpMkLst>
        </pc:grpChg>
        <pc:grpChg chg="add del mod topLvl">
          <ac:chgData name="Athos Petri Damiani" userId="b9470adf2b9a88f3" providerId="LiveId" clId="{30157C50-BF01-4A4F-A53F-370C8B9F4589}" dt="2020-05-15T19:34:05.409" v="1385" actId="478"/>
          <ac:grpSpMkLst>
            <pc:docMk/>
            <pc:sldMk cId="20161030" sldId="382"/>
            <ac:grpSpMk id="101" creationId="{4BC67147-79D2-410E-9895-F3F6DDFE6078}"/>
          </ac:grpSpMkLst>
        </pc:grpChg>
        <pc:grpChg chg="add del mod topLvl">
          <ac:chgData name="Athos Petri Damiani" userId="b9470adf2b9a88f3" providerId="LiveId" clId="{30157C50-BF01-4A4F-A53F-370C8B9F4589}" dt="2020-05-15T19:34:05.409" v="1385" actId="478"/>
          <ac:grpSpMkLst>
            <pc:docMk/>
            <pc:sldMk cId="20161030" sldId="382"/>
            <ac:grpSpMk id="112" creationId="{7948E402-A76B-4125-A1C3-CFA43DCCB3E2}"/>
          </ac:grpSpMkLst>
        </pc:grpChg>
        <pc:grpChg chg="add mod">
          <ac:chgData name="Athos Petri Damiani" userId="b9470adf2b9a88f3" providerId="LiveId" clId="{30157C50-BF01-4A4F-A53F-370C8B9F4589}" dt="2020-05-15T19:33:45.736" v="1383" actId="1076"/>
          <ac:grpSpMkLst>
            <pc:docMk/>
            <pc:sldMk cId="20161030" sldId="382"/>
            <ac:grpSpMk id="123" creationId="{99643713-59AD-4998-B3BB-0385AF88B13A}"/>
          </ac:grpSpMkLst>
        </pc:grpChg>
        <pc:cxnChg chg="mod">
          <ac:chgData name="Athos Petri Damiani" userId="b9470adf2b9a88f3" providerId="LiveId" clId="{30157C50-BF01-4A4F-A53F-370C8B9F4589}" dt="2020-05-15T19:30:09.693" v="1370" actId="478"/>
          <ac:cxnSpMkLst>
            <pc:docMk/>
            <pc:sldMk cId="20161030" sldId="382"/>
            <ac:cxnSpMk id="16" creationId="{326BABAB-77CF-4B1B-9F0A-18BC1BF1A4EC}"/>
          </ac:cxnSpMkLst>
        </pc:cxnChg>
        <pc:cxnChg chg="mod">
          <ac:chgData name="Athos Petri Damiani" userId="b9470adf2b9a88f3" providerId="LiveId" clId="{30157C50-BF01-4A4F-A53F-370C8B9F4589}" dt="2020-05-15T19:30:09.693" v="1370" actId="478"/>
          <ac:cxnSpMkLst>
            <pc:docMk/>
            <pc:sldMk cId="20161030" sldId="382"/>
            <ac:cxnSpMk id="17" creationId="{E550A78D-1AD1-48D9-9FC4-805915B97CA4}"/>
          </ac:cxnSpMkLst>
        </pc:cxnChg>
        <pc:cxnChg chg="mod">
          <ac:chgData name="Athos Petri Damiani" userId="b9470adf2b9a88f3" providerId="LiveId" clId="{30157C50-BF01-4A4F-A53F-370C8B9F4589}" dt="2020-05-15T19:30:09.693" v="1370" actId="478"/>
          <ac:cxnSpMkLst>
            <pc:docMk/>
            <pc:sldMk cId="20161030" sldId="382"/>
            <ac:cxnSpMk id="18" creationId="{379D0DE8-910D-43A0-963D-E310B08D6F96}"/>
          </ac:cxnSpMkLst>
        </pc:cxnChg>
        <pc:cxnChg chg="mod">
          <ac:chgData name="Athos Petri Damiani" userId="b9470adf2b9a88f3" providerId="LiveId" clId="{30157C50-BF01-4A4F-A53F-370C8B9F4589}" dt="2020-05-15T19:30:09.693" v="1370" actId="478"/>
          <ac:cxnSpMkLst>
            <pc:docMk/>
            <pc:sldMk cId="20161030" sldId="382"/>
            <ac:cxnSpMk id="19" creationId="{AD59A941-71D5-4BCA-9F09-33AA88BB7CF4}"/>
          </ac:cxnSpMkLst>
        </pc:cxnChg>
        <pc:cxnChg chg="mod">
          <ac:chgData name="Athos Petri Damiani" userId="b9470adf2b9a88f3" providerId="LiveId" clId="{30157C50-BF01-4A4F-A53F-370C8B9F4589}" dt="2020-05-15T19:30:09.693" v="1370" actId="478"/>
          <ac:cxnSpMkLst>
            <pc:docMk/>
            <pc:sldMk cId="20161030" sldId="382"/>
            <ac:cxnSpMk id="30" creationId="{7BB6032C-FEB2-468F-99B3-2DDB5C994B1A}"/>
          </ac:cxnSpMkLst>
        </pc:cxnChg>
        <pc:cxnChg chg="mod">
          <ac:chgData name="Athos Petri Damiani" userId="b9470adf2b9a88f3" providerId="LiveId" clId="{30157C50-BF01-4A4F-A53F-370C8B9F4589}" dt="2020-05-15T19:30:09.693" v="1370" actId="478"/>
          <ac:cxnSpMkLst>
            <pc:docMk/>
            <pc:sldMk cId="20161030" sldId="382"/>
            <ac:cxnSpMk id="32" creationId="{E79FCE08-4D81-4134-967E-C4C58D2EC895}"/>
          </ac:cxnSpMkLst>
        </pc:cxnChg>
        <pc:cxnChg chg="mod">
          <ac:chgData name="Athos Petri Damiani" userId="b9470adf2b9a88f3" providerId="LiveId" clId="{30157C50-BF01-4A4F-A53F-370C8B9F4589}" dt="2020-05-15T19:30:09.693" v="1370" actId="478"/>
          <ac:cxnSpMkLst>
            <pc:docMk/>
            <pc:sldMk cId="20161030" sldId="382"/>
            <ac:cxnSpMk id="33" creationId="{9918C50D-05CF-4FB4-BD93-FC23909F4089}"/>
          </ac:cxnSpMkLst>
        </pc:cxnChg>
        <pc:cxnChg chg="mod">
          <ac:chgData name="Athos Petri Damiani" userId="b9470adf2b9a88f3" providerId="LiveId" clId="{30157C50-BF01-4A4F-A53F-370C8B9F4589}" dt="2020-05-15T19:30:09.693" v="1370" actId="478"/>
          <ac:cxnSpMkLst>
            <pc:docMk/>
            <pc:sldMk cId="20161030" sldId="382"/>
            <ac:cxnSpMk id="34" creationId="{538339B3-2C20-4FE8-A6AF-483177D20D97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48" creationId="{D769BDCF-B53F-4AC9-A176-F8D6B7D0DE2F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49" creationId="{5165C568-991F-4B30-A639-8A383875C8A4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50" creationId="{4909D77D-A0B2-474C-B43D-B177BAC6BFAD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56" creationId="{9F725285-F076-476B-9C35-BFD0E22E8DF4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57" creationId="{ED77D24A-49CD-432B-B316-D8FF6BAE3D27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58" creationId="{2DE8DD51-57FB-4B33-BCD3-9B985F128051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59" creationId="{1590DE76-F36A-46F9-8CEB-C3557C9B0B44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65" creationId="{7EADF50A-8930-402C-A22D-062272BC8927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66" creationId="{A92592A2-292C-4EDD-BB5A-B283D9B32D4E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67" creationId="{5FE96AA2-3A8B-492E-B507-AD29ED9EFE45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68" creationId="{F5173F6B-3091-4ED8-B6E9-3D9A1168E795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74" creationId="{702661F9-5080-4774-ABE1-7E159D7FBEF9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75" creationId="{CB6CF4F8-17C5-4183-A8BD-12190FE05BF7}"/>
          </ac:cxnSpMkLst>
        </pc:cxnChg>
        <pc:cxnChg chg="mod">
          <ac:chgData name="Athos Petri Damiani" userId="b9470adf2b9a88f3" providerId="LiveId" clId="{30157C50-BF01-4A4F-A53F-370C8B9F4589}" dt="2020-05-15T19:33:23.210" v="1381" actId="478"/>
          <ac:cxnSpMkLst>
            <pc:docMk/>
            <pc:sldMk cId="20161030" sldId="382"/>
            <ac:cxnSpMk id="76" creationId="{BE42AB60-6CDA-4585-AE26-F9C073276AD0}"/>
          </ac:cxnSpMkLst>
        </pc:cxnChg>
        <pc:cxnChg chg="mod">
          <ac:chgData name="Athos Petri Damiani" userId="b9470adf2b9a88f3" providerId="LiveId" clId="{30157C50-BF01-4A4F-A53F-370C8B9F4589}" dt="2020-05-15T19:32:10.393" v="1373"/>
          <ac:cxnSpMkLst>
            <pc:docMk/>
            <pc:sldMk cId="20161030" sldId="382"/>
            <ac:cxnSpMk id="84" creationId="{58C6A4BC-4F26-4A56-A025-DD51FA0B076F}"/>
          </ac:cxnSpMkLst>
        </pc:cxnChg>
        <pc:cxnChg chg="mod">
          <ac:chgData name="Athos Petri Damiani" userId="b9470adf2b9a88f3" providerId="LiveId" clId="{30157C50-BF01-4A4F-A53F-370C8B9F4589}" dt="2020-05-15T19:32:10.393" v="1373"/>
          <ac:cxnSpMkLst>
            <pc:docMk/>
            <pc:sldMk cId="20161030" sldId="382"/>
            <ac:cxnSpMk id="85" creationId="{171ED692-7D8D-41CA-AC05-B244CB02B9CA}"/>
          </ac:cxnSpMkLst>
        </pc:cxnChg>
        <pc:cxnChg chg="mod">
          <ac:chgData name="Athos Petri Damiani" userId="b9470adf2b9a88f3" providerId="LiveId" clId="{30157C50-BF01-4A4F-A53F-370C8B9F4589}" dt="2020-05-15T19:32:10.393" v="1373"/>
          <ac:cxnSpMkLst>
            <pc:docMk/>
            <pc:sldMk cId="20161030" sldId="382"/>
            <ac:cxnSpMk id="86" creationId="{35DAC4EE-D998-4EA6-A25A-2057D794BE75}"/>
          </ac:cxnSpMkLst>
        </pc:cxnChg>
        <pc:cxnChg chg="mod">
          <ac:chgData name="Athos Petri Damiani" userId="b9470adf2b9a88f3" providerId="LiveId" clId="{30157C50-BF01-4A4F-A53F-370C8B9F4589}" dt="2020-05-15T19:32:10.393" v="1373"/>
          <ac:cxnSpMkLst>
            <pc:docMk/>
            <pc:sldMk cId="20161030" sldId="382"/>
            <ac:cxnSpMk id="87" creationId="{A7EBF041-FE6B-420D-B932-3BEFB2815065}"/>
          </ac:cxnSpMkLst>
        </pc:cxnChg>
        <pc:cxnChg chg="mod">
          <ac:chgData name="Athos Petri Damiani" userId="b9470adf2b9a88f3" providerId="LiveId" clId="{30157C50-BF01-4A4F-A53F-370C8B9F4589}" dt="2020-05-15T19:32:10.393" v="1373"/>
          <ac:cxnSpMkLst>
            <pc:docMk/>
            <pc:sldMk cId="20161030" sldId="382"/>
            <ac:cxnSpMk id="95" creationId="{1B71236F-13BB-4460-AB1D-803DFCEE2200}"/>
          </ac:cxnSpMkLst>
        </pc:cxnChg>
        <pc:cxnChg chg="mod">
          <ac:chgData name="Athos Petri Damiani" userId="b9470adf2b9a88f3" providerId="LiveId" clId="{30157C50-BF01-4A4F-A53F-370C8B9F4589}" dt="2020-05-15T19:32:10.393" v="1373"/>
          <ac:cxnSpMkLst>
            <pc:docMk/>
            <pc:sldMk cId="20161030" sldId="382"/>
            <ac:cxnSpMk id="96" creationId="{88F25D78-B674-4D81-9746-952569055D0B}"/>
          </ac:cxnSpMkLst>
        </pc:cxnChg>
        <pc:cxnChg chg="mod">
          <ac:chgData name="Athos Petri Damiani" userId="b9470adf2b9a88f3" providerId="LiveId" clId="{30157C50-BF01-4A4F-A53F-370C8B9F4589}" dt="2020-05-15T19:32:10.393" v="1373"/>
          <ac:cxnSpMkLst>
            <pc:docMk/>
            <pc:sldMk cId="20161030" sldId="382"/>
            <ac:cxnSpMk id="97" creationId="{1AA82FBD-703E-45B1-8377-5879302B9A42}"/>
          </ac:cxnSpMkLst>
        </pc:cxnChg>
        <pc:cxnChg chg="mod">
          <ac:chgData name="Athos Petri Damiani" userId="b9470adf2b9a88f3" providerId="LiveId" clId="{30157C50-BF01-4A4F-A53F-370C8B9F4589}" dt="2020-05-15T19:32:10.393" v="1373"/>
          <ac:cxnSpMkLst>
            <pc:docMk/>
            <pc:sldMk cId="20161030" sldId="382"/>
            <ac:cxnSpMk id="98" creationId="{546822CA-29D0-4524-A6F2-C8FDBC39CCDC}"/>
          </ac:cxnSpMkLst>
        </pc:cxnChg>
        <pc:cxnChg chg="mod">
          <ac:chgData name="Athos Petri Damiani" userId="b9470adf2b9a88f3" providerId="LiveId" clId="{30157C50-BF01-4A4F-A53F-370C8B9F4589}" dt="2020-05-15T19:34:05.409" v="1385" actId="478"/>
          <ac:cxnSpMkLst>
            <pc:docMk/>
            <pc:sldMk cId="20161030" sldId="382"/>
            <ac:cxnSpMk id="107" creationId="{5D342DDA-38C7-4946-AF19-0FD697E23F46}"/>
          </ac:cxnSpMkLst>
        </pc:cxnChg>
        <pc:cxnChg chg="mod">
          <ac:chgData name="Athos Petri Damiani" userId="b9470adf2b9a88f3" providerId="LiveId" clId="{30157C50-BF01-4A4F-A53F-370C8B9F4589}" dt="2020-05-15T19:34:05.409" v="1385" actId="478"/>
          <ac:cxnSpMkLst>
            <pc:docMk/>
            <pc:sldMk cId="20161030" sldId="382"/>
            <ac:cxnSpMk id="108" creationId="{1EE512A1-D314-4AE7-A68B-E7444BF8ECBC}"/>
          </ac:cxnSpMkLst>
        </pc:cxnChg>
        <pc:cxnChg chg="mod">
          <ac:chgData name="Athos Petri Damiani" userId="b9470adf2b9a88f3" providerId="LiveId" clId="{30157C50-BF01-4A4F-A53F-370C8B9F4589}" dt="2020-05-15T19:34:05.409" v="1385" actId="478"/>
          <ac:cxnSpMkLst>
            <pc:docMk/>
            <pc:sldMk cId="20161030" sldId="382"/>
            <ac:cxnSpMk id="109" creationId="{968986BF-A6B6-4B9D-BE9A-4FD991C6D704}"/>
          </ac:cxnSpMkLst>
        </pc:cxnChg>
        <pc:cxnChg chg="mod">
          <ac:chgData name="Athos Petri Damiani" userId="b9470adf2b9a88f3" providerId="LiveId" clId="{30157C50-BF01-4A4F-A53F-370C8B9F4589}" dt="2020-05-15T19:34:05.409" v="1385" actId="478"/>
          <ac:cxnSpMkLst>
            <pc:docMk/>
            <pc:sldMk cId="20161030" sldId="382"/>
            <ac:cxnSpMk id="110" creationId="{4144797F-0C75-4384-8416-6895D854BB49}"/>
          </ac:cxnSpMkLst>
        </pc:cxnChg>
        <pc:cxnChg chg="mod">
          <ac:chgData name="Athos Petri Damiani" userId="b9470adf2b9a88f3" providerId="LiveId" clId="{30157C50-BF01-4A4F-A53F-370C8B9F4589}" dt="2020-05-15T19:34:05.409" v="1385" actId="478"/>
          <ac:cxnSpMkLst>
            <pc:docMk/>
            <pc:sldMk cId="20161030" sldId="382"/>
            <ac:cxnSpMk id="118" creationId="{F8F7DAA9-205E-4E85-B371-989783190A11}"/>
          </ac:cxnSpMkLst>
        </pc:cxnChg>
        <pc:cxnChg chg="mod">
          <ac:chgData name="Athos Petri Damiani" userId="b9470adf2b9a88f3" providerId="LiveId" clId="{30157C50-BF01-4A4F-A53F-370C8B9F4589}" dt="2020-05-15T19:34:05.409" v="1385" actId="478"/>
          <ac:cxnSpMkLst>
            <pc:docMk/>
            <pc:sldMk cId="20161030" sldId="382"/>
            <ac:cxnSpMk id="119" creationId="{1041290A-07D0-44A6-ACC6-E185B1E2838C}"/>
          </ac:cxnSpMkLst>
        </pc:cxnChg>
        <pc:cxnChg chg="mod">
          <ac:chgData name="Athos Petri Damiani" userId="b9470adf2b9a88f3" providerId="LiveId" clId="{30157C50-BF01-4A4F-A53F-370C8B9F4589}" dt="2020-05-15T19:34:05.409" v="1385" actId="478"/>
          <ac:cxnSpMkLst>
            <pc:docMk/>
            <pc:sldMk cId="20161030" sldId="382"/>
            <ac:cxnSpMk id="120" creationId="{BD25C4DA-F33B-4BAE-B111-CF1443DA2E35}"/>
          </ac:cxnSpMkLst>
        </pc:cxnChg>
        <pc:cxnChg chg="mod">
          <ac:chgData name="Athos Petri Damiani" userId="b9470adf2b9a88f3" providerId="LiveId" clId="{30157C50-BF01-4A4F-A53F-370C8B9F4589}" dt="2020-05-15T19:34:05.409" v="1385" actId="478"/>
          <ac:cxnSpMkLst>
            <pc:docMk/>
            <pc:sldMk cId="20161030" sldId="382"/>
            <ac:cxnSpMk id="121" creationId="{E4B90B55-E691-465C-B0BA-D6134F0520D4}"/>
          </ac:cxnSpMkLst>
        </pc:cxnChg>
        <pc:cxnChg chg="mod">
          <ac:chgData name="Athos Petri Damiani" userId="b9470adf2b9a88f3" providerId="LiveId" clId="{30157C50-BF01-4A4F-A53F-370C8B9F4589}" dt="2020-05-15T19:33:35.616" v="1382"/>
          <ac:cxnSpMkLst>
            <pc:docMk/>
            <pc:sldMk cId="20161030" sldId="382"/>
            <ac:cxnSpMk id="129" creationId="{4C320C22-0F2D-4E75-91CD-E957A1D53925}"/>
          </ac:cxnSpMkLst>
        </pc:cxnChg>
        <pc:cxnChg chg="mod">
          <ac:chgData name="Athos Petri Damiani" userId="b9470adf2b9a88f3" providerId="LiveId" clId="{30157C50-BF01-4A4F-A53F-370C8B9F4589}" dt="2020-05-15T19:33:35.616" v="1382"/>
          <ac:cxnSpMkLst>
            <pc:docMk/>
            <pc:sldMk cId="20161030" sldId="382"/>
            <ac:cxnSpMk id="130" creationId="{1EA6D79A-B9AC-4B56-86AC-32324D615C68}"/>
          </ac:cxnSpMkLst>
        </pc:cxnChg>
        <pc:cxnChg chg="mod">
          <ac:chgData name="Athos Petri Damiani" userId="b9470adf2b9a88f3" providerId="LiveId" clId="{30157C50-BF01-4A4F-A53F-370C8B9F4589}" dt="2020-05-15T19:33:35.616" v="1382"/>
          <ac:cxnSpMkLst>
            <pc:docMk/>
            <pc:sldMk cId="20161030" sldId="382"/>
            <ac:cxnSpMk id="131" creationId="{5C6CA81F-F357-4C0A-8FB0-CD35E66D75F4}"/>
          </ac:cxnSpMkLst>
        </pc:cxnChg>
        <pc:cxnChg chg="mod">
          <ac:chgData name="Athos Petri Damiani" userId="b9470adf2b9a88f3" providerId="LiveId" clId="{30157C50-BF01-4A4F-A53F-370C8B9F4589}" dt="2020-05-15T19:33:35.616" v="1382"/>
          <ac:cxnSpMkLst>
            <pc:docMk/>
            <pc:sldMk cId="20161030" sldId="382"/>
            <ac:cxnSpMk id="132" creationId="{DF150DE4-D367-4825-9D10-AD625374FBC7}"/>
          </ac:cxnSpMkLst>
        </pc:cxnChg>
      </pc:sldChg>
      <pc:sldChg chg="addSp modSp add del">
        <pc:chgData name="Athos Petri Damiani" userId="b9470adf2b9a88f3" providerId="LiveId" clId="{30157C50-BF01-4A4F-A53F-370C8B9F4589}" dt="2020-05-15T19:54:45.189" v="1474" actId="47"/>
        <pc:sldMkLst>
          <pc:docMk/>
          <pc:sldMk cId="1975088758" sldId="383"/>
        </pc:sldMkLst>
        <pc:spChg chg="add mod">
          <ac:chgData name="Athos Petri Damiani" userId="b9470adf2b9a88f3" providerId="LiveId" clId="{30157C50-BF01-4A4F-A53F-370C8B9F4589}" dt="2020-05-15T19:52:07.304" v="1458"/>
          <ac:spMkLst>
            <pc:docMk/>
            <pc:sldMk cId="1975088758" sldId="383"/>
            <ac:spMk id="36" creationId="{6B17BB53-3B0F-4DD9-9F35-6F309F267762}"/>
          </ac:spMkLst>
        </pc:spChg>
      </pc:sldChg>
      <pc:sldChg chg="addSp delSp modSp add mod">
        <pc:chgData name="Athos Petri Damiani" userId="b9470adf2b9a88f3" providerId="LiveId" clId="{30157C50-BF01-4A4F-A53F-370C8B9F4589}" dt="2020-05-15T22:13:02.722" v="2335" actId="1076"/>
        <pc:sldMkLst>
          <pc:docMk/>
          <pc:sldMk cId="275526215" sldId="384"/>
        </pc:sldMkLst>
        <pc:spChg chg="del">
          <ac:chgData name="Athos Petri Damiani" userId="b9470adf2b9a88f3" providerId="LiveId" clId="{30157C50-BF01-4A4F-A53F-370C8B9F4589}" dt="2020-05-15T19:52:58.470" v="1460" actId="478"/>
          <ac:spMkLst>
            <pc:docMk/>
            <pc:sldMk cId="275526215" sldId="384"/>
            <ac:spMk id="28" creationId="{130AA66F-145B-4E8D-BC02-CD29175D9C34}"/>
          </ac:spMkLst>
        </pc:spChg>
        <pc:spChg chg="add del mod">
          <ac:chgData name="Athos Petri Damiani" userId="b9470adf2b9a88f3" providerId="LiveId" clId="{30157C50-BF01-4A4F-A53F-370C8B9F4589}" dt="2020-05-15T22:09:11.629" v="2267"/>
          <ac:spMkLst>
            <pc:docMk/>
            <pc:sldMk cId="275526215" sldId="384"/>
            <ac:spMk id="35" creationId="{EA4330C6-D672-467F-8009-AB766447B59D}"/>
          </ac:spMkLst>
        </pc:spChg>
        <pc:spChg chg="add mod">
          <ac:chgData name="Athos Petri Damiani" userId="b9470adf2b9a88f3" providerId="LiveId" clId="{30157C50-BF01-4A4F-A53F-370C8B9F4589}" dt="2020-05-15T22:13:02.722" v="2335" actId="1076"/>
          <ac:spMkLst>
            <pc:docMk/>
            <pc:sldMk cId="275526215" sldId="384"/>
            <ac:spMk id="37" creationId="{BBEEF31F-CB50-4326-ADF0-2A2DA894FF9F}"/>
          </ac:spMkLst>
        </pc:spChg>
        <pc:graphicFrameChg chg="del">
          <ac:chgData name="Athos Petri Damiani" userId="b9470adf2b9a88f3" providerId="LiveId" clId="{30157C50-BF01-4A4F-A53F-370C8B9F4589}" dt="2020-05-15T19:53:03.815" v="1461" actId="478"/>
          <ac:graphicFrameMkLst>
            <pc:docMk/>
            <pc:sldMk cId="275526215" sldId="384"/>
            <ac:graphicFrameMk id="4" creationId="{0BEB2227-906D-45E0-9DFB-76CE5906DA97}"/>
          </ac:graphicFrameMkLst>
        </pc:graphicFrameChg>
        <pc:graphicFrameChg chg="add mod modGraphic">
          <ac:chgData name="Athos Petri Damiani" userId="b9470adf2b9a88f3" providerId="LiveId" clId="{30157C50-BF01-4A4F-A53F-370C8B9F4589}" dt="2020-05-15T22:11:29.814" v="2283"/>
          <ac:graphicFrameMkLst>
            <pc:docMk/>
            <pc:sldMk cId="275526215" sldId="384"/>
            <ac:graphicFrameMk id="34" creationId="{E1CADB4F-2651-46FA-BFA5-DF40BC9A9578}"/>
          </ac:graphicFrameMkLst>
        </pc:graphicFrameChg>
      </pc:sldChg>
      <pc:sldChg chg="addSp delSp modSp add mod">
        <pc:chgData name="Athos Petri Damiani" userId="b9470adf2b9a88f3" providerId="LiveId" clId="{30157C50-BF01-4A4F-A53F-370C8B9F4589}" dt="2020-05-15T22:14:58.120" v="2367" actId="20577"/>
        <pc:sldMkLst>
          <pc:docMk/>
          <pc:sldMk cId="2546011809" sldId="385"/>
        </pc:sldMkLst>
        <pc:spChg chg="del">
          <ac:chgData name="Athos Petri Damiani" userId="b9470adf2b9a88f3" providerId="LiveId" clId="{30157C50-BF01-4A4F-A53F-370C8B9F4589}" dt="2020-05-15T19:53:14.680" v="1465" actId="478"/>
          <ac:spMkLst>
            <pc:docMk/>
            <pc:sldMk cId="2546011809" sldId="385"/>
            <ac:spMk id="28" creationId="{130AA66F-145B-4E8D-BC02-CD29175D9C34}"/>
          </ac:spMkLst>
        </pc:spChg>
        <pc:spChg chg="add del mod">
          <ac:chgData name="Athos Petri Damiani" userId="b9470adf2b9a88f3" providerId="LiveId" clId="{30157C50-BF01-4A4F-A53F-370C8B9F4589}" dt="2020-05-15T22:09:10.752" v="2266"/>
          <ac:spMkLst>
            <pc:docMk/>
            <pc:sldMk cId="2546011809" sldId="385"/>
            <ac:spMk id="41" creationId="{8AE917CE-099F-44CA-A406-8A10231DB1E2}"/>
          </ac:spMkLst>
        </pc:spChg>
        <pc:spChg chg="add mod">
          <ac:chgData name="Athos Petri Damiani" userId="b9470adf2b9a88f3" providerId="LiveId" clId="{30157C50-BF01-4A4F-A53F-370C8B9F4589}" dt="2020-05-15T22:14:58.120" v="2367" actId="20577"/>
          <ac:spMkLst>
            <pc:docMk/>
            <pc:sldMk cId="2546011809" sldId="385"/>
            <ac:spMk id="42" creationId="{FD4BC7B4-A8C4-47EC-A25E-939AB961BC54}"/>
          </ac:spMkLst>
        </pc:spChg>
        <pc:graphicFrameChg chg="del">
          <ac:chgData name="Athos Petri Damiani" userId="b9470adf2b9a88f3" providerId="LiveId" clId="{30157C50-BF01-4A4F-A53F-370C8B9F4589}" dt="2020-05-15T19:53:12.091" v="1463" actId="478"/>
          <ac:graphicFrameMkLst>
            <pc:docMk/>
            <pc:sldMk cId="2546011809" sldId="385"/>
            <ac:graphicFrameMk id="4" creationId="{0BEB2227-906D-45E0-9DFB-76CE5906DA97}"/>
          </ac:graphicFrameMkLst>
        </pc:graphicFrameChg>
        <pc:graphicFrameChg chg="add mod modGraphic">
          <ac:chgData name="Athos Petri Damiani" userId="b9470adf2b9a88f3" providerId="LiveId" clId="{30157C50-BF01-4A4F-A53F-370C8B9F4589}" dt="2020-05-15T22:14:26.360" v="2349" actId="207"/>
          <ac:graphicFrameMkLst>
            <pc:docMk/>
            <pc:sldMk cId="2546011809" sldId="385"/>
            <ac:graphicFrameMk id="38" creationId="{5D9481ED-9920-4AEA-8337-78F3DC4E258C}"/>
          </ac:graphicFrameMkLst>
        </pc:graphicFrameChg>
      </pc:sldChg>
      <pc:sldChg chg="addSp delSp modSp add mod">
        <pc:chgData name="Athos Petri Damiani" userId="b9470adf2b9a88f3" providerId="LiveId" clId="{30157C50-BF01-4A4F-A53F-370C8B9F4589}" dt="2020-05-15T22:23:04.925" v="2518" actId="9405"/>
        <pc:sldMkLst>
          <pc:docMk/>
          <pc:sldMk cId="3106232114" sldId="386"/>
        </pc:sldMkLst>
        <pc:spChg chg="del">
          <ac:chgData name="Athos Petri Damiani" userId="b9470adf2b9a88f3" providerId="LiveId" clId="{30157C50-BF01-4A4F-A53F-370C8B9F4589}" dt="2020-05-15T19:53:24.620" v="1468" actId="478"/>
          <ac:spMkLst>
            <pc:docMk/>
            <pc:sldMk cId="3106232114" sldId="386"/>
            <ac:spMk id="28" creationId="{130AA66F-145B-4E8D-BC02-CD29175D9C34}"/>
          </ac:spMkLst>
        </pc:spChg>
        <pc:spChg chg="add del mod">
          <ac:chgData name="Athos Petri Damiani" userId="b9470adf2b9a88f3" providerId="LiveId" clId="{30157C50-BF01-4A4F-A53F-370C8B9F4589}" dt="2020-05-15T22:09:09.970" v="2265"/>
          <ac:spMkLst>
            <pc:docMk/>
            <pc:sldMk cId="3106232114" sldId="386"/>
            <ac:spMk id="51" creationId="{31CBD14D-20A5-4E53-BDA9-F9D2CB5D97B5}"/>
          </ac:spMkLst>
        </pc:spChg>
        <pc:spChg chg="add mod">
          <ac:chgData name="Athos Petri Damiani" userId="b9470adf2b9a88f3" providerId="LiveId" clId="{30157C50-BF01-4A4F-A53F-370C8B9F4589}" dt="2020-05-15T22:15:26.727" v="2387" actId="20577"/>
          <ac:spMkLst>
            <pc:docMk/>
            <pc:sldMk cId="3106232114" sldId="386"/>
            <ac:spMk id="65" creationId="{09003D20-C082-47CE-86F0-C55525157717}"/>
          </ac:spMkLst>
        </pc:spChg>
        <pc:grpChg chg="del mod">
          <ac:chgData name="Athos Petri Damiani" userId="b9470adf2b9a88f3" providerId="LiveId" clId="{30157C50-BF01-4A4F-A53F-370C8B9F4589}" dt="2020-05-15T22:20:29.243" v="2433"/>
          <ac:grpSpMkLst>
            <pc:docMk/>
            <pc:sldMk cId="3106232114" sldId="386"/>
            <ac:grpSpMk id="12" creationId="{8E3011FA-4DF5-433C-B3F2-91DDD95E1225}"/>
          </ac:grpSpMkLst>
        </pc:grpChg>
        <pc:grpChg chg="add del mod">
          <ac:chgData name="Athos Petri Damiani" userId="b9470adf2b9a88f3" providerId="LiveId" clId="{30157C50-BF01-4A4F-A53F-370C8B9F4589}" dt="2020-05-15T22:22:55.300" v="2510"/>
          <ac:grpSpMkLst>
            <pc:docMk/>
            <pc:sldMk cId="3106232114" sldId="386"/>
            <ac:grpSpMk id="14" creationId="{9DFDCA7D-ABCB-454B-AC47-0C58DF848B94}"/>
          </ac:grpSpMkLst>
        </pc:grpChg>
        <pc:grpChg chg="add del mod">
          <ac:chgData name="Athos Petri Damiani" userId="b9470adf2b9a88f3" providerId="LiveId" clId="{30157C50-BF01-4A4F-A53F-370C8B9F4589}" dt="2020-05-15T22:20:46.815" v="2464"/>
          <ac:grpSpMkLst>
            <pc:docMk/>
            <pc:sldMk cId="3106232114" sldId="386"/>
            <ac:grpSpMk id="76" creationId="{892CBAA3-50A6-479B-A602-B3D087453FAC}"/>
          </ac:grpSpMkLst>
        </pc:grpChg>
        <pc:grpChg chg="mod">
          <ac:chgData name="Athos Petri Damiani" userId="b9470adf2b9a88f3" providerId="LiveId" clId="{30157C50-BF01-4A4F-A53F-370C8B9F4589}" dt="2020-05-15T22:20:45.835" v="2459"/>
          <ac:grpSpMkLst>
            <pc:docMk/>
            <pc:sldMk cId="3106232114" sldId="386"/>
            <ac:grpSpMk id="84" creationId="{1738C920-C923-4AEF-9108-C1B19F9FA49B}"/>
          </ac:grpSpMkLst>
        </pc:grpChg>
        <pc:grpChg chg="del mod">
          <ac:chgData name="Athos Petri Damiani" userId="b9470adf2b9a88f3" providerId="LiveId" clId="{30157C50-BF01-4A4F-A53F-370C8B9F4589}" dt="2020-05-15T22:22:55.300" v="2509"/>
          <ac:grpSpMkLst>
            <pc:docMk/>
            <pc:sldMk cId="3106232114" sldId="386"/>
            <ac:grpSpMk id="92" creationId="{ABBDA657-26D7-4FC0-8043-A56C34C5970F}"/>
          </ac:grpSpMkLst>
        </pc:grpChg>
        <pc:grpChg chg="del mod">
          <ac:chgData name="Athos Petri Damiani" userId="b9470adf2b9a88f3" providerId="LiveId" clId="{30157C50-BF01-4A4F-A53F-370C8B9F4589}" dt="2020-05-15T22:22:55.297" v="2500"/>
          <ac:grpSpMkLst>
            <pc:docMk/>
            <pc:sldMk cId="3106232114" sldId="386"/>
            <ac:grpSpMk id="93" creationId="{00CB19D9-5303-4F95-9652-A41E72BEB443}"/>
          </ac:grpSpMkLst>
        </pc:grpChg>
        <pc:grpChg chg="del mod">
          <ac:chgData name="Athos Petri Damiani" userId="b9470adf2b9a88f3" providerId="LiveId" clId="{30157C50-BF01-4A4F-A53F-370C8B9F4589}" dt="2020-05-15T22:22:55.300" v="2508"/>
          <ac:grpSpMkLst>
            <pc:docMk/>
            <pc:sldMk cId="3106232114" sldId="386"/>
            <ac:grpSpMk id="97" creationId="{54A41CE8-2BB1-444D-AEF7-A73136BE3A7C}"/>
          </ac:grpSpMkLst>
        </pc:grpChg>
        <pc:graphicFrameChg chg="del">
          <ac:chgData name="Athos Petri Damiani" userId="b9470adf2b9a88f3" providerId="LiveId" clId="{30157C50-BF01-4A4F-A53F-370C8B9F4589}" dt="2020-05-15T19:53:20.761" v="1466" actId="478"/>
          <ac:graphicFrameMkLst>
            <pc:docMk/>
            <pc:sldMk cId="3106232114" sldId="386"/>
            <ac:graphicFrameMk id="4" creationId="{0BEB2227-906D-45E0-9DFB-76CE5906DA97}"/>
          </ac:graphicFrameMkLst>
        </pc:graphicFrameChg>
        <pc:graphicFrameChg chg="add mod">
          <ac:chgData name="Athos Petri Damiani" userId="b9470adf2b9a88f3" providerId="LiveId" clId="{30157C50-BF01-4A4F-A53F-370C8B9F4589}" dt="2020-05-15T19:53:22.589" v="1467"/>
          <ac:graphicFrameMkLst>
            <pc:docMk/>
            <pc:sldMk cId="3106232114" sldId="386"/>
            <ac:graphicFrameMk id="50" creationId="{83369591-68B4-4D24-B48E-E78BF643AC22}"/>
          </ac:graphicFrameMkLst>
        </pc:graphicFrameChg>
        <pc:inkChg chg="add">
          <ac:chgData name="Athos Petri Damiani" userId="b9470adf2b9a88f3" providerId="LiveId" clId="{30157C50-BF01-4A4F-A53F-370C8B9F4589}" dt="2020-05-15T22:20:18.427" v="2427" actId="9405"/>
          <ac:inkMkLst>
            <pc:docMk/>
            <pc:sldMk cId="3106232114" sldId="386"/>
            <ac:inkMk id="2" creationId="{07269E8C-B27A-452D-ABA2-D15323AEA0BC}"/>
          </ac:inkMkLst>
        </pc:inkChg>
        <pc:inkChg chg="add del mod">
          <ac:chgData name="Athos Petri Damiani" userId="b9470adf2b9a88f3" providerId="LiveId" clId="{30157C50-BF01-4A4F-A53F-370C8B9F4589}" dt="2020-05-15T22:22:55.296" v="2499"/>
          <ac:inkMkLst>
            <pc:docMk/>
            <pc:sldMk cId="3106232114" sldId="386"/>
            <ac:inkMk id="5" creationId="{89E313E0-2C50-47A4-9BBD-2DAA639FA3A6}"/>
          </ac:inkMkLst>
        </pc:inkChg>
        <pc:inkChg chg="add del mod">
          <ac:chgData name="Athos Petri Damiani" userId="b9470adf2b9a88f3" providerId="LiveId" clId="{30157C50-BF01-4A4F-A53F-370C8B9F4589}" dt="2020-05-15T22:22:55.297" v="2502"/>
          <ac:inkMkLst>
            <pc:docMk/>
            <pc:sldMk cId="3106232114" sldId="386"/>
            <ac:inkMk id="7" creationId="{0269360E-BD4A-4E71-B1CC-3EF5476B1CE3}"/>
          </ac:inkMkLst>
        </pc:inkChg>
        <pc:inkChg chg="add del mod">
          <ac:chgData name="Athos Petri Damiani" userId="b9470adf2b9a88f3" providerId="LiveId" clId="{30157C50-BF01-4A4F-A53F-370C8B9F4589}" dt="2020-05-15T22:22:55.300" v="2513"/>
          <ac:inkMkLst>
            <pc:docMk/>
            <pc:sldMk cId="3106232114" sldId="386"/>
            <ac:inkMk id="8" creationId="{E01857B5-6C6C-48B1-9FDE-61AC7480BD4E}"/>
          </ac:inkMkLst>
        </pc:inkChg>
        <pc:inkChg chg="add del mod">
          <ac:chgData name="Athos Petri Damiani" userId="b9470adf2b9a88f3" providerId="LiveId" clId="{30157C50-BF01-4A4F-A53F-370C8B9F4589}" dt="2020-05-15T22:22:55.300" v="2510"/>
          <ac:inkMkLst>
            <pc:docMk/>
            <pc:sldMk cId="3106232114" sldId="386"/>
            <ac:inkMk id="10" creationId="{260EAE56-C060-4F26-A95F-A22C64285DF8}"/>
          </ac:inkMkLst>
        </pc:inkChg>
        <pc:inkChg chg="add del mod">
          <ac:chgData name="Athos Petri Damiani" userId="b9470adf2b9a88f3" providerId="LiveId" clId="{30157C50-BF01-4A4F-A53F-370C8B9F4589}" dt="2020-05-15T22:22:55.297" v="2503"/>
          <ac:inkMkLst>
            <pc:docMk/>
            <pc:sldMk cId="3106232114" sldId="386"/>
            <ac:inkMk id="11" creationId="{ADCC05E6-399B-44BC-A15A-2ADFC62DB443}"/>
          </ac:inkMkLst>
        </pc:inkChg>
        <pc:inkChg chg="add del mod">
          <ac:chgData name="Athos Petri Damiani" userId="b9470adf2b9a88f3" providerId="LiveId" clId="{30157C50-BF01-4A4F-A53F-370C8B9F4589}" dt="2020-05-15T22:22:55.299" v="2505"/>
          <ac:inkMkLst>
            <pc:docMk/>
            <pc:sldMk cId="3106232114" sldId="386"/>
            <ac:inkMk id="15" creationId="{33AD39B4-5007-410D-8F98-94A975061B42}"/>
          </ac:inkMkLst>
        </pc:inkChg>
        <pc:inkChg chg="add del mod">
          <ac:chgData name="Athos Petri Damiani" userId="b9470adf2b9a88f3" providerId="LiveId" clId="{30157C50-BF01-4A4F-A53F-370C8B9F4589}" dt="2020-05-15T22:22:55.301" v="2515"/>
          <ac:inkMkLst>
            <pc:docMk/>
            <pc:sldMk cId="3106232114" sldId="386"/>
            <ac:inkMk id="19" creationId="{14C4D2AF-B4AF-4E17-94E7-F210EB87DAB4}"/>
          </ac:inkMkLst>
        </pc:inkChg>
        <pc:inkChg chg="add del mod">
          <ac:chgData name="Athos Petri Damiani" userId="b9470adf2b9a88f3" providerId="LiveId" clId="{30157C50-BF01-4A4F-A53F-370C8B9F4589}" dt="2020-05-15T22:20:50.247" v="2479" actId="9405"/>
          <ac:inkMkLst>
            <pc:docMk/>
            <pc:sldMk cId="3106232114" sldId="386"/>
            <ac:inkMk id="20" creationId="{ADE069A1-A0FC-4231-9757-690094D5BDEC}"/>
          </ac:inkMkLst>
        </pc:inkChg>
        <pc:inkChg chg="add del mod">
          <ac:chgData name="Athos Petri Damiani" userId="b9470adf2b9a88f3" providerId="LiveId" clId="{30157C50-BF01-4A4F-A53F-370C8B9F4589}" dt="2020-05-15T22:20:50.234" v="2478" actId="9405"/>
          <ac:inkMkLst>
            <pc:docMk/>
            <pc:sldMk cId="3106232114" sldId="386"/>
            <ac:inkMk id="35" creationId="{F424B920-DB7C-4CCC-AD70-A951BDCC661E}"/>
          </ac:inkMkLst>
        </pc:inkChg>
        <pc:inkChg chg="add del mod">
          <ac:chgData name="Athos Petri Damiani" userId="b9470adf2b9a88f3" providerId="LiveId" clId="{30157C50-BF01-4A4F-A53F-370C8B9F4589}" dt="2020-05-15T22:20:50.187" v="2477" actId="9405"/>
          <ac:inkMkLst>
            <pc:docMk/>
            <pc:sldMk cId="3106232114" sldId="386"/>
            <ac:inkMk id="36" creationId="{F54E1774-450D-4039-846C-DFA888010B9A}"/>
          </ac:inkMkLst>
        </pc:inkChg>
        <pc:inkChg chg="add del mod">
          <ac:chgData name="Athos Petri Damiani" userId="b9470adf2b9a88f3" providerId="LiveId" clId="{30157C50-BF01-4A4F-A53F-370C8B9F4589}" dt="2020-05-15T22:20:49.702" v="2476" actId="9405"/>
          <ac:inkMkLst>
            <pc:docMk/>
            <pc:sldMk cId="3106232114" sldId="386"/>
            <ac:inkMk id="37" creationId="{73D241CE-FFE6-47FB-B15B-A794841998E6}"/>
          </ac:inkMkLst>
        </pc:inkChg>
        <pc:inkChg chg="add del mod">
          <ac:chgData name="Athos Petri Damiani" userId="b9470adf2b9a88f3" providerId="LiveId" clId="{30157C50-BF01-4A4F-A53F-370C8B9F4589}" dt="2020-05-15T22:20:49.448" v="2475" actId="9405"/>
          <ac:inkMkLst>
            <pc:docMk/>
            <pc:sldMk cId="3106232114" sldId="386"/>
            <ac:inkMk id="38" creationId="{36035945-3026-4B45-865D-1970183F0C4B}"/>
          </ac:inkMkLst>
        </pc:inkChg>
        <pc:inkChg chg="add del mod">
          <ac:chgData name="Athos Petri Damiani" userId="b9470adf2b9a88f3" providerId="LiveId" clId="{30157C50-BF01-4A4F-A53F-370C8B9F4589}" dt="2020-05-15T22:20:49.272" v="2474" actId="9405"/>
          <ac:inkMkLst>
            <pc:docMk/>
            <pc:sldMk cId="3106232114" sldId="386"/>
            <ac:inkMk id="41" creationId="{D1761267-521F-40D3-A3AD-5EF1C5EE43E9}"/>
          </ac:inkMkLst>
        </pc:inkChg>
        <pc:inkChg chg="add del mod">
          <ac:chgData name="Athos Petri Damiani" userId="b9470adf2b9a88f3" providerId="LiveId" clId="{30157C50-BF01-4A4F-A53F-370C8B9F4589}" dt="2020-05-15T22:20:49.069" v="2473" actId="9405"/>
          <ac:inkMkLst>
            <pc:docMk/>
            <pc:sldMk cId="3106232114" sldId="386"/>
            <ac:inkMk id="42" creationId="{F94AD80D-6060-482C-A69F-30148EC23441}"/>
          </ac:inkMkLst>
        </pc:inkChg>
        <pc:inkChg chg="add del mod">
          <ac:chgData name="Athos Petri Damiani" userId="b9470adf2b9a88f3" providerId="LiveId" clId="{30157C50-BF01-4A4F-A53F-370C8B9F4589}" dt="2020-05-15T22:20:48.301" v="2472" actId="9405"/>
          <ac:inkMkLst>
            <pc:docMk/>
            <pc:sldMk cId="3106232114" sldId="386"/>
            <ac:inkMk id="47" creationId="{2346CC88-F09D-4988-BAF9-14A9FF22A6FE}"/>
          </ac:inkMkLst>
        </pc:inkChg>
        <pc:inkChg chg="add del mod">
          <ac:chgData name="Athos Petri Damiani" userId="b9470adf2b9a88f3" providerId="LiveId" clId="{30157C50-BF01-4A4F-A53F-370C8B9F4589}" dt="2020-05-15T22:20:48.104" v="2471" actId="9405"/>
          <ac:inkMkLst>
            <pc:docMk/>
            <pc:sldMk cId="3106232114" sldId="386"/>
            <ac:inkMk id="48" creationId="{20BD9DF9-458C-4BA6-81CB-8FD233639120}"/>
          </ac:inkMkLst>
        </pc:inkChg>
        <pc:inkChg chg="add del mod">
          <ac:chgData name="Athos Petri Damiani" userId="b9470adf2b9a88f3" providerId="LiveId" clId="{30157C50-BF01-4A4F-A53F-370C8B9F4589}" dt="2020-05-15T22:20:47.903" v="2470" actId="9405"/>
          <ac:inkMkLst>
            <pc:docMk/>
            <pc:sldMk cId="3106232114" sldId="386"/>
            <ac:inkMk id="66" creationId="{3B649E0D-BCBA-4961-923E-C1969E6D34AA}"/>
          </ac:inkMkLst>
        </pc:inkChg>
        <pc:inkChg chg="add del mod">
          <ac:chgData name="Athos Petri Damiani" userId="b9470adf2b9a88f3" providerId="LiveId" clId="{30157C50-BF01-4A4F-A53F-370C8B9F4589}" dt="2020-05-15T22:20:47.750" v="2469" actId="9405"/>
          <ac:inkMkLst>
            <pc:docMk/>
            <pc:sldMk cId="3106232114" sldId="386"/>
            <ac:inkMk id="67" creationId="{65F8E26D-A707-45C1-A5DA-E0A6FF9DCC86}"/>
          </ac:inkMkLst>
        </pc:inkChg>
        <pc:inkChg chg="add del mod">
          <ac:chgData name="Athos Petri Damiani" userId="b9470adf2b9a88f3" providerId="LiveId" clId="{30157C50-BF01-4A4F-A53F-370C8B9F4589}" dt="2020-05-15T22:20:47.547" v="2468" actId="9405"/>
          <ac:inkMkLst>
            <pc:docMk/>
            <pc:sldMk cId="3106232114" sldId="386"/>
            <ac:inkMk id="69" creationId="{A7F65AF7-906D-4BFF-AFF0-A884ABFA2A6D}"/>
          </ac:inkMkLst>
        </pc:inkChg>
        <pc:inkChg chg="add del mod">
          <ac:chgData name="Athos Petri Damiani" userId="b9470adf2b9a88f3" providerId="LiveId" clId="{30157C50-BF01-4A4F-A53F-370C8B9F4589}" dt="2020-05-15T22:20:47.362" v="2467" actId="9405"/>
          <ac:inkMkLst>
            <pc:docMk/>
            <pc:sldMk cId="3106232114" sldId="386"/>
            <ac:inkMk id="71" creationId="{4604856B-A1E5-4775-822E-C56F09F9CD26}"/>
          </ac:inkMkLst>
        </pc:inkChg>
        <pc:inkChg chg="add del mod">
          <ac:chgData name="Athos Petri Damiani" userId="b9470adf2b9a88f3" providerId="LiveId" clId="{30157C50-BF01-4A4F-A53F-370C8B9F4589}" dt="2020-05-15T22:20:47.203" v="2466" actId="9405"/>
          <ac:inkMkLst>
            <pc:docMk/>
            <pc:sldMk cId="3106232114" sldId="386"/>
            <ac:inkMk id="72" creationId="{2CC8F2AD-6252-47AB-8E20-B86FE437960D}"/>
          </ac:inkMkLst>
        </pc:inkChg>
        <pc:inkChg chg="add del mod">
          <ac:chgData name="Athos Petri Damiani" userId="b9470adf2b9a88f3" providerId="LiveId" clId="{30157C50-BF01-4A4F-A53F-370C8B9F4589}" dt="2020-05-15T22:20:46.990" v="2465" actId="9405"/>
          <ac:inkMkLst>
            <pc:docMk/>
            <pc:sldMk cId="3106232114" sldId="386"/>
            <ac:inkMk id="74" creationId="{4B1781CC-C1AB-4AF0-A979-07185A9854F8}"/>
          </ac:inkMkLst>
        </pc:inkChg>
        <pc:inkChg chg="add del mod">
          <ac:chgData name="Athos Petri Damiani" userId="b9470adf2b9a88f3" providerId="LiveId" clId="{30157C50-BF01-4A4F-A53F-370C8B9F4589}" dt="2020-05-15T22:20:46.815" v="2464"/>
          <ac:inkMkLst>
            <pc:docMk/>
            <pc:sldMk cId="3106232114" sldId="386"/>
            <ac:inkMk id="75" creationId="{37327EB4-1E32-42A3-B477-CF3AAF2C49F3}"/>
          </ac:inkMkLst>
        </pc:inkChg>
        <pc:inkChg chg="add del mod">
          <ac:chgData name="Athos Petri Damiani" userId="b9470adf2b9a88f3" providerId="LiveId" clId="{30157C50-BF01-4A4F-A53F-370C8B9F4589}" dt="2020-05-15T22:20:46.650" v="2462" actId="9405"/>
          <ac:inkMkLst>
            <pc:docMk/>
            <pc:sldMk cId="3106232114" sldId="386"/>
            <ac:inkMk id="77" creationId="{5058838C-9AE6-4CBA-AD41-585AE671C7AF}"/>
          </ac:inkMkLst>
        </pc:inkChg>
        <pc:inkChg chg="add del mod">
          <ac:chgData name="Athos Petri Damiani" userId="b9470adf2b9a88f3" providerId="LiveId" clId="{30157C50-BF01-4A4F-A53F-370C8B9F4589}" dt="2020-05-15T22:20:46.445" v="2461" actId="9405"/>
          <ac:inkMkLst>
            <pc:docMk/>
            <pc:sldMk cId="3106232114" sldId="386"/>
            <ac:inkMk id="78" creationId="{829537B9-9B03-47B5-AD05-0C69E3E8A625}"/>
          </ac:inkMkLst>
        </pc:inkChg>
        <pc:inkChg chg="add del mod">
          <ac:chgData name="Athos Petri Damiani" userId="b9470adf2b9a88f3" providerId="LiveId" clId="{30157C50-BF01-4A4F-A53F-370C8B9F4589}" dt="2020-05-15T22:20:46.197" v="2460" actId="9405"/>
          <ac:inkMkLst>
            <pc:docMk/>
            <pc:sldMk cId="3106232114" sldId="386"/>
            <ac:inkMk id="79" creationId="{4D83BD71-78E4-4B9B-ABDD-CE294849477B}"/>
          </ac:inkMkLst>
        </pc:inkChg>
        <pc:inkChg chg="add del mod">
          <ac:chgData name="Athos Petri Damiani" userId="b9470adf2b9a88f3" providerId="LiveId" clId="{30157C50-BF01-4A4F-A53F-370C8B9F4589}" dt="2020-05-15T22:20:45.835" v="2459"/>
          <ac:inkMkLst>
            <pc:docMk/>
            <pc:sldMk cId="3106232114" sldId="386"/>
            <ac:inkMk id="83" creationId="{4C4FB2BB-BEB5-4386-83D0-6B9740853711}"/>
          </ac:inkMkLst>
        </pc:inkChg>
        <pc:inkChg chg="add del">
          <ac:chgData name="Athos Petri Damiani" userId="b9470adf2b9a88f3" providerId="LiveId" clId="{30157C50-BF01-4A4F-A53F-370C8B9F4589}" dt="2020-05-15T22:22:55.297" v="2501"/>
          <ac:inkMkLst>
            <pc:docMk/>
            <pc:sldMk cId="3106232114" sldId="386"/>
            <ac:inkMk id="85" creationId="{A85330A8-CB5B-4DD4-A69C-781D0D3582F7}"/>
          </ac:inkMkLst>
        </pc:inkChg>
        <pc:inkChg chg="add del">
          <ac:chgData name="Athos Petri Damiani" userId="b9470adf2b9a88f3" providerId="LiveId" clId="{30157C50-BF01-4A4F-A53F-370C8B9F4589}" dt="2020-05-15T22:22:55.296" v="2497"/>
          <ac:inkMkLst>
            <pc:docMk/>
            <pc:sldMk cId="3106232114" sldId="386"/>
            <ac:inkMk id="86" creationId="{DED27E3D-E99F-4ECC-95AD-03FA1B282867}"/>
          </ac:inkMkLst>
        </pc:inkChg>
        <pc:inkChg chg="add del mod">
          <ac:chgData name="Athos Petri Damiani" userId="b9470adf2b9a88f3" providerId="LiveId" clId="{30157C50-BF01-4A4F-A53F-370C8B9F4589}" dt="2020-05-15T22:22:55.297" v="2500"/>
          <ac:inkMkLst>
            <pc:docMk/>
            <pc:sldMk cId="3106232114" sldId="386"/>
            <ac:inkMk id="87" creationId="{CE665F56-E38F-4782-A337-4868769914ED}"/>
          </ac:inkMkLst>
        </pc:inkChg>
        <pc:inkChg chg="add del mod">
          <ac:chgData name="Athos Petri Damiani" userId="b9470adf2b9a88f3" providerId="LiveId" clId="{30157C50-BF01-4A4F-A53F-370C8B9F4589}" dt="2020-05-15T22:22:55.299" v="2504"/>
          <ac:inkMkLst>
            <pc:docMk/>
            <pc:sldMk cId="3106232114" sldId="386"/>
            <ac:inkMk id="88" creationId="{D7C378B2-A3AC-462A-8CCF-150FE41D9F7F}"/>
          </ac:inkMkLst>
        </pc:inkChg>
        <pc:inkChg chg="add del mod">
          <ac:chgData name="Athos Petri Damiani" userId="b9470adf2b9a88f3" providerId="LiveId" clId="{30157C50-BF01-4A4F-A53F-370C8B9F4589}" dt="2020-05-15T22:22:55.300" v="2509"/>
          <ac:inkMkLst>
            <pc:docMk/>
            <pc:sldMk cId="3106232114" sldId="386"/>
            <ac:inkMk id="89" creationId="{30260A7B-1BA0-4E12-822C-6461742A5F68}"/>
          </ac:inkMkLst>
        </pc:inkChg>
        <pc:inkChg chg="add del mod">
          <ac:chgData name="Athos Petri Damiani" userId="b9470adf2b9a88f3" providerId="LiveId" clId="{30157C50-BF01-4A4F-A53F-370C8B9F4589}" dt="2020-05-15T22:22:55.300" v="2507"/>
          <ac:inkMkLst>
            <pc:docMk/>
            <pc:sldMk cId="3106232114" sldId="386"/>
            <ac:inkMk id="90" creationId="{FD16C5D8-ED4F-4F5D-8096-23C935D109BE}"/>
          </ac:inkMkLst>
        </pc:inkChg>
        <pc:inkChg chg="add del mod">
          <ac:chgData name="Athos Petri Damiani" userId="b9470adf2b9a88f3" providerId="LiveId" clId="{30157C50-BF01-4A4F-A53F-370C8B9F4589}" dt="2020-05-15T22:22:55.300" v="2512"/>
          <ac:inkMkLst>
            <pc:docMk/>
            <pc:sldMk cId="3106232114" sldId="386"/>
            <ac:inkMk id="91" creationId="{57288D8C-C36D-4443-93A2-02EF85D2CCA1}"/>
          </ac:inkMkLst>
        </pc:inkChg>
        <pc:inkChg chg="add del">
          <ac:chgData name="Athos Petri Damiani" userId="b9470adf2b9a88f3" providerId="LiveId" clId="{30157C50-BF01-4A4F-A53F-370C8B9F4589}" dt="2020-05-15T22:22:55.295" v="2496"/>
          <ac:inkMkLst>
            <pc:docMk/>
            <pc:sldMk cId="3106232114" sldId="386"/>
            <ac:inkMk id="94" creationId="{563DC906-9714-40F1-8A17-34C07CD53281}"/>
          </ac:inkMkLst>
        </pc:inkChg>
        <pc:inkChg chg="add del mod">
          <ac:chgData name="Athos Petri Damiani" userId="b9470adf2b9a88f3" providerId="LiveId" clId="{30157C50-BF01-4A4F-A53F-370C8B9F4589}" dt="2020-05-15T22:22:55.300" v="2508"/>
          <ac:inkMkLst>
            <pc:docMk/>
            <pc:sldMk cId="3106232114" sldId="386"/>
            <ac:inkMk id="95" creationId="{E4700A75-B140-4787-83EB-D50C32F9E8DD}"/>
          </ac:inkMkLst>
        </pc:inkChg>
        <pc:inkChg chg="add del mod">
          <ac:chgData name="Athos Petri Damiani" userId="b9470adf2b9a88f3" providerId="LiveId" clId="{30157C50-BF01-4A4F-A53F-370C8B9F4589}" dt="2020-05-15T22:22:55.300" v="2511"/>
          <ac:inkMkLst>
            <pc:docMk/>
            <pc:sldMk cId="3106232114" sldId="386"/>
            <ac:inkMk id="96" creationId="{2500EFB2-DEC5-4F4E-89C9-70E111913EA3}"/>
          </ac:inkMkLst>
        </pc:inkChg>
        <pc:inkChg chg="add del">
          <ac:chgData name="Athos Petri Damiani" userId="b9470adf2b9a88f3" providerId="LiveId" clId="{30157C50-BF01-4A4F-A53F-370C8B9F4589}" dt="2020-05-15T22:22:55.301" v="2516"/>
          <ac:inkMkLst>
            <pc:docMk/>
            <pc:sldMk cId="3106232114" sldId="386"/>
            <ac:inkMk id="98" creationId="{D21475F4-5659-4FF2-B621-2D0D3102C044}"/>
          </ac:inkMkLst>
        </pc:inkChg>
        <pc:inkChg chg="add del">
          <ac:chgData name="Athos Petri Damiani" userId="b9470adf2b9a88f3" providerId="LiveId" clId="{30157C50-BF01-4A4F-A53F-370C8B9F4589}" dt="2020-05-15T22:22:55.300" v="2514"/>
          <ac:inkMkLst>
            <pc:docMk/>
            <pc:sldMk cId="3106232114" sldId="386"/>
            <ac:inkMk id="99" creationId="{1570E6D6-6667-4D3B-B1DF-994EB6D7AF0B}"/>
          </ac:inkMkLst>
        </pc:inkChg>
        <pc:inkChg chg="add del">
          <ac:chgData name="Athos Petri Damiani" userId="b9470adf2b9a88f3" providerId="LiveId" clId="{30157C50-BF01-4A4F-A53F-370C8B9F4589}" dt="2020-05-15T22:22:55.296" v="2498"/>
          <ac:inkMkLst>
            <pc:docMk/>
            <pc:sldMk cId="3106232114" sldId="386"/>
            <ac:inkMk id="100" creationId="{FA8FC477-3D20-4BEF-AC8E-2BDCD247033D}"/>
          </ac:inkMkLst>
        </pc:inkChg>
        <pc:inkChg chg="add del">
          <ac:chgData name="Athos Petri Damiani" userId="b9470adf2b9a88f3" providerId="LiveId" clId="{30157C50-BF01-4A4F-A53F-370C8B9F4589}" dt="2020-05-15T22:22:55.299" v="2506"/>
          <ac:inkMkLst>
            <pc:docMk/>
            <pc:sldMk cId="3106232114" sldId="386"/>
            <ac:inkMk id="101" creationId="{0BA18A92-E1D2-4CA2-B50A-BF5EDAB59B27}"/>
          </ac:inkMkLst>
        </pc:inkChg>
        <pc:inkChg chg="add del">
          <ac:chgData name="Athos Petri Damiani" userId="b9470adf2b9a88f3" providerId="LiveId" clId="{30157C50-BF01-4A4F-A53F-370C8B9F4589}" dt="2020-05-15T22:23:04.925" v="2518" actId="9405"/>
          <ac:inkMkLst>
            <pc:docMk/>
            <pc:sldMk cId="3106232114" sldId="386"/>
            <ac:inkMk id="102" creationId="{7A6E9267-5D65-468F-A2AC-FD84CBE81FBA}"/>
          </ac:inkMkLst>
        </pc:inkChg>
      </pc:sldChg>
      <pc:sldChg chg="delSp add del mod">
        <pc:chgData name="Athos Petri Damiani" userId="b9470adf2b9a88f3" providerId="LiveId" clId="{30157C50-BF01-4A4F-A53F-370C8B9F4589}" dt="2020-05-15T20:05:31.248" v="1633" actId="47"/>
        <pc:sldMkLst>
          <pc:docMk/>
          <pc:sldMk cId="1652938469" sldId="387"/>
        </pc:sldMkLst>
        <pc:spChg chg="del">
          <ac:chgData name="Athos Petri Damiani" userId="b9470adf2b9a88f3" providerId="LiveId" clId="{30157C50-BF01-4A4F-A53F-370C8B9F4589}" dt="2020-05-15T19:54:12.713" v="1471" actId="478"/>
          <ac:spMkLst>
            <pc:docMk/>
            <pc:sldMk cId="1652938469" sldId="387"/>
            <ac:spMk id="3" creationId="{764F90FD-BB63-4D3A-A29C-712483CC4D58}"/>
          </ac:spMkLst>
        </pc:spChg>
        <pc:spChg chg="del">
          <ac:chgData name="Athos Petri Damiani" userId="b9470adf2b9a88f3" providerId="LiveId" clId="{30157C50-BF01-4A4F-A53F-370C8B9F4589}" dt="2020-05-15T19:54:09.553" v="1470" actId="478"/>
          <ac:spMkLst>
            <pc:docMk/>
            <pc:sldMk cId="1652938469" sldId="387"/>
            <ac:spMk id="4" creationId="{D832AAA5-45E0-42D0-BD04-146541CA5AE4}"/>
          </ac:spMkLst>
        </pc:spChg>
        <pc:spChg chg="del">
          <ac:chgData name="Athos Petri Damiani" userId="b9470adf2b9a88f3" providerId="LiveId" clId="{30157C50-BF01-4A4F-A53F-370C8B9F4589}" dt="2020-05-15T19:54:16.196" v="1473" actId="478"/>
          <ac:spMkLst>
            <pc:docMk/>
            <pc:sldMk cId="1652938469" sldId="387"/>
            <ac:spMk id="36" creationId="{6B17BB53-3B0F-4DD9-9F35-6F309F267762}"/>
          </ac:spMkLst>
        </pc:spChg>
        <pc:spChg chg="del">
          <ac:chgData name="Athos Petri Damiani" userId="b9470adf2b9a88f3" providerId="LiveId" clId="{30157C50-BF01-4A4F-A53F-370C8B9F4589}" dt="2020-05-15T19:54:14.389" v="1472" actId="478"/>
          <ac:spMkLst>
            <pc:docMk/>
            <pc:sldMk cId="1652938469" sldId="387"/>
            <ac:spMk id="38" creationId="{39D081B7-353F-4F16-BEEE-6AD1E3D2C7F6}"/>
          </ac:spMkLst>
        </pc:spChg>
      </pc:sldChg>
      <pc:sldChg chg="addSp delSp modSp add mod">
        <pc:chgData name="Athos Petri Damiani" userId="b9470adf2b9a88f3" providerId="LiveId" clId="{30157C50-BF01-4A4F-A53F-370C8B9F4589}" dt="2020-05-15T21:56:48.765" v="2117" actId="20577"/>
        <pc:sldMkLst>
          <pc:docMk/>
          <pc:sldMk cId="2712778415" sldId="388"/>
        </pc:sldMkLst>
        <pc:spChg chg="del">
          <ac:chgData name="Athos Petri Damiani" userId="b9470adf2b9a88f3" providerId="LiveId" clId="{30157C50-BF01-4A4F-A53F-370C8B9F4589}" dt="2020-05-15T19:55:21.753" v="1478" actId="478"/>
          <ac:spMkLst>
            <pc:docMk/>
            <pc:sldMk cId="2712778415" sldId="388"/>
            <ac:spMk id="2" creationId="{83B6B6CF-BAAC-4BC3-A325-32DEB31E0E30}"/>
          </ac:spMkLst>
        </pc:spChg>
        <pc:spChg chg="del">
          <ac:chgData name="Athos Petri Damiani" userId="b9470adf2b9a88f3" providerId="LiveId" clId="{30157C50-BF01-4A4F-A53F-370C8B9F4589}" dt="2020-05-15T19:55:18.520" v="1477" actId="478"/>
          <ac:spMkLst>
            <pc:docMk/>
            <pc:sldMk cId="2712778415" sldId="388"/>
            <ac:spMk id="3" creationId="{764F90FD-BB63-4D3A-A29C-712483CC4D58}"/>
          </ac:spMkLst>
        </pc:spChg>
        <pc:spChg chg="del">
          <ac:chgData name="Athos Petri Damiani" userId="b9470adf2b9a88f3" providerId="LiveId" clId="{30157C50-BF01-4A4F-A53F-370C8B9F4589}" dt="2020-05-15T19:55:14.476" v="1476" actId="478"/>
          <ac:spMkLst>
            <pc:docMk/>
            <pc:sldMk cId="2712778415" sldId="388"/>
            <ac:spMk id="4" creationId="{D832AAA5-45E0-42D0-BD04-146541CA5AE4}"/>
          </ac:spMkLst>
        </pc:spChg>
        <pc:spChg chg="mod">
          <ac:chgData name="Athos Petri Damiani" userId="b9470adf2b9a88f3" providerId="LiveId" clId="{30157C50-BF01-4A4F-A53F-370C8B9F4589}" dt="2020-05-15T19:57:23.244" v="1490" actId="20577"/>
          <ac:spMkLst>
            <pc:docMk/>
            <pc:sldMk cId="2712778415" sldId="388"/>
            <ac:spMk id="8" creationId="{5BDAE93B-82F7-4F06-905E-4256D01A2FBE}"/>
          </ac:spMkLst>
        </pc:spChg>
        <pc:spChg chg="del">
          <ac:chgData name="Athos Petri Damiani" userId="b9470adf2b9a88f3" providerId="LiveId" clId="{30157C50-BF01-4A4F-A53F-370C8B9F4589}" dt="2020-05-15T19:56:18.888" v="1484" actId="478"/>
          <ac:spMkLst>
            <pc:docMk/>
            <pc:sldMk cId="2712778415" sldId="388"/>
            <ac:spMk id="20" creationId="{8D6006B2-E0C4-489B-BEAA-361EF37FBCB3}"/>
          </ac:spMkLst>
        </pc:spChg>
        <pc:spChg chg="mod">
          <ac:chgData name="Athos Petri Damiani" userId="b9470adf2b9a88f3" providerId="LiveId" clId="{30157C50-BF01-4A4F-A53F-370C8B9F4589}" dt="2020-05-15T19:56:22.018" v="1486" actId="1076"/>
          <ac:spMkLst>
            <pc:docMk/>
            <pc:sldMk cId="2712778415" sldId="388"/>
            <ac:spMk id="26" creationId="{9C1CEC95-C6A2-4E42-A025-9D9764003E84}"/>
          </ac:spMkLst>
        </pc:spChg>
        <pc:spChg chg="del">
          <ac:chgData name="Athos Petri Damiani" userId="b9470adf2b9a88f3" providerId="LiveId" clId="{30157C50-BF01-4A4F-A53F-370C8B9F4589}" dt="2020-05-15T19:56:31.396" v="1487" actId="478"/>
          <ac:spMkLst>
            <pc:docMk/>
            <pc:sldMk cId="2712778415" sldId="388"/>
            <ac:spMk id="35" creationId="{F995E94C-945B-4005-BFEE-0F65E00C10EB}"/>
          </ac:spMkLst>
        </pc:spChg>
        <pc:spChg chg="add mod">
          <ac:chgData name="Athos Petri Damiani" userId="b9470adf2b9a88f3" providerId="LiveId" clId="{30157C50-BF01-4A4F-A53F-370C8B9F4589}" dt="2020-05-15T19:57:24.461" v="1491" actId="20577"/>
          <ac:spMkLst>
            <pc:docMk/>
            <pc:sldMk cId="2712778415" sldId="388"/>
            <ac:spMk id="36" creationId="{67530024-F90C-44EE-8061-1F41525BAD51}"/>
          </ac:spMkLst>
        </pc:spChg>
        <pc:spChg chg="del mod">
          <ac:chgData name="Athos Petri Damiani" userId="b9470adf2b9a88f3" providerId="LiveId" clId="{30157C50-BF01-4A4F-A53F-370C8B9F4589}" dt="2020-05-15T20:05:20.348" v="1630" actId="478"/>
          <ac:spMkLst>
            <pc:docMk/>
            <pc:sldMk cId="2712778415" sldId="388"/>
            <ac:spMk id="38" creationId="{39D081B7-353F-4F16-BEEE-6AD1E3D2C7F6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39" creationId="{BE16D2E7-D196-45E8-97E5-DA1838FCD06B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40" creationId="{C28B6BAA-85B4-42A4-B1E1-9AE3C4F8292C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41" creationId="{B9C46C3A-D28C-4DFB-A413-A7A5ED92F92E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42" creationId="{61CE9AEE-2A5B-4E07-9BCA-04ED2A5CD51A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43" creationId="{0A3DD26E-9218-4545-812C-631E30D72BD4}"/>
          </ac:spMkLst>
        </pc:spChg>
        <pc:spChg chg="add del mod">
          <ac:chgData name="Athos Petri Damiani" userId="b9470adf2b9a88f3" providerId="LiveId" clId="{30157C50-BF01-4A4F-A53F-370C8B9F4589}" dt="2020-05-15T20:02:29.695" v="1546" actId="478"/>
          <ac:spMkLst>
            <pc:docMk/>
            <pc:sldMk cId="2712778415" sldId="388"/>
            <ac:spMk id="48" creationId="{7A1E6B23-719A-49EE-A007-E770D3E75101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50" creationId="{E87F1FB5-BB6B-4C64-BA3E-19D8DC6E37CF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51" creationId="{D078ECD2-B4F7-4BF1-9FB5-FECC316CE1A0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52" creationId="{F349C350-65B4-484C-8B04-2EF53A670B9E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53" creationId="{5422EB83-089F-4668-9F93-D8E4B123C2E4}"/>
          </ac:spMkLst>
        </pc:spChg>
        <pc:spChg chg="mod">
          <ac:chgData name="Athos Petri Damiani" userId="b9470adf2b9a88f3" providerId="LiveId" clId="{30157C50-BF01-4A4F-A53F-370C8B9F4589}" dt="2020-05-15T19:56:03.038" v="1480"/>
          <ac:spMkLst>
            <pc:docMk/>
            <pc:sldMk cId="2712778415" sldId="388"/>
            <ac:spMk id="54" creationId="{8E376DA5-D173-4EE1-B413-9194C23B507E}"/>
          </ac:spMkLst>
        </pc:spChg>
        <pc:spChg chg="add del mod">
          <ac:chgData name="Athos Petri Damiani" userId="b9470adf2b9a88f3" providerId="LiveId" clId="{30157C50-BF01-4A4F-A53F-370C8B9F4589}" dt="2020-05-15T19:56:34" v="1488" actId="478"/>
          <ac:spMkLst>
            <pc:docMk/>
            <pc:sldMk cId="2712778415" sldId="388"/>
            <ac:spMk id="59" creationId="{BF47D209-30AF-48DE-804E-DF3440CE2327}"/>
          </ac:spMkLst>
        </pc:spChg>
        <pc:spChg chg="add mod">
          <ac:chgData name="Athos Petri Damiani" userId="b9470adf2b9a88f3" providerId="LiveId" clId="{30157C50-BF01-4A4F-A53F-370C8B9F4589}" dt="2020-05-15T19:57:26.460" v="1492" actId="20577"/>
          <ac:spMkLst>
            <pc:docMk/>
            <pc:sldMk cId="2712778415" sldId="388"/>
            <ac:spMk id="60" creationId="{7C8429C2-68E1-4A3B-8A13-35BD751F6A00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62" creationId="{F5F9C508-1CA1-4211-8E02-71E525ABAACE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63" creationId="{1145C449-4570-4591-97C0-08F24577F840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64" creationId="{C4A38EC9-A3BC-476D-9AA9-5763E3A68A47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65" creationId="{AD80DF56-562D-40F8-85FF-0AB6C1A6F90C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66" creationId="{9A5B702F-687F-4FAA-AC1B-F5155F390FF9}"/>
          </ac:spMkLst>
        </pc:spChg>
        <pc:spChg chg="add del mod">
          <ac:chgData name="Athos Petri Damiani" userId="b9470adf2b9a88f3" providerId="LiveId" clId="{30157C50-BF01-4A4F-A53F-370C8B9F4589}" dt="2020-05-15T20:02:38.248" v="1549" actId="478"/>
          <ac:spMkLst>
            <pc:docMk/>
            <pc:sldMk cId="2712778415" sldId="388"/>
            <ac:spMk id="71" creationId="{76218D51-F1C4-495A-995C-D9311BC467EB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73" creationId="{D0A2DA10-B846-48F3-834C-87B02C66DDEF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74" creationId="{44E629D3-0CAE-44C2-89F7-035DD0778106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75" creationId="{DA6E0757-9E30-48AC-A86B-D69801AA7EF9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76" creationId="{EC735CFC-31A8-4C7E-ABC0-CDF43480C874}"/>
          </ac:spMkLst>
        </pc:spChg>
        <pc:spChg chg="mod">
          <ac:chgData name="Athos Petri Damiani" userId="b9470adf2b9a88f3" providerId="LiveId" clId="{30157C50-BF01-4A4F-A53F-370C8B9F4589}" dt="2020-05-15T19:56:08.193" v="1482"/>
          <ac:spMkLst>
            <pc:docMk/>
            <pc:sldMk cId="2712778415" sldId="388"/>
            <ac:spMk id="77" creationId="{A484B819-4AE0-4DF4-BA74-4AE192A6F21E}"/>
          </ac:spMkLst>
        </pc:spChg>
        <pc:spChg chg="add mod">
          <ac:chgData name="Athos Petri Damiani" userId="b9470adf2b9a88f3" providerId="LiveId" clId="{30157C50-BF01-4A4F-A53F-370C8B9F4589}" dt="2020-05-15T20:02:57.831" v="1616" actId="1038"/>
          <ac:spMkLst>
            <pc:docMk/>
            <pc:sldMk cId="2712778415" sldId="388"/>
            <ac:spMk id="82" creationId="{6742B786-5670-432B-909F-8650CA2CD595}"/>
          </ac:spMkLst>
        </pc:spChg>
        <pc:spChg chg="mod">
          <ac:chgData name="Athos Petri Damiani" userId="b9470adf2b9a88f3" providerId="LiveId" clId="{30157C50-BF01-4A4F-A53F-370C8B9F4589}" dt="2020-05-15T20:02:32.600" v="1548"/>
          <ac:spMkLst>
            <pc:docMk/>
            <pc:sldMk cId="2712778415" sldId="388"/>
            <ac:spMk id="84" creationId="{EC1070AD-50DE-4ADE-B080-E2260337A726}"/>
          </ac:spMkLst>
        </pc:spChg>
        <pc:spChg chg="mod">
          <ac:chgData name="Athos Petri Damiani" userId="b9470adf2b9a88f3" providerId="LiveId" clId="{30157C50-BF01-4A4F-A53F-370C8B9F4589}" dt="2020-05-15T20:02:32.600" v="1548"/>
          <ac:spMkLst>
            <pc:docMk/>
            <pc:sldMk cId="2712778415" sldId="388"/>
            <ac:spMk id="85" creationId="{F2BAD0F2-5D15-421A-83FB-28F7DE65BFA2}"/>
          </ac:spMkLst>
        </pc:spChg>
        <pc:spChg chg="mod">
          <ac:chgData name="Athos Petri Damiani" userId="b9470adf2b9a88f3" providerId="LiveId" clId="{30157C50-BF01-4A4F-A53F-370C8B9F4589}" dt="2020-05-15T20:02:32.600" v="1548"/>
          <ac:spMkLst>
            <pc:docMk/>
            <pc:sldMk cId="2712778415" sldId="388"/>
            <ac:spMk id="86" creationId="{A075B1D2-96AA-4103-B53D-49AEF1227185}"/>
          </ac:spMkLst>
        </pc:spChg>
        <pc:spChg chg="mod">
          <ac:chgData name="Athos Petri Damiani" userId="b9470adf2b9a88f3" providerId="LiveId" clId="{30157C50-BF01-4A4F-A53F-370C8B9F4589}" dt="2020-05-15T20:02:32.600" v="1548"/>
          <ac:spMkLst>
            <pc:docMk/>
            <pc:sldMk cId="2712778415" sldId="388"/>
            <ac:spMk id="87" creationId="{920F6F04-3802-4717-84D2-FDCF21D00AE5}"/>
          </ac:spMkLst>
        </pc:spChg>
        <pc:spChg chg="mod">
          <ac:chgData name="Athos Petri Damiani" userId="b9470adf2b9a88f3" providerId="LiveId" clId="{30157C50-BF01-4A4F-A53F-370C8B9F4589}" dt="2020-05-15T20:02:32.600" v="1548"/>
          <ac:spMkLst>
            <pc:docMk/>
            <pc:sldMk cId="2712778415" sldId="388"/>
            <ac:spMk id="88" creationId="{F223E9B0-C11D-4803-B15A-58A554EABAD0}"/>
          </ac:spMkLst>
        </pc:spChg>
        <pc:spChg chg="add mod">
          <ac:chgData name="Athos Petri Damiani" userId="b9470adf2b9a88f3" providerId="LiveId" clId="{30157C50-BF01-4A4F-A53F-370C8B9F4589}" dt="2020-05-15T20:02:32.600" v="1548"/>
          <ac:spMkLst>
            <pc:docMk/>
            <pc:sldMk cId="2712778415" sldId="388"/>
            <ac:spMk id="93" creationId="{7303BA73-3CD2-43D8-B638-1C3A6E9C6D27}"/>
          </ac:spMkLst>
        </pc:spChg>
        <pc:spChg chg="mod">
          <ac:chgData name="Athos Petri Damiani" userId="b9470adf2b9a88f3" providerId="LiveId" clId="{30157C50-BF01-4A4F-A53F-370C8B9F4589}" dt="2020-05-15T20:02:41.205" v="1551"/>
          <ac:spMkLst>
            <pc:docMk/>
            <pc:sldMk cId="2712778415" sldId="388"/>
            <ac:spMk id="95" creationId="{517FC268-3541-48B3-961E-6CA4486E5AD5}"/>
          </ac:spMkLst>
        </pc:spChg>
        <pc:spChg chg="mod">
          <ac:chgData name="Athos Petri Damiani" userId="b9470adf2b9a88f3" providerId="LiveId" clId="{30157C50-BF01-4A4F-A53F-370C8B9F4589}" dt="2020-05-15T20:02:41.205" v="1551"/>
          <ac:spMkLst>
            <pc:docMk/>
            <pc:sldMk cId="2712778415" sldId="388"/>
            <ac:spMk id="96" creationId="{693C29CE-B6E3-4350-8956-A5F1E90B5BC2}"/>
          </ac:spMkLst>
        </pc:spChg>
        <pc:spChg chg="mod">
          <ac:chgData name="Athos Petri Damiani" userId="b9470adf2b9a88f3" providerId="LiveId" clId="{30157C50-BF01-4A4F-A53F-370C8B9F4589}" dt="2020-05-15T20:02:41.205" v="1551"/>
          <ac:spMkLst>
            <pc:docMk/>
            <pc:sldMk cId="2712778415" sldId="388"/>
            <ac:spMk id="97" creationId="{9631ABF8-FC9A-46DC-ACB6-2D04531CF2FB}"/>
          </ac:spMkLst>
        </pc:spChg>
        <pc:spChg chg="mod">
          <ac:chgData name="Athos Petri Damiani" userId="b9470adf2b9a88f3" providerId="LiveId" clId="{30157C50-BF01-4A4F-A53F-370C8B9F4589}" dt="2020-05-15T20:02:41.205" v="1551"/>
          <ac:spMkLst>
            <pc:docMk/>
            <pc:sldMk cId="2712778415" sldId="388"/>
            <ac:spMk id="98" creationId="{65D12F5B-386D-44F2-BFDA-3FC9C13EE7E0}"/>
          </ac:spMkLst>
        </pc:spChg>
        <pc:spChg chg="mod">
          <ac:chgData name="Athos Petri Damiani" userId="b9470adf2b9a88f3" providerId="LiveId" clId="{30157C50-BF01-4A4F-A53F-370C8B9F4589}" dt="2020-05-15T20:02:41.205" v="1551"/>
          <ac:spMkLst>
            <pc:docMk/>
            <pc:sldMk cId="2712778415" sldId="388"/>
            <ac:spMk id="99" creationId="{3CFB2144-84A5-4175-9730-5DBA589572D7}"/>
          </ac:spMkLst>
        </pc:spChg>
        <pc:spChg chg="add mod">
          <ac:chgData name="Athos Petri Damiani" userId="b9470adf2b9a88f3" providerId="LiveId" clId="{30157C50-BF01-4A4F-A53F-370C8B9F4589}" dt="2020-05-15T20:02:47.215" v="1595" actId="1036"/>
          <ac:spMkLst>
            <pc:docMk/>
            <pc:sldMk cId="2712778415" sldId="388"/>
            <ac:spMk id="104" creationId="{A38C7C2D-7C87-41DB-9705-8F8280226644}"/>
          </ac:spMkLst>
        </pc:spChg>
        <pc:grpChg chg="del">
          <ac:chgData name="Athos Petri Damiani" userId="b9470adf2b9a88f3" providerId="LiveId" clId="{30157C50-BF01-4A4F-A53F-370C8B9F4589}" dt="2020-05-15T19:56:31.396" v="1487" actId="478"/>
          <ac:grpSpMkLst>
            <pc:docMk/>
            <pc:sldMk cId="2712778415" sldId="388"/>
            <ac:grpSpMk id="10" creationId="{2EC39FB5-54D2-41BF-9E18-4AFCB98E7A1C}"/>
          </ac:grpSpMkLst>
        </pc:grpChg>
        <pc:grpChg chg="del">
          <ac:chgData name="Athos Petri Damiani" userId="b9470adf2b9a88f3" providerId="LiveId" clId="{30157C50-BF01-4A4F-A53F-370C8B9F4589}" dt="2020-05-15T19:56:31.396" v="1487" actId="478"/>
          <ac:grpSpMkLst>
            <pc:docMk/>
            <pc:sldMk cId="2712778415" sldId="388"/>
            <ac:grpSpMk id="21" creationId="{21786AF7-5611-4800-80DE-8F8EAFB1C56C}"/>
          </ac:grpSpMkLst>
        </pc:grpChg>
        <pc:grpChg chg="add del mod">
          <ac:chgData name="Athos Petri Damiani" userId="b9470adf2b9a88f3" providerId="LiveId" clId="{30157C50-BF01-4A4F-A53F-370C8B9F4589}" dt="2020-05-15T20:02:32.336" v="1547" actId="478"/>
          <ac:grpSpMkLst>
            <pc:docMk/>
            <pc:sldMk cId="2712778415" sldId="388"/>
            <ac:grpSpMk id="37" creationId="{A10B579C-BBA6-4805-B8CC-06EE3DA331EC}"/>
          </ac:grpSpMkLst>
        </pc:grpChg>
        <pc:grpChg chg="add del mod">
          <ac:chgData name="Athos Petri Damiani" userId="b9470adf2b9a88f3" providerId="LiveId" clId="{30157C50-BF01-4A4F-A53F-370C8B9F4589}" dt="2020-05-15T19:56:34.757" v="1489" actId="478"/>
          <ac:grpSpMkLst>
            <pc:docMk/>
            <pc:sldMk cId="2712778415" sldId="388"/>
            <ac:grpSpMk id="49" creationId="{C867973C-720F-4C2A-9B50-297A119EED7B}"/>
          </ac:grpSpMkLst>
        </pc:grpChg>
        <pc:grpChg chg="add del mod">
          <ac:chgData name="Athos Petri Damiani" userId="b9470adf2b9a88f3" providerId="LiveId" clId="{30157C50-BF01-4A4F-A53F-370C8B9F4589}" dt="2020-05-15T20:02:40.781" v="1550" actId="478"/>
          <ac:grpSpMkLst>
            <pc:docMk/>
            <pc:sldMk cId="2712778415" sldId="388"/>
            <ac:grpSpMk id="61" creationId="{C7D9FC8A-5430-4ACD-BC4A-A6C262B46777}"/>
          </ac:grpSpMkLst>
        </pc:grpChg>
        <pc:grpChg chg="add mod">
          <ac:chgData name="Athos Petri Damiani" userId="b9470adf2b9a88f3" providerId="LiveId" clId="{30157C50-BF01-4A4F-A53F-370C8B9F4589}" dt="2020-05-15T20:02:57.831" v="1616" actId="1038"/>
          <ac:grpSpMkLst>
            <pc:docMk/>
            <pc:sldMk cId="2712778415" sldId="388"/>
            <ac:grpSpMk id="72" creationId="{05B0AF6E-9B72-4BE0-AA4C-A274A06C2FC3}"/>
          </ac:grpSpMkLst>
        </pc:grpChg>
        <pc:grpChg chg="add mod">
          <ac:chgData name="Athos Petri Damiani" userId="b9470adf2b9a88f3" providerId="LiveId" clId="{30157C50-BF01-4A4F-A53F-370C8B9F4589}" dt="2020-05-15T20:02:32.600" v="1548"/>
          <ac:grpSpMkLst>
            <pc:docMk/>
            <pc:sldMk cId="2712778415" sldId="388"/>
            <ac:grpSpMk id="83" creationId="{77DB7AC0-4A65-4363-891F-F2353A873C8F}"/>
          </ac:grpSpMkLst>
        </pc:grpChg>
        <pc:grpChg chg="add mod">
          <ac:chgData name="Athos Petri Damiani" userId="b9470adf2b9a88f3" providerId="LiveId" clId="{30157C50-BF01-4A4F-A53F-370C8B9F4589}" dt="2020-05-15T20:02:47.215" v="1595" actId="1036"/>
          <ac:grpSpMkLst>
            <pc:docMk/>
            <pc:sldMk cId="2712778415" sldId="388"/>
            <ac:grpSpMk id="94" creationId="{8D32900B-CA99-4C4D-BB56-B7C367799B66}"/>
          </ac:grpSpMkLst>
        </pc:grpChg>
        <pc:graphicFrameChg chg="mod modGraphic">
          <ac:chgData name="Athos Petri Damiani" userId="b9470adf2b9a88f3" providerId="LiveId" clId="{30157C50-BF01-4A4F-A53F-370C8B9F4589}" dt="2020-05-15T21:56:48.765" v="2117" actId="20577"/>
          <ac:graphicFrameMkLst>
            <pc:docMk/>
            <pc:sldMk cId="2712778415" sldId="388"/>
            <ac:graphicFrameMk id="7" creationId="{562FAFA7-1B82-4FC3-8262-A662F9161572}"/>
          </ac:graphicFrameMkLst>
        </pc:graphicFrameChg>
        <pc:cxnChg chg="mod">
          <ac:chgData name="Athos Petri Damiani" userId="b9470adf2b9a88f3" providerId="LiveId" clId="{30157C50-BF01-4A4F-A53F-370C8B9F4589}" dt="2020-05-15T19:56:31.396" v="1487" actId="478"/>
          <ac:cxnSpMkLst>
            <pc:docMk/>
            <pc:sldMk cId="2712778415" sldId="388"/>
            <ac:cxnSpMk id="16" creationId="{326BABAB-77CF-4B1B-9F0A-18BC1BF1A4EC}"/>
          </ac:cxnSpMkLst>
        </pc:cxnChg>
        <pc:cxnChg chg="mod">
          <ac:chgData name="Athos Petri Damiani" userId="b9470adf2b9a88f3" providerId="LiveId" clId="{30157C50-BF01-4A4F-A53F-370C8B9F4589}" dt="2020-05-15T19:56:31.396" v="1487" actId="478"/>
          <ac:cxnSpMkLst>
            <pc:docMk/>
            <pc:sldMk cId="2712778415" sldId="388"/>
            <ac:cxnSpMk id="17" creationId="{E550A78D-1AD1-48D9-9FC4-805915B97CA4}"/>
          </ac:cxnSpMkLst>
        </pc:cxnChg>
        <pc:cxnChg chg="mod">
          <ac:chgData name="Athos Petri Damiani" userId="b9470adf2b9a88f3" providerId="LiveId" clId="{30157C50-BF01-4A4F-A53F-370C8B9F4589}" dt="2020-05-15T19:56:31.396" v="1487" actId="478"/>
          <ac:cxnSpMkLst>
            <pc:docMk/>
            <pc:sldMk cId="2712778415" sldId="388"/>
            <ac:cxnSpMk id="18" creationId="{379D0DE8-910D-43A0-963D-E310B08D6F96}"/>
          </ac:cxnSpMkLst>
        </pc:cxnChg>
        <pc:cxnChg chg="mod">
          <ac:chgData name="Athos Petri Damiani" userId="b9470adf2b9a88f3" providerId="LiveId" clId="{30157C50-BF01-4A4F-A53F-370C8B9F4589}" dt="2020-05-15T19:56:31.396" v="1487" actId="478"/>
          <ac:cxnSpMkLst>
            <pc:docMk/>
            <pc:sldMk cId="2712778415" sldId="388"/>
            <ac:cxnSpMk id="19" creationId="{AD59A941-71D5-4BCA-9F09-33AA88BB7CF4}"/>
          </ac:cxnSpMkLst>
        </pc:cxnChg>
        <pc:cxnChg chg="mod">
          <ac:chgData name="Athos Petri Damiani" userId="b9470adf2b9a88f3" providerId="LiveId" clId="{30157C50-BF01-4A4F-A53F-370C8B9F4589}" dt="2020-05-15T19:56:31.396" v="1487" actId="478"/>
          <ac:cxnSpMkLst>
            <pc:docMk/>
            <pc:sldMk cId="2712778415" sldId="388"/>
            <ac:cxnSpMk id="30" creationId="{7BB6032C-FEB2-468F-99B3-2DDB5C994B1A}"/>
          </ac:cxnSpMkLst>
        </pc:cxnChg>
        <pc:cxnChg chg="mod">
          <ac:chgData name="Athos Petri Damiani" userId="b9470adf2b9a88f3" providerId="LiveId" clId="{30157C50-BF01-4A4F-A53F-370C8B9F4589}" dt="2020-05-15T19:56:31.396" v="1487" actId="478"/>
          <ac:cxnSpMkLst>
            <pc:docMk/>
            <pc:sldMk cId="2712778415" sldId="388"/>
            <ac:cxnSpMk id="32" creationId="{E79FCE08-4D81-4134-967E-C4C58D2EC895}"/>
          </ac:cxnSpMkLst>
        </pc:cxnChg>
        <pc:cxnChg chg="mod">
          <ac:chgData name="Athos Petri Damiani" userId="b9470adf2b9a88f3" providerId="LiveId" clId="{30157C50-BF01-4A4F-A53F-370C8B9F4589}" dt="2020-05-15T19:56:31.396" v="1487" actId="478"/>
          <ac:cxnSpMkLst>
            <pc:docMk/>
            <pc:sldMk cId="2712778415" sldId="388"/>
            <ac:cxnSpMk id="33" creationId="{9918C50D-05CF-4FB4-BD93-FC23909F4089}"/>
          </ac:cxnSpMkLst>
        </pc:cxnChg>
        <pc:cxnChg chg="mod">
          <ac:chgData name="Athos Petri Damiani" userId="b9470adf2b9a88f3" providerId="LiveId" clId="{30157C50-BF01-4A4F-A53F-370C8B9F4589}" dt="2020-05-15T19:56:31.396" v="1487" actId="478"/>
          <ac:cxnSpMkLst>
            <pc:docMk/>
            <pc:sldMk cId="2712778415" sldId="388"/>
            <ac:cxnSpMk id="34" creationId="{538339B3-2C20-4FE8-A6AF-483177D20D97}"/>
          </ac:cxnSpMkLst>
        </pc:cxnChg>
        <pc:cxnChg chg="mod">
          <ac:chgData name="Athos Petri Damiani" userId="b9470adf2b9a88f3" providerId="LiveId" clId="{30157C50-BF01-4A4F-A53F-370C8B9F4589}" dt="2020-05-15T20:02:32.336" v="1547" actId="478"/>
          <ac:cxnSpMkLst>
            <pc:docMk/>
            <pc:sldMk cId="2712778415" sldId="388"/>
            <ac:cxnSpMk id="44" creationId="{2E126997-DD8B-4B1E-A2C6-7CAF32D9836E}"/>
          </ac:cxnSpMkLst>
        </pc:cxnChg>
        <pc:cxnChg chg="mod">
          <ac:chgData name="Athos Petri Damiani" userId="b9470adf2b9a88f3" providerId="LiveId" clId="{30157C50-BF01-4A4F-A53F-370C8B9F4589}" dt="2020-05-15T20:02:32.336" v="1547" actId="478"/>
          <ac:cxnSpMkLst>
            <pc:docMk/>
            <pc:sldMk cId="2712778415" sldId="388"/>
            <ac:cxnSpMk id="45" creationId="{E7BCBDAD-A2ED-4171-AB70-59CE8CC5C444}"/>
          </ac:cxnSpMkLst>
        </pc:cxnChg>
        <pc:cxnChg chg="mod">
          <ac:chgData name="Athos Petri Damiani" userId="b9470adf2b9a88f3" providerId="LiveId" clId="{30157C50-BF01-4A4F-A53F-370C8B9F4589}" dt="2020-05-15T20:02:32.336" v="1547" actId="478"/>
          <ac:cxnSpMkLst>
            <pc:docMk/>
            <pc:sldMk cId="2712778415" sldId="388"/>
            <ac:cxnSpMk id="46" creationId="{17121968-9847-44CF-AC67-75A5B5DADAD0}"/>
          </ac:cxnSpMkLst>
        </pc:cxnChg>
        <pc:cxnChg chg="mod">
          <ac:chgData name="Athos Petri Damiani" userId="b9470adf2b9a88f3" providerId="LiveId" clId="{30157C50-BF01-4A4F-A53F-370C8B9F4589}" dt="2020-05-15T20:02:32.336" v="1547" actId="478"/>
          <ac:cxnSpMkLst>
            <pc:docMk/>
            <pc:sldMk cId="2712778415" sldId="388"/>
            <ac:cxnSpMk id="47" creationId="{DDF63587-4ABC-4C35-B6C4-4ABEAED55395}"/>
          </ac:cxnSpMkLst>
        </pc:cxnChg>
        <pc:cxnChg chg="mod">
          <ac:chgData name="Athos Petri Damiani" userId="b9470adf2b9a88f3" providerId="LiveId" clId="{30157C50-BF01-4A4F-A53F-370C8B9F4589}" dt="2020-05-15T19:56:34.757" v="1489" actId="478"/>
          <ac:cxnSpMkLst>
            <pc:docMk/>
            <pc:sldMk cId="2712778415" sldId="388"/>
            <ac:cxnSpMk id="55" creationId="{431B0B74-B471-48E6-9282-8364562C4C42}"/>
          </ac:cxnSpMkLst>
        </pc:cxnChg>
        <pc:cxnChg chg="mod">
          <ac:chgData name="Athos Petri Damiani" userId="b9470adf2b9a88f3" providerId="LiveId" clId="{30157C50-BF01-4A4F-A53F-370C8B9F4589}" dt="2020-05-15T19:56:34.757" v="1489" actId="478"/>
          <ac:cxnSpMkLst>
            <pc:docMk/>
            <pc:sldMk cId="2712778415" sldId="388"/>
            <ac:cxnSpMk id="56" creationId="{E69E6227-E9D5-49A6-91AA-E50945F5ACE7}"/>
          </ac:cxnSpMkLst>
        </pc:cxnChg>
        <pc:cxnChg chg="mod">
          <ac:chgData name="Athos Petri Damiani" userId="b9470adf2b9a88f3" providerId="LiveId" clId="{30157C50-BF01-4A4F-A53F-370C8B9F4589}" dt="2020-05-15T19:56:34.757" v="1489" actId="478"/>
          <ac:cxnSpMkLst>
            <pc:docMk/>
            <pc:sldMk cId="2712778415" sldId="388"/>
            <ac:cxnSpMk id="57" creationId="{D6462E5C-4F23-4113-B25A-62BDC873D892}"/>
          </ac:cxnSpMkLst>
        </pc:cxnChg>
        <pc:cxnChg chg="mod">
          <ac:chgData name="Athos Petri Damiani" userId="b9470adf2b9a88f3" providerId="LiveId" clId="{30157C50-BF01-4A4F-A53F-370C8B9F4589}" dt="2020-05-15T19:56:34.757" v="1489" actId="478"/>
          <ac:cxnSpMkLst>
            <pc:docMk/>
            <pc:sldMk cId="2712778415" sldId="388"/>
            <ac:cxnSpMk id="58" creationId="{0EA8E53E-2780-4F20-B0BB-E53A71C4CF23}"/>
          </ac:cxnSpMkLst>
        </pc:cxnChg>
        <pc:cxnChg chg="mod">
          <ac:chgData name="Athos Petri Damiani" userId="b9470adf2b9a88f3" providerId="LiveId" clId="{30157C50-BF01-4A4F-A53F-370C8B9F4589}" dt="2020-05-15T20:02:40.781" v="1550" actId="478"/>
          <ac:cxnSpMkLst>
            <pc:docMk/>
            <pc:sldMk cId="2712778415" sldId="388"/>
            <ac:cxnSpMk id="67" creationId="{71F4C66E-C592-4A9D-B6F3-CAD881CD3A3D}"/>
          </ac:cxnSpMkLst>
        </pc:cxnChg>
        <pc:cxnChg chg="mod">
          <ac:chgData name="Athos Petri Damiani" userId="b9470adf2b9a88f3" providerId="LiveId" clId="{30157C50-BF01-4A4F-A53F-370C8B9F4589}" dt="2020-05-15T20:02:40.781" v="1550" actId="478"/>
          <ac:cxnSpMkLst>
            <pc:docMk/>
            <pc:sldMk cId="2712778415" sldId="388"/>
            <ac:cxnSpMk id="68" creationId="{5D57C7F0-7CBB-4AAB-BB30-8D90C8743E1D}"/>
          </ac:cxnSpMkLst>
        </pc:cxnChg>
        <pc:cxnChg chg="mod">
          <ac:chgData name="Athos Petri Damiani" userId="b9470adf2b9a88f3" providerId="LiveId" clId="{30157C50-BF01-4A4F-A53F-370C8B9F4589}" dt="2020-05-15T20:02:40.781" v="1550" actId="478"/>
          <ac:cxnSpMkLst>
            <pc:docMk/>
            <pc:sldMk cId="2712778415" sldId="388"/>
            <ac:cxnSpMk id="69" creationId="{523CA649-92B0-4966-8428-28E39EAD5620}"/>
          </ac:cxnSpMkLst>
        </pc:cxnChg>
        <pc:cxnChg chg="mod">
          <ac:chgData name="Athos Petri Damiani" userId="b9470adf2b9a88f3" providerId="LiveId" clId="{30157C50-BF01-4A4F-A53F-370C8B9F4589}" dt="2020-05-15T20:02:40.781" v="1550" actId="478"/>
          <ac:cxnSpMkLst>
            <pc:docMk/>
            <pc:sldMk cId="2712778415" sldId="388"/>
            <ac:cxnSpMk id="70" creationId="{0323E16E-14B5-429D-B875-DD999151F165}"/>
          </ac:cxnSpMkLst>
        </pc:cxnChg>
        <pc:cxnChg chg="mod">
          <ac:chgData name="Athos Petri Damiani" userId="b9470adf2b9a88f3" providerId="LiveId" clId="{30157C50-BF01-4A4F-A53F-370C8B9F4589}" dt="2020-05-15T19:56:08.193" v="1482"/>
          <ac:cxnSpMkLst>
            <pc:docMk/>
            <pc:sldMk cId="2712778415" sldId="388"/>
            <ac:cxnSpMk id="78" creationId="{282A7FBD-8338-4926-A0E7-973C7BB922AE}"/>
          </ac:cxnSpMkLst>
        </pc:cxnChg>
        <pc:cxnChg chg="mod">
          <ac:chgData name="Athos Petri Damiani" userId="b9470adf2b9a88f3" providerId="LiveId" clId="{30157C50-BF01-4A4F-A53F-370C8B9F4589}" dt="2020-05-15T19:56:08.193" v="1482"/>
          <ac:cxnSpMkLst>
            <pc:docMk/>
            <pc:sldMk cId="2712778415" sldId="388"/>
            <ac:cxnSpMk id="79" creationId="{CF4F833C-4588-41E2-A85B-158A5A628B8F}"/>
          </ac:cxnSpMkLst>
        </pc:cxnChg>
        <pc:cxnChg chg="mod">
          <ac:chgData name="Athos Petri Damiani" userId="b9470adf2b9a88f3" providerId="LiveId" clId="{30157C50-BF01-4A4F-A53F-370C8B9F4589}" dt="2020-05-15T19:56:08.193" v="1482"/>
          <ac:cxnSpMkLst>
            <pc:docMk/>
            <pc:sldMk cId="2712778415" sldId="388"/>
            <ac:cxnSpMk id="80" creationId="{863120C8-6F9D-4EB3-AC7E-61161D08569D}"/>
          </ac:cxnSpMkLst>
        </pc:cxnChg>
        <pc:cxnChg chg="mod">
          <ac:chgData name="Athos Petri Damiani" userId="b9470adf2b9a88f3" providerId="LiveId" clId="{30157C50-BF01-4A4F-A53F-370C8B9F4589}" dt="2020-05-15T19:56:08.193" v="1482"/>
          <ac:cxnSpMkLst>
            <pc:docMk/>
            <pc:sldMk cId="2712778415" sldId="388"/>
            <ac:cxnSpMk id="81" creationId="{FDFC12B7-C07F-43BD-ACA5-9BC091496BE7}"/>
          </ac:cxnSpMkLst>
        </pc:cxnChg>
        <pc:cxnChg chg="mod">
          <ac:chgData name="Athos Petri Damiani" userId="b9470adf2b9a88f3" providerId="LiveId" clId="{30157C50-BF01-4A4F-A53F-370C8B9F4589}" dt="2020-05-15T20:02:32.600" v="1548"/>
          <ac:cxnSpMkLst>
            <pc:docMk/>
            <pc:sldMk cId="2712778415" sldId="388"/>
            <ac:cxnSpMk id="89" creationId="{E9B5A002-01C0-47D2-940C-CBAB7E7346D8}"/>
          </ac:cxnSpMkLst>
        </pc:cxnChg>
        <pc:cxnChg chg="mod">
          <ac:chgData name="Athos Petri Damiani" userId="b9470adf2b9a88f3" providerId="LiveId" clId="{30157C50-BF01-4A4F-A53F-370C8B9F4589}" dt="2020-05-15T20:02:32.600" v="1548"/>
          <ac:cxnSpMkLst>
            <pc:docMk/>
            <pc:sldMk cId="2712778415" sldId="388"/>
            <ac:cxnSpMk id="90" creationId="{5E4AE7B4-58C5-44E9-A051-32B97E569EA6}"/>
          </ac:cxnSpMkLst>
        </pc:cxnChg>
        <pc:cxnChg chg="mod">
          <ac:chgData name="Athos Petri Damiani" userId="b9470adf2b9a88f3" providerId="LiveId" clId="{30157C50-BF01-4A4F-A53F-370C8B9F4589}" dt="2020-05-15T20:02:32.600" v="1548"/>
          <ac:cxnSpMkLst>
            <pc:docMk/>
            <pc:sldMk cId="2712778415" sldId="388"/>
            <ac:cxnSpMk id="91" creationId="{5B82D03F-261E-4970-8F9E-5F920E95102F}"/>
          </ac:cxnSpMkLst>
        </pc:cxnChg>
        <pc:cxnChg chg="mod">
          <ac:chgData name="Athos Petri Damiani" userId="b9470adf2b9a88f3" providerId="LiveId" clId="{30157C50-BF01-4A4F-A53F-370C8B9F4589}" dt="2020-05-15T20:02:32.600" v="1548"/>
          <ac:cxnSpMkLst>
            <pc:docMk/>
            <pc:sldMk cId="2712778415" sldId="388"/>
            <ac:cxnSpMk id="92" creationId="{4D87C090-A739-4229-868B-C404B15C35B3}"/>
          </ac:cxnSpMkLst>
        </pc:cxnChg>
        <pc:cxnChg chg="mod">
          <ac:chgData name="Athos Petri Damiani" userId="b9470adf2b9a88f3" providerId="LiveId" clId="{30157C50-BF01-4A4F-A53F-370C8B9F4589}" dt="2020-05-15T20:02:41.205" v="1551"/>
          <ac:cxnSpMkLst>
            <pc:docMk/>
            <pc:sldMk cId="2712778415" sldId="388"/>
            <ac:cxnSpMk id="100" creationId="{3C9813A9-DB9E-4186-ACCB-67A547065F10}"/>
          </ac:cxnSpMkLst>
        </pc:cxnChg>
        <pc:cxnChg chg="mod">
          <ac:chgData name="Athos Petri Damiani" userId="b9470adf2b9a88f3" providerId="LiveId" clId="{30157C50-BF01-4A4F-A53F-370C8B9F4589}" dt="2020-05-15T20:02:41.205" v="1551"/>
          <ac:cxnSpMkLst>
            <pc:docMk/>
            <pc:sldMk cId="2712778415" sldId="388"/>
            <ac:cxnSpMk id="101" creationId="{22783FE9-42F7-43A3-82D5-B144EB4E54FE}"/>
          </ac:cxnSpMkLst>
        </pc:cxnChg>
        <pc:cxnChg chg="mod">
          <ac:chgData name="Athos Petri Damiani" userId="b9470adf2b9a88f3" providerId="LiveId" clId="{30157C50-BF01-4A4F-A53F-370C8B9F4589}" dt="2020-05-15T20:02:41.205" v="1551"/>
          <ac:cxnSpMkLst>
            <pc:docMk/>
            <pc:sldMk cId="2712778415" sldId="388"/>
            <ac:cxnSpMk id="102" creationId="{D0F68452-ED28-4171-ADDD-03143A8182F6}"/>
          </ac:cxnSpMkLst>
        </pc:cxnChg>
        <pc:cxnChg chg="mod">
          <ac:chgData name="Athos Petri Damiani" userId="b9470adf2b9a88f3" providerId="LiveId" clId="{30157C50-BF01-4A4F-A53F-370C8B9F4589}" dt="2020-05-15T20:02:41.205" v="1551"/>
          <ac:cxnSpMkLst>
            <pc:docMk/>
            <pc:sldMk cId="2712778415" sldId="388"/>
            <ac:cxnSpMk id="103" creationId="{E90F0A0E-9AFC-410A-9DB8-9805241F9E99}"/>
          </ac:cxnSpMkLst>
        </pc:cxnChg>
      </pc:sldChg>
      <pc:sldChg chg="addSp delSp modSp add mod">
        <pc:chgData name="Athos Petri Damiani" userId="b9470adf2b9a88f3" providerId="LiveId" clId="{30157C50-BF01-4A4F-A53F-370C8B9F4589}" dt="2020-05-15T21:29:44.069" v="1873" actId="478"/>
        <pc:sldMkLst>
          <pc:docMk/>
          <pc:sldMk cId="364775250" sldId="389"/>
        </pc:sldMkLst>
        <pc:spChg chg="add mod">
          <ac:chgData name="Athos Petri Damiani" userId="b9470adf2b9a88f3" providerId="LiveId" clId="{30157C50-BF01-4A4F-A53F-370C8B9F4589}" dt="2020-05-15T20:02:20.310" v="1545" actId="1076"/>
          <ac:spMkLst>
            <pc:docMk/>
            <pc:sldMk cId="364775250" sldId="389"/>
            <ac:spMk id="2" creationId="{A699CB92-DCCD-4FBF-AA2F-E66CC2F153D5}"/>
          </ac:spMkLst>
        </pc:spChg>
        <pc:spChg chg="add del">
          <ac:chgData name="Athos Petri Damiani" userId="b9470adf2b9a88f3" providerId="LiveId" clId="{30157C50-BF01-4A4F-A53F-370C8B9F4589}" dt="2020-05-15T20:03:27.025" v="1620" actId="478"/>
          <ac:spMkLst>
            <pc:docMk/>
            <pc:sldMk cId="364775250" sldId="389"/>
            <ac:spMk id="3" creationId="{B76EB933-648E-42E4-9F11-19FB567503FC}"/>
          </ac:spMkLst>
        </pc:spChg>
        <pc:spChg chg="add del">
          <ac:chgData name="Athos Petri Damiani" userId="b9470adf2b9a88f3" providerId="LiveId" clId="{30157C50-BF01-4A4F-A53F-370C8B9F4589}" dt="2020-05-15T20:03:41.124" v="1622" actId="478"/>
          <ac:spMkLst>
            <pc:docMk/>
            <pc:sldMk cId="364775250" sldId="389"/>
            <ac:spMk id="4" creationId="{69E96479-155B-494D-A2C6-AC40697DA993}"/>
          </ac:spMkLst>
        </pc:spChg>
        <pc:spChg chg="add mod">
          <ac:chgData name="Athos Petri Damiani" userId="b9470adf2b9a88f3" providerId="LiveId" clId="{30157C50-BF01-4A4F-A53F-370C8B9F4589}" dt="2020-05-15T20:03:56.842" v="1626"/>
          <ac:spMkLst>
            <pc:docMk/>
            <pc:sldMk cId="364775250" sldId="389"/>
            <ac:spMk id="5" creationId="{FCF16E29-C046-4A67-A8EE-B5AECB3C9007}"/>
          </ac:spMkLst>
        </pc:spChg>
        <pc:spChg chg="mod">
          <ac:chgData name="Athos Petri Damiani" userId="b9470adf2b9a88f3" providerId="LiveId" clId="{30157C50-BF01-4A4F-A53F-370C8B9F4589}" dt="2020-05-15T20:01:49.891" v="1535" actId="20577"/>
          <ac:spMkLst>
            <pc:docMk/>
            <pc:sldMk cId="364775250" sldId="389"/>
            <ac:spMk id="36" creationId="{67530024-F90C-44EE-8061-1F41525BAD51}"/>
          </ac:spMkLst>
        </pc:spChg>
        <pc:spChg chg="del">
          <ac:chgData name="Athos Petri Damiani" userId="b9470adf2b9a88f3" providerId="LiveId" clId="{30157C50-BF01-4A4F-A53F-370C8B9F4589}" dt="2020-05-15T20:05:23.665" v="1631" actId="478"/>
          <ac:spMkLst>
            <pc:docMk/>
            <pc:sldMk cId="364775250" sldId="389"/>
            <ac:spMk id="38" creationId="{39D081B7-353F-4F16-BEEE-6AD1E3D2C7F6}"/>
          </ac:spMkLst>
        </pc:spChg>
        <pc:spChg chg="mod">
          <ac:chgData name="Athos Petri Damiani" userId="b9470adf2b9a88f3" providerId="LiveId" clId="{30157C50-BF01-4A4F-A53F-370C8B9F4589}" dt="2020-05-15T20:01:41.587" v="1532" actId="1038"/>
          <ac:spMkLst>
            <pc:docMk/>
            <pc:sldMk cId="364775250" sldId="389"/>
            <ac:spMk id="48" creationId="{7A1E6B23-719A-49EE-A007-E770D3E75101}"/>
          </ac:spMkLst>
        </pc:spChg>
        <pc:spChg chg="mod">
          <ac:chgData name="Athos Petri Damiani" userId="b9470adf2b9a88f3" providerId="LiveId" clId="{30157C50-BF01-4A4F-A53F-370C8B9F4589}" dt="2020-05-15T20:03:04.439" v="1618"/>
          <ac:spMkLst>
            <pc:docMk/>
            <pc:sldMk cId="364775250" sldId="389"/>
            <ac:spMk id="50" creationId="{6ABA1CDF-D633-4102-A6E6-604C5EC78A2D}"/>
          </ac:spMkLst>
        </pc:spChg>
        <pc:spChg chg="mod">
          <ac:chgData name="Athos Petri Damiani" userId="b9470adf2b9a88f3" providerId="LiveId" clId="{30157C50-BF01-4A4F-A53F-370C8B9F4589}" dt="2020-05-15T20:03:04.439" v="1618"/>
          <ac:spMkLst>
            <pc:docMk/>
            <pc:sldMk cId="364775250" sldId="389"/>
            <ac:spMk id="51" creationId="{070AC3AB-C969-41B9-A1F7-17B70C69673A}"/>
          </ac:spMkLst>
        </pc:spChg>
        <pc:spChg chg="mod">
          <ac:chgData name="Athos Petri Damiani" userId="b9470adf2b9a88f3" providerId="LiveId" clId="{30157C50-BF01-4A4F-A53F-370C8B9F4589}" dt="2020-05-15T20:03:04.439" v="1618"/>
          <ac:spMkLst>
            <pc:docMk/>
            <pc:sldMk cId="364775250" sldId="389"/>
            <ac:spMk id="52" creationId="{64EF0E0C-0DE0-427F-82E5-A64146DA97EE}"/>
          </ac:spMkLst>
        </pc:spChg>
        <pc:spChg chg="mod">
          <ac:chgData name="Athos Petri Damiani" userId="b9470adf2b9a88f3" providerId="LiveId" clId="{30157C50-BF01-4A4F-A53F-370C8B9F4589}" dt="2020-05-15T20:03:04.439" v="1618"/>
          <ac:spMkLst>
            <pc:docMk/>
            <pc:sldMk cId="364775250" sldId="389"/>
            <ac:spMk id="53" creationId="{8A312AFE-359D-42FE-9656-2BB3F1C79A25}"/>
          </ac:spMkLst>
        </pc:spChg>
        <pc:spChg chg="mod">
          <ac:chgData name="Athos Petri Damiani" userId="b9470adf2b9a88f3" providerId="LiveId" clId="{30157C50-BF01-4A4F-A53F-370C8B9F4589}" dt="2020-05-15T20:03:04.439" v="1618"/>
          <ac:spMkLst>
            <pc:docMk/>
            <pc:sldMk cId="364775250" sldId="389"/>
            <ac:spMk id="54" creationId="{E00C90FB-1D73-4468-BBFF-D5B0F7B030F8}"/>
          </ac:spMkLst>
        </pc:spChg>
        <pc:spChg chg="add mod">
          <ac:chgData name="Athos Petri Damiani" userId="b9470adf2b9a88f3" providerId="LiveId" clId="{30157C50-BF01-4A4F-A53F-370C8B9F4589}" dt="2020-05-15T20:03:04.439" v="1618"/>
          <ac:spMkLst>
            <pc:docMk/>
            <pc:sldMk cId="364775250" sldId="389"/>
            <ac:spMk id="59" creationId="{31A5CC83-51B3-4346-B492-F2BD9EED47EE}"/>
          </ac:spMkLst>
        </pc:spChg>
        <pc:spChg chg="mod">
          <ac:chgData name="Athos Petri Damiani" userId="b9470adf2b9a88f3" providerId="LiveId" clId="{30157C50-BF01-4A4F-A53F-370C8B9F4589}" dt="2020-05-15T20:02:02.359" v="1541" actId="6549"/>
          <ac:spMkLst>
            <pc:docMk/>
            <pc:sldMk cId="364775250" sldId="389"/>
            <ac:spMk id="60" creationId="{7C8429C2-68E1-4A3B-8A13-35BD751F6A00}"/>
          </ac:spMkLst>
        </pc:spChg>
        <pc:spChg chg="del">
          <ac:chgData name="Athos Petri Damiani" userId="b9470adf2b9a88f3" providerId="LiveId" clId="{30157C50-BF01-4A4F-A53F-370C8B9F4589}" dt="2020-05-15T20:02:06.015" v="1542" actId="478"/>
          <ac:spMkLst>
            <pc:docMk/>
            <pc:sldMk cId="364775250" sldId="389"/>
            <ac:spMk id="71" creationId="{76218D51-F1C4-495A-995C-D9311BC467EB}"/>
          </ac:spMkLst>
        </pc:spChg>
        <pc:spChg chg="del">
          <ac:chgData name="Athos Petri Damiani" userId="b9470adf2b9a88f3" providerId="LiveId" clId="{30157C50-BF01-4A4F-A53F-370C8B9F4589}" dt="2020-05-15T20:03:04.094" v="1617" actId="478"/>
          <ac:spMkLst>
            <pc:docMk/>
            <pc:sldMk cId="364775250" sldId="389"/>
            <ac:spMk id="82" creationId="{6742B786-5670-432B-909F-8650CA2CD595}"/>
          </ac:spMkLst>
        </pc:spChg>
        <pc:spChg chg="add mod">
          <ac:chgData name="Athos Petri Damiani" userId="b9470adf2b9a88f3" providerId="LiveId" clId="{30157C50-BF01-4A4F-A53F-370C8B9F4589}" dt="2020-05-15T20:04:04.783" v="1629" actId="14100"/>
          <ac:spMkLst>
            <pc:docMk/>
            <pc:sldMk cId="364775250" sldId="389"/>
            <ac:spMk id="83" creationId="{306D7521-3EA9-4D35-A9B4-E5C64D4E4AD6}"/>
          </ac:spMkLst>
        </pc:spChg>
        <pc:spChg chg="add del mod">
          <ac:chgData name="Athos Petri Damiani" userId="b9470adf2b9a88f3" providerId="LiveId" clId="{30157C50-BF01-4A4F-A53F-370C8B9F4589}" dt="2020-05-15T21:29:44.069" v="1873" actId="478"/>
          <ac:spMkLst>
            <pc:docMk/>
            <pc:sldMk cId="364775250" sldId="389"/>
            <ac:spMk id="84" creationId="{6080F98D-3BD9-4F9C-BCE1-AD9273FE2748}"/>
          </ac:spMkLst>
        </pc:spChg>
        <pc:grpChg chg="mod">
          <ac:chgData name="Athos Petri Damiani" userId="b9470adf2b9a88f3" providerId="LiveId" clId="{30157C50-BF01-4A4F-A53F-370C8B9F4589}" dt="2020-05-15T20:01:41.587" v="1532" actId="1038"/>
          <ac:grpSpMkLst>
            <pc:docMk/>
            <pc:sldMk cId="364775250" sldId="389"/>
            <ac:grpSpMk id="37" creationId="{A10B579C-BBA6-4805-B8CC-06EE3DA331EC}"/>
          </ac:grpSpMkLst>
        </pc:grpChg>
        <pc:grpChg chg="add mod">
          <ac:chgData name="Athos Petri Damiani" userId="b9470adf2b9a88f3" providerId="LiveId" clId="{30157C50-BF01-4A4F-A53F-370C8B9F4589}" dt="2020-05-15T20:03:04.439" v="1618"/>
          <ac:grpSpMkLst>
            <pc:docMk/>
            <pc:sldMk cId="364775250" sldId="389"/>
            <ac:grpSpMk id="49" creationId="{6F14F05D-91B2-4F9F-919A-85D855450486}"/>
          </ac:grpSpMkLst>
        </pc:grpChg>
        <pc:grpChg chg="del">
          <ac:chgData name="Athos Petri Damiani" userId="b9470adf2b9a88f3" providerId="LiveId" clId="{30157C50-BF01-4A4F-A53F-370C8B9F4589}" dt="2020-05-15T20:02:06.015" v="1542" actId="478"/>
          <ac:grpSpMkLst>
            <pc:docMk/>
            <pc:sldMk cId="364775250" sldId="389"/>
            <ac:grpSpMk id="61" creationId="{C7D9FC8A-5430-4ACD-BC4A-A6C262B46777}"/>
          </ac:grpSpMkLst>
        </pc:grpChg>
        <pc:grpChg chg="del">
          <ac:chgData name="Athos Petri Damiani" userId="b9470adf2b9a88f3" providerId="LiveId" clId="{30157C50-BF01-4A4F-A53F-370C8B9F4589}" dt="2020-05-15T20:03:04.094" v="1617" actId="478"/>
          <ac:grpSpMkLst>
            <pc:docMk/>
            <pc:sldMk cId="364775250" sldId="389"/>
            <ac:grpSpMk id="72" creationId="{05B0AF6E-9B72-4BE0-AA4C-A274A06C2FC3}"/>
          </ac:grpSpMkLst>
        </pc:grpChg>
        <pc:cxnChg chg="mod">
          <ac:chgData name="Athos Petri Damiani" userId="b9470adf2b9a88f3" providerId="LiveId" clId="{30157C50-BF01-4A4F-A53F-370C8B9F4589}" dt="2020-05-15T20:03:04.439" v="1618"/>
          <ac:cxnSpMkLst>
            <pc:docMk/>
            <pc:sldMk cId="364775250" sldId="389"/>
            <ac:cxnSpMk id="55" creationId="{CF4E18FE-1684-49A0-A807-9948A21AF5B2}"/>
          </ac:cxnSpMkLst>
        </pc:cxnChg>
        <pc:cxnChg chg="mod">
          <ac:chgData name="Athos Petri Damiani" userId="b9470adf2b9a88f3" providerId="LiveId" clId="{30157C50-BF01-4A4F-A53F-370C8B9F4589}" dt="2020-05-15T20:03:04.439" v="1618"/>
          <ac:cxnSpMkLst>
            <pc:docMk/>
            <pc:sldMk cId="364775250" sldId="389"/>
            <ac:cxnSpMk id="56" creationId="{5503B7C5-5C80-49D8-951E-5912D54A69F8}"/>
          </ac:cxnSpMkLst>
        </pc:cxnChg>
        <pc:cxnChg chg="mod">
          <ac:chgData name="Athos Petri Damiani" userId="b9470adf2b9a88f3" providerId="LiveId" clId="{30157C50-BF01-4A4F-A53F-370C8B9F4589}" dt="2020-05-15T20:03:04.439" v="1618"/>
          <ac:cxnSpMkLst>
            <pc:docMk/>
            <pc:sldMk cId="364775250" sldId="389"/>
            <ac:cxnSpMk id="57" creationId="{047ABDCD-6725-4AED-978C-CF26EC9C6D46}"/>
          </ac:cxnSpMkLst>
        </pc:cxnChg>
        <pc:cxnChg chg="mod">
          <ac:chgData name="Athos Petri Damiani" userId="b9470adf2b9a88f3" providerId="LiveId" clId="{30157C50-BF01-4A4F-A53F-370C8B9F4589}" dt="2020-05-15T20:03:04.439" v="1618"/>
          <ac:cxnSpMkLst>
            <pc:docMk/>
            <pc:sldMk cId="364775250" sldId="389"/>
            <ac:cxnSpMk id="58" creationId="{1B3F7BD7-35E3-4C3B-96B1-B52A58852ED7}"/>
          </ac:cxnSpMkLst>
        </pc:cxnChg>
        <pc:cxnChg chg="mod">
          <ac:chgData name="Athos Petri Damiani" userId="b9470adf2b9a88f3" providerId="LiveId" clId="{30157C50-BF01-4A4F-A53F-370C8B9F4589}" dt="2020-05-15T20:02:06.015" v="1542" actId="478"/>
          <ac:cxnSpMkLst>
            <pc:docMk/>
            <pc:sldMk cId="364775250" sldId="389"/>
            <ac:cxnSpMk id="67" creationId="{71F4C66E-C592-4A9D-B6F3-CAD881CD3A3D}"/>
          </ac:cxnSpMkLst>
        </pc:cxnChg>
        <pc:cxnChg chg="mod">
          <ac:chgData name="Athos Petri Damiani" userId="b9470adf2b9a88f3" providerId="LiveId" clId="{30157C50-BF01-4A4F-A53F-370C8B9F4589}" dt="2020-05-15T20:02:06.015" v="1542" actId="478"/>
          <ac:cxnSpMkLst>
            <pc:docMk/>
            <pc:sldMk cId="364775250" sldId="389"/>
            <ac:cxnSpMk id="68" creationId="{5D57C7F0-7CBB-4AAB-BB30-8D90C8743E1D}"/>
          </ac:cxnSpMkLst>
        </pc:cxnChg>
        <pc:cxnChg chg="mod">
          <ac:chgData name="Athos Petri Damiani" userId="b9470adf2b9a88f3" providerId="LiveId" clId="{30157C50-BF01-4A4F-A53F-370C8B9F4589}" dt="2020-05-15T20:02:06.015" v="1542" actId="478"/>
          <ac:cxnSpMkLst>
            <pc:docMk/>
            <pc:sldMk cId="364775250" sldId="389"/>
            <ac:cxnSpMk id="69" creationId="{523CA649-92B0-4966-8428-28E39EAD5620}"/>
          </ac:cxnSpMkLst>
        </pc:cxnChg>
        <pc:cxnChg chg="mod">
          <ac:chgData name="Athos Petri Damiani" userId="b9470adf2b9a88f3" providerId="LiveId" clId="{30157C50-BF01-4A4F-A53F-370C8B9F4589}" dt="2020-05-15T20:02:06.015" v="1542" actId="478"/>
          <ac:cxnSpMkLst>
            <pc:docMk/>
            <pc:sldMk cId="364775250" sldId="389"/>
            <ac:cxnSpMk id="70" creationId="{0323E16E-14B5-429D-B875-DD999151F165}"/>
          </ac:cxnSpMkLst>
        </pc:cxnChg>
        <pc:cxnChg chg="mod">
          <ac:chgData name="Athos Petri Damiani" userId="b9470adf2b9a88f3" providerId="LiveId" clId="{30157C50-BF01-4A4F-A53F-370C8B9F4589}" dt="2020-05-15T20:03:04.094" v="1617" actId="478"/>
          <ac:cxnSpMkLst>
            <pc:docMk/>
            <pc:sldMk cId="364775250" sldId="389"/>
            <ac:cxnSpMk id="78" creationId="{282A7FBD-8338-4926-A0E7-973C7BB922AE}"/>
          </ac:cxnSpMkLst>
        </pc:cxnChg>
        <pc:cxnChg chg="mod">
          <ac:chgData name="Athos Petri Damiani" userId="b9470adf2b9a88f3" providerId="LiveId" clId="{30157C50-BF01-4A4F-A53F-370C8B9F4589}" dt="2020-05-15T20:03:04.094" v="1617" actId="478"/>
          <ac:cxnSpMkLst>
            <pc:docMk/>
            <pc:sldMk cId="364775250" sldId="389"/>
            <ac:cxnSpMk id="79" creationId="{CF4F833C-4588-41E2-A85B-158A5A628B8F}"/>
          </ac:cxnSpMkLst>
        </pc:cxnChg>
        <pc:cxnChg chg="mod">
          <ac:chgData name="Athos Petri Damiani" userId="b9470adf2b9a88f3" providerId="LiveId" clId="{30157C50-BF01-4A4F-A53F-370C8B9F4589}" dt="2020-05-15T20:03:04.094" v="1617" actId="478"/>
          <ac:cxnSpMkLst>
            <pc:docMk/>
            <pc:sldMk cId="364775250" sldId="389"/>
            <ac:cxnSpMk id="80" creationId="{863120C8-6F9D-4EB3-AC7E-61161D08569D}"/>
          </ac:cxnSpMkLst>
        </pc:cxnChg>
        <pc:cxnChg chg="mod">
          <ac:chgData name="Athos Petri Damiani" userId="b9470adf2b9a88f3" providerId="LiveId" clId="{30157C50-BF01-4A4F-A53F-370C8B9F4589}" dt="2020-05-15T20:03:04.094" v="1617" actId="478"/>
          <ac:cxnSpMkLst>
            <pc:docMk/>
            <pc:sldMk cId="364775250" sldId="389"/>
            <ac:cxnSpMk id="81" creationId="{FDFC12B7-C07F-43BD-ACA5-9BC091496BE7}"/>
          </ac:cxnSpMkLst>
        </pc:cxnChg>
      </pc:sldChg>
      <pc:sldChg chg="addSp delSp modSp add mod">
        <pc:chgData name="Athos Petri Damiani" userId="b9470adf2b9a88f3" providerId="LiveId" clId="{30157C50-BF01-4A4F-A53F-370C8B9F4589}" dt="2020-05-15T21:29:47.646" v="1874" actId="478"/>
        <pc:sldMkLst>
          <pc:docMk/>
          <pc:sldMk cId="1692934143" sldId="390"/>
        </pc:sldMkLst>
        <pc:spChg chg="add mod">
          <ac:chgData name="Athos Petri Damiani" userId="b9470adf2b9a88f3" providerId="LiveId" clId="{30157C50-BF01-4A4F-A53F-370C8B9F4589}" dt="2020-05-15T20:07:15.468" v="1676" actId="1076"/>
          <ac:spMkLst>
            <pc:docMk/>
            <pc:sldMk cId="1692934143" sldId="390"/>
            <ac:spMk id="3" creationId="{690736A3-5DF1-4BD8-A281-A7C1FD1B5BF0}"/>
          </ac:spMkLst>
        </pc:spChg>
        <pc:spChg chg="mod">
          <ac:chgData name="Athos Petri Damiani" userId="b9470adf2b9a88f3" providerId="LiveId" clId="{30157C50-BF01-4A4F-A53F-370C8B9F4589}" dt="2020-05-15T20:09:09.601" v="1735" actId="207"/>
          <ac:spMkLst>
            <pc:docMk/>
            <pc:sldMk cId="1692934143" sldId="390"/>
            <ac:spMk id="8" creationId="{5BDAE93B-82F7-4F06-905E-4256D01A2FBE}"/>
          </ac:spMkLst>
        </pc:spChg>
        <pc:spChg chg="add mod">
          <ac:chgData name="Athos Petri Damiani" userId="b9470adf2b9a88f3" providerId="LiveId" clId="{30157C50-BF01-4A4F-A53F-370C8B9F4589}" dt="2020-05-15T21:29:16.800" v="1869" actId="120"/>
          <ac:spMkLst>
            <pc:docMk/>
            <pc:sldMk cId="1692934143" sldId="390"/>
            <ac:spMk id="34" creationId="{B1612172-F8D8-423D-8D16-FF97FF11082D}"/>
          </ac:spMkLst>
        </pc:spChg>
        <pc:spChg chg="add del mod">
          <ac:chgData name="Athos Petri Damiani" userId="b9470adf2b9a88f3" providerId="LiveId" clId="{30157C50-BF01-4A4F-A53F-370C8B9F4589}" dt="2020-05-15T21:29:47.646" v="1874" actId="478"/>
          <ac:spMkLst>
            <pc:docMk/>
            <pc:sldMk cId="1692934143" sldId="390"/>
            <ac:spMk id="38" creationId="{FAFCA529-C3BA-4E54-AD1F-454BB592BB9F}"/>
          </ac:spMkLst>
        </pc:spChg>
      </pc:sldChg>
      <pc:sldChg chg="addSp delSp modSp add mod">
        <pc:chgData name="Athos Petri Damiani" userId="b9470adf2b9a88f3" providerId="LiveId" clId="{30157C50-BF01-4A4F-A53F-370C8B9F4589}" dt="2020-05-15T21:29:53.787" v="1875" actId="20577"/>
        <pc:sldMkLst>
          <pc:docMk/>
          <pc:sldMk cId="1527065549" sldId="391"/>
        </pc:sldMkLst>
        <pc:spChg chg="add mod">
          <ac:chgData name="Athos Petri Damiani" userId="b9470adf2b9a88f3" providerId="LiveId" clId="{30157C50-BF01-4A4F-A53F-370C8B9F4589}" dt="2020-05-15T20:08:36.741" v="1732" actId="20577"/>
          <ac:spMkLst>
            <pc:docMk/>
            <pc:sldMk cId="1527065549" sldId="391"/>
            <ac:spMk id="4" creationId="{80C921D3-AE82-4A98-953F-6A1417234545}"/>
          </ac:spMkLst>
        </pc:spChg>
        <pc:spChg chg="del">
          <ac:chgData name="Athos Petri Damiani" userId="b9470adf2b9a88f3" providerId="LiveId" clId="{30157C50-BF01-4A4F-A53F-370C8B9F4589}" dt="2020-05-15T20:09:31.190" v="1736" actId="478"/>
          <ac:spMkLst>
            <pc:docMk/>
            <pc:sldMk cId="1527065549" sldId="391"/>
            <ac:spMk id="8" creationId="{5BDAE93B-82F7-4F06-905E-4256D01A2FBE}"/>
          </ac:spMkLst>
        </pc:spChg>
        <pc:spChg chg="mod">
          <ac:chgData name="Athos Petri Damiani" userId="b9470adf2b9a88f3" providerId="LiveId" clId="{30157C50-BF01-4A4F-A53F-370C8B9F4589}" dt="2020-05-15T21:29:53.787" v="1875" actId="20577"/>
          <ac:spMkLst>
            <pc:docMk/>
            <pc:sldMk cId="1527065549" sldId="391"/>
            <ac:spMk id="34" creationId="{B1612172-F8D8-423D-8D16-FF97FF11082D}"/>
          </ac:spMkLst>
        </pc:spChg>
        <pc:spChg chg="add mod">
          <ac:chgData name="Athos Petri Damiani" userId="b9470adf2b9a88f3" providerId="LiveId" clId="{30157C50-BF01-4A4F-A53F-370C8B9F4589}" dt="2020-05-15T20:09:31.522" v="1737"/>
          <ac:spMkLst>
            <pc:docMk/>
            <pc:sldMk cId="1527065549" sldId="391"/>
            <ac:spMk id="38" creationId="{87B75AE0-7A21-44E9-90E5-6DE93478223D}"/>
          </ac:spMkLst>
        </pc:spChg>
        <pc:spChg chg="add mod">
          <ac:chgData name="Athos Petri Damiani" userId="b9470adf2b9a88f3" providerId="LiveId" clId="{30157C50-BF01-4A4F-A53F-370C8B9F4589}" dt="2020-05-15T20:09:55.956" v="1742" actId="693"/>
          <ac:spMkLst>
            <pc:docMk/>
            <pc:sldMk cId="1527065549" sldId="391"/>
            <ac:spMk id="61" creationId="{9F754334-7187-4339-AD47-DC0B88D558CB}"/>
          </ac:spMkLst>
        </pc:spChg>
        <pc:spChg chg="mod">
          <ac:chgData name="Athos Petri Damiani" userId="b9470adf2b9a88f3" providerId="LiveId" clId="{30157C50-BF01-4A4F-A53F-370C8B9F4589}" dt="2020-05-15T20:09:36.797" v="1739" actId="1076"/>
          <ac:spMkLst>
            <pc:docMk/>
            <pc:sldMk cId="1527065549" sldId="391"/>
            <ac:spMk id="83" creationId="{306D7521-3EA9-4D35-A9B4-E5C64D4E4AD6}"/>
          </ac:spMkLst>
        </pc:spChg>
      </pc:sldChg>
      <pc:sldChg chg="add del">
        <pc:chgData name="Athos Petri Damiani" userId="b9470adf2b9a88f3" providerId="LiveId" clId="{30157C50-BF01-4A4F-A53F-370C8B9F4589}" dt="2020-05-15T20:05:34.678" v="1635"/>
        <pc:sldMkLst>
          <pc:docMk/>
          <pc:sldMk cId="2985108960" sldId="391"/>
        </pc:sldMkLst>
      </pc:sldChg>
      <pc:sldChg chg="modSp add del">
        <pc:chgData name="Athos Petri Damiani" userId="b9470adf2b9a88f3" providerId="LiveId" clId="{30157C50-BF01-4A4F-A53F-370C8B9F4589}" dt="2020-05-15T21:30:05.289" v="1877" actId="47"/>
        <pc:sldMkLst>
          <pc:docMk/>
          <pc:sldMk cId="541168206" sldId="392"/>
        </pc:sldMkLst>
        <pc:spChg chg="mod">
          <ac:chgData name="Athos Petri Damiani" userId="b9470adf2b9a88f3" providerId="LiveId" clId="{30157C50-BF01-4A4F-A53F-370C8B9F4589}" dt="2020-05-15T21:29:08.120" v="1866" actId="120"/>
          <ac:spMkLst>
            <pc:docMk/>
            <pc:sldMk cId="541168206" sldId="392"/>
            <ac:spMk id="34" creationId="{B1612172-F8D8-423D-8D16-FF97FF11082D}"/>
          </ac:spMkLst>
        </pc:spChg>
      </pc:sldChg>
      <pc:sldChg chg="delSp modSp add del mod">
        <pc:chgData name="Athos Petri Damiani" userId="b9470adf2b9a88f3" providerId="LiveId" clId="{30157C50-BF01-4A4F-A53F-370C8B9F4589}" dt="2020-05-15T21:30:02.642" v="1876" actId="47"/>
        <pc:sldMkLst>
          <pc:docMk/>
          <pc:sldMk cId="1822905625" sldId="393"/>
        </pc:sldMkLst>
        <pc:spChg chg="del">
          <ac:chgData name="Athos Petri Damiani" userId="b9470adf2b9a88f3" providerId="LiveId" clId="{30157C50-BF01-4A4F-A53F-370C8B9F4589}" dt="2020-05-15T20:08:44.547" v="1734" actId="478"/>
          <ac:spMkLst>
            <pc:docMk/>
            <pc:sldMk cId="1822905625" sldId="393"/>
            <ac:spMk id="4" creationId="{80C921D3-AE82-4A98-953F-6A1417234545}"/>
          </ac:spMkLst>
        </pc:spChg>
        <pc:spChg chg="mod">
          <ac:chgData name="Athos Petri Damiani" userId="b9470adf2b9a88f3" providerId="LiveId" clId="{30157C50-BF01-4A4F-A53F-370C8B9F4589}" dt="2020-05-15T21:29:11.096" v="1867" actId="120"/>
          <ac:spMkLst>
            <pc:docMk/>
            <pc:sldMk cId="1822905625" sldId="393"/>
            <ac:spMk id="34" creationId="{B1612172-F8D8-423D-8D16-FF97FF11082D}"/>
          </ac:spMkLst>
        </pc:spChg>
      </pc:sldChg>
      <pc:sldChg chg="modSp add mod">
        <pc:chgData name="Athos Petri Damiani" userId="b9470adf2b9a88f3" providerId="LiveId" clId="{30157C50-BF01-4A4F-A53F-370C8B9F4589}" dt="2020-05-15T22:00:23.915" v="2118" actId="1036"/>
        <pc:sldMkLst>
          <pc:docMk/>
          <pc:sldMk cId="1196427840" sldId="394"/>
        </pc:sldMkLst>
        <pc:spChg chg="mod">
          <ac:chgData name="Athos Petri Damiani" userId="b9470adf2b9a88f3" providerId="LiveId" clId="{30157C50-BF01-4A4F-A53F-370C8B9F4589}" dt="2020-05-15T20:47:41.179" v="1760" actId="20577"/>
          <ac:spMkLst>
            <pc:docMk/>
            <pc:sldMk cId="1196427840" sldId="394"/>
            <ac:spMk id="3" creationId="{690736A3-5DF1-4BD8-A281-A7C1FD1B5BF0}"/>
          </ac:spMkLst>
        </pc:spChg>
        <pc:spChg chg="mod">
          <ac:chgData name="Athos Petri Damiani" userId="b9470adf2b9a88f3" providerId="LiveId" clId="{30157C50-BF01-4A4F-A53F-370C8B9F4589}" dt="2020-05-15T21:27:17.665" v="1840" actId="207"/>
          <ac:spMkLst>
            <pc:docMk/>
            <pc:sldMk cId="1196427840" sldId="394"/>
            <ac:spMk id="8" creationId="{5BDAE93B-82F7-4F06-905E-4256D01A2FBE}"/>
          </ac:spMkLst>
        </pc:spChg>
        <pc:spChg chg="mod">
          <ac:chgData name="Athos Petri Damiani" userId="b9470adf2b9a88f3" providerId="LiveId" clId="{30157C50-BF01-4A4F-A53F-370C8B9F4589}" dt="2020-05-15T22:00:23.915" v="2118" actId="1036"/>
          <ac:spMkLst>
            <pc:docMk/>
            <pc:sldMk cId="1196427840" sldId="394"/>
            <ac:spMk id="34" creationId="{B1612172-F8D8-423D-8D16-FF97FF11082D}"/>
          </ac:spMkLst>
        </pc:spChg>
        <pc:spChg chg="mod">
          <ac:chgData name="Athos Petri Damiani" userId="b9470adf2b9a88f3" providerId="LiveId" clId="{30157C50-BF01-4A4F-A53F-370C8B9F4589}" dt="2020-05-15T21:27:22.176" v="1841" actId="207"/>
          <ac:spMkLst>
            <pc:docMk/>
            <pc:sldMk cId="1196427840" sldId="394"/>
            <ac:spMk id="36" creationId="{67530024-F90C-44EE-8061-1F41525BAD51}"/>
          </ac:spMkLst>
        </pc:spChg>
      </pc:sldChg>
      <pc:sldChg chg="add del">
        <pc:chgData name="Athos Petri Damiani" userId="b9470adf2b9a88f3" providerId="LiveId" clId="{30157C50-BF01-4A4F-A53F-370C8B9F4589}" dt="2020-05-15T20:47:37.758" v="1758" actId="47"/>
        <pc:sldMkLst>
          <pc:docMk/>
          <pc:sldMk cId="3444165969" sldId="394"/>
        </pc:sldMkLst>
      </pc:sldChg>
      <pc:sldChg chg="addSp delSp modSp add mod">
        <pc:chgData name="Athos Petri Damiani" userId="b9470adf2b9a88f3" providerId="LiveId" clId="{30157C50-BF01-4A4F-A53F-370C8B9F4589}" dt="2020-05-15T21:30:30.739" v="1882" actId="20577"/>
        <pc:sldMkLst>
          <pc:docMk/>
          <pc:sldMk cId="3362905463" sldId="395"/>
        </pc:sldMkLst>
        <pc:spChg chg="add del mod">
          <ac:chgData name="Athos Petri Damiani" userId="b9470adf2b9a88f3" providerId="LiveId" clId="{30157C50-BF01-4A4F-A53F-370C8B9F4589}" dt="2020-05-15T21:28:11.217" v="1850" actId="478"/>
          <ac:spMkLst>
            <pc:docMk/>
            <pc:sldMk cId="3362905463" sldId="395"/>
            <ac:spMk id="4" creationId="{9D9A553D-4559-4089-8470-8D966CA61E94}"/>
          </ac:spMkLst>
        </pc:spChg>
        <pc:spChg chg="mod">
          <ac:chgData name="Athos Petri Damiani" userId="b9470adf2b9a88f3" providerId="LiveId" clId="{30157C50-BF01-4A4F-A53F-370C8B9F4589}" dt="2020-05-15T21:27:35.516" v="1842" actId="207"/>
          <ac:spMkLst>
            <pc:docMk/>
            <pc:sldMk cId="3362905463" sldId="395"/>
            <ac:spMk id="8" creationId="{5BDAE93B-82F7-4F06-905E-4256D01A2FBE}"/>
          </ac:spMkLst>
        </pc:spChg>
        <pc:spChg chg="mod">
          <ac:chgData name="Athos Petri Damiani" userId="b9470adf2b9a88f3" providerId="LiveId" clId="{30157C50-BF01-4A4F-A53F-370C8B9F4589}" dt="2020-05-15T21:30:30.739" v="1882" actId="20577"/>
          <ac:spMkLst>
            <pc:docMk/>
            <pc:sldMk cId="3362905463" sldId="395"/>
            <ac:spMk id="34" creationId="{B1612172-F8D8-423D-8D16-FF97FF11082D}"/>
          </ac:spMkLst>
        </pc:spChg>
        <pc:spChg chg="mod">
          <ac:chgData name="Athos Petri Damiani" userId="b9470adf2b9a88f3" providerId="LiveId" clId="{30157C50-BF01-4A4F-A53F-370C8B9F4589}" dt="2020-05-15T21:27:40.748" v="1843" actId="207"/>
          <ac:spMkLst>
            <pc:docMk/>
            <pc:sldMk cId="3362905463" sldId="395"/>
            <ac:spMk id="36" creationId="{67530024-F90C-44EE-8061-1F41525BAD51}"/>
          </ac:spMkLst>
        </pc:spChg>
        <pc:spChg chg="mod">
          <ac:chgData name="Athos Petri Damiani" userId="b9470adf2b9a88f3" providerId="LiveId" clId="{30157C50-BF01-4A4F-A53F-370C8B9F4589}" dt="2020-05-15T20:48:21.360" v="1789" actId="208"/>
          <ac:spMkLst>
            <pc:docMk/>
            <pc:sldMk cId="3362905463" sldId="395"/>
            <ac:spMk id="61" creationId="{1202F755-7EFF-487B-85EE-D631AE3300AD}"/>
          </ac:spMkLst>
        </pc:spChg>
        <pc:spChg chg="mod">
          <ac:chgData name="Athos Petri Damiani" userId="b9470adf2b9a88f3" providerId="LiveId" clId="{30157C50-BF01-4A4F-A53F-370C8B9F4589}" dt="2020-05-15T20:48:21.360" v="1789" actId="208"/>
          <ac:spMkLst>
            <pc:docMk/>
            <pc:sldMk cId="3362905463" sldId="395"/>
            <ac:spMk id="62" creationId="{63E2FDBF-C609-4B13-97C1-261555C887F7}"/>
          </ac:spMkLst>
        </pc:spChg>
        <pc:spChg chg="mod">
          <ac:chgData name="Athos Petri Damiani" userId="b9470adf2b9a88f3" providerId="LiveId" clId="{30157C50-BF01-4A4F-A53F-370C8B9F4589}" dt="2020-05-15T20:48:21.360" v="1789" actId="208"/>
          <ac:spMkLst>
            <pc:docMk/>
            <pc:sldMk cId="3362905463" sldId="395"/>
            <ac:spMk id="63" creationId="{4BE6A4C8-A9B3-4155-ADD9-EAC986012E15}"/>
          </ac:spMkLst>
        </pc:spChg>
        <pc:spChg chg="mod">
          <ac:chgData name="Athos Petri Damiani" userId="b9470adf2b9a88f3" providerId="LiveId" clId="{30157C50-BF01-4A4F-A53F-370C8B9F4589}" dt="2020-05-15T20:48:21.360" v="1789" actId="208"/>
          <ac:spMkLst>
            <pc:docMk/>
            <pc:sldMk cId="3362905463" sldId="395"/>
            <ac:spMk id="64" creationId="{2F20FB72-7886-4387-A28D-B308F652A40F}"/>
          </ac:spMkLst>
        </pc:spChg>
        <pc:spChg chg="mod">
          <ac:chgData name="Athos Petri Damiani" userId="b9470adf2b9a88f3" providerId="LiveId" clId="{30157C50-BF01-4A4F-A53F-370C8B9F4589}" dt="2020-05-15T20:48:21.360" v="1789" actId="208"/>
          <ac:spMkLst>
            <pc:docMk/>
            <pc:sldMk cId="3362905463" sldId="395"/>
            <ac:spMk id="65" creationId="{4A638534-0201-40A8-AAA6-CF95D39BA2AB}"/>
          </ac:spMkLst>
        </pc:spChg>
        <pc:spChg chg="add del mod">
          <ac:chgData name="Athos Petri Damiani" userId="b9470adf2b9a88f3" providerId="LiveId" clId="{30157C50-BF01-4A4F-A53F-370C8B9F4589}" dt="2020-05-15T21:28:05.968" v="1849" actId="478"/>
          <ac:spMkLst>
            <pc:docMk/>
            <pc:sldMk cId="3362905463" sldId="395"/>
            <ac:spMk id="70" creationId="{BA56E28D-3A1A-4BC5-ACFA-686363F26143}"/>
          </ac:spMkLst>
        </pc:spChg>
        <pc:grpChg chg="add mod">
          <ac:chgData name="Athos Petri Damiani" userId="b9470adf2b9a88f3" providerId="LiveId" clId="{30157C50-BF01-4A4F-A53F-370C8B9F4589}" dt="2020-05-15T21:28:44.719" v="1863" actId="1076"/>
          <ac:grpSpMkLst>
            <pc:docMk/>
            <pc:sldMk cId="3362905463" sldId="395"/>
            <ac:grpSpMk id="38" creationId="{766D4A04-5F07-4B3A-988A-CD01FDC591E9}"/>
          </ac:grpSpMkLst>
        </pc:grpChg>
        <pc:cxnChg chg="mod">
          <ac:chgData name="Athos Petri Damiani" userId="b9470adf2b9a88f3" providerId="LiveId" clId="{30157C50-BF01-4A4F-A53F-370C8B9F4589}" dt="2020-05-15T20:48:21.360" v="1789" actId="208"/>
          <ac:cxnSpMkLst>
            <pc:docMk/>
            <pc:sldMk cId="3362905463" sldId="395"/>
            <ac:cxnSpMk id="66" creationId="{FF534598-2C6C-4AF7-965B-16DB4042E75F}"/>
          </ac:cxnSpMkLst>
        </pc:cxnChg>
        <pc:cxnChg chg="mod">
          <ac:chgData name="Athos Petri Damiani" userId="b9470adf2b9a88f3" providerId="LiveId" clId="{30157C50-BF01-4A4F-A53F-370C8B9F4589}" dt="2020-05-15T20:48:21.360" v="1789" actId="208"/>
          <ac:cxnSpMkLst>
            <pc:docMk/>
            <pc:sldMk cId="3362905463" sldId="395"/>
            <ac:cxnSpMk id="67" creationId="{F5CEEB44-AA4C-42BE-BF50-60745167C7D5}"/>
          </ac:cxnSpMkLst>
        </pc:cxnChg>
        <pc:cxnChg chg="mod">
          <ac:chgData name="Athos Petri Damiani" userId="b9470adf2b9a88f3" providerId="LiveId" clId="{30157C50-BF01-4A4F-A53F-370C8B9F4589}" dt="2020-05-15T20:48:21.360" v="1789" actId="208"/>
          <ac:cxnSpMkLst>
            <pc:docMk/>
            <pc:sldMk cId="3362905463" sldId="395"/>
            <ac:cxnSpMk id="68" creationId="{42F3FEA0-DEA5-4AA0-8942-02CBDACDBA28}"/>
          </ac:cxnSpMkLst>
        </pc:cxnChg>
        <pc:cxnChg chg="mod">
          <ac:chgData name="Athos Petri Damiani" userId="b9470adf2b9a88f3" providerId="LiveId" clId="{30157C50-BF01-4A4F-A53F-370C8B9F4589}" dt="2020-05-15T20:48:21.360" v="1789" actId="208"/>
          <ac:cxnSpMkLst>
            <pc:docMk/>
            <pc:sldMk cId="3362905463" sldId="395"/>
            <ac:cxnSpMk id="69" creationId="{3B8B38B1-9F90-4734-91FE-50A280B8F4CD}"/>
          </ac:cxnSpMkLst>
        </pc:cxnChg>
      </pc:sldChg>
      <pc:sldChg chg="modSp add del mod">
        <pc:chgData name="Athos Petri Damiani" userId="b9470adf2b9a88f3" providerId="LiveId" clId="{30157C50-BF01-4A4F-A53F-370C8B9F4589}" dt="2020-05-15T21:31:44.359" v="1887" actId="47"/>
        <pc:sldMkLst>
          <pc:docMk/>
          <pc:sldMk cId="3033149986" sldId="396"/>
        </pc:sldMkLst>
        <pc:spChg chg="mod">
          <ac:chgData name="Athos Petri Damiani" userId="b9470adf2b9a88f3" providerId="LiveId" clId="{30157C50-BF01-4A4F-A53F-370C8B9F4589}" dt="2020-05-15T20:49:15.046" v="1800" actId="20577"/>
          <ac:spMkLst>
            <pc:docMk/>
            <pc:sldMk cId="3033149986" sldId="396"/>
            <ac:spMk id="34" creationId="{B1612172-F8D8-423D-8D16-FF97FF11082D}"/>
          </ac:spMkLst>
        </pc:spChg>
        <pc:spChg chg="mod">
          <ac:chgData name="Athos Petri Damiani" userId="b9470adf2b9a88f3" providerId="LiveId" clId="{30157C50-BF01-4A4F-A53F-370C8B9F4589}" dt="2020-05-15T20:49:25.739" v="1801" actId="1076"/>
          <ac:spMkLst>
            <pc:docMk/>
            <pc:sldMk cId="3033149986" sldId="396"/>
            <ac:spMk id="70" creationId="{BA56E28D-3A1A-4BC5-ACFA-686363F26143}"/>
          </ac:spMkLst>
        </pc:spChg>
        <pc:grpChg chg="mod">
          <ac:chgData name="Athos Petri Damiani" userId="b9470adf2b9a88f3" providerId="LiveId" clId="{30157C50-BF01-4A4F-A53F-370C8B9F4589}" dt="2020-05-15T20:49:25.739" v="1801" actId="1076"/>
          <ac:grpSpMkLst>
            <pc:docMk/>
            <pc:sldMk cId="3033149986" sldId="396"/>
            <ac:grpSpMk id="38" creationId="{766D4A04-5F07-4B3A-988A-CD01FDC591E9}"/>
          </ac:grpSpMkLst>
        </pc:grpChg>
      </pc:sldChg>
      <pc:sldChg chg="add del">
        <pc:chgData name="Athos Petri Damiani" userId="b9470adf2b9a88f3" providerId="LiveId" clId="{30157C50-BF01-4A4F-A53F-370C8B9F4589}" dt="2020-05-15T21:32:43.791" v="1895"/>
        <pc:sldMkLst>
          <pc:docMk/>
          <pc:sldMk cId="183344950" sldId="397"/>
        </pc:sldMkLst>
      </pc:sldChg>
      <pc:sldChg chg="add del">
        <pc:chgData name="Athos Petri Damiani" userId="b9470adf2b9a88f3" providerId="LiveId" clId="{30157C50-BF01-4A4F-A53F-370C8B9F4589}" dt="2020-05-15T21:32:31.747" v="1893" actId="2696"/>
        <pc:sldMkLst>
          <pc:docMk/>
          <pc:sldMk cId="384233571" sldId="397"/>
        </pc:sldMkLst>
      </pc:sldChg>
      <pc:sldChg chg="addSp delSp modSp add del mod">
        <pc:chgData name="Athos Petri Damiani" userId="b9470adf2b9a88f3" providerId="LiveId" clId="{30157C50-BF01-4A4F-A53F-370C8B9F4589}" dt="2020-05-15T21:32:27.096" v="1891" actId="2696"/>
        <pc:sldMkLst>
          <pc:docMk/>
          <pc:sldMk cId="1025022261" sldId="397"/>
        </pc:sldMkLst>
        <pc:spChg chg="del">
          <ac:chgData name="Athos Petri Damiani" userId="b9470adf2b9a88f3" providerId="LiveId" clId="{30157C50-BF01-4A4F-A53F-370C8B9F4589}" dt="2020-05-15T20:50:08.972" v="1804" actId="478"/>
          <ac:spMkLst>
            <pc:docMk/>
            <pc:sldMk cId="1025022261" sldId="397"/>
            <ac:spMk id="3" creationId="{690736A3-5DF1-4BD8-A281-A7C1FD1B5BF0}"/>
          </ac:spMkLst>
        </pc:spChg>
        <pc:spChg chg="del">
          <ac:chgData name="Athos Petri Damiani" userId="b9470adf2b9a88f3" providerId="LiveId" clId="{30157C50-BF01-4A4F-A53F-370C8B9F4589}" dt="2020-05-15T20:50:07.510" v="1803" actId="478"/>
          <ac:spMkLst>
            <pc:docMk/>
            <pc:sldMk cId="1025022261" sldId="397"/>
            <ac:spMk id="4" creationId="{9D9A553D-4559-4089-8470-8D966CA61E94}"/>
          </ac:spMkLst>
        </pc:spChg>
        <pc:spChg chg="add mod">
          <ac:chgData name="Athos Petri Damiani" userId="b9470adf2b9a88f3" providerId="LiveId" clId="{30157C50-BF01-4A4F-A53F-370C8B9F4589}" dt="2020-05-15T20:50:45.429" v="1839" actId="1076"/>
          <ac:spMkLst>
            <pc:docMk/>
            <pc:sldMk cId="1025022261" sldId="397"/>
            <ac:spMk id="6" creationId="{DCF4C4F9-4A08-4BF1-B4E9-3591AE1FB63A}"/>
          </ac:spMkLst>
        </pc:spChg>
        <pc:spChg chg="del">
          <ac:chgData name="Athos Petri Damiani" userId="b9470adf2b9a88f3" providerId="LiveId" clId="{30157C50-BF01-4A4F-A53F-370C8B9F4589}" dt="2020-05-15T20:50:07.510" v="1803" actId="478"/>
          <ac:spMkLst>
            <pc:docMk/>
            <pc:sldMk cId="1025022261" sldId="397"/>
            <ac:spMk id="34" creationId="{B1612172-F8D8-423D-8D16-FF97FF11082D}"/>
          </ac:spMkLst>
        </pc:spChg>
        <pc:spChg chg="del">
          <ac:chgData name="Athos Petri Damiani" userId="b9470adf2b9a88f3" providerId="LiveId" clId="{30157C50-BF01-4A4F-A53F-370C8B9F4589}" dt="2020-05-15T20:50:07.510" v="1803" actId="478"/>
          <ac:spMkLst>
            <pc:docMk/>
            <pc:sldMk cId="1025022261" sldId="397"/>
            <ac:spMk id="70" creationId="{BA56E28D-3A1A-4BC5-ACFA-686363F26143}"/>
          </ac:spMkLst>
        </pc:spChg>
        <pc:grpChg chg="del">
          <ac:chgData name="Athos Petri Damiani" userId="b9470adf2b9a88f3" providerId="LiveId" clId="{30157C50-BF01-4A4F-A53F-370C8B9F4589}" dt="2020-05-15T20:50:07.510" v="1803" actId="478"/>
          <ac:grpSpMkLst>
            <pc:docMk/>
            <pc:sldMk cId="1025022261" sldId="397"/>
            <ac:grpSpMk id="38" creationId="{766D4A04-5F07-4B3A-988A-CD01FDC591E9}"/>
          </ac:grpSpMkLst>
        </pc:grpChg>
        <pc:cxnChg chg="mod">
          <ac:chgData name="Athos Petri Damiani" userId="b9470adf2b9a88f3" providerId="LiveId" clId="{30157C50-BF01-4A4F-A53F-370C8B9F4589}" dt="2020-05-15T20:50:07.510" v="1803" actId="478"/>
          <ac:cxnSpMkLst>
            <pc:docMk/>
            <pc:sldMk cId="1025022261" sldId="397"/>
            <ac:cxnSpMk id="66" creationId="{FF534598-2C6C-4AF7-965B-16DB4042E75F}"/>
          </ac:cxnSpMkLst>
        </pc:cxnChg>
        <pc:cxnChg chg="mod">
          <ac:chgData name="Athos Petri Damiani" userId="b9470adf2b9a88f3" providerId="LiveId" clId="{30157C50-BF01-4A4F-A53F-370C8B9F4589}" dt="2020-05-15T20:50:07.510" v="1803" actId="478"/>
          <ac:cxnSpMkLst>
            <pc:docMk/>
            <pc:sldMk cId="1025022261" sldId="397"/>
            <ac:cxnSpMk id="67" creationId="{F5CEEB44-AA4C-42BE-BF50-60745167C7D5}"/>
          </ac:cxnSpMkLst>
        </pc:cxnChg>
        <pc:cxnChg chg="mod">
          <ac:chgData name="Athos Petri Damiani" userId="b9470adf2b9a88f3" providerId="LiveId" clId="{30157C50-BF01-4A4F-A53F-370C8B9F4589}" dt="2020-05-15T20:50:07.510" v="1803" actId="478"/>
          <ac:cxnSpMkLst>
            <pc:docMk/>
            <pc:sldMk cId="1025022261" sldId="397"/>
            <ac:cxnSpMk id="68" creationId="{42F3FEA0-DEA5-4AA0-8942-02CBDACDBA28}"/>
          </ac:cxnSpMkLst>
        </pc:cxnChg>
        <pc:cxnChg chg="mod">
          <ac:chgData name="Athos Petri Damiani" userId="b9470adf2b9a88f3" providerId="LiveId" clId="{30157C50-BF01-4A4F-A53F-370C8B9F4589}" dt="2020-05-15T20:50:07.510" v="1803" actId="478"/>
          <ac:cxnSpMkLst>
            <pc:docMk/>
            <pc:sldMk cId="1025022261" sldId="397"/>
            <ac:cxnSpMk id="69" creationId="{3B8B38B1-9F90-4734-91FE-50A280B8F4CD}"/>
          </ac:cxnSpMkLst>
        </pc:cxnChg>
      </pc:sldChg>
      <pc:sldChg chg="add">
        <pc:chgData name="Athos Petri Damiani" userId="b9470adf2b9a88f3" providerId="LiveId" clId="{30157C50-BF01-4A4F-A53F-370C8B9F4589}" dt="2020-05-15T21:29:41.135" v="1872"/>
        <pc:sldMkLst>
          <pc:docMk/>
          <pc:sldMk cId="1427249808" sldId="398"/>
        </pc:sldMkLst>
      </pc:sldChg>
      <pc:sldChg chg="modSp add">
        <pc:chgData name="Athos Petri Damiani" userId="b9470adf2b9a88f3" providerId="LiveId" clId="{30157C50-BF01-4A4F-A53F-370C8B9F4589}" dt="2020-05-15T21:31:34.208" v="1886" actId="207"/>
        <pc:sldMkLst>
          <pc:docMk/>
          <pc:sldMk cId="1905300898" sldId="399"/>
        </pc:sldMkLst>
        <pc:spChg chg="mod">
          <ac:chgData name="Athos Petri Damiani" userId="b9470adf2b9a88f3" providerId="LiveId" clId="{30157C50-BF01-4A4F-A53F-370C8B9F4589}" dt="2020-05-15T21:31:24.705" v="1884" actId="20577"/>
          <ac:spMkLst>
            <pc:docMk/>
            <pc:sldMk cId="1905300898" sldId="399"/>
            <ac:spMk id="34" creationId="{B1612172-F8D8-423D-8D16-FF97FF11082D}"/>
          </ac:spMkLst>
        </pc:spChg>
        <pc:spChg chg="mod">
          <ac:chgData name="Athos Petri Damiani" userId="b9470adf2b9a88f3" providerId="LiveId" clId="{30157C50-BF01-4A4F-A53F-370C8B9F4589}" dt="2020-05-15T21:31:29.532" v="1885" actId="207"/>
          <ac:spMkLst>
            <pc:docMk/>
            <pc:sldMk cId="1905300898" sldId="399"/>
            <ac:spMk id="36" creationId="{67530024-F90C-44EE-8061-1F41525BAD51}"/>
          </ac:spMkLst>
        </pc:spChg>
        <pc:spChg chg="mod">
          <ac:chgData name="Athos Petri Damiani" userId="b9470adf2b9a88f3" providerId="LiveId" clId="{30157C50-BF01-4A4F-A53F-370C8B9F4589}" dt="2020-05-15T21:31:34.208" v="1886" actId="207"/>
          <ac:spMkLst>
            <pc:docMk/>
            <pc:sldMk cId="1905300898" sldId="399"/>
            <ac:spMk id="60" creationId="{7C8429C2-68E1-4A3B-8A13-35BD751F6A00}"/>
          </ac:spMkLst>
        </pc:spChg>
      </pc:sldChg>
      <pc:sldChg chg="modSp add">
        <pc:chgData name="Athos Petri Damiani" userId="b9470adf2b9a88f3" providerId="LiveId" clId="{30157C50-BF01-4A4F-A53F-370C8B9F4589}" dt="2020-05-15T21:31:51.203" v="1890" actId="20577"/>
        <pc:sldMkLst>
          <pc:docMk/>
          <pc:sldMk cId="853628583" sldId="400"/>
        </pc:sldMkLst>
        <pc:spChg chg="mod">
          <ac:chgData name="Athos Petri Damiani" userId="b9470adf2b9a88f3" providerId="LiveId" clId="{30157C50-BF01-4A4F-A53F-370C8B9F4589}" dt="2020-05-15T21:31:51.203" v="1890" actId="20577"/>
          <ac:spMkLst>
            <pc:docMk/>
            <pc:sldMk cId="853628583" sldId="400"/>
            <ac:spMk id="34" creationId="{B1612172-F8D8-423D-8D16-FF97FF11082D}"/>
          </ac:spMkLst>
        </pc:spChg>
      </pc:sldChg>
      <pc:sldChg chg="addSp delSp modSp add mod">
        <pc:chgData name="Athos Petri Damiani" userId="b9470adf2b9a88f3" providerId="LiveId" clId="{30157C50-BF01-4A4F-A53F-370C8B9F4589}" dt="2020-05-15T22:09:08.831" v="2264"/>
        <pc:sldMkLst>
          <pc:docMk/>
          <pc:sldMk cId="3154360299" sldId="401"/>
        </pc:sldMkLst>
        <pc:spChg chg="add mod">
          <ac:chgData name="Athos Petri Damiani" userId="b9470adf2b9a88f3" providerId="LiveId" clId="{30157C50-BF01-4A4F-A53F-370C8B9F4589}" dt="2020-05-15T21:33:21.705" v="1915" actId="403"/>
          <ac:spMkLst>
            <pc:docMk/>
            <pc:sldMk cId="3154360299" sldId="401"/>
            <ac:spMk id="2" creationId="{4ACDC3DA-3E2D-40B0-B7D9-2F6339F75242}"/>
          </ac:spMkLst>
        </pc:spChg>
        <pc:spChg chg="add del mod">
          <ac:chgData name="Athos Petri Damiani" userId="b9470adf2b9a88f3" providerId="LiveId" clId="{30157C50-BF01-4A4F-A53F-370C8B9F4589}" dt="2020-05-15T22:09:08.831" v="2264"/>
          <ac:spMkLst>
            <pc:docMk/>
            <pc:sldMk cId="3154360299" sldId="401"/>
            <ac:spMk id="51" creationId="{10CF4292-9370-4071-9D40-C5CF95E33D2F}"/>
          </ac:spMkLst>
        </pc:spChg>
      </pc:sldChg>
      <pc:sldChg chg="addSp delSp modSp add mod">
        <pc:chgData name="Athos Petri Damiani" userId="b9470adf2b9a88f3" providerId="LiveId" clId="{30157C50-BF01-4A4F-A53F-370C8B9F4589}" dt="2020-05-15T22:19:29.802" v="2422" actId="207"/>
        <pc:sldMkLst>
          <pc:docMk/>
          <pc:sldMk cId="2789922635" sldId="402"/>
        </pc:sldMkLst>
        <pc:spChg chg="add del mod">
          <ac:chgData name="Athos Petri Damiani" userId="b9470adf2b9a88f3" providerId="LiveId" clId="{30157C50-BF01-4A4F-A53F-370C8B9F4589}" dt="2020-05-15T22:01:37.538" v="2124" actId="478"/>
          <ac:spMkLst>
            <pc:docMk/>
            <pc:sldMk cId="2789922635" sldId="402"/>
            <ac:spMk id="4" creationId="{35D0FCE4-A82E-454E-953E-D6C3E83FAC92}"/>
          </ac:spMkLst>
        </pc:spChg>
        <pc:spChg chg="add mod">
          <ac:chgData name="Athos Petri Damiani" userId="b9470adf2b9a88f3" providerId="LiveId" clId="{30157C50-BF01-4A4F-A53F-370C8B9F4589}" dt="2020-05-15T22:02:11.892" v="2132" actId="14100"/>
          <ac:spMkLst>
            <pc:docMk/>
            <pc:sldMk cId="2789922635" sldId="402"/>
            <ac:spMk id="6" creationId="{241464F6-1576-463B-BDD2-C546A7121DD6}"/>
          </ac:spMkLst>
        </pc:spChg>
        <pc:spChg chg="add mod">
          <ac:chgData name="Athos Petri Damiani" userId="b9470adf2b9a88f3" providerId="LiveId" clId="{30157C50-BF01-4A4F-A53F-370C8B9F4589}" dt="2020-05-15T22:02:32.498" v="2136"/>
          <ac:spMkLst>
            <pc:docMk/>
            <pc:sldMk cId="2789922635" sldId="402"/>
            <ac:spMk id="9" creationId="{22C3A48D-65BC-47D9-AC30-B98397E4667F}"/>
          </ac:spMkLst>
        </pc:spChg>
        <pc:spChg chg="mod">
          <ac:chgData name="Athos Petri Damiani" userId="b9470adf2b9a88f3" providerId="LiveId" clId="{30157C50-BF01-4A4F-A53F-370C8B9F4589}" dt="2020-05-15T22:19:23.782" v="2421" actId="207"/>
          <ac:spMkLst>
            <pc:docMk/>
            <pc:sldMk cId="2789922635" sldId="402"/>
            <ac:spMk id="36" creationId="{67530024-F90C-44EE-8061-1F41525BAD51}"/>
          </ac:spMkLst>
        </pc:spChg>
        <pc:spChg chg="mod">
          <ac:chgData name="Athos Petri Damiani" userId="b9470adf2b9a88f3" providerId="LiveId" clId="{30157C50-BF01-4A4F-A53F-370C8B9F4589}" dt="2020-05-15T22:19:29.802" v="2422" actId="207"/>
          <ac:spMkLst>
            <pc:docMk/>
            <pc:sldMk cId="2789922635" sldId="402"/>
            <ac:spMk id="60" creationId="{7C8429C2-68E1-4A3B-8A13-35BD751F6A00}"/>
          </ac:spMkLst>
        </pc:spChg>
        <pc:spChg chg="add mod">
          <ac:chgData name="Athos Petri Damiani" userId="b9470adf2b9a88f3" providerId="LiveId" clId="{30157C50-BF01-4A4F-A53F-370C8B9F4589}" dt="2020-05-15T22:03:14.106" v="2207" actId="1076"/>
          <ac:spMkLst>
            <pc:docMk/>
            <pc:sldMk cId="2789922635" sldId="402"/>
            <ac:spMk id="70" creationId="{E2837BB3-F380-4FA7-89EC-6079A91C908B}"/>
          </ac:spMkLst>
        </pc:spChg>
      </pc:sldChg>
      <pc:sldChg chg="modSp add">
        <pc:chgData name="Athos Petri Damiani" userId="b9470adf2b9a88f3" providerId="LiveId" clId="{30157C50-BF01-4A4F-A53F-370C8B9F4589}" dt="2020-05-15T22:19:49.638" v="2424" actId="207"/>
        <pc:sldMkLst>
          <pc:docMk/>
          <pc:sldMk cId="262855468" sldId="403"/>
        </pc:sldMkLst>
        <pc:spChg chg="mod">
          <ac:chgData name="Athos Petri Damiani" userId="b9470adf2b9a88f3" providerId="LiveId" clId="{30157C50-BF01-4A4F-A53F-370C8B9F4589}" dt="2020-05-15T22:04:42.747" v="2250" actId="20577"/>
          <ac:spMkLst>
            <pc:docMk/>
            <pc:sldMk cId="262855468" sldId="403"/>
            <ac:spMk id="34" creationId="{B1612172-F8D8-423D-8D16-FF97FF11082D}"/>
          </ac:spMkLst>
        </pc:spChg>
        <pc:spChg chg="mod">
          <ac:chgData name="Athos Petri Damiani" userId="b9470adf2b9a88f3" providerId="LiveId" clId="{30157C50-BF01-4A4F-A53F-370C8B9F4589}" dt="2020-05-15T22:19:44.843" v="2423" actId="207"/>
          <ac:spMkLst>
            <pc:docMk/>
            <pc:sldMk cId="262855468" sldId="403"/>
            <ac:spMk id="36" creationId="{67530024-F90C-44EE-8061-1F41525BAD51}"/>
          </ac:spMkLst>
        </pc:spChg>
        <pc:spChg chg="mod">
          <ac:chgData name="Athos Petri Damiani" userId="b9470adf2b9a88f3" providerId="LiveId" clId="{30157C50-BF01-4A4F-A53F-370C8B9F4589}" dt="2020-05-15T22:19:49.638" v="2424" actId="207"/>
          <ac:spMkLst>
            <pc:docMk/>
            <pc:sldMk cId="262855468" sldId="403"/>
            <ac:spMk id="60" creationId="{7C8429C2-68E1-4A3B-8A13-35BD751F6A00}"/>
          </ac:spMkLst>
        </pc:spChg>
      </pc:sldChg>
      <pc:sldChg chg="addSp modSp add mod">
        <pc:chgData name="Athos Petri Damiani" userId="b9470adf2b9a88f3" providerId="LiveId" clId="{30157C50-BF01-4A4F-A53F-370C8B9F4589}" dt="2020-05-15T22:20:01.217" v="2426" actId="207"/>
        <pc:sldMkLst>
          <pc:docMk/>
          <pc:sldMk cId="1948763366" sldId="404"/>
        </pc:sldMkLst>
        <pc:spChg chg="mod">
          <ac:chgData name="Athos Petri Damiani" userId="b9470adf2b9a88f3" providerId="LiveId" clId="{30157C50-BF01-4A4F-A53F-370C8B9F4589}" dt="2020-05-15T22:19:56.528" v="2425" actId="207"/>
          <ac:spMkLst>
            <pc:docMk/>
            <pc:sldMk cId="1948763366" sldId="404"/>
            <ac:spMk id="36" creationId="{67530024-F90C-44EE-8061-1F41525BAD51}"/>
          </ac:spMkLst>
        </pc:spChg>
        <pc:spChg chg="mod">
          <ac:chgData name="Athos Petri Damiani" userId="b9470adf2b9a88f3" providerId="LiveId" clId="{30157C50-BF01-4A4F-A53F-370C8B9F4589}" dt="2020-05-15T22:20:01.217" v="2426" actId="207"/>
          <ac:spMkLst>
            <pc:docMk/>
            <pc:sldMk cId="1948763366" sldId="404"/>
            <ac:spMk id="60" creationId="{7C8429C2-68E1-4A3B-8A13-35BD751F6A00}"/>
          </ac:spMkLst>
        </pc:spChg>
        <pc:spChg chg="add mod">
          <ac:chgData name="Athos Petri Damiani" userId="b9470adf2b9a88f3" providerId="LiveId" clId="{30157C50-BF01-4A4F-A53F-370C8B9F4589}" dt="2020-05-15T22:05:29.873" v="2259" actId="20577"/>
          <ac:spMkLst>
            <pc:docMk/>
            <pc:sldMk cId="1948763366" sldId="404"/>
            <ac:spMk id="71" creationId="{CE1CBDFD-F656-43A8-89B7-9D5E2464CC09}"/>
          </ac:spMkLst>
        </pc:spChg>
      </pc:sldChg>
      <pc:sldChg chg="addSp delSp modSp add mod">
        <pc:chgData name="Athos Petri Damiani" userId="b9470adf2b9a88f3" providerId="LiveId" clId="{30157C50-BF01-4A4F-A53F-370C8B9F4589}" dt="2020-05-15T22:32:09.987" v="2672" actId="1036"/>
        <pc:sldMkLst>
          <pc:docMk/>
          <pc:sldMk cId="2499854012" sldId="405"/>
        </pc:sldMkLst>
        <pc:spChg chg="add del mod">
          <ac:chgData name="Athos Petri Damiani" userId="b9470adf2b9a88f3" providerId="LiveId" clId="{30157C50-BF01-4A4F-A53F-370C8B9F4589}" dt="2020-05-15T22:30:04.614" v="2588"/>
          <ac:spMkLst>
            <pc:docMk/>
            <pc:sldMk cId="2499854012" sldId="405"/>
            <ac:spMk id="2" creationId="{B1F9931C-1C24-4D7C-9DA3-19FAEACBDFC2}"/>
          </ac:spMkLst>
        </pc:spChg>
        <pc:spChg chg="add mod">
          <ac:chgData name="Athos Petri Damiani" userId="b9470adf2b9a88f3" providerId="LiveId" clId="{30157C50-BF01-4A4F-A53F-370C8B9F4589}" dt="2020-05-15T22:31:14.928" v="2621" actId="20577"/>
          <ac:spMkLst>
            <pc:docMk/>
            <pc:sldMk cId="2499854012" sldId="405"/>
            <ac:spMk id="4" creationId="{08C4422E-862B-4792-85FA-02BFD883BE6C}"/>
          </ac:spMkLst>
        </pc:spChg>
        <pc:spChg chg="mod">
          <ac:chgData name="Athos Petri Damiani" userId="b9470adf2b9a88f3" providerId="LiveId" clId="{30157C50-BF01-4A4F-A53F-370C8B9F4589}" dt="2020-05-15T22:30:09.479" v="2589"/>
          <ac:spMkLst>
            <pc:docMk/>
            <pc:sldMk cId="2499854012" sldId="405"/>
            <ac:spMk id="7" creationId="{2C1E15D0-0388-4A46-9353-08603C831441}"/>
          </ac:spMkLst>
        </pc:spChg>
        <pc:spChg chg="del">
          <ac:chgData name="Athos Petri Damiani" userId="b9470adf2b9a88f3" providerId="LiveId" clId="{30157C50-BF01-4A4F-A53F-370C8B9F4589}" dt="2020-05-15T22:29:50.183" v="2585" actId="478"/>
          <ac:spMkLst>
            <pc:docMk/>
            <pc:sldMk cId="2499854012" sldId="405"/>
            <ac:spMk id="48" creationId="{0383FAD7-A102-4295-9A2A-817427BC6DEC}"/>
          </ac:spMkLst>
        </pc:spChg>
        <pc:spChg chg="del">
          <ac:chgData name="Athos Petri Damiani" userId="b9470adf2b9a88f3" providerId="LiveId" clId="{30157C50-BF01-4A4F-A53F-370C8B9F4589}" dt="2020-05-15T22:29:50.183" v="2585" actId="478"/>
          <ac:spMkLst>
            <pc:docMk/>
            <pc:sldMk cId="2499854012" sldId="405"/>
            <ac:spMk id="50" creationId="{216DFD22-6034-47CC-827E-C866CAFCFA88}"/>
          </ac:spMkLst>
        </pc:spChg>
        <pc:spChg chg="del">
          <ac:chgData name="Athos Petri Damiani" userId="b9470adf2b9a88f3" providerId="LiveId" clId="{30157C50-BF01-4A4F-A53F-370C8B9F4589}" dt="2020-05-15T22:29:50.183" v="2585" actId="478"/>
          <ac:spMkLst>
            <pc:docMk/>
            <pc:sldMk cId="2499854012" sldId="405"/>
            <ac:spMk id="51" creationId="{9EF5DC15-1F5B-49FD-89DC-76B37CB4AEF5}"/>
          </ac:spMkLst>
        </pc:spChg>
        <pc:spChg chg="del">
          <ac:chgData name="Athos Petri Damiani" userId="b9470adf2b9a88f3" providerId="LiveId" clId="{30157C50-BF01-4A4F-A53F-370C8B9F4589}" dt="2020-05-15T22:29:50.183" v="2585" actId="478"/>
          <ac:spMkLst>
            <pc:docMk/>
            <pc:sldMk cId="2499854012" sldId="405"/>
            <ac:spMk id="53" creationId="{5902D183-E209-4A0F-B3D4-37B15D6E7073}"/>
          </ac:spMkLst>
        </pc:spChg>
        <pc:spChg chg="del">
          <ac:chgData name="Athos Petri Damiani" userId="b9470adf2b9a88f3" providerId="LiveId" clId="{30157C50-BF01-4A4F-A53F-370C8B9F4589}" dt="2020-05-15T22:29:52.443" v="2586" actId="478"/>
          <ac:spMkLst>
            <pc:docMk/>
            <pc:sldMk cId="2499854012" sldId="405"/>
            <ac:spMk id="66" creationId="{F7404049-5AFD-4D1E-B522-8D16E95316B3}"/>
          </ac:spMkLst>
        </pc:spChg>
        <pc:spChg chg="del">
          <ac:chgData name="Athos Petri Damiani" userId="b9470adf2b9a88f3" providerId="LiveId" clId="{30157C50-BF01-4A4F-A53F-370C8B9F4589}" dt="2020-05-15T22:29:50.183" v="2585" actId="478"/>
          <ac:spMkLst>
            <pc:docMk/>
            <pc:sldMk cId="2499854012" sldId="405"/>
            <ac:spMk id="69" creationId="{37072C81-F14F-4DDA-B491-B3A40323CD39}"/>
          </ac:spMkLst>
        </pc:spChg>
        <pc:spChg chg="del">
          <ac:chgData name="Athos Petri Damiani" userId="b9470adf2b9a88f3" providerId="LiveId" clId="{30157C50-BF01-4A4F-A53F-370C8B9F4589}" dt="2020-05-15T22:29:50.183" v="2585" actId="478"/>
          <ac:spMkLst>
            <pc:docMk/>
            <pc:sldMk cId="2499854012" sldId="405"/>
            <ac:spMk id="70" creationId="{BD4BBC71-3C8B-427D-99E0-BA0A4EF028BA}"/>
          </ac:spMkLst>
        </pc:spChg>
        <pc:spChg chg="del">
          <ac:chgData name="Athos Petri Damiani" userId="b9470adf2b9a88f3" providerId="LiveId" clId="{30157C50-BF01-4A4F-A53F-370C8B9F4589}" dt="2020-05-15T22:29:47.416" v="2584" actId="478"/>
          <ac:spMkLst>
            <pc:docMk/>
            <pc:sldMk cId="2499854012" sldId="405"/>
            <ac:spMk id="77" creationId="{A075BEF7-CA11-4F48-B482-E19109C1C6FA}"/>
          </ac:spMkLst>
        </pc:spChg>
        <pc:cxnChg chg="mod">
          <ac:chgData name="Athos Petri Damiani" userId="b9470adf2b9a88f3" providerId="LiveId" clId="{30157C50-BF01-4A4F-A53F-370C8B9F4589}" dt="2020-05-15T22:32:03.052" v="2667" actId="14100"/>
          <ac:cxnSpMkLst>
            <pc:docMk/>
            <pc:sldMk cId="2499854012" sldId="405"/>
            <ac:cxnSpMk id="3" creationId="{A9A92C62-92B4-4303-9847-91EC31011163}"/>
          </ac:cxnSpMkLst>
        </pc:cxnChg>
        <pc:cxnChg chg="mod">
          <ac:chgData name="Athos Petri Damiani" userId="b9470adf2b9a88f3" providerId="LiveId" clId="{30157C50-BF01-4A4F-A53F-370C8B9F4589}" dt="2020-05-15T22:31:39.340" v="2629" actId="1036"/>
          <ac:cxnSpMkLst>
            <pc:docMk/>
            <pc:sldMk cId="2499854012" sldId="405"/>
            <ac:cxnSpMk id="36" creationId="{55A1CED1-C811-4F2A-B3BC-A8574766744F}"/>
          </ac:cxnSpMkLst>
        </pc:cxnChg>
        <pc:cxnChg chg="mod">
          <ac:chgData name="Athos Petri Damiani" userId="b9470adf2b9a88f3" providerId="LiveId" clId="{30157C50-BF01-4A4F-A53F-370C8B9F4589}" dt="2020-05-15T22:31:46.760" v="2640" actId="1035"/>
          <ac:cxnSpMkLst>
            <pc:docMk/>
            <pc:sldMk cId="2499854012" sldId="405"/>
            <ac:cxnSpMk id="40" creationId="{DBA6ADB3-5DF0-4122-B141-1BFDA8D29A19}"/>
          </ac:cxnSpMkLst>
        </pc:cxnChg>
        <pc:cxnChg chg="mod">
          <ac:chgData name="Athos Petri Damiani" userId="b9470adf2b9a88f3" providerId="LiveId" clId="{30157C50-BF01-4A4F-A53F-370C8B9F4589}" dt="2020-05-15T22:31:51.772" v="2648" actId="1036"/>
          <ac:cxnSpMkLst>
            <pc:docMk/>
            <pc:sldMk cId="2499854012" sldId="405"/>
            <ac:cxnSpMk id="41" creationId="{918ACA7C-026C-4BA9-B09B-013E73CCE72B}"/>
          </ac:cxnSpMkLst>
        </pc:cxnChg>
        <pc:cxnChg chg="del">
          <ac:chgData name="Athos Petri Damiani" userId="b9470adf2b9a88f3" providerId="LiveId" clId="{30157C50-BF01-4A4F-A53F-370C8B9F4589}" dt="2020-05-15T22:29:50.183" v="2585" actId="478"/>
          <ac:cxnSpMkLst>
            <pc:docMk/>
            <pc:sldMk cId="2499854012" sldId="405"/>
            <ac:cxnSpMk id="46" creationId="{E96FCC07-6D33-4EBA-A9BB-8D79F595A218}"/>
          </ac:cxnSpMkLst>
        </pc:cxnChg>
        <pc:cxnChg chg="del">
          <ac:chgData name="Athos Petri Damiani" userId="b9470adf2b9a88f3" providerId="LiveId" clId="{30157C50-BF01-4A4F-A53F-370C8B9F4589}" dt="2020-05-15T22:29:50.183" v="2585" actId="478"/>
          <ac:cxnSpMkLst>
            <pc:docMk/>
            <pc:sldMk cId="2499854012" sldId="405"/>
            <ac:cxnSpMk id="47" creationId="{D3ED41CF-0A8F-475D-9962-84385EB642B9}"/>
          </ac:cxnSpMkLst>
        </pc:cxnChg>
        <pc:cxnChg chg="del">
          <ac:chgData name="Athos Petri Damiani" userId="b9470adf2b9a88f3" providerId="LiveId" clId="{30157C50-BF01-4A4F-A53F-370C8B9F4589}" dt="2020-05-15T22:31:31.444" v="2622" actId="478"/>
          <ac:cxnSpMkLst>
            <pc:docMk/>
            <pc:sldMk cId="2499854012" sldId="405"/>
            <ac:cxnSpMk id="49" creationId="{2E509832-FA19-4533-94BF-7AAF996F1620}"/>
          </ac:cxnSpMkLst>
        </pc:cxnChg>
        <pc:cxnChg chg="mod">
          <ac:chgData name="Athos Petri Damiani" userId="b9470adf2b9a88f3" providerId="LiveId" clId="{30157C50-BF01-4A4F-A53F-370C8B9F4589}" dt="2020-05-15T22:32:09.987" v="2672" actId="1036"/>
          <ac:cxnSpMkLst>
            <pc:docMk/>
            <pc:sldMk cId="2499854012" sldId="405"/>
            <ac:cxnSpMk id="61" creationId="{C8260661-4F10-46CA-B00F-FFA56A4A4D6C}"/>
          </ac:cxnSpMkLst>
        </pc:cxnChg>
        <pc:cxnChg chg="del">
          <ac:chgData name="Athos Petri Damiani" userId="b9470adf2b9a88f3" providerId="LiveId" clId="{30157C50-BF01-4A4F-A53F-370C8B9F4589}" dt="2020-05-15T22:31:32.370" v="2623" actId="478"/>
          <ac:cxnSpMkLst>
            <pc:docMk/>
            <pc:sldMk cId="2499854012" sldId="405"/>
            <ac:cxnSpMk id="65" creationId="{2F7238C1-B8D9-4DC8-976F-64E57E6BDDD7}"/>
          </ac:cxnSpMkLst>
        </pc:cxnChg>
        <pc:cxnChg chg="del">
          <ac:chgData name="Athos Petri Damiani" userId="b9470adf2b9a88f3" providerId="LiveId" clId="{30157C50-BF01-4A4F-A53F-370C8B9F4589}" dt="2020-05-15T22:29:50.183" v="2585" actId="478"/>
          <ac:cxnSpMkLst>
            <pc:docMk/>
            <pc:sldMk cId="2499854012" sldId="405"/>
            <ac:cxnSpMk id="67" creationId="{27FDBAA3-4914-4EBB-9B4E-35213DF0EB75}"/>
          </ac:cxnSpMkLst>
        </pc:cxnChg>
        <pc:cxnChg chg="del">
          <ac:chgData name="Athos Petri Damiani" userId="b9470adf2b9a88f3" providerId="LiveId" clId="{30157C50-BF01-4A4F-A53F-370C8B9F4589}" dt="2020-05-15T22:29:50.183" v="2585" actId="478"/>
          <ac:cxnSpMkLst>
            <pc:docMk/>
            <pc:sldMk cId="2499854012" sldId="405"/>
            <ac:cxnSpMk id="68" creationId="{AA69E855-269F-4190-B9A3-C05FA13032AA}"/>
          </ac:cxnSpMkLst>
        </pc:cxnChg>
      </pc:sldChg>
      <pc:sldChg chg="addSp delSp modSp add del mod">
        <pc:chgData name="Athos Petri Damiani" userId="b9470adf2b9a88f3" providerId="LiveId" clId="{30157C50-BF01-4A4F-A53F-370C8B9F4589}" dt="2020-05-15T22:40:42.498" v="2842" actId="2696"/>
        <pc:sldMkLst>
          <pc:docMk/>
          <pc:sldMk cId="253357661" sldId="406"/>
        </pc:sldMkLst>
        <pc:spChg chg="mod">
          <ac:chgData name="Athos Petri Damiani" userId="b9470adf2b9a88f3" providerId="LiveId" clId="{30157C50-BF01-4A4F-A53F-370C8B9F4589}" dt="2020-05-15T22:35:25.806" v="2677" actId="20577"/>
          <ac:spMkLst>
            <pc:docMk/>
            <pc:sldMk cId="253357661" sldId="406"/>
            <ac:spMk id="3" creationId="{690736A3-5DF1-4BD8-A281-A7C1FD1B5BF0}"/>
          </ac:spMkLst>
        </pc:spChg>
        <pc:spChg chg="add del mod">
          <ac:chgData name="Athos Petri Damiani" userId="b9470adf2b9a88f3" providerId="LiveId" clId="{30157C50-BF01-4A4F-A53F-370C8B9F4589}" dt="2020-05-15T22:36:57.902" v="2725" actId="478"/>
          <ac:spMkLst>
            <pc:docMk/>
            <pc:sldMk cId="253357661" sldId="406"/>
            <ac:spMk id="4" creationId="{4FD4A411-8AAF-4BCE-BDBB-561AE4B8E211}"/>
          </ac:spMkLst>
        </pc:spChg>
        <pc:spChg chg="del">
          <ac:chgData name="Athos Petri Damiani" userId="b9470adf2b9a88f3" providerId="LiveId" clId="{30157C50-BF01-4A4F-A53F-370C8B9F4589}" dt="2020-05-15T22:35:52.136" v="2685" actId="478"/>
          <ac:spMkLst>
            <pc:docMk/>
            <pc:sldMk cId="253357661" sldId="406"/>
            <ac:spMk id="6" creationId="{241464F6-1576-463B-BDD2-C546A7121DD6}"/>
          </ac:spMkLst>
        </pc:spChg>
        <pc:spChg chg="add mod">
          <ac:chgData name="Athos Petri Damiani" userId="b9470adf2b9a88f3" providerId="LiveId" clId="{30157C50-BF01-4A4F-A53F-370C8B9F4589}" dt="2020-05-15T22:37:41.184" v="2735" actId="1076"/>
          <ac:spMkLst>
            <pc:docMk/>
            <pc:sldMk cId="253357661" sldId="406"/>
            <ac:spMk id="10" creationId="{6E6FB6BC-B7F7-4069-8725-ED0D021E4B52}"/>
          </ac:spMkLst>
        </pc:spChg>
        <pc:spChg chg="add mod">
          <ac:chgData name="Athos Petri Damiani" userId="b9470adf2b9a88f3" providerId="LiveId" clId="{30157C50-BF01-4A4F-A53F-370C8B9F4589}" dt="2020-05-15T22:38:27.966" v="2744" actId="1076"/>
          <ac:spMkLst>
            <pc:docMk/>
            <pc:sldMk cId="253357661" sldId="406"/>
            <ac:spMk id="11" creationId="{24061313-A73D-4774-98F3-F538EB6035FF}"/>
          </ac:spMkLst>
        </pc:spChg>
        <pc:spChg chg="add mod">
          <ac:chgData name="Athos Petri Damiani" userId="b9470adf2b9a88f3" providerId="LiveId" clId="{30157C50-BF01-4A4F-A53F-370C8B9F4589}" dt="2020-05-15T22:38:46.014" v="2748" actId="20577"/>
          <ac:spMkLst>
            <pc:docMk/>
            <pc:sldMk cId="253357661" sldId="406"/>
            <ac:spMk id="12" creationId="{6EA30FB7-7E44-450B-807F-C6B046A716FD}"/>
          </ac:spMkLst>
        </pc:spChg>
        <pc:spChg chg="add mod">
          <ac:chgData name="Athos Petri Damiani" userId="b9470adf2b9a88f3" providerId="LiveId" clId="{30157C50-BF01-4A4F-A53F-370C8B9F4589}" dt="2020-05-15T22:39:00.085" v="2765" actId="1076"/>
          <ac:spMkLst>
            <pc:docMk/>
            <pc:sldMk cId="253357661" sldId="406"/>
            <ac:spMk id="13" creationId="{2F8BB60B-AFE8-42C1-BC9D-E2BDAA59DE35}"/>
          </ac:spMkLst>
        </pc:spChg>
        <pc:spChg chg="mod">
          <ac:chgData name="Athos Petri Damiani" userId="b9470adf2b9a88f3" providerId="LiveId" clId="{30157C50-BF01-4A4F-A53F-370C8B9F4589}" dt="2020-05-15T22:37:59.240" v="2737" actId="20577"/>
          <ac:spMkLst>
            <pc:docMk/>
            <pc:sldMk cId="253357661" sldId="406"/>
            <ac:spMk id="34" creationId="{B1612172-F8D8-423D-8D16-FF97FF11082D}"/>
          </ac:spMkLst>
        </pc:spChg>
        <pc:spChg chg="mod">
          <ac:chgData name="Athos Petri Damiani" userId="b9470adf2b9a88f3" providerId="LiveId" clId="{30157C50-BF01-4A4F-A53F-370C8B9F4589}" dt="2020-05-15T22:35:18.939" v="2675" actId="207"/>
          <ac:spMkLst>
            <pc:docMk/>
            <pc:sldMk cId="253357661" sldId="406"/>
            <ac:spMk id="60" creationId="{7C8429C2-68E1-4A3B-8A13-35BD751F6A00}"/>
          </ac:spMkLst>
        </pc:spChg>
        <pc:spChg chg="del">
          <ac:chgData name="Athos Petri Damiani" userId="b9470adf2b9a88f3" providerId="LiveId" clId="{30157C50-BF01-4A4F-A53F-370C8B9F4589}" dt="2020-05-15T22:35:10.035" v="2674" actId="478"/>
          <ac:spMkLst>
            <pc:docMk/>
            <pc:sldMk cId="253357661" sldId="406"/>
            <ac:spMk id="71" creationId="{CE1CBDFD-F656-43A8-89B7-9D5E2464CC09}"/>
          </ac:spMkLst>
        </pc:spChg>
        <pc:spChg chg="add del mod">
          <ac:chgData name="Athos Petri Damiani" userId="b9470adf2b9a88f3" providerId="LiveId" clId="{30157C50-BF01-4A4F-A53F-370C8B9F4589}" dt="2020-05-15T22:37:00.737" v="2726" actId="478"/>
          <ac:spMkLst>
            <pc:docMk/>
            <pc:sldMk cId="253357661" sldId="406"/>
            <ac:spMk id="72" creationId="{3ED20750-0DFE-466A-AAE7-5A50D3500A7F}"/>
          </ac:spMkLst>
        </pc:spChg>
        <pc:spChg chg="add mod">
          <ac:chgData name="Athos Petri Damiani" userId="b9470adf2b9a88f3" providerId="LiveId" clId="{30157C50-BF01-4A4F-A53F-370C8B9F4589}" dt="2020-05-15T22:39:16.804" v="2772" actId="1076"/>
          <ac:spMkLst>
            <pc:docMk/>
            <pc:sldMk cId="253357661" sldId="406"/>
            <ac:spMk id="73" creationId="{61FEA8D7-7031-4761-BDA9-4C673BA9B088}"/>
          </ac:spMkLst>
        </pc:spChg>
        <pc:spChg chg="add mod">
          <ac:chgData name="Athos Petri Damiani" userId="b9470adf2b9a88f3" providerId="LiveId" clId="{30157C50-BF01-4A4F-A53F-370C8B9F4589}" dt="2020-05-15T22:39:41.187" v="2776" actId="14100"/>
          <ac:spMkLst>
            <pc:docMk/>
            <pc:sldMk cId="253357661" sldId="406"/>
            <ac:spMk id="74" creationId="{32E236A9-0E69-484B-A577-B05E3B6E3452}"/>
          </ac:spMkLst>
        </pc:spChg>
        <pc:spChg chg="add mod">
          <ac:chgData name="Athos Petri Damiani" userId="b9470adf2b9a88f3" providerId="LiveId" clId="{30157C50-BF01-4A4F-A53F-370C8B9F4589}" dt="2020-05-15T22:40:23.188" v="2841" actId="20577"/>
          <ac:spMkLst>
            <pc:docMk/>
            <pc:sldMk cId="253357661" sldId="406"/>
            <ac:spMk id="75" creationId="{74033974-1C97-473B-88F7-04D0C1A63D02}"/>
          </ac:spMkLst>
        </pc:spChg>
        <pc:grpChg chg="mod">
          <ac:chgData name="Athos Petri Damiani" userId="b9470adf2b9a88f3" providerId="LiveId" clId="{30157C50-BF01-4A4F-A53F-370C8B9F4589}" dt="2020-05-15T22:36:00.060" v="2713" actId="1037"/>
          <ac:grpSpMkLst>
            <pc:docMk/>
            <pc:sldMk cId="253357661" sldId="406"/>
            <ac:grpSpMk id="38" creationId="{766D4A04-5F07-4B3A-988A-CD01FDC591E9}"/>
          </ac:grpSpMkLst>
        </pc:grpChg>
      </pc:sldChg>
      <pc:sldChg chg="add">
        <pc:chgData name="Athos Petri Damiani" userId="b9470adf2b9a88f3" providerId="LiveId" clId="{30157C50-BF01-4A4F-A53F-370C8B9F4589}" dt="2020-05-15T22:40:45.566" v="2843"/>
        <pc:sldMkLst>
          <pc:docMk/>
          <pc:sldMk cId="1308971463" sldId="406"/>
        </pc:sldMkLst>
      </pc:sldChg>
      <pc:sldChg chg="add">
        <pc:chgData name="Athos Petri Damiani" userId="b9470adf2b9a88f3" providerId="LiveId" clId="{30157C50-BF01-4A4F-A53F-370C8B9F4589}" dt="2020-05-15T22:39:25.089" v="2773"/>
        <pc:sldMkLst>
          <pc:docMk/>
          <pc:sldMk cId="2637463294" sldId="407"/>
        </pc:sldMkLst>
      </pc:sldChg>
      <pc:sldChg chg="addSp delSp modSp add del mod">
        <pc:chgData name="Athos Petri Damiani" userId="b9470adf2b9a88f3" providerId="LiveId" clId="{30157C50-BF01-4A4F-A53F-370C8B9F4589}" dt="2020-05-16T00:06:04.078" v="3627" actId="47"/>
        <pc:sldMkLst>
          <pc:docMk/>
          <pc:sldMk cId="3642580280" sldId="408"/>
        </pc:sldMkLst>
        <pc:spChg chg="del">
          <ac:chgData name="Athos Petri Damiani" userId="b9470adf2b9a88f3" providerId="LiveId" clId="{30157C50-BF01-4A4F-A53F-370C8B9F4589}" dt="2020-05-15T22:49:07.444" v="2845" actId="478"/>
          <ac:spMkLst>
            <pc:docMk/>
            <pc:sldMk cId="3642580280" sldId="408"/>
            <ac:spMk id="2" creationId="{A699CB92-DCCD-4FBF-AA2F-E66CC2F153D5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3" creationId="{690736A3-5DF1-4BD8-A281-A7C1FD1B5BF0}"/>
          </ac:spMkLst>
        </pc:spChg>
        <pc:spChg chg="add del mod">
          <ac:chgData name="Athos Petri Damiani" userId="b9470adf2b9a88f3" providerId="LiveId" clId="{30157C50-BF01-4A4F-A53F-370C8B9F4589}" dt="2020-05-15T22:51:04.677" v="2940" actId="1076"/>
          <ac:spMkLst>
            <pc:docMk/>
            <pc:sldMk cId="3642580280" sldId="408"/>
            <ac:spMk id="4" creationId="{43FD39D5-8425-434A-BF81-15D4BD5F3F82}"/>
          </ac:spMkLst>
        </pc:spChg>
        <pc:spChg chg="del">
          <ac:chgData name="Athos Petri Damiani" userId="b9470adf2b9a88f3" providerId="LiveId" clId="{30157C50-BF01-4A4F-A53F-370C8B9F4589}" dt="2020-05-15T22:49:07.444" v="2845" actId="478"/>
          <ac:spMkLst>
            <pc:docMk/>
            <pc:sldMk cId="3642580280" sldId="408"/>
            <ac:spMk id="5" creationId="{FCF16E29-C046-4A67-A8EE-B5AECB3C9007}"/>
          </ac:spMkLst>
        </pc:spChg>
        <pc:spChg chg="del">
          <ac:chgData name="Athos Petri Damiani" userId="b9470adf2b9a88f3" providerId="LiveId" clId="{30157C50-BF01-4A4F-A53F-370C8B9F4589}" dt="2020-05-15T22:49:07.444" v="2845" actId="478"/>
          <ac:spMkLst>
            <pc:docMk/>
            <pc:sldMk cId="3642580280" sldId="408"/>
            <ac:spMk id="8" creationId="{5BDAE93B-82F7-4F06-905E-4256D01A2FBE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9" creationId="{22C3A48D-65BC-47D9-AC30-B98397E4667F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10" creationId="{6E6FB6BC-B7F7-4069-8725-ED0D021E4B52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11" creationId="{24061313-A73D-4774-98F3-F538EB6035FF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12" creationId="{6EA30FB7-7E44-450B-807F-C6B046A716FD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13" creationId="{2F8BB60B-AFE8-42C1-BC9D-E2BDAA59DE35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34" creationId="{B1612172-F8D8-423D-8D16-FF97FF11082D}"/>
          </ac:spMkLst>
        </pc:spChg>
        <pc:spChg chg="del">
          <ac:chgData name="Athos Petri Damiani" userId="b9470adf2b9a88f3" providerId="LiveId" clId="{30157C50-BF01-4A4F-A53F-370C8B9F4589}" dt="2020-05-15T22:49:07.444" v="2845" actId="478"/>
          <ac:spMkLst>
            <pc:docMk/>
            <pc:sldMk cId="3642580280" sldId="408"/>
            <ac:spMk id="36" creationId="{67530024-F90C-44EE-8061-1F41525BAD51}"/>
          </ac:spMkLst>
        </pc:spChg>
        <pc:spChg chg="del">
          <ac:chgData name="Athos Petri Damiani" userId="b9470adf2b9a88f3" providerId="LiveId" clId="{30157C50-BF01-4A4F-A53F-370C8B9F4589}" dt="2020-05-15T22:49:07.444" v="2845" actId="478"/>
          <ac:spMkLst>
            <pc:docMk/>
            <pc:sldMk cId="3642580280" sldId="408"/>
            <ac:spMk id="48" creationId="{7A1E6B23-719A-49EE-A007-E770D3E75101}"/>
          </ac:spMkLst>
        </pc:spChg>
        <pc:spChg chg="del">
          <ac:chgData name="Athos Petri Damiani" userId="b9470adf2b9a88f3" providerId="LiveId" clId="{30157C50-BF01-4A4F-A53F-370C8B9F4589}" dt="2020-05-15T22:49:07.444" v="2845" actId="478"/>
          <ac:spMkLst>
            <pc:docMk/>
            <pc:sldMk cId="3642580280" sldId="408"/>
            <ac:spMk id="59" creationId="{31A5CC83-51B3-4346-B492-F2BD9EED47EE}"/>
          </ac:spMkLst>
        </pc:spChg>
        <pc:spChg chg="del">
          <ac:chgData name="Athos Petri Damiani" userId="b9470adf2b9a88f3" providerId="LiveId" clId="{30157C50-BF01-4A4F-A53F-370C8B9F4589}" dt="2020-05-15T22:49:07.444" v="2845" actId="478"/>
          <ac:spMkLst>
            <pc:docMk/>
            <pc:sldMk cId="3642580280" sldId="408"/>
            <ac:spMk id="60" creationId="{7C8429C2-68E1-4A3B-8A13-35BD751F6A00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70" creationId="{E2837BB3-F380-4FA7-89EC-6079A91C908B}"/>
          </ac:spMkLst>
        </pc:spChg>
        <pc:spChg chg="add mod">
          <ac:chgData name="Athos Petri Damiani" userId="b9470adf2b9a88f3" providerId="LiveId" clId="{30157C50-BF01-4A4F-A53F-370C8B9F4589}" dt="2020-05-15T22:52:29.744" v="3010" actId="20577"/>
          <ac:spMkLst>
            <pc:docMk/>
            <pc:sldMk cId="3642580280" sldId="408"/>
            <ac:spMk id="71" creationId="{4D965F0F-BDCA-4A4B-A090-2FE0D0D659D9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73" creationId="{61FEA8D7-7031-4761-BDA9-4C673BA9B088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74" creationId="{32E236A9-0E69-484B-A577-B05E3B6E3452}"/>
          </ac:spMkLst>
        </pc:spChg>
        <pc:spChg chg="del">
          <ac:chgData name="Athos Petri Damiani" userId="b9470adf2b9a88f3" providerId="LiveId" clId="{30157C50-BF01-4A4F-A53F-370C8B9F4589}" dt="2020-05-15T22:49:11.377" v="2846" actId="478"/>
          <ac:spMkLst>
            <pc:docMk/>
            <pc:sldMk cId="3642580280" sldId="408"/>
            <ac:spMk id="75" creationId="{74033974-1C97-473B-88F7-04D0C1A63D02}"/>
          </ac:spMkLst>
        </pc:spChg>
        <pc:spChg chg="del">
          <ac:chgData name="Athos Petri Damiani" userId="b9470adf2b9a88f3" providerId="LiveId" clId="{30157C50-BF01-4A4F-A53F-370C8B9F4589}" dt="2020-05-15T22:49:07.444" v="2845" actId="478"/>
          <ac:spMkLst>
            <pc:docMk/>
            <pc:sldMk cId="3642580280" sldId="408"/>
            <ac:spMk id="83" creationId="{306D7521-3EA9-4D35-A9B4-E5C64D4E4AD6}"/>
          </ac:spMkLst>
        </pc:spChg>
        <pc:grpChg chg="del">
          <ac:chgData name="Athos Petri Damiani" userId="b9470adf2b9a88f3" providerId="LiveId" clId="{30157C50-BF01-4A4F-A53F-370C8B9F4589}" dt="2020-05-15T22:49:07.444" v="2845" actId="478"/>
          <ac:grpSpMkLst>
            <pc:docMk/>
            <pc:sldMk cId="3642580280" sldId="408"/>
            <ac:grpSpMk id="37" creationId="{A10B579C-BBA6-4805-B8CC-06EE3DA331EC}"/>
          </ac:grpSpMkLst>
        </pc:grpChg>
        <pc:grpChg chg="del">
          <ac:chgData name="Athos Petri Damiani" userId="b9470adf2b9a88f3" providerId="LiveId" clId="{30157C50-BF01-4A4F-A53F-370C8B9F4589}" dt="2020-05-15T22:49:11.377" v="2846" actId="478"/>
          <ac:grpSpMkLst>
            <pc:docMk/>
            <pc:sldMk cId="3642580280" sldId="408"/>
            <ac:grpSpMk id="38" creationId="{766D4A04-5F07-4B3A-988A-CD01FDC591E9}"/>
          </ac:grpSpMkLst>
        </pc:grpChg>
        <pc:grpChg chg="del">
          <ac:chgData name="Athos Petri Damiani" userId="b9470adf2b9a88f3" providerId="LiveId" clId="{30157C50-BF01-4A4F-A53F-370C8B9F4589}" dt="2020-05-15T22:49:07.444" v="2845" actId="478"/>
          <ac:grpSpMkLst>
            <pc:docMk/>
            <pc:sldMk cId="3642580280" sldId="408"/>
            <ac:grpSpMk id="49" creationId="{6F14F05D-91B2-4F9F-919A-85D855450486}"/>
          </ac:grpSpMkLst>
        </pc:grpChg>
        <pc:cxnChg chg="mod">
          <ac:chgData name="Athos Petri Damiani" userId="b9470adf2b9a88f3" providerId="LiveId" clId="{30157C50-BF01-4A4F-A53F-370C8B9F4589}" dt="2020-05-15T22:49:07.444" v="2845" actId="478"/>
          <ac:cxnSpMkLst>
            <pc:docMk/>
            <pc:sldMk cId="3642580280" sldId="408"/>
            <ac:cxnSpMk id="44" creationId="{2E126997-DD8B-4B1E-A2C6-7CAF32D9836E}"/>
          </ac:cxnSpMkLst>
        </pc:cxnChg>
        <pc:cxnChg chg="mod">
          <ac:chgData name="Athos Petri Damiani" userId="b9470adf2b9a88f3" providerId="LiveId" clId="{30157C50-BF01-4A4F-A53F-370C8B9F4589}" dt="2020-05-15T22:49:07.444" v="2845" actId="478"/>
          <ac:cxnSpMkLst>
            <pc:docMk/>
            <pc:sldMk cId="3642580280" sldId="408"/>
            <ac:cxnSpMk id="45" creationId="{E7BCBDAD-A2ED-4171-AB70-59CE8CC5C444}"/>
          </ac:cxnSpMkLst>
        </pc:cxnChg>
        <pc:cxnChg chg="mod">
          <ac:chgData name="Athos Petri Damiani" userId="b9470adf2b9a88f3" providerId="LiveId" clId="{30157C50-BF01-4A4F-A53F-370C8B9F4589}" dt="2020-05-15T22:49:07.444" v="2845" actId="478"/>
          <ac:cxnSpMkLst>
            <pc:docMk/>
            <pc:sldMk cId="3642580280" sldId="408"/>
            <ac:cxnSpMk id="46" creationId="{17121968-9847-44CF-AC67-75A5B5DADAD0}"/>
          </ac:cxnSpMkLst>
        </pc:cxnChg>
        <pc:cxnChg chg="mod">
          <ac:chgData name="Athos Petri Damiani" userId="b9470adf2b9a88f3" providerId="LiveId" clId="{30157C50-BF01-4A4F-A53F-370C8B9F4589}" dt="2020-05-15T22:49:07.444" v="2845" actId="478"/>
          <ac:cxnSpMkLst>
            <pc:docMk/>
            <pc:sldMk cId="3642580280" sldId="408"/>
            <ac:cxnSpMk id="47" creationId="{DDF63587-4ABC-4C35-B6C4-4ABEAED55395}"/>
          </ac:cxnSpMkLst>
        </pc:cxnChg>
        <pc:cxnChg chg="mod">
          <ac:chgData name="Athos Petri Damiani" userId="b9470adf2b9a88f3" providerId="LiveId" clId="{30157C50-BF01-4A4F-A53F-370C8B9F4589}" dt="2020-05-15T22:49:07.444" v="2845" actId="478"/>
          <ac:cxnSpMkLst>
            <pc:docMk/>
            <pc:sldMk cId="3642580280" sldId="408"/>
            <ac:cxnSpMk id="55" creationId="{CF4E18FE-1684-49A0-A807-9948A21AF5B2}"/>
          </ac:cxnSpMkLst>
        </pc:cxnChg>
        <pc:cxnChg chg="mod">
          <ac:chgData name="Athos Petri Damiani" userId="b9470adf2b9a88f3" providerId="LiveId" clId="{30157C50-BF01-4A4F-A53F-370C8B9F4589}" dt="2020-05-15T22:49:07.444" v="2845" actId="478"/>
          <ac:cxnSpMkLst>
            <pc:docMk/>
            <pc:sldMk cId="3642580280" sldId="408"/>
            <ac:cxnSpMk id="56" creationId="{5503B7C5-5C80-49D8-951E-5912D54A69F8}"/>
          </ac:cxnSpMkLst>
        </pc:cxnChg>
        <pc:cxnChg chg="mod">
          <ac:chgData name="Athos Petri Damiani" userId="b9470adf2b9a88f3" providerId="LiveId" clId="{30157C50-BF01-4A4F-A53F-370C8B9F4589}" dt="2020-05-15T22:49:07.444" v="2845" actId="478"/>
          <ac:cxnSpMkLst>
            <pc:docMk/>
            <pc:sldMk cId="3642580280" sldId="408"/>
            <ac:cxnSpMk id="57" creationId="{047ABDCD-6725-4AED-978C-CF26EC9C6D46}"/>
          </ac:cxnSpMkLst>
        </pc:cxnChg>
        <pc:cxnChg chg="mod">
          <ac:chgData name="Athos Petri Damiani" userId="b9470adf2b9a88f3" providerId="LiveId" clId="{30157C50-BF01-4A4F-A53F-370C8B9F4589}" dt="2020-05-15T22:49:07.444" v="2845" actId="478"/>
          <ac:cxnSpMkLst>
            <pc:docMk/>
            <pc:sldMk cId="3642580280" sldId="408"/>
            <ac:cxnSpMk id="58" creationId="{1B3F7BD7-35E3-4C3B-96B1-B52A58852ED7}"/>
          </ac:cxnSpMkLst>
        </pc:cxnChg>
        <pc:cxnChg chg="mod">
          <ac:chgData name="Athos Petri Damiani" userId="b9470adf2b9a88f3" providerId="LiveId" clId="{30157C50-BF01-4A4F-A53F-370C8B9F4589}" dt="2020-05-15T22:49:11.377" v="2846" actId="478"/>
          <ac:cxnSpMkLst>
            <pc:docMk/>
            <pc:sldMk cId="3642580280" sldId="408"/>
            <ac:cxnSpMk id="66" creationId="{FF534598-2C6C-4AF7-965B-16DB4042E75F}"/>
          </ac:cxnSpMkLst>
        </pc:cxnChg>
        <pc:cxnChg chg="mod">
          <ac:chgData name="Athos Petri Damiani" userId="b9470adf2b9a88f3" providerId="LiveId" clId="{30157C50-BF01-4A4F-A53F-370C8B9F4589}" dt="2020-05-15T22:49:11.377" v="2846" actId="478"/>
          <ac:cxnSpMkLst>
            <pc:docMk/>
            <pc:sldMk cId="3642580280" sldId="408"/>
            <ac:cxnSpMk id="67" creationId="{F5CEEB44-AA4C-42BE-BF50-60745167C7D5}"/>
          </ac:cxnSpMkLst>
        </pc:cxnChg>
        <pc:cxnChg chg="mod">
          <ac:chgData name="Athos Petri Damiani" userId="b9470adf2b9a88f3" providerId="LiveId" clId="{30157C50-BF01-4A4F-A53F-370C8B9F4589}" dt="2020-05-15T22:49:11.377" v="2846" actId="478"/>
          <ac:cxnSpMkLst>
            <pc:docMk/>
            <pc:sldMk cId="3642580280" sldId="408"/>
            <ac:cxnSpMk id="68" creationId="{42F3FEA0-DEA5-4AA0-8942-02CBDACDBA28}"/>
          </ac:cxnSpMkLst>
        </pc:cxnChg>
        <pc:cxnChg chg="mod">
          <ac:chgData name="Athos Petri Damiani" userId="b9470adf2b9a88f3" providerId="LiveId" clId="{30157C50-BF01-4A4F-A53F-370C8B9F4589}" dt="2020-05-15T22:49:11.377" v="2846" actId="478"/>
          <ac:cxnSpMkLst>
            <pc:docMk/>
            <pc:sldMk cId="3642580280" sldId="408"/>
            <ac:cxnSpMk id="69" creationId="{3B8B38B1-9F90-4734-91FE-50A280B8F4CD}"/>
          </ac:cxnSpMkLst>
        </pc:cxnChg>
      </pc:sldChg>
      <pc:sldChg chg="addSp delSp modSp add mod">
        <pc:chgData name="Athos Petri Damiani" userId="b9470adf2b9a88f3" providerId="LiveId" clId="{30157C50-BF01-4A4F-A53F-370C8B9F4589}" dt="2020-05-16T00:28:59.951" v="3803" actId="20577"/>
        <pc:sldMkLst>
          <pc:docMk/>
          <pc:sldMk cId="4087952815" sldId="409"/>
        </pc:sldMkLst>
        <pc:spChg chg="mod">
          <ac:chgData name="Athos Petri Damiani" userId="b9470adf2b9a88f3" providerId="LiveId" clId="{30157C50-BF01-4A4F-A53F-370C8B9F4589}" dt="2020-05-16T00:28:59.951" v="3803" actId="20577"/>
          <ac:spMkLst>
            <pc:docMk/>
            <pc:sldMk cId="4087952815" sldId="409"/>
            <ac:spMk id="4" creationId="{43FD39D5-8425-434A-BF81-15D4BD5F3F82}"/>
          </ac:spMkLst>
        </pc:spChg>
        <pc:spChg chg="add mod">
          <ac:chgData name="Athos Petri Damiani" userId="b9470adf2b9a88f3" providerId="LiveId" clId="{30157C50-BF01-4A4F-A53F-370C8B9F4589}" dt="2020-05-16T00:26:28.833" v="3760"/>
          <ac:spMkLst>
            <pc:docMk/>
            <pc:sldMk cId="4087952815" sldId="409"/>
            <ac:spMk id="8" creationId="{3E6D0BC5-5C98-4446-8B46-717978937834}"/>
          </ac:spMkLst>
        </pc:spChg>
        <pc:spChg chg="del mod">
          <ac:chgData name="Athos Petri Damiani" userId="b9470adf2b9a88f3" providerId="LiveId" clId="{30157C50-BF01-4A4F-A53F-370C8B9F4589}" dt="2020-05-16T00:26:16.888" v="3759" actId="478"/>
          <ac:spMkLst>
            <pc:docMk/>
            <pc:sldMk cId="4087952815" sldId="409"/>
            <ac:spMk id="71" creationId="{4D965F0F-BDCA-4A4B-A090-2FE0D0D659D9}"/>
          </ac:spMkLst>
        </pc:spChg>
      </pc:sldChg>
      <pc:sldChg chg="addSp delSp modSp add mod">
        <pc:chgData name="Athos Petri Damiani" userId="b9470adf2b9a88f3" providerId="LiveId" clId="{30157C50-BF01-4A4F-A53F-370C8B9F4589}" dt="2020-05-15T23:27:01.402" v="3278"/>
        <pc:sldMkLst>
          <pc:docMk/>
          <pc:sldMk cId="3542174844" sldId="410"/>
        </pc:sldMkLst>
        <pc:spChg chg="del mod">
          <ac:chgData name="Athos Petri Damiani" userId="b9470adf2b9a88f3" providerId="LiveId" clId="{30157C50-BF01-4A4F-A53F-370C8B9F4589}" dt="2020-05-15T23:27:01.170" v="3277" actId="478"/>
          <ac:spMkLst>
            <pc:docMk/>
            <pc:sldMk cId="3542174844" sldId="410"/>
            <ac:spMk id="4" creationId="{43FD39D5-8425-434A-BF81-15D4BD5F3F82}"/>
          </ac:spMkLst>
        </pc:spChg>
        <pc:spChg chg="add mod">
          <ac:chgData name="Athos Petri Damiani" userId="b9470adf2b9a88f3" providerId="LiveId" clId="{30157C50-BF01-4A4F-A53F-370C8B9F4589}" dt="2020-05-15T23:27:01.402" v="3278"/>
          <ac:spMkLst>
            <pc:docMk/>
            <pc:sldMk cId="3542174844" sldId="410"/>
            <ac:spMk id="8" creationId="{9B84EBC3-12EB-47FE-919B-94B41B7F59CE}"/>
          </ac:spMkLst>
        </pc:spChg>
        <pc:spChg chg="mod">
          <ac:chgData name="Athos Petri Damiani" userId="b9470adf2b9a88f3" providerId="LiveId" clId="{30157C50-BF01-4A4F-A53F-370C8B9F4589}" dt="2020-05-15T23:26:19.666" v="3255" actId="20577"/>
          <ac:spMkLst>
            <pc:docMk/>
            <pc:sldMk cId="3542174844" sldId="410"/>
            <ac:spMk id="71" creationId="{4D965F0F-BDCA-4A4B-A090-2FE0D0D659D9}"/>
          </ac:spMkLst>
        </pc:spChg>
      </pc:sldChg>
      <pc:sldChg chg="modSp add del">
        <pc:chgData name="Athos Petri Damiani" userId="b9470adf2b9a88f3" providerId="LiveId" clId="{30157C50-BF01-4A4F-A53F-370C8B9F4589}" dt="2020-05-15T22:52:49.994" v="3013" actId="2696"/>
        <pc:sldMkLst>
          <pc:docMk/>
          <pc:sldMk cId="174614228" sldId="411"/>
        </pc:sldMkLst>
        <pc:spChg chg="mod">
          <ac:chgData name="Athos Petri Damiani" userId="b9470adf2b9a88f3" providerId="LiveId" clId="{30157C50-BF01-4A4F-A53F-370C8B9F4589}" dt="2020-05-15T22:52:41.463" v="3012"/>
          <ac:spMkLst>
            <pc:docMk/>
            <pc:sldMk cId="174614228" sldId="411"/>
            <ac:spMk id="71" creationId="{4D965F0F-BDCA-4A4B-A090-2FE0D0D659D9}"/>
          </ac:spMkLst>
        </pc:spChg>
      </pc:sldChg>
      <pc:sldChg chg="modSp add mod">
        <pc:chgData name="Athos Petri Damiani" userId="b9470adf2b9a88f3" providerId="LiveId" clId="{30157C50-BF01-4A4F-A53F-370C8B9F4589}" dt="2020-05-15T23:28:57.572" v="3305" actId="20577"/>
        <pc:sldMkLst>
          <pc:docMk/>
          <pc:sldMk cId="3245003019" sldId="411"/>
        </pc:sldMkLst>
        <pc:spChg chg="mod">
          <ac:chgData name="Athos Petri Damiani" userId="b9470adf2b9a88f3" providerId="LiveId" clId="{30157C50-BF01-4A4F-A53F-370C8B9F4589}" dt="2020-05-15T23:26:57.171" v="3276" actId="1076"/>
          <ac:spMkLst>
            <pc:docMk/>
            <pc:sldMk cId="3245003019" sldId="411"/>
            <ac:spMk id="4" creationId="{43FD39D5-8425-434A-BF81-15D4BD5F3F82}"/>
          </ac:spMkLst>
        </pc:spChg>
        <pc:spChg chg="mod">
          <ac:chgData name="Athos Petri Damiani" userId="b9470adf2b9a88f3" providerId="LiveId" clId="{30157C50-BF01-4A4F-A53F-370C8B9F4589}" dt="2020-05-15T23:28:57.572" v="3305" actId="20577"/>
          <ac:spMkLst>
            <pc:docMk/>
            <pc:sldMk cId="3245003019" sldId="411"/>
            <ac:spMk id="71" creationId="{4D965F0F-BDCA-4A4B-A090-2FE0D0D659D9}"/>
          </ac:spMkLst>
        </pc:spChg>
      </pc:sldChg>
      <pc:sldChg chg="addSp delSp modSp add mod">
        <pc:chgData name="Athos Petri Damiani" userId="b9470adf2b9a88f3" providerId="LiveId" clId="{30157C50-BF01-4A4F-A53F-370C8B9F4589}" dt="2020-05-15T23:31:22.032" v="3309" actId="20578"/>
        <pc:sldMkLst>
          <pc:docMk/>
          <pc:sldMk cId="2470527295" sldId="412"/>
        </pc:sldMkLst>
        <pc:spChg chg="del mod">
          <ac:chgData name="Athos Petri Damiani" userId="b9470adf2b9a88f3" providerId="LiveId" clId="{30157C50-BF01-4A4F-A53F-370C8B9F4589}" dt="2020-05-15T23:27:04.770" v="3279" actId="478"/>
          <ac:spMkLst>
            <pc:docMk/>
            <pc:sldMk cId="2470527295" sldId="412"/>
            <ac:spMk id="4" creationId="{43FD39D5-8425-434A-BF81-15D4BD5F3F82}"/>
          </ac:spMkLst>
        </pc:spChg>
        <pc:spChg chg="add mod">
          <ac:chgData name="Athos Petri Damiani" userId="b9470adf2b9a88f3" providerId="LiveId" clId="{30157C50-BF01-4A4F-A53F-370C8B9F4589}" dt="2020-05-15T22:57:44.406" v="3076" actId="20577"/>
          <ac:spMkLst>
            <pc:docMk/>
            <pc:sldMk cId="2470527295" sldId="412"/>
            <ac:spMk id="8" creationId="{BB863E0A-46C2-4420-BDD0-5D9A5CC83708}"/>
          </ac:spMkLst>
        </pc:spChg>
        <pc:spChg chg="add mod">
          <ac:chgData name="Athos Petri Damiani" userId="b9470adf2b9a88f3" providerId="LiveId" clId="{30157C50-BF01-4A4F-A53F-370C8B9F4589}" dt="2020-05-15T23:31:22.032" v="3309" actId="20578"/>
          <ac:spMkLst>
            <pc:docMk/>
            <pc:sldMk cId="2470527295" sldId="412"/>
            <ac:spMk id="9" creationId="{0FC9E683-AA6B-4ADE-BE02-A02032ABDBF5}"/>
          </ac:spMkLst>
        </pc:spChg>
        <pc:spChg chg="add mod">
          <ac:chgData name="Athos Petri Damiani" userId="b9470adf2b9a88f3" providerId="LiveId" clId="{30157C50-BF01-4A4F-A53F-370C8B9F4589}" dt="2020-05-15T23:27:05.059" v="3280"/>
          <ac:spMkLst>
            <pc:docMk/>
            <pc:sldMk cId="2470527295" sldId="412"/>
            <ac:spMk id="10" creationId="{C86E1760-CCA8-4838-8168-228D1EAE5B1B}"/>
          </ac:spMkLst>
        </pc:spChg>
        <pc:spChg chg="del mod">
          <ac:chgData name="Athos Petri Damiani" userId="b9470adf2b9a88f3" providerId="LiveId" clId="{30157C50-BF01-4A4F-A53F-370C8B9F4589}" dt="2020-05-15T23:25:31.702" v="3248" actId="478"/>
          <ac:spMkLst>
            <pc:docMk/>
            <pc:sldMk cId="2470527295" sldId="412"/>
            <ac:spMk id="71" creationId="{4D965F0F-BDCA-4A4B-A090-2FE0D0D659D9}"/>
          </ac:spMkLst>
        </pc:spChg>
      </pc:sldChg>
      <pc:sldChg chg="addSp delSp modSp add del mod">
        <pc:chgData name="Athos Petri Damiani" userId="b9470adf2b9a88f3" providerId="LiveId" clId="{30157C50-BF01-4A4F-A53F-370C8B9F4589}" dt="2020-05-16T00:06:00.940" v="3626" actId="47"/>
        <pc:sldMkLst>
          <pc:docMk/>
          <pc:sldMk cId="2115129709" sldId="413"/>
        </pc:sldMkLst>
        <pc:spChg chg="del">
          <ac:chgData name="Athos Petri Damiani" userId="b9470adf2b9a88f3" providerId="LiveId" clId="{30157C50-BF01-4A4F-A53F-370C8B9F4589}" dt="2020-05-15T23:27:09.347" v="3281" actId="478"/>
          <ac:spMkLst>
            <pc:docMk/>
            <pc:sldMk cId="2115129709" sldId="413"/>
            <ac:spMk id="4" creationId="{43FD39D5-8425-434A-BF81-15D4BD5F3F82}"/>
          </ac:spMkLst>
        </pc:spChg>
        <pc:spChg chg="add mod">
          <ac:chgData name="Athos Petri Damiani" userId="b9470adf2b9a88f3" providerId="LiveId" clId="{30157C50-BF01-4A4F-A53F-370C8B9F4589}" dt="2020-05-15T23:27:09.614" v="3282"/>
          <ac:spMkLst>
            <pc:docMk/>
            <pc:sldMk cId="2115129709" sldId="413"/>
            <ac:spMk id="9" creationId="{2C17A7EB-C2F3-45A6-9EE1-E12BEC6B49D3}"/>
          </ac:spMkLst>
        </pc:spChg>
        <pc:spChg chg="mod">
          <ac:chgData name="Athos Petri Damiani" userId="b9470adf2b9a88f3" providerId="LiveId" clId="{30157C50-BF01-4A4F-A53F-370C8B9F4589}" dt="2020-05-15T23:25:13.097" v="3247"/>
          <ac:spMkLst>
            <pc:docMk/>
            <pc:sldMk cId="2115129709" sldId="413"/>
            <ac:spMk id="71" creationId="{4D965F0F-BDCA-4A4B-A090-2FE0D0D659D9}"/>
          </ac:spMkLst>
        </pc:spChg>
      </pc:sldChg>
      <pc:sldChg chg="addSp delSp modSp add mod">
        <pc:chgData name="Athos Petri Damiani" userId="b9470adf2b9a88f3" providerId="LiveId" clId="{30157C50-BF01-4A4F-A53F-370C8B9F4589}" dt="2020-05-15T23:40:44.933" v="3480" actId="403"/>
        <pc:sldMkLst>
          <pc:docMk/>
          <pc:sldMk cId="505361722" sldId="414"/>
        </pc:sldMkLst>
        <pc:spChg chg="add del mod">
          <ac:chgData name="Athos Petri Damiani" userId="b9470adf2b9a88f3" providerId="LiveId" clId="{30157C50-BF01-4A4F-A53F-370C8B9F4589}" dt="2020-05-15T23:37:49.832" v="3455" actId="478"/>
          <ac:spMkLst>
            <pc:docMk/>
            <pc:sldMk cId="505361722" sldId="414"/>
            <ac:spMk id="2" creationId="{F5E03B4D-A468-4511-8113-EC35C6A84629}"/>
          </ac:spMkLst>
        </pc:spChg>
        <pc:spChg chg="add mod">
          <ac:chgData name="Athos Petri Damiani" userId="b9470adf2b9a88f3" providerId="LiveId" clId="{30157C50-BF01-4A4F-A53F-370C8B9F4589}" dt="2020-05-15T23:38:18.731" v="3459"/>
          <ac:spMkLst>
            <pc:docMk/>
            <pc:sldMk cId="505361722" sldId="414"/>
            <ac:spMk id="3" creationId="{C7488C7C-4DCA-4B35-89A4-350CA612B2DD}"/>
          </ac:spMkLst>
        </pc:spChg>
        <pc:spChg chg="add del mod">
          <ac:chgData name="Athos Petri Damiani" userId="b9470adf2b9a88f3" providerId="LiveId" clId="{30157C50-BF01-4A4F-A53F-370C8B9F4589}" dt="2020-05-15T23:38:39.337" v="3464" actId="478"/>
          <ac:spMkLst>
            <pc:docMk/>
            <pc:sldMk cId="505361722" sldId="414"/>
            <ac:spMk id="4" creationId="{51D6AFCC-3A72-4511-AA47-818F2F63030A}"/>
          </ac:spMkLst>
        </pc:spChg>
        <pc:spChg chg="add del mod">
          <ac:chgData name="Athos Petri Damiani" userId="b9470adf2b9a88f3" providerId="LiveId" clId="{30157C50-BF01-4A4F-A53F-370C8B9F4589}" dt="2020-05-15T23:33:10.109" v="3393" actId="1076"/>
          <ac:spMkLst>
            <pc:docMk/>
            <pc:sldMk cId="505361722" sldId="414"/>
            <ac:spMk id="8" creationId="{BB863E0A-46C2-4420-BDD0-5D9A5CC83708}"/>
          </ac:spMkLst>
        </pc:spChg>
        <pc:spChg chg="mod">
          <ac:chgData name="Athos Petri Damiani" userId="b9470adf2b9a88f3" providerId="LiveId" clId="{30157C50-BF01-4A4F-A53F-370C8B9F4589}" dt="2020-05-15T23:37:18.376" v="3450" actId="20577"/>
          <ac:spMkLst>
            <pc:docMk/>
            <pc:sldMk cId="505361722" sldId="414"/>
            <ac:spMk id="9" creationId="{0FC9E683-AA6B-4ADE-BE02-A02032ABDBF5}"/>
          </ac:spMkLst>
        </pc:spChg>
        <pc:spChg chg="add mod">
          <ac:chgData name="Athos Petri Damiani" userId="b9470adf2b9a88f3" providerId="LiveId" clId="{30157C50-BF01-4A4F-A53F-370C8B9F4589}" dt="2020-05-15T23:40:44.933" v="3480" actId="403"/>
          <ac:spMkLst>
            <pc:docMk/>
            <pc:sldMk cId="505361722" sldId="414"/>
            <ac:spMk id="12" creationId="{809A7D8E-FEA9-437E-8AA9-4DE45A2B111F}"/>
          </ac:spMkLst>
        </pc:spChg>
      </pc:sldChg>
      <pc:sldChg chg="addSp modSp add mod">
        <pc:chgData name="Athos Petri Damiani" userId="b9470adf2b9a88f3" providerId="LiveId" clId="{30157C50-BF01-4A4F-A53F-370C8B9F4589}" dt="2020-05-15T23:36:42.154" v="3443" actId="20577"/>
        <pc:sldMkLst>
          <pc:docMk/>
          <pc:sldMk cId="3212104327" sldId="415"/>
        </pc:sldMkLst>
        <pc:spChg chg="add mod">
          <ac:chgData name="Athos Petri Damiani" userId="b9470adf2b9a88f3" providerId="LiveId" clId="{30157C50-BF01-4A4F-A53F-370C8B9F4589}" dt="2020-05-15T23:35:46.003" v="3426" actId="1076"/>
          <ac:spMkLst>
            <pc:docMk/>
            <pc:sldMk cId="3212104327" sldId="415"/>
            <ac:spMk id="6" creationId="{985F3F88-70CE-4F4E-ACD1-463B85F008D1}"/>
          </ac:spMkLst>
        </pc:spChg>
        <pc:spChg chg="mod">
          <ac:chgData name="Athos Petri Damiani" userId="b9470adf2b9a88f3" providerId="LiveId" clId="{30157C50-BF01-4A4F-A53F-370C8B9F4589}" dt="2020-05-15T23:36:10.045" v="3428"/>
          <ac:spMkLst>
            <pc:docMk/>
            <pc:sldMk cId="3212104327" sldId="415"/>
            <ac:spMk id="9" creationId="{0FC9E683-AA6B-4ADE-BE02-A02032ABDBF5}"/>
          </ac:spMkLst>
        </pc:spChg>
        <pc:spChg chg="add mod">
          <ac:chgData name="Athos Petri Damiani" userId="b9470adf2b9a88f3" providerId="LiveId" clId="{30157C50-BF01-4A4F-A53F-370C8B9F4589}" dt="2020-05-15T23:36:34.081" v="3439" actId="20577"/>
          <ac:spMkLst>
            <pc:docMk/>
            <pc:sldMk cId="3212104327" sldId="415"/>
            <ac:spMk id="12" creationId="{6E5CF1A3-CEF4-41D8-A6F3-0D0922E97DCC}"/>
          </ac:spMkLst>
        </pc:spChg>
        <pc:spChg chg="add mod">
          <ac:chgData name="Athos Petri Damiani" userId="b9470adf2b9a88f3" providerId="LiveId" clId="{30157C50-BF01-4A4F-A53F-370C8B9F4589}" dt="2020-05-15T23:35:46.374" v="3427"/>
          <ac:spMkLst>
            <pc:docMk/>
            <pc:sldMk cId="3212104327" sldId="415"/>
            <ac:spMk id="15" creationId="{95D149C7-72FE-4C39-848F-7E8F81A5D350}"/>
          </ac:spMkLst>
        </pc:spChg>
        <pc:spChg chg="add mod">
          <ac:chgData name="Athos Petri Damiani" userId="b9470adf2b9a88f3" providerId="LiveId" clId="{30157C50-BF01-4A4F-A53F-370C8B9F4589}" dt="2020-05-15T23:36:42.154" v="3443" actId="20577"/>
          <ac:spMkLst>
            <pc:docMk/>
            <pc:sldMk cId="3212104327" sldId="415"/>
            <ac:spMk id="17" creationId="{73737591-0346-4AFA-8AEC-DF240CC30984}"/>
          </ac:spMkLst>
        </pc:spChg>
        <pc:cxnChg chg="add mod">
          <ac:chgData name="Athos Petri Damiani" userId="b9470adf2b9a88f3" providerId="LiveId" clId="{30157C50-BF01-4A4F-A53F-370C8B9F4589}" dt="2020-05-15T23:34:32.258" v="3418" actId="1582"/>
          <ac:cxnSpMkLst>
            <pc:docMk/>
            <pc:sldMk cId="3212104327" sldId="415"/>
            <ac:cxnSpMk id="3" creationId="{441AF9DB-BF7A-4302-A81F-4DD16B1CFBC2}"/>
          </ac:cxnSpMkLst>
        </pc:cxnChg>
        <pc:cxnChg chg="add mod">
          <ac:chgData name="Athos Petri Damiani" userId="b9470adf2b9a88f3" providerId="LiveId" clId="{30157C50-BF01-4A4F-A53F-370C8B9F4589}" dt="2020-05-15T23:34:44.895" v="3422" actId="1076"/>
          <ac:cxnSpMkLst>
            <pc:docMk/>
            <pc:sldMk cId="3212104327" sldId="415"/>
            <ac:cxnSpMk id="11" creationId="{9E523DC9-CF0D-4ADB-AD07-5F3FED658CA0}"/>
          </ac:cxnSpMkLst>
        </pc:cxnChg>
      </pc:sldChg>
      <pc:sldChg chg="addSp delSp modSp add mod">
        <pc:chgData name="Athos Petri Damiani" userId="b9470adf2b9a88f3" providerId="LiveId" clId="{30157C50-BF01-4A4F-A53F-370C8B9F4589}" dt="2020-05-16T00:14:57.269" v="3664"/>
        <pc:sldMkLst>
          <pc:docMk/>
          <pc:sldMk cId="4182378630" sldId="416"/>
        </pc:sldMkLst>
        <pc:spChg chg="add mod">
          <ac:chgData name="Athos Petri Damiani" userId="b9470adf2b9a88f3" providerId="LiveId" clId="{30157C50-BF01-4A4F-A53F-370C8B9F4589}" dt="2020-05-15T23:42:36.427" v="3515" actId="1076"/>
          <ac:spMkLst>
            <pc:docMk/>
            <pc:sldMk cId="4182378630" sldId="416"/>
            <ac:spMk id="2" creationId="{96C4BAFE-4AA1-4F2E-8357-8EBFE216A868}"/>
          </ac:spMkLst>
        </pc:spChg>
        <pc:spChg chg="del">
          <ac:chgData name="Athos Petri Damiani" userId="b9470adf2b9a88f3" providerId="LiveId" clId="{30157C50-BF01-4A4F-A53F-370C8B9F4589}" dt="2020-05-15T23:41:08.403" v="3484" actId="478"/>
          <ac:spMkLst>
            <pc:docMk/>
            <pc:sldMk cId="4182378630" sldId="416"/>
            <ac:spMk id="3" creationId="{C7488C7C-4DCA-4B35-89A4-350CA612B2DD}"/>
          </ac:spMkLst>
        </pc:spChg>
        <pc:spChg chg="add del mod">
          <ac:chgData name="Athos Petri Damiani" userId="b9470adf2b9a88f3" providerId="LiveId" clId="{30157C50-BF01-4A4F-A53F-370C8B9F4589}" dt="2020-05-15T23:42:52.448" v="3528" actId="478"/>
          <ac:spMkLst>
            <pc:docMk/>
            <pc:sldMk cId="4182378630" sldId="416"/>
            <ac:spMk id="4" creationId="{E7DE5DB2-B754-4918-9B1B-C7C0ACEC6DEA}"/>
          </ac:spMkLst>
        </pc:spChg>
        <pc:spChg chg="add mod">
          <ac:chgData name="Athos Petri Damiani" userId="b9470adf2b9a88f3" providerId="LiveId" clId="{30157C50-BF01-4A4F-A53F-370C8B9F4589}" dt="2020-05-15T23:42:38.775" v="3517" actId="1076"/>
          <ac:spMkLst>
            <pc:docMk/>
            <pc:sldMk cId="4182378630" sldId="416"/>
            <ac:spMk id="5" creationId="{08924217-C321-493B-9350-A3F4182A6BFF}"/>
          </ac:spMkLst>
        </pc:spChg>
        <pc:spChg chg="add del mod">
          <ac:chgData name="Athos Petri Damiani" userId="b9470adf2b9a88f3" providerId="LiveId" clId="{30157C50-BF01-4A4F-A53F-370C8B9F4589}" dt="2020-05-16T00:14:22.457" v="3658" actId="478"/>
          <ac:spMkLst>
            <pc:docMk/>
            <pc:sldMk cId="4182378630" sldId="416"/>
            <ac:spMk id="6" creationId="{B06EE31F-0F1B-4A0C-A647-56F4CE4B7D35}"/>
          </ac:spMkLst>
        </pc:spChg>
        <pc:spChg chg="del">
          <ac:chgData name="Athos Petri Damiani" userId="b9470adf2b9a88f3" providerId="LiveId" clId="{30157C50-BF01-4A4F-A53F-370C8B9F4589}" dt="2020-05-15T23:41:05.704" v="3483" actId="478"/>
          <ac:spMkLst>
            <pc:docMk/>
            <pc:sldMk cId="4182378630" sldId="416"/>
            <ac:spMk id="8" creationId="{BB863E0A-46C2-4420-BDD0-5D9A5CC83708}"/>
          </ac:spMkLst>
        </pc:spChg>
        <pc:spChg chg="del">
          <ac:chgData name="Athos Petri Damiani" userId="b9470adf2b9a88f3" providerId="LiveId" clId="{30157C50-BF01-4A4F-A53F-370C8B9F4589}" dt="2020-05-15T23:41:08.403" v="3484" actId="478"/>
          <ac:spMkLst>
            <pc:docMk/>
            <pc:sldMk cId="4182378630" sldId="416"/>
            <ac:spMk id="9" creationId="{0FC9E683-AA6B-4ADE-BE02-A02032ABDBF5}"/>
          </ac:spMkLst>
        </pc:spChg>
        <pc:spChg chg="del mod">
          <ac:chgData name="Athos Petri Damiani" userId="b9470adf2b9a88f3" providerId="LiveId" clId="{30157C50-BF01-4A4F-A53F-370C8B9F4589}" dt="2020-05-16T00:05:05.073" v="3614" actId="21"/>
          <ac:spMkLst>
            <pc:docMk/>
            <pc:sldMk cId="4182378630" sldId="416"/>
            <ac:spMk id="12" creationId="{809A7D8E-FEA9-437E-8AA9-4DE45A2B111F}"/>
          </ac:spMkLst>
        </pc:spChg>
        <pc:spChg chg="add mod">
          <ac:chgData name="Athos Petri Damiani" userId="b9470adf2b9a88f3" providerId="LiveId" clId="{30157C50-BF01-4A4F-A53F-370C8B9F4589}" dt="2020-05-15T23:42:47.223" v="3527" actId="1076"/>
          <ac:spMkLst>
            <pc:docMk/>
            <pc:sldMk cId="4182378630" sldId="416"/>
            <ac:spMk id="14" creationId="{BD6CFCAF-C42F-4C49-B158-3383CDEAF283}"/>
          </ac:spMkLst>
        </pc:spChg>
        <pc:spChg chg="add mod">
          <ac:chgData name="Athos Petri Damiani" userId="b9470adf2b9a88f3" providerId="LiveId" clId="{30157C50-BF01-4A4F-A53F-370C8B9F4589}" dt="2020-05-15T23:46:38.472" v="3610" actId="1076"/>
          <ac:spMkLst>
            <pc:docMk/>
            <pc:sldMk cId="4182378630" sldId="416"/>
            <ac:spMk id="16" creationId="{7474B8C0-B5B7-4E13-A424-AC762FA8CEBB}"/>
          </ac:spMkLst>
        </pc:spChg>
        <pc:spChg chg="add mod">
          <ac:chgData name="Athos Petri Damiani" userId="b9470adf2b9a88f3" providerId="LiveId" clId="{30157C50-BF01-4A4F-A53F-370C8B9F4589}" dt="2020-05-15T23:46:40.300" v="3611" actId="1076"/>
          <ac:spMkLst>
            <pc:docMk/>
            <pc:sldMk cId="4182378630" sldId="416"/>
            <ac:spMk id="17" creationId="{F7F3E7E5-A254-4226-B219-AEAD93915146}"/>
          </ac:spMkLst>
        </pc:spChg>
        <pc:spChg chg="add mod">
          <ac:chgData name="Athos Petri Damiani" userId="b9470adf2b9a88f3" providerId="LiveId" clId="{30157C50-BF01-4A4F-A53F-370C8B9F4589}" dt="2020-05-16T00:05:19.366" v="3620" actId="1076"/>
          <ac:spMkLst>
            <pc:docMk/>
            <pc:sldMk cId="4182378630" sldId="416"/>
            <ac:spMk id="18" creationId="{BF452531-7A81-4FF4-9D35-EB579D49F386}"/>
          </ac:spMkLst>
        </pc:spChg>
        <pc:spChg chg="add mod">
          <ac:chgData name="Athos Petri Damiani" userId="b9470adf2b9a88f3" providerId="LiveId" clId="{30157C50-BF01-4A4F-A53F-370C8B9F4589}" dt="2020-05-16T00:14:57.269" v="3664"/>
          <ac:spMkLst>
            <pc:docMk/>
            <pc:sldMk cId="4182378630" sldId="416"/>
            <ac:spMk id="19" creationId="{C1A0B262-B4FC-48CF-A94B-BE77DB19B5F7}"/>
          </ac:spMkLst>
        </pc:spChg>
        <pc:spChg chg="add mod">
          <ac:chgData name="Athos Petri Damiani" userId="b9470adf2b9a88f3" providerId="LiveId" clId="{30157C50-BF01-4A4F-A53F-370C8B9F4589}" dt="2020-05-16T00:14:22.697" v="3659"/>
          <ac:spMkLst>
            <pc:docMk/>
            <pc:sldMk cId="4182378630" sldId="416"/>
            <ac:spMk id="20" creationId="{9B58FC34-EBFA-4BA9-BF9B-0C459FA95DBF}"/>
          </ac:spMkLst>
        </pc:spChg>
      </pc:sldChg>
      <pc:sldChg chg="addSp delSp modSp add mod">
        <pc:chgData name="Athos Petri Damiani" userId="b9470adf2b9a88f3" providerId="LiveId" clId="{30157C50-BF01-4A4F-A53F-370C8B9F4589}" dt="2020-05-16T00:25:30.837" v="3758" actId="20577"/>
        <pc:sldMkLst>
          <pc:docMk/>
          <pc:sldMk cId="1652292579" sldId="417"/>
        </pc:sldMkLst>
        <pc:spChg chg="add del mod">
          <ac:chgData name="Athos Petri Damiani" userId="b9470adf2b9a88f3" providerId="LiveId" clId="{30157C50-BF01-4A4F-A53F-370C8B9F4589}" dt="2020-05-16T00:16:39.682" v="3670"/>
          <ac:spMkLst>
            <pc:docMk/>
            <pc:sldMk cId="1652292579" sldId="417"/>
            <ac:spMk id="3" creationId="{C41F8AED-BC8B-4C20-8F1A-895213FC90E0}"/>
          </ac:spMkLst>
        </pc:spChg>
        <pc:spChg chg="mod">
          <ac:chgData name="Athos Petri Damiani" userId="b9470adf2b9a88f3" providerId="LiveId" clId="{30157C50-BF01-4A4F-A53F-370C8B9F4589}" dt="2020-05-16T00:25:30.837" v="3758" actId="20577"/>
          <ac:spMkLst>
            <pc:docMk/>
            <pc:sldMk cId="1652292579" sldId="417"/>
            <ac:spMk id="6" creationId="{B06EE31F-0F1B-4A0C-A647-56F4CE4B7D35}"/>
          </ac:spMkLst>
        </pc:spChg>
        <pc:spChg chg="mod">
          <ac:chgData name="Athos Petri Damiani" userId="b9470adf2b9a88f3" providerId="LiveId" clId="{30157C50-BF01-4A4F-A53F-370C8B9F4589}" dt="2020-05-16T00:24:33.651" v="3754" actId="20577"/>
          <ac:spMkLst>
            <pc:docMk/>
            <pc:sldMk cId="1652292579" sldId="417"/>
            <ac:spMk id="19" creationId="{C1A0B262-B4FC-48CF-A94B-BE77DB19B5F7}"/>
          </ac:spMkLst>
        </pc:spChg>
        <pc:spChg chg="mod">
          <ac:chgData name="Athos Petri Damiani" userId="b9470adf2b9a88f3" providerId="LiveId" clId="{30157C50-BF01-4A4F-A53F-370C8B9F4589}" dt="2020-05-16T00:16:26.064" v="3666"/>
          <ac:spMkLst>
            <pc:docMk/>
            <pc:sldMk cId="1652292579" sldId="417"/>
            <ac:spMk id="20" creationId="{E93A389C-3B22-4EA2-9C79-F5E152EBC033}"/>
          </ac:spMkLst>
        </pc:spChg>
        <pc:spChg chg="mod">
          <ac:chgData name="Athos Petri Damiani" userId="b9470adf2b9a88f3" providerId="LiveId" clId="{30157C50-BF01-4A4F-A53F-370C8B9F4589}" dt="2020-05-16T00:17:26.741" v="3684" actId="403"/>
          <ac:spMkLst>
            <pc:docMk/>
            <pc:sldMk cId="1652292579" sldId="417"/>
            <ac:spMk id="21" creationId="{644E4A38-50F3-4E88-957D-0702457CDFF3}"/>
          </ac:spMkLst>
        </pc:spChg>
        <pc:spChg chg="mod">
          <ac:chgData name="Athos Petri Damiani" userId="b9470adf2b9a88f3" providerId="LiveId" clId="{30157C50-BF01-4A4F-A53F-370C8B9F4589}" dt="2020-05-16T00:16:26.064" v="3666"/>
          <ac:spMkLst>
            <pc:docMk/>
            <pc:sldMk cId="1652292579" sldId="417"/>
            <ac:spMk id="22" creationId="{501636FC-59D5-412B-B6F2-A373DA925AF6}"/>
          </ac:spMkLst>
        </pc:spChg>
        <pc:spChg chg="mod">
          <ac:chgData name="Athos Petri Damiani" userId="b9470adf2b9a88f3" providerId="LiveId" clId="{30157C50-BF01-4A4F-A53F-370C8B9F4589}" dt="2020-05-16T00:17:18.150" v="3680" actId="404"/>
          <ac:spMkLst>
            <pc:docMk/>
            <pc:sldMk cId="1652292579" sldId="417"/>
            <ac:spMk id="23" creationId="{65A46B44-7F7E-48F8-A229-9154C0F8CA73}"/>
          </ac:spMkLst>
        </pc:spChg>
        <pc:spChg chg="mod">
          <ac:chgData name="Athos Petri Damiani" userId="b9470adf2b9a88f3" providerId="LiveId" clId="{30157C50-BF01-4A4F-A53F-370C8B9F4589}" dt="2020-05-16T00:17:23.399" v="3682" actId="403"/>
          <ac:spMkLst>
            <pc:docMk/>
            <pc:sldMk cId="1652292579" sldId="417"/>
            <ac:spMk id="24" creationId="{368C4A7D-94E3-456B-B952-84D814B0ACB8}"/>
          </ac:spMkLst>
        </pc:spChg>
        <pc:grpChg chg="add mod">
          <ac:chgData name="Athos Petri Damiani" userId="b9470adf2b9a88f3" providerId="LiveId" clId="{30157C50-BF01-4A4F-A53F-370C8B9F4589}" dt="2020-05-16T00:16:32.889" v="3668" actId="1076"/>
          <ac:grpSpMkLst>
            <pc:docMk/>
            <pc:sldMk cId="1652292579" sldId="417"/>
            <ac:grpSpMk id="15" creationId="{6E5081F8-84A1-4638-B012-404FE917EF6A}"/>
          </ac:grpSpMkLst>
        </pc:grpChg>
        <pc:cxnChg chg="mod">
          <ac:chgData name="Athos Petri Damiani" userId="b9470adf2b9a88f3" providerId="LiveId" clId="{30157C50-BF01-4A4F-A53F-370C8B9F4589}" dt="2020-05-16T00:16:26.064" v="3666"/>
          <ac:cxnSpMkLst>
            <pc:docMk/>
            <pc:sldMk cId="1652292579" sldId="417"/>
            <ac:cxnSpMk id="25" creationId="{A00AD39C-8A67-4669-B120-94B4FAD8CEC2}"/>
          </ac:cxnSpMkLst>
        </pc:cxnChg>
        <pc:cxnChg chg="mod">
          <ac:chgData name="Athos Petri Damiani" userId="b9470adf2b9a88f3" providerId="LiveId" clId="{30157C50-BF01-4A4F-A53F-370C8B9F4589}" dt="2020-05-16T00:16:26.064" v="3666"/>
          <ac:cxnSpMkLst>
            <pc:docMk/>
            <pc:sldMk cId="1652292579" sldId="417"/>
            <ac:cxnSpMk id="27" creationId="{2E5E54F6-70FA-4367-9C55-66BD4718C4E6}"/>
          </ac:cxnSpMkLst>
        </pc:cxnChg>
        <pc:cxnChg chg="mod">
          <ac:chgData name="Athos Petri Damiani" userId="b9470adf2b9a88f3" providerId="LiveId" clId="{30157C50-BF01-4A4F-A53F-370C8B9F4589}" dt="2020-05-16T00:16:26.064" v="3666"/>
          <ac:cxnSpMkLst>
            <pc:docMk/>
            <pc:sldMk cId="1652292579" sldId="417"/>
            <ac:cxnSpMk id="29" creationId="{C5E6587F-62D4-4012-BDDC-29255FE250FD}"/>
          </ac:cxnSpMkLst>
        </pc:cxnChg>
        <pc:cxnChg chg="mod">
          <ac:chgData name="Athos Petri Damiani" userId="b9470adf2b9a88f3" providerId="LiveId" clId="{30157C50-BF01-4A4F-A53F-370C8B9F4589}" dt="2020-05-16T00:16:26.064" v="3666"/>
          <ac:cxnSpMkLst>
            <pc:docMk/>
            <pc:sldMk cId="1652292579" sldId="417"/>
            <ac:cxnSpMk id="30" creationId="{890D526D-3A2A-426D-8D94-68DD5C42A623}"/>
          </ac:cxnSpMkLst>
        </pc:cxnChg>
      </pc:sldChg>
      <pc:sldChg chg="add del">
        <pc:chgData name="Athos Petri Damiani" userId="b9470adf2b9a88f3" providerId="LiveId" clId="{30157C50-BF01-4A4F-A53F-370C8B9F4589}" dt="2020-05-16T00:05:01.093" v="3613"/>
        <pc:sldMkLst>
          <pc:docMk/>
          <pc:sldMk cId="2402632461" sldId="417"/>
        </pc:sldMkLst>
      </pc:sldChg>
      <pc:sldChg chg="add del">
        <pc:chgData name="Athos Petri Damiani" userId="b9470adf2b9a88f3" providerId="LiveId" clId="{30157C50-BF01-4A4F-A53F-370C8B9F4589}" dt="2020-05-16T00:18:48.535" v="3689" actId="47"/>
        <pc:sldMkLst>
          <pc:docMk/>
          <pc:sldMk cId="1462784166" sldId="418"/>
        </pc:sldMkLst>
      </pc:sldChg>
      <pc:sldChg chg="add del">
        <pc:chgData name="Athos Petri Damiani" userId="b9470adf2b9a88f3" providerId="LiveId" clId="{30157C50-BF01-4A4F-A53F-370C8B9F4589}" dt="2020-05-16T00:18:41.177" v="3687" actId="2696"/>
        <pc:sldMkLst>
          <pc:docMk/>
          <pc:sldMk cId="3737235783" sldId="418"/>
        </pc:sldMkLst>
      </pc:sldChg>
      <pc:sldChg chg="delSp modSp add mod">
        <pc:chgData name="Athos Petri Damiani" userId="b9470adf2b9a88f3" providerId="LiveId" clId="{30157C50-BF01-4A4F-A53F-370C8B9F4589}" dt="2020-05-16T00:25:13.409" v="3757" actId="20577"/>
        <pc:sldMkLst>
          <pc:docMk/>
          <pc:sldMk cId="4093935574" sldId="419"/>
        </pc:sldMkLst>
        <pc:spChg chg="mod">
          <ac:chgData name="Athos Petri Damiani" userId="b9470adf2b9a88f3" providerId="LiveId" clId="{30157C50-BF01-4A4F-A53F-370C8B9F4589}" dt="2020-05-16T00:25:13.409" v="3757" actId="20577"/>
          <ac:spMkLst>
            <pc:docMk/>
            <pc:sldMk cId="4093935574" sldId="419"/>
            <ac:spMk id="6" creationId="{B06EE31F-0F1B-4A0C-A647-56F4CE4B7D35}"/>
          </ac:spMkLst>
        </pc:spChg>
        <pc:spChg chg="mod">
          <ac:chgData name="Athos Petri Damiani" userId="b9470adf2b9a88f3" providerId="LiveId" clId="{30157C50-BF01-4A4F-A53F-370C8B9F4589}" dt="2020-05-16T00:24:39.913" v="3756" actId="20577"/>
          <ac:spMkLst>
            <pc:docMk/>
            <pc:sldMk cId="4093935574" sldId="419"/>
            <ac:spMk id="19" creationId="{C1A0B262-B4FC-48CF-A94B-BE77DB19B5F7}"/>
          </ac:spMkLst>
        </pc:spChg>
        <pc:grpChg chg="del">
          <ac:chgData name="Athos Petri Damiani" userId="b9470adf2b9a88f3" providerId="LiveId" clId="{30157C50-BF01-4A4F-A53F-370C8B9F4589}" dt="2020-05-16T00:17:40.480" v="3686" actId="478"/>
          <ac:grpSpMkLst>
            <pc:docMk/>
            <pc:sldMk cId="4093935574" sldId="419"/>
            <ac:grpSpMk id="15" creationId="{6E5081F8-84A1-4638-B012-404FE917EF6A}"/>
          </ac:grpSpMkLst>
        </pc:grpChg>
        <pc:cxnChg chg="mod">
          <ac:chgData name="Athos Petri Damiani" userId="b9470adf2b9a88f3" providerId="LiveId" clId="{30157C50-BF01-4A4F-A53F-370C8B9F4589}" dt="2020-05-16T00:17:40.480" v="3686" actId="478"/>
          <ac:cxnSpMkLst>
            <pc:docMk/>
            <pc:sldMk cId="4093935574" sldId="419"/>
            <ac:cxnSpMk id="25" creationId="{A00AD39C-8A67-4669-B120-94B4FAD8CEC2}"/>
          </ac:cxnSpMkLst>
        </pc:cxnChg>
        <pc:cxnChg chg="mod">
          <ac:chgData name="Athos Petri Damiani" userId="b9470adf2b9a88f3" providerId="LiveId" clId="{30157C50-BF01-4A4F-A53F-370C8B9F4589}" dt="2020-05-16T00:17:40.480" v="3686" actId="478"/>
          <ac:cxnSpMkLst>
            <pc:docMk/>
            <pc:sldMk cId="4093935574" sldId="419"/>
            <ac:cxnSpMk id="27" creationId="{2E5E54F6-70FA-4367-9C55-66BD4718C4E6}"/>
          </ac:cxnSpMkLst>
        </pc:cxnChg>
        <pc:cxnChg chg="mod">
          <ac:chgData name="Athos Petri Damiani" userId="b9470adf2b9a88f3" providerId="LiveId" clId="{30157C50-BF01-4A4F-A53F-370C8B9F4589}" dt="2020-05-16T00:17:40.480" v="3686" actId="478"/>
          <ac:cxnSpMkLst>
            <pc:docMk/>
            <pc:sldMk cId="4093935574" sldId="419"/>
            <ac:cxnSpMk id="29" creationId="{C5E6587F-62D4-4012-BDDC-29255FE250FD}"/>
          </ac:cxnSpMkLst>
        </pc:cxnChg>
        <pc:cxnChg chg="mod">
          <ac:chgData name="Athos Petri Damiani" userId="b9470adf2b9a88f3" providerId="LiveId" clId="{30157C50-BF01-4A4F-A53F-370C8B9F4589}" dt="2020-05-16T00:17:40.480" v="3686" actId="478"/>
          <ac:cxnSpMkLst>
            <pc:docMk/>
            <pc:sldMk cId="4093935574" sldId="419"/>
            <ac:cxnSpMk id="30" creationId="{890D526D-3A2A-426D-8D94-68DD5C42A623}"/>
          </ac:cxnSpMkLst>
        </pc:cxnChg>
      </pc:sldChg>
      <pc:sldChg chg="delSp modSp add mod">
        <pc:chgData name="Athos Petri Damiani" userId="b9470adf2b9a88f3" providerId="LiveId" clId="{30157C50-BF01-4A4F-A53F-370C8B9F4589}" dt="2020-05-16T00:24:26.634" v="3752" actId="20577"/>
        <pc:sldMkLst>
          <pc:docMk/>
          <pc:sldMk cId="556880808" sldId="420"/>
        </pc:sldMkLst>
        <pc:spChg chg="mod">
          <ac:chgData name="Athos Petri Damiani" userId="b9470adf2b9a88f3" providerId="LiveId" clId="{30157C50-BF01-4A4F-A53F-370C8B9F4589}" dt="2020-05-16T00:24:10.845" v="3751" actId="20577"/>
          <ac:spMkLst>
            <pc:docMk/>
            <pc:sldMk cId="556880808" sldId="420"/>
            <ac:spMk id="2" creationId="{96C4BAFE-4AA1-4F2E-8357-8EBFE216A868}"/>
          </ac:spMkLst>
        </pc:spChg>
        <pc:spChg chg="del">
          <ac:chgData name="Athos Petri Damiani" userId="b9470adf2b9a88f3" providerId="LiveId" clId="{30157C50-BF01-4A4F-A53F-370C8B9F4589}" dt="2020-05-16T00:19:36.848" v="3699" actId="478"/>
          <ac:spMkLst>
            <pc:docMk/>
            <pc:sldMk cId="556880808" sldId="420"/>
            <ac:spMk id="6" creationId="{B06EE31F-0F1B-4A0C-A647-56F4CE4B7D35}"/>
          </ac:spMkLst>
        </pc:spChg>
        <pc:spChg chg="mod">
          <ac:chgData name="Athos Petri Damiani" userId="b9470adf2b9a88f3" providerId="LiveId" clId="{30157C50-BF01-4A4F-A53F-370C8B9F4589}" dt="2020-05-16T00:19:13.978" v="3695" actId="20577"/>
          <ac:spMkLst>
            <pc:docMk/>
            <pc:sldMk cId="556880808" sldId="420"/>
            <ac:spMk id="10" creationId="{C86E1760-CCA8-4838-8168-228D1EAE5B1B}"/>
          </ac:spMkLst>
        </pc:spChg>
        <pc:spChg chg="del">
          <ac:chgData name="Athos Petri Damiani" userId="b9470adf2b9a88f3" providerId="LiveId" clId="{30157C50-BF01-4A4F-A53F-370C8B9F4589}" dt="2020-05-16T00:19:32.900" v="3697" actId="478"/>
          <ac:spMkLst>
            <pc:docMk/>
            <pc:sldMk cId="556880808" sldId="420"/>
            <ac:spMk id="16" creationId="{7474B8C0-B5B7-4E13-A424-AC762FA8CEBB}"/>
          </ac:spMkLst>
        </pc:spChg>
        <pc:spChg chg="del">
          <ac:chgData name="Athos Petri Damiani" userId="b9470adf2b9a88f3" providerId="LiveId" clId="{30157C50-BF01-4A4F-A53F-370C8B9F4589}" dt="2020-05-16T00:19:34.962" v="3698" actId="478"/>
          <ac:spMkLst>
            <pc:docMk/>
            <pc:sldMk cId="556880808" sldId="420"/>
            <ac:spMk id="17" creationId="{F7F3E7E5-A254-4226-B219-AEAD93915146}"/>
          </ac:spMkLst>
        </pc:spChg>
        <pc:spChg chg="mod">
          <ac:chgData name="Athos Petri Damiani" userId="b9470adf2b9a88f3" providerId="LiveId" clId="{30157C50-BF01-4A4F-A53F-370C8B9F4589}" dt="2020-05-16T00:24:26.634" v="3752" actId="20577"/>
          <ac:spMkLst>
            <pc:docMk/>
            <pc:sldMk cId="556880808" sldId="420"/>
            <ac:spMk id="19" creationId="{C1A0B262-B4FC-48CF-A94B-BE77DB19B5F7}"/>
          </ac:spMkLst>
        </pc:spChg>
        <pc:grpChg chg="del">
          <ac:chgData name="Athos Petri Damiani" userId="b9470adf2b9a88f3" providerId="LiveId" clId="{30157C50-BF01-4A4F-A53F-370C8B9F4589}" dt="2020-05-16T00:21:28.214" v="3743" actId="478"/>
          <ac:grpSpMkLst>
            <pc:docMk/>
            <pc:sldMk cId="556880808" sldId="420"/>
            <ac:grpSpMk id="15" creationId="{6E5081F8-84A1-4638-B012-404FE917EF6A}"/>
          </ac:grpSpMkLst>
        </pc:grpChg>
        <pc:cxnChg chg="mod">
          <ac:chgData name="Athos Petri Damiani" userId="b9470adf2b9a88f3" providerId="LiveId" clId="{30157C50-BF01-4A4F-A53F-370C8B9F4589}" dt="2020-05-16T00:21:28.214" v="3743" actId="478"/>
          <ac:cxnSpMkLst>
            <pc:docMk/>
            <pc:sldMk cId="556880808" sldId="420"/>
            <ac:cxnSpMk id="25" creationId="{A00AD39C-8A67-4669-B120-94B4FAD8CEC2}"/>
          </ac:cxnSpMkLst>
        </pc:cxnChg>
        <pc:cxnChg chg="mod">
          <ac:chgData name="Athos Petri Damiani" userId="b9470adf2b9a88f3" providerId="LiveId" clId="{30157C50-BF01-4A4F-A53F-370C8B9F4589}" dt="2020-05-16T00:21:28.214" v="3743" actId="478"/>
          <ac:cxnSpMkLst>
            <pc:docMk/>
            <pc:sldMk cId="556880808" sldId="420"/>
            <ac:cxnSpMk id="27" creationId="{2E5E54F6-70FA-4367-9C55-66BD4718C4E6}"/>
          </ac:cxnSpMkLst>
        </pc:cxnChg>
        <pc:cxnChg chg="mod">
          <ac:chgData name="Athos Petri Damiani" userId="b9470adf2b9a88f3" providerId="LiveId" clId="{30157C50-BF01-4A4F-A53F-370C8B9F4589}" dt="2020-05-16T00:21:28.214" v="3743" actId="478"/>
          <ac:cxnSpMkLst>
            <pc:docMk/>
            <pc:sldMk cId="556880808" sldId="420"/>
            <ac:cxnSpMk id="29" creationId="{C5E6587F-62D4-4012-BDDC-29255FE250FD}"/>
          </ac:cxnSpMkLst>
        </pc:cxnChg>
        <pc:cxnChg chg="mod">
          <ac:chgData name="Athos Petri Damiani" userId="b9470adf2b9a88f3" providerId="LiveId" clId="{30157C50-BF01-4A4F-A53F-370C8B9F4589}" dt="2020-05-16T00:21:28.214" v="3743" actId="478"/>
          <ac:cxnSpMkLst>
            <pc:docMk/>
            <pc:sldMk cId="556880808" sldId="420"/>
            <ac:cxnSpMk id="30" creationId="{890D526D-3A2A-426D-8D94-68DD5C42A623}"/>
          </ac:cxnSpMkLst>
        </pc:cxnChg>
      </pc:sldChg>
      <pc:sldChg chg="addSp delSp modSp add mod">
        <pc:chgData name="Athos Petri Damiani" userId="b9470adf2b9a88f3" providerId="LiveId" clId="{30157C50-BF01-4A4F-A53F-370C8B9F4589}" dt="2020-05-16T00:30:23.082" v="3819" actId="207"/>
        <pc:sldMkLst>
          <pc:docMk/>
          <pc:sldMk cId="3222580375" sldId="421"/>
        </pc:sldMkLst>
        <pc:spChg chg="del">
          <ac:chgData name="Athos Petri Damiani" userId="b9470adf2b9a88f3" providerId="LiveId" clId="{30157C50-BF01-4A4F-A53F-370C8B9F4589}" dt="2020-05-16T00:29:06.334" v="3806" actId="478"/>
          <ac:spMkLst>
            <pc:docMk/>
            <pc:sldMk cId="3222580375" sldId="421"/>
            <ac:spMk id="4" creationId="{43FD39D5-8425-434A-BF81-15D4BD5F3F82}"/>
          </ac:spMkLst>
        </pc:spChg>
        <pc:spChg chg="mod">
          <ac:chgData name="Athos Petri Damiani" userId="b9470adf2b9a88f3" providerId="LiveId" clId="{30157C50-BF01-4A4F-A53F-370C8B9F4589}" dt="2020-05-16T00:30:23.082" v="3819" actId="207"/>
          <ac:spMkLst>
            <pc:docMk/>
            <pc:sldMk cId="3222580375" sldId="421"/>
            <ac:spMk id="8" creationId="{3E6D0BC5-5C98-4446-8B46-717978937834}"/>
          </ac:spMkLst>
        </pc:spChg>
        <pc:spChg chg="add del mod">
          <ac:chgData name="Athos Petri Damiani" userId="b9470adf2b9a88f3" providerId="LiveId" clId="{30157C50-BF01-4A4F-A53F-370C8B9F4589}" dt="2020-05-16T00:29:05.208" v="3805"/>
          <ac:spMkLst>
            <pc:docMk/>
            <pc:sldMk cId="3222580375" sldId="421"/>
            <ac:spMk id="9" creationId="{7704A6AA-DF0F-4913-9761-74A659529116}"/>
          </ac:spMkLst>
        </pc:spChg>
        <pc:spChg chg="add mod">
          <ac:chgData name="Athos Petri Damiani" userId="b9470adf2b9a88f3" providerId="LiveId" clId="{30157C50-BF01-4A4F-A53F-370C8B9F4589}" dt="2020-05-16T00:29:06.639" v="3807"/>
          <ac:spMkLst>
            <pc:docMk/>
            <pc:sldMk cId="3222580375" sldId="421"/>
            <ac:spMk id="10" creationId="{D4AF58D6-58CF-4EE7-B631-175624D9F460}"/>
          </ac:spMkLst>
        </pc:spChg>
        <pc:cxnChg chg="add mod">
          <ac:chgData name="Athos Petri Damiani" userId="b9470adf2b9a88f3" providerId="LiveId" clId="{30157C50-BF01-4A4F-A53F-370C8B9F4589}" dt="2020-05-16T00:30:05.898" v="3814" actId="14100"/>
          <ac:cxnSpMkLst>
            <pc:docMk/>
            <pc:sldMk cId="3222580375" sldId="421"/>
            <ac:cxnSpMk id="11" creationId="{55025F1E-E651-4128-A229-C3DFE64A84B9}"/>
          </ac:cxnSpMkLst>
        </pc:cxnChg>
        <pc:cxnChg chg="add mod">
          <ac:chgData name="Athos Petri Damiani" userId="b9470adf2b9a88f3" providerId="LiveId" clId="{30157C50-BF01-4A4F-A53F-370C8B9F4589}" dt="2020-05-16T00:29:59.745" v="3812" actId="14100"/>
          <ac:cxnSpMkLst>
            <pc:docMk/>
            <pc:sldMk cId="3222580375" sldId="421"/>
            <ac:cxnSpMk id="12" creationId="{19452B53-414A-4CE0-84C4-0E8B17804DC8}"/>
          </ac:cxnSpMkLst>
        </pc:cxnChg>
      </pc:sldChg>
      <pc:sldChg chg="addSp modSp add mod">
        <pc:chgData name="Athos Petri Damiani" userId="b9470adf2b9a88f3" providerId="LiveId" clId="{30157C50-BF01-4A4F-A53F-370C8B9F4589}" dt="2020-05-16T00:32:03.902" v="3839" actId="1076"/>
        <pc:sldMkLst>
          <pc:docMk/>
          <pc:sldMk cId="2560778559" sldId="422"/>
        </pc:sldMkLst>
        <pc:spChg chg="add mod">
          <ac:chgData name="Athos Petri Damiani" userId="b9470adf2b9a88f3" providerId="LiveId" clId="{30157C50-BF01-4A4F-A53F-370C8B9F4589}" dt="2020-05-16T00:32:03.902" v="3839" actId="1076"/>
          <ac:spMkLst>
            <pc:docMk/>
            <pc:sldMk cId="2560778559" sldId="422"/>
            <ac:spMk id="2" creationId="{B692A5DD-F30A-4415-881F-8F0F07148446}"/>
          </ac:spMkLst>
        </pc:spChg>
        <pc:spChg chg="mod">
          <ac:chgData name="Athos Petri Damiani" userId="b9470adf2b9a88f3" providerId="LiveId" clId="{30157C50-BF01-4A4F-A53F-370C8B9F4589}" dt="2020-05-16T00:31:49.298" v="3829" actId="20578"/>
          <ac:spMkLst>
            <pc:docMk/>
            <pc:sldMk cId="2560778559" sldId="422"/>
            <ac:spMk id="8" creationId="{3E6D0BC5-5C98-4446-8B46-717978937834}"/>
          </ac:spMkLst>
        </pc:spChg>
        <pc:spChg chg="mod">
          <ac:chgData name="Athos Petri Damiani" userId="b9470adf2b9a88f3" providerId="LiveId" clId="{30157C50-BF01-4A4F-A53F-370C8B9F4589}" dt="2020-05-16T00:31:23.983" v="3822"/>
          <ac:spMkLst>
            <pc:docMk/>
            <pc:sldMk cId="2560778559" sldId="422"/>
            <ac:spMk id="11" creationId="{14BAB426-4990-44F2-90E8-B710C30ADB8E}"/>
          </ac:spMkLst>
        </pc:spChg>
        <pc:spChg chg="mod">
          <ac:chgData name="Athos Petri Damiani" userId="b9470adf2b9a88f3" providerId="LiveId" clId="{30157C50-BF01-4A4F-A53F-370C8B9F4589}" dt="2020-05-16T00:31:32.897" v="3824" actId="207"/>
          <ac:spMkLst>
            <pc:docMk/>
            <pc:sldMk cId="2560778559" sldId="422"/>
            <ac:spMk id="12" creationId="{38D11A24-35DA-4166-941B-3CD52AEA8594}"/>
          </ac:spMkLst>
        </pc:spChg>
        <pc:spChg chg="mod">
          <ac:chgData name="Athos Petri Damiani" userId="b9470adf2b9a88f3" providerId="LiveId" clId="{30157C50-BF01-4A4F-A53F-370C8B9F4589}" dt="2020-05-16T00:31:23.983" v="3822"/>
          <ac:spMkLst>
            <pc:docMk/>
            <pc:sldMk cId="2560778559" sldId="422"/>
            <ac:spMk id="13" creationId="{43D9EDAF-31E8-4956-B4B1-9A4B9671B3FF}"/>
          </ac:spMkLst>
        </pc:spChg>
        <pc:spChg chg="mod">
          <ac:chgData name="Athos Petri Damiani" userId="b9470adf2b9a88f3" providerId="LiveId" clId="{30157C50-BF01-4A4F-A53F-370C8B9F4589}" dt="2020-05-16T00:31:34.732" v="3825" actId="207"/>
          <ac:spMkLst>
            <pc:docMk/>
            <pc:sldMk cId="2560778559" sldId="422"/>
            <ac:spMk id="14" creationId="{659465E2-158E-493E-A699-2455BFD0DBA1}"/>
          </ac:spMkLst>
        </pc:spChg>
        <pc:spChg chg="mod">
          <ac:chgData name="Athos Petri Damiani" userId="b9470adf2b9a88f3" providerId="LiveId" clId="{30157C50-BF01-4A4F-A53F-370C8B9F4589}" dt="2020-05-16T00:31:35.661" v="3826" actId="207"/>
          <ac:spMkLst>
            <pc:docMk/>
            <pc:sldMk cId="2560778559" sldId="422"/>
            <ac:spMk id="15" creationId="{62CBF158-8616-4DDC-89B7-9A9086712378}"/>
          </ac:spMkLst>
        </pc:spChg>
        <pc:grpChg chg="add mod">
          <ac:chgData name="Athos Petri Damiani" userId="b9470adf2b9a88f3" providerId="LiveId" clId="{30157C50-BF01-4A4F-A53F-370C8B9F4589}" dt="2020-05-16T00:31:39.944" v="3827" actId="1076"/>
          <ac:grpSpMkLst>
            <pc:docMk/>
            <pc:sldMk cId="2560778559" sldId="422"/>
            <ac:grpSpMk id="9" creationId="{05ACA086-FC41-4D1B-A467-EBB034BA1CD2}"/>
          </ac:grpSpMkLst>
        </pc:grpChg>
        <pc:cxnChg chg="mod">
          <ac:chgData name="Athos Petri Damiani" userId="b9470adf2b9a88f3" providerId="LiveId" clId="{30157C50-BF01-4A4F-A53F-370C8B9F4589}" dt="2020-05-16T00:31:23.983" v="3822"/>
          <ac:cxnSpMkLst>
            <pc:docMk/>
            <pc:sldMk cId="2560778559" sldId="422"/>
            <ac:cxnSpMk id="16" creationId="{311A8F7D-8E71-4D91-B931-88960066CDFB}"/>
          </ac:cxnSpMkLst>
        </pc:cxnChg>
        <pc:cxnChg chg="mod">
          <ac:chgData name="Athos Petri Damiani" userId="b9470adf2b9a88f3" providerId="LiveId" clId="{30157C50-BF01-4A4F-A53F-370C8B9F4589}" dt="2020-05-16T00:31:23.983" v="3822"/>
          <ac:cxnSpMkLst>
            <pc:docMk/>
            <pc:sldMk cId="2560778559" sldId="422"/>
            <ac:cxnSpMk id="17" creationId="{A5540191-CC79-40F8-99EF-CFB5EB640CCD}"/>
          </ac:cxnSpMkLst>
        </pc:cxnChg>
        <pc:cxnChg chg="mod">
          <ac:chgData name="Athos Petri Damiani" userId="b9470adf2b9a88f3" providerId="LiveId" clId="{30157C50-BF01-4A4F-A53F-370C8B9F4589}" dt="2020-05-16T00:31:23.983" v="3822"/>
          <ac:cxnSpMkLst>
            <pc:docMk/>
            <pc:sldMk cId="2560778559" sldId="422"/>
            <ac:cxnSpMk id="18" creationId="{E3373F13-39A9-478C-B531-6902ACCF133F}"/>
          </ac:cxnSpMkLst>
        </pc:cxnChg>
        <pc:cxnChg chg="mod">
          <ac:chgData name="Athos Petri Damiani" userId="b9470adf2b9a88f3" providerId="LiveId" clId="{30157C50-BF01-4A4F-A53F-370C8B9F4589}" dt="2020-05-16T00:31:23.983" v="3822"/>
          <ac:cxnSpMkLst>
            <pc:docMk/>
            <pc:sldMk cId="2560778559" sldId="422"/>
            <ac:cxnSpMk id="19" creationId="{20162561-4BDD-40DC-AB9D-42DA191B891F}"/>
          </ac:cxnSpMkLst>
        </pc:cxnChg>
      </pc:sldChg>
      <pc:sldChg chg="add del">
        <pc:chgData name="Athos Petri Damiani" userId="b9470adf2b9a88f3" providerId="LiveId" clId="{30157C50-BF01-4A4F-A53F-370C8B9F4589}" dt="2020-05-16T00:43:19.725" v="4010" actId="47"/>
        <pc:sldMkLst>
          <pc:docMk/>
          <pc:sldMk cId="2242011816" sldId="423"/>
        </pc:sldMkLst>
      </pc:sldChg>
      <pc:sldChg chg="addSp delSp modSp add mod">
        <pc:chgData name="Athos Petri Damiani" userId="b9470adf2b9a88f3" providerId="LiveId" clId="{30157C50-BF01-4A4F-A53F-370C8B9F4589}" dt="2020-05-16T00:34:31.570" v="3869" actId="208"/>
        <pc:sldMkLst>
          <pc:docMk/>
          <pc:sldMk cId="3685430097" sldId="424"/>
        </pc:sldMkLst>
        <pc:spChg chg="add del">
          <ac:chgData name="Athos Petri Damiani" userId="b9470adf2b9a88f3" providerId="LiveId" clId="{30157C50-BF01-4A4F-A53F-370C8B9F4589}" dt="2020-05-16T00:32:29.266" v="3843" actId="478"/>
          <ac:spMkLst>
            <pc:docMk/>
            <pc:sldMk cId="3685430097" sldId="424"/>
            <ac:spMk id="3" creationId="{2A544C22-135E-48FD-9005-75C30E34A4B7}"/>
          </ac:spMkLst>
        </pc:spChg>
        <pc:spChg chg="add del">
          <ac:chgData name="Athos Petri Damiani" userId="b9470adf2b9a88f3" providerId="LiveId" clId="{30157C50-BF01-4A4F-A53F-370C8B9F4589}" dt="2020-05-16T00:32:46.060" v="3845" actId="478"/>
          <ac:spMkLst>
            <pc:docMk/>
            <pc:sldMk cId="3685430097" sldId="424"/>
            <ac:spMk id="4" creationId="{3606AE61-4F8A-4F3E-92E6-035A25473653}"/>
          </ac:spMkLst>
        </pc:spChg>
        <pc:spChg chg="add del mod">
          <ac:chgData name="Athos Petri Damiani" userId="b9470adf2b9a88f3" providerId="LiveId" clId="{30157C50-BF01-4A4F-A53F-370C8B9F4589}" dt="2020-05-16T00:33:26.226" v="3854" actId="478"/>
          <ac:spMkLst>
            <pc:docMk/>
            <pc:sldMk cId="3685430097" sldId="424"/>
            <ac:spMk id="5" creationId="{F97C5463-64E8-47D7-9B5E-1BCDB2434964}"/>
          </ac:spMkLst>
        </pc:spChg>
        <pc:spChg chg="add mod">
          <ac:chgData name="Athos Petri Damiani" userId="b9470adf2b9a88f3" providerId="LiveId" clId="{30157C50-BF01-4A4F-A53F-370C8B9F4589}" dt="2020-05-16T00:33:52.725" v="3860"/>
          <ac:spMkLst>
            <pc:docMk/>
            <pc:sldMk cId="3685430097" sldId="424"/>
            <ac:spMk id="6" creationId="{753163EF-710A-4AAE-86A6-0F586542FAFC}"/>
          </ac:spMkLst>
        </pc:spChg>
        <pc:spChg chg="mod">
          <ac:chgData name="Athos Petri Damiani" userId="b9470adf2b9a88f3" providerId="LiveId" clId="{30157C50-BF01-4A4F-A53F-370C8B9F4589}" dt="2020-05-16T00:32:12.357" v="3841" actId="20577"/>
          <ac:spMkLst>
            <pc:docMk/>
            <pc:sldMk cId="3685430097" sldId="424"/>
            <ac:spMk id="8" creationId="{3E6D0BC5-5C98-4446-8B46-717978937834}"/>
          </ac:spMkLst>
        </pc:spChg>
        <pc:spChg chg="add mod">
          <ac:chgData name="Athos Petri Damiani" userId="b9470adf2b9a88f3" providerId="LiveId" clId="{30157C50-BF01-4A4F-A53F-370C8B9F4589}" dt="2020-05-16T00:34:00.009" v="3863"/>
          <ac:spMkLst>
            <pc:docMk/>
            <pc:sldMk cId="3685430097" sldId="424"/>
            <ac:spMk id="20" creationId="{8E4E921C-60B5-40F4-A99E-6904DCB144BD}"/>
          </ac:spMkLst>
        </pc:spChg>
        <pc:spChg chg="add mod">
          <ac:chgData name="Athos Petri Damiani" userId="b9470adf2b9a88f3" providerId="LiveId" clId="{30157C50-BF01-4A4F-A53F-370C8B9F4589}" dt="2020-05-16T00:34:04.600" v="3865" actId="1076"/>
          <ac:spMkLst>
            <pc:docMk/>
            <pc:sldMk cId="3685430097" sldId="424"/>
            <ac:spMk id="21" creationId="{48B691A2-308F-4B43-B6EE-E3979B2C8315}"/>
          </ac:spMkLst>
        </pc:spChg>
        <pc:spChg chg="add mod">
          <ac:chgData name="Athos Petri Damiani" userId="b9470adf2b9a88f3" providerId="LiveId" clId="{30157C50-BF01-4A4F-A53F-370C8B9F4589}" dt="2020-05-16T00:33:18.807" v="3851" actId="1076"/>
          <ac:spMkLst>
            <pc:docMk/>
            <pc:sldMk cId="3685430097" sldId="424"/>
            <ac:spMk id="22" creationId="{05A9E6FA-0D6A-4F27-B248-E36973FC9F49}"/>
          </ac:spMkLst>
        </pc:spChg>
        <pc:spChg chg="add mod">
          <ac:chgData name="Athos Petri Damiani" userId="b9470adf2b9a88f3" providerId="LiveId" clId="{30157C50-BF01-4A4F-A53F-370C8B9F4589}" dt="2020-05-16T00:33:29.541" v="3855" actId="1076"/>
          <ac:spMkLst>
            <pc:docMk/>
            <pc:sldMk cId="3685430097" sldId="424"/>
            <ac:spMk id="23" creationId="{4D240A64-DF29-4D7F-9DF8-41510BF598D1}"/>
          </ac:spMkLst>
        </pc:spChg>
        <pc:spChg chg="add mod">
          <ac:chgData name="Athos Petri Damiani" userId="b9470adf2b9a88f3" providerId="LiveId" clId="{30157C50-BF01-4A4F-A53F-370C8B9F4589}" dt="2020-05-16T00:33:36.199" v="3857" actId="1076"/>
          <ac:spMkLst>
            <pc:docMk/>
            <pc:sldMk cId="3685430097" sldId="424"/>
            <ac:spMk id="24" creationId="{42B2085B-1BC2-4E74-8319-A5D3700C6778}"/>
          </ac:spMkLst>
        </pc:spChg>
        <pc:spChg chg="add mod">
          <ac:chgData name="Athos Petri Damiani" userId="b9470adf2b9a88f3" providerId="LiveId" clId="{30157C50-BF01-4A4F-A53F-370C8B9F4589}" dt="2020-05-16T00:34:31.570" v="3869" actId="208"/>
          <ac:spMkLst>
            <pc:docMk/>
            <pc:sldMk cId="3685430097" sldId="424"/>
            <ac:spMk id="25" creationId="{5745E48F-8B2D-423D-9B49-BA02589734AD}"/>
          </ac:spMkLst>
        </pc:spChg>
      </pc:sldChg>
      <pc:sldChg chg="delSp add mod">
        <pc:chgData name="Athos Petri Damiani" userId="b9470adf2b9a88f3" providerId="LiveId" clId="{30157C50-BF01-4A4F-A53F-370C8B9F4589}" dt="2020-05-16T00:35:12.649" v="3871" actId="478"/>
        <pc:sldMkLst>
          <pc:docMk/>
          <pc:sldMk cId="3276759175" sldId="425"/>
        </pc:sldMkLst>
        <pc:cxnChg chg="del">
          <ac:chgData name="Athos Petri Damiani" userId="b9470adf2b9a88f3" providerId="LiveId" clId="{30157C50-BF01-4A4F-A53F-370C8B9F4589}" dt="2020-05-16T00:35:12.649" v="3871" actId="478"/>
          <ac:cxnSpMkLst>
            <pc:docMk/>
            <pc:sldMk cId="3276759175" sldId="425"/>
            <ac:cxnSpMk id="11" creationId="{55025F1E-E651-4128-A229-C3DFE64A84B9}"/>
          </ac:cxnSpMkLst>
        </pc:cxnChg>
        <pc:cxnChg chg="del">
          <ac:chgData name="Athos Petri Damiani" userId="b9470adf2b9a88f3" providerId="LiveId" clId="{30157C50-BF01-4A4F-A53F-370C8B9F4589}" dt="2020-05-16T00:35:12.649" v="3871" actId="478"/>
          <ac:cxnSpMkLst>
            <pc:docMk/>
            <pc:sldMk cId="3276759175" sldId="425"/>
            <ac:cxnSpMk id="12" creationId="{19452B53-414A-4CE0-84C4-0E8B17804DC8}"/>
          </ac:cxnSpMkLst>
        </pc:cxnChg>
      </pc:sldChg>
      <pc:sldChg chg="modSp add mod">
        <pc:chgData name="Athos Petri Damiani" userId="b9470adf2b9a88f3" providerId="LiveId" clId="{30157C50-BF01-4A4F-A53F-370C8B9F4589}" dt="2020-05-16T00:38:51.177" v="3896" actId="1076"/>
        <pc:sldMkLst>
          <pc:docMk/>
          <pc:sldMk cId="3118042275" sldId="426"/>
        </pc:sldMkLst>
        <pc:spChg chg="mod">
          <ac:chgData name="Athos Petri Damiani" userId="b9470adf2b9a88f3" providerId="LiveId" clId="{30157C50-BF01-4A4F-A53F-370C8B9F4589}" dt="2020-05-16T00:38:37.497" v="3893" actId="14100"/>
          <ac:spMkLst>
            <pc:docMk/>
            <pc:sldMk cId="3118042275" sldId="426"/>
            <ac:spMk id="6" creationId="{753163EF-710A-4AAE-86A6-0F586542FAFC}"/>
          </ac:spMkLst>
        </pc:spChg>
        <pc:spChg chg="mod">
          <ac:chgData name="Athos Petri Damiani" userId="b9470adf2b9a88f3" providerId="LiveId" clId="{30157C50-BF01-4A4F-A53F-370C8B9F4589}" dt="2020-05-16T00:38:38.275" v="3894" actId="20577"/>
          <ac:spMkLst>
            <pc:docMk/>
            <pc:sldMk cId="3118042275" sldId="426"/>
            <ac:spMk id="8" creationId="{3E6D0BC5-5C98-4446-8B46-717978937834}"/>
          </ac:spMkLst>
        </pc:spChg>
        <pc:spChg chg="mod">
          <ac:chgData name="Athos Petri Damiani" userId="b9470adf2b9a88f3" providerId="LiveId" clId="{30157C50-BF01-4A4F-A53F-370C8B9F4589}" dt="2020-05-16T00:38:37.497" v="3893" actId="14100"/>
          <ac:spMkLst>
            <pc:docMk/>
            <pc:sldMk cId="3118042275" sldId="426"/>
            <ac:spMk id="20" creationId="{8E4E921C-60B5-40F4-A99E-6904DCB144BD}"/>
          </ac:spMkLst>
        </pc:spChg>
        <pc:spChg chg="mod">
          <ac:chgData name="Athos Petri Damiani" userId="b9470adf2b9a88f3" providerId="LiveId" clId="{30157C50-BF01-4A4F-A53F-370C8B9F4589}" dt="2020-05-16T00:38:37.497" v="3893" actId="14100"/>
          <ac:spMkLst>
            <pc:docMk/>
            <pc:sldMk cId="3118042275" sldId="426"/>
            <ac:spMk id="21" creationId="{48B691A2-308F-4B43-B6EE-E3979B2C8315}"/>
          </ac:spMkLst>
        </pc:spChg>
        <pc:spChg chg="mod">
          <ac:chgData name="Athos Petri Damiani" userId="b9470adf2b9a88f3" providerId="LiveId" clId="{30157C50-BF01-4A4F-A53F-370C8B9F4589}" dt="2020-05-16T00:38:37.497" v="3893" actId="14100"/>
          <ac:spMkLst>
            <pc:docMk/>
            <pc:sldMk cId="3118042275" sldId="426"/>
            <ac:spMk id="22" creationId="{05A9E6FA-0D6A-4F27-B248-E36973FC9F49}"/>
          </ac:spMkLst>
        </pc:spChg>
        <pc:spChg chg="mod">
          <ac:chgData name="Athos Petri Damiani" userId="b9470adf2b9a88f3" providerId="LiveId" clId="{30157C50-BF01-4A4F-A53F-370C8B9F4589}" dt="2020-05-16T00:38:37.497" v="3893" actId="14100"/>
          <ac:spMkLst>
            <pc:docMk/>
            <pc:sldMk cId="3118042275" sldId="426"/>
            <ac:spMk id="23" creationId="{4D240A64-DF29-4D7F-9DF8-41510BF598D1}"/>
          </ac:spMkLst>
        </pc:spChg>
        <pc:spChg chg="mod">
          <ac:chgData name="Athos Petri Damiani" userId="b9470adf2b9a88f3" providerId="LiveId" clId="{30157C50-BF01-4A4F-A53F-370C8B9F4589}" dt="2020-05-16T00:38:37.497" v="3893" actId="14100"/>
          <ac:spMkLst>
            <pc:docMk/>
            <pc:sldMk cId="3118042275" sldId="426"/>
            <ac:spMk id="24" creationId="{42B2085B-1BC2-4E74-8319-A5D3700C6778}"/>
          </ac:spMkLst>
        </pc:spChg>
        <pc:spChg chg="mod">
          <ac:chgData name="Athos Petri Damiani" userId="b9470adf2b9a88f3" providerId="LiveId" clId="{30157C50-BF01-4A4F-A53F-370C8B9F4589}" dt="2020-05-16T00:38:37.497" v="3893" actId="14100"/>
          <ac:spMkLst>
            <pc:docMk/>
            <pc:sldMk cId="3118042275" sldId="426"/>
            <ac:spMk id="25" creationId="{5745E48F-8B2D-423D-9B49-BA02589734AD}"/>
          </ac:spMkLst>
        </pc:spChg>
        <pc:grpChg chg="mod">
          <ac:chgData name="Athos Petri Damiani" userId="b9470adf2b9a88f3" providerId="LiveId" clId="{30157C50-BF01-4A4F-A53F-370C8B9F4589}" dt="2020-05-16T00:38:51.177" v="3896" actId="1076"/>
          <ac:grpSpMkLst>
            <pc:docMk/>
            <pc:sldMk cId="3118042275" sldId="426"/>
            <ac:grpSpMk id="9" creationId="{05ACA086-FC41-4D1B-A467-EBB034BA1CD2}"/>
          </ac:grpSpMkLst>
        </pc:grpChg>
      </pc:sldChg>
      <pc:sldChg chg="addSp modSp add mod">
        <pc:chgData name="Athos Petri Damiani" userId="b9470adf2b9a88f3" providerId="LiveId" clId="{30157C50-BF01-4A4F-A53F-370C8B9F4589}" dt="2020-05-16T00:40:09.120" v="3902" actId="14100"/>
        <pc:sldMkLst>
          <pc:docMk/>
          <pc:sldMk cId="1402606358" sldId="427"/>
        </pc:sldMkLst>
        <pc:cxnChg chg="add mod">
          <ac:chgData name="Athos Petri Damiani" userId="b9470adf2b9a88f3" providerId="LiveId" clId="{30157C50-BF01-4A4F-A53F-370C8B9F4589}" dt="2020-05-16T00:39:59.539" v="3900" actId="14100"/>
          <ac:cxnSpMkLst>
            <pc:docMk/>
            <pc:sldMk cId="1402606358" sldId="427"/>
            <ac:cxnSpMk id="12" creationId="{ACEAB09E-398E-4078-8637-86CD3917D17B}"/>
          </ac:cxnSpMkLst>
        </pc:cxnChg>
        <pc:cxnChg chg="add mod">
          <ac:chgData name="Athos Petri Damiani" userId="b9470adf2b9a88f3" providerId="LiveId" clId="{30157C50-BF01-4A4F-A53F-370C8B9F4589}" dt="2020-05-16T00:40:09.120" v="3902" actId="14100"/>
          <ac:cxnSpMkLst>
            <pc:docMk/>
            <pc:sldMk cId="1402606358" sldId="427"/>
            <ac:cxnSpMk id="13" creationId="{79F781DB-F68D-47C2-B128-50550298DFE3}"/>
          </ac:cxnSpMkLst>
        </pc:cxnChg>
      </pc:sldChg>
      <pc:sldChg chg="addSp delSp modSp add mod">
        <pc:chgData name="Athos Petri Damiani" userId="b9470adf2b9a88f3" providerId="LiveId" clId="{30157C50-BF01-4A4F-A53F-370C8B9F4589}" dt="2020-05-16T00:41:49.122" v="3961" actId="313"/>
        <pc:sldMkLst>
          <pc:docMk/>
          <pc:sldMk cId="1568399050" sldId="428"/>
        </pc:sldMkLst>
        <pc:spChg chg="mod">
          <ac:chgData name="Athos Petri Damiani" userId="b9470adf2b9a88f3" providerId="LiveId" clId="{30157C50-BF01-4A4F-A53F-370C8B9F4589}" dt="2020-05-16T00:40:19.230" v="3907" actId="20577"/>
          <ac:spMkLst>
            <pc:docMk/>
            <pc:sldMk cId="1568399050" sldId="428"/>
            <ac:spMk id="2" creationId="{96C4BAFE-4AA1-4F2E-8357-8EBFE216A868}"/>
          </ac:spMkLst>
        </pc:spChg>
        <pc:spChg chg="add mod">
          <ac:chgData name="Athos Petri Damiani" userId="b9470adf2b9a88f3" providerId="LiveId" clId="{30157C50-BF01-4A4F-A53F-370C8B9F4589}" dt="2020-05-16T00:41:15.049" v="3911"/>
          <ac:spMkLst>
            <pc:docMk/>
            <pc:sldMk cId="1568399050" sldId="428"/>
            <ac:spMk id="3" creationId="{D94ADAC5-C604-4855-8672-C729E8CC08EB}"/>
          </ac:spMkLst>
        </pc:spChg>
        <pc:spChg chg="add mod">
          <ac:chgData name="Athos Petri Damiani" userId="b9470adf2b9a88f3" providerId="LiveId" clId="{30157C50-BF01-4A4F-A53F-370C8B9F4589}" dt="2020-05-16T00:41:49.122" v="3961" actId="313"/>
          <ac:spMkLst>
            <pc:docMk/>
            <pc:sldMk cId="1568399050" sldId="428"/>
            <ac:spMk id="4" creationId="{ACA05419-AA7C-4219-B182-FC1E72C63702}"/>
          </ac:spMkLst>
        </pc:spChg>
        <pc:spChg chg="mod">
          <ac:chgData name="Athos Petri Damiani" userId="b9470adf2b9a88f3" providerId="LiveId" clId="{30157C50-BF01-4A4F-A53F-370C8B9F4589}" dt="2020-05-16T00:41:17.564" v="3912"/>
          <ac:spMkLst>
            <pc:docMk/>
            <pc:sldMk cId="1568399050" sldId="428"/>
            <ac:spMk id="14" creationId="{BD6CFCAF-C42F-4C49-B158-3383CDEAF283}"/>
          </ac:spMkLst>
        </pc:spChg>
        <pc:cxnChg chg="del">
          <ac:chgData name="Athos Petri Damiani" userId="b9470adf2b9a88f3" providerId="LiveId" clId="{30157C50-BF01-4A4F-A53F-370C8B9F4589}" dt="2020-05-16T00:40:15.286" v="3905" actId="478"/>
          <ac:cxnSpMkLst>
            <pc:docMk/>
            <pc:sldMk cId="1568399050" sldId="428"/>
            <ac:cxnSpMk id="12" creationId="{ACEAB09E-398E-4078-8637-86CD3917D17B}"/>
          </ac:cxnSpMkLst>
        </pc:cxnChg>
        <pc:cxnChg chg="del">
          <ac:chgData name="Athos Petri Damiani" userId="b9470adf2b9a88f3" providerId="LiveId" clId="{30157C50-BF01-4A4F-A53F-370C8B9F4589}" dt="2020-05-16T00:40:14.405" v="3904" actId="478"/>
          <ac:cxnSpMkLst>
            <pc:docMk/>
            <pc:sldMk cId="1568399050" sldId="428"/>
            <ac:cxnSpMk id="13" creationId="{79F781DB-F68D-47C2-B128-50550298DFE3}"/>
          </ac:cxnSpMkLst>
        </pc:cxnChg>
      </pc:sldChg>
      <pc:sldChg chg="addSp modSp add mod">
        <pc:chgData name="Athos Petri Damiani" userId="b9470adf2b9a88f3" providerId="LiveId" clId="{30157C50-BF01-4A4F-A53F-370C8B9F4589}" dt="2020-05-16T00:42:42.335" v="4009" actId="1076"/>
        <pc:sldMkLst>
          <pc:docMk/>
          <pc:sldMk cId="4207027790" sldId="429"/>
        </pc:sldMkLst>
        <pc:spChg chg="add mod">
          <ac:chgData name="Athos Petri Damiani" userId="b9470adf2b9a88f3" providerId="LiveId" clId="{30157C50-BF01-4A4F-A53F-370C8B9F4589}" dt="2020-05-16T00:42:14.788" v="3966"/>
          <ac:spMkLst>
            <pc:docMk/>
            <pc:sldMk cId="4207027790" sldId="429"/>
            <ac:spMk id="3" creationId="{746E9B9F-6199-4456-BD4E-927D1A671D0F}"/>
          </ac:spMkLst>
        </pc:spChg>
        <pc:spChg chg="add mod">
          <ac:chgData name="Athos Petri Damiani" userId="b9470adf2b9a88f3" providerId="LiveId" clId="{30157C50-BF01-4A4F-A53F-370C8B9F4589}" dt="2020-05-16T00:42:42.335" v="4009" actId="1076"/>
          <ac:spMkLst>
            <pc:docMk/>
            <pc:sldMk cId="4207027790" sldId="429"/>
            <ac:spMk id="4" creationId="{224B7328-0DD0-44F5-8D3A-EFF21E119987}"/>
          </ac:spMkLst>
        </pc:spChg>
        <pc:spChg chg="mod">
          <ac:chgData name="Athos Petri Damiani" userId="b9470adf2b9a88f3" providerId="LiveId" clId="{30157C50-BF01-4A4F-A53F-370C8B9F4589}" dt="2020-05-16T00:42:17.855" v="3967"/>
          <ac:spMkLst>
            <pc:docMk/>
            <pc:sldMk cId="4207027790" sldId="429"/>
            <ac:spMk id="14" creationId="{BD6CFCAF-C42F-4C49-B158-3383CDEAF283}"/>
          </ac:spMkLst>
        </pc:spChg>
      </pc:sldChg>
      <pc:sldChg chg="addSp modSp add mod">
        <pc:chgData name="Athos Petri Damiani" userId="b9470adf2b9a88f3" providerId="LiveId" clId="{30157C50-BF01-4A4F-A53F-370C8B9F4589}" dt="2020-05-16T00:45:08.131" v="4050" actId="1036"/>
        <pc:sldMkLst>
          <pc:docMk/>
          <pc:sldMk cId="2154514710" sldId="430"/>
        </pc:sldMkLst>
        <pc:spChg chg="add mod">
          <ac:chgData name="Athos Petri Damiani" userId="b9470adf2b9a88f3" providerId="LiveId" clId="{30157C50-BF01-4A4F-A53F-370C8B9F4589}" dt="2020-05-16T00:45:08.131" v="4050" actId="1036"/>
          <ac:spMkLst>
            <pc:docMk/>
            <pc:sldMk cId="2154514710" sldId="430"/>
            <ac:spMk id="27" creationId="{13283BF9-28C4-419B-AF19-329428D32AD9}"/>
          </ac:spMkLst>
        </pc:spChg>
        <pc:spChg chg="add mod">
          <ac:chgData name="Athos Petri Damiani" userId="b9470adf2b9a88f3" providerId="LiveId" clId="{30157C50-BF01-4A4F-A53F-370C8B9F4589}" dt="2020-05-16T00:44:58.149" v="4034" actId="20577"/>
          <ac:spMkLst>
            <pc:docMk/>
            <pc:sldMk cId="2154514710" sldId="430"/>
            <ac:spMk id="29" creationId="{3087EBE9-C24A-4403-8549-49E44175F381}"/>
          </ac:spMkLst>
        </pc:spChg>
      </pc:sldChg>
      <pc:sldChg chg="modSp add mod">
        <pc:chgData name="Athos Petri Damiani" userId="b9470adf2b9a88f3" providerId="LiveId" clId="{30157C50-BF01-4A4F-A53F-370C8B9F4589}" dt="2020-05-16T01:18:17.146" v="4093" actId="207"/>
        <pc:sldMkLst>
          <pc:docMk/>
          <pc:sldMk cId="1065046285" sldId="431"/>
        </pc:sldMkLst>
        <pc:spChg chg="mod">
          <ac:chgData name="Athos Petri Damiani" userId="b9470adf2b9a88f3" providerId="LiveId" clId="{30157C50-BF01-4A4F-A53F-370C8B9F4589}" dt="2020-05-16T01:18:13.035" v="4092" actId="20577"/>
          <ac:spMkLst>
            <pc:docMk/>
            <pc:sldMk cId="1065046285" sldId="431"/>
            <ac:spMk id="2" creationId="{840E81B5-8924-4D31-87F4-F37AF0AD9929}"/>
          </ac:spMkLst>
        </pc:spChg>
        <pc:graphicFrameChg chg="modGraphic">
          <ac:chgData name="Athos Petri Damiani" userId="b9470adf2b9a88f3" providerId="LiveId" clId="{30157C50-BF01-4A4F-A53F-370C8B9F4589}" dt="2020-05-16T01:18:17.146" v="4093" actId="207"/>
          <ac:graphicFrameMkLst>
            <pc:docMk/>
            <pc:sldMk cId="1065046285" sldId="431"/>
            <ac:graphicFrameMk id="8" creationId="{B7C7B13B-B974-43FA-A413-204CDEB0CF5E}"/>
          </ac:graphicFrameMkLst>
        </pc:graphicFrameChg>
        <pc:graphicFrameChg chg="mod modGraphic">
          <ac:chgData name="Athos Petri Damiani" userId="b9470adf2b9a88f3" providerId="LiveId" clId="{30157C50-BF01-4A4F-A53F-370C8B9F4589}" dt="2020-05-16T01:17:09.838" v="4089" actId="255"/>
          <ac:graphicFrameMkLst>
            <pc:docMk/>
            <pc:sldMk cId="1065046285" sldId="431"/>
            <ac:graphicFrameMk id="29" creationId="{CE76F0A1-2BCC-4B0E-9B9C-7BC712F3093D}"/>
          </ac:graphicFrameMkLst>
        </pc:graphicFrame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6T14:36:49.6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15474 10620 490 0,'0'0'18'16,"0"0"-6"-16,0 0-9 15,0 0-3-15,0 0 8 16,0 0 2-16,0 0-10 16,0 0 3-16,0 0-9 15,0 0 13-15,0 0-14 16,0 0 7-16,0 0-72 15,0 0-127-15</inkml:trace>
  <inkml:trace contextRef="#ctx0" brushRef="#br0" timeOffset="427.47">15283 9747 611 0,'0'0'38'0,"0"0"-38"16,0 0-90-16,0 0-40 15,0 0 15-15,0 0 83 16</inkml:trace>
  <inkml:trace contextRef="#ctx0" brushRef="#br0" timeOffset="841.34">16466 9751 534 0,'0'0'79'0,"0"0"-60"16,0 0-19-16,0 0-45 16,0 0 16-16,0 0-69 0,19 19-122 15</inkml:trace>
  <inkml:trace contextRef="#ctx0" brushRef="#br0" timeOffset="8945.7">13942 10692 344 0,'0'0'18'0,"0"0"-8"15,0 0-6-15,0 0-8 16,0 0 8-16,0 0-5 15,0 0 3-15,0 0-4 16,0 0-8-16,-54-2 10 16,54 2-1-16,0 0 2 15,0 0-4-15,0 0 6 16,0 0 11-16,0 0-9 0,0 0 23 16,0 0-21-16,-4 0 21 15,1-2-16-15,-3 0-11 16,3 2 9-16,0 0-1 15,-5-3 40-15,-1 2-18 16,-4-2 6-16,4-1-30 16,-8 2 29-16,7 2-18 15,-2-2 10-15,1 0-10 16,8 2-9-16,0-2-6 16,3 2 8-16,0 0-22 15,0 0 0-15,0 0 8 16,6 0-14-16,33 0 17 0,17 0 1 15,11 2-1-15,14-2 0 16,9 0 7-16,1 0-15 16,-10 0 16-16,-10 0-16 15,-13 0 17-15,-16 0-13 16,-13 0 7-16,-16 0-3 16,-7 0 0-16,-3 0 5 15,-3 0 6-15,0 0-8 16,0 0 24-16,0 0-25 15,0 0 7-15,-6 0 2 16,-16 0-19-16,-4 0 8 16,-7 0 0-16,-3 0 0 15,-6 0 4-15,0 0-16 16,-6 0 24-16,3 2-25 0,3 0 24 16,3 0-20-16,17-2 11 15,5 0-2-15,11 0 0 16,6 0 0-16,0 0-7 15,0 0-20-15,0 0 26 16,29 0-7-16,10 0 0 16,9 0 13-16,4 0-9 15,-1 0 4-15,-1 0 0 16,-16-2-2-16,-10 0 10 16,-15 0-16-16,-6 2 23 15,-3 0-12-15,0 0-3 16,0 0 33-16,-19 0-30 0,-10 0 2 15,-4-2-5 1,5 2 2-16,2 0-10 16,-1-3 16-16,8 3-17 0,1 0-11 15,7 0-12-15,11-6-65 16,0-2-44-16,0-3-165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0:18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1665,'0'0'784,"0"0"-704,0 0-160,0 0 64,0 0-240,0 0-304,-125 5 192,119-5-753,3-5 1121,0 5 144,-3 0 176,6 0 673,-7 0-993,4 0-48,3 0-1473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17:17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2001,'0'0'1713,"0"0"-1505,0 0 32,0 0-80,0 0 32,0 0-192,13-9 0,-13 6-48,0 1-576,0-1-625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6:10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4274,'0'0'0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6:10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6:11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5955,'0'0'1592,"0"0"-975,0 0-358,0 0 215,32 0 84,162-3 1272,-249 2 3275,-29 0-4667,57 2-1061,22 0 443,8 1 218,76 25-274,2-3 0,34 3 236,141 16 16,-253-42 51,-7-1 237,-76-2 532,33 0-791,0 2 0,-37 5-45,83-5-10,0 0 1,0 0-1,0 0 0,1 1 1,-1-1-1,0 0 1,0 0-1,0 1 0,1-1 1,-1 0-1,0 1 1,1-1-1,-1 1 1,0-1-1,1 1 0,-1-1 1,0 1-1,1-1 1,-1 1-1,1 0 1,-1-1-1,1 1 0,-1 0 1,1-1-1,0 1 1,-1 0-1,1 0 0,0-1 1,-1 1-1,1 0 1,0 0-1,0 0 1,0-1-1,0 1 0,0 0 1,0 0-1,0 0 1,0 0 9,0 2-71,1-1 0,0 1 0,-1 0 0,1-1 0,0 1 1,0-1-1,1 1 0,-1-1 0,0 1 0,1 0 71,6 5-525,0 0 0,0-1-1,1 1 1,-1-1 0,2-1-1,-1 0 1,1 0 0,0-1-1,0 0 1,0-1 0,4 1 525,55 14-7444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6:12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462 110 5426,'0'0'1559,"0"0"-20,0 0 40,0 0-191,0 0-193,-22-14-77,-74-42-81,83 48-579,0 1-1,-1 1 1,-9-4-458,3 2 482,19 8-442,1 0-123,0 0-85,155 0-758,-530 0 1033,373 0-121,-27 3 46,29-3-53,-1 0-1,0 1 1,1-1 0,-1 1-1,1-1 1,-1 1 0,1-1-1,-1 1 1,1-1 0,-1 1-1,1-1 1,0 1 0,-1 0-1,1-1 1,0 1 0,0 0-1,-1-1 1,1 1 0,0 0-1,0-1 1,0 1 0,0 0-1,0-1 1,0 1 0,0 0-1,0-1 1,0 1 0,0 0-1,0 0 1,0-1 0,0 1-1,1 0 1,-1-1 0,0 1 0,1-1-1,-1 1 22,1 0-41,-1 1 1,1-1-1,-1 0 0,1 0 0,0 0 0,-1 0 1,1 0-1,0 0 0,0 0 0,0 0 0,0 0 1,0 0-1,0 0 0,0-1 0,0 1 0,0 0 1,1 0 40,8 4-49,1 0 1,0-1 0,0 0 0,0 0 0,1-1 0,-1-1 0,11 1 48,89 6-234,-96-9 148,214 2-373,-489-14 1537,224 12-979,-38 1-163,74-1-10,0 0 0,-1 0 0,1 0 0,0 0 0,0 0 0,-1 0 0,1 0 0,0 0 0,-1 0 0,1 0 0,0 0 0,0 0 1,-1 0-1,1 0 0,0 0 0,0 0 0,-1 0 0,1 1 0,0-1 0,0 0 0,-1 0 0,1 0 0,0 0 0,0 1 0,0-1 0,-1 0 0,1 0 0,0 0 0,0 1 0,0-1 0,0 0 1,0 0-1,-1 1 0,1-1 0,0 0 0,0 1 0,0-1 0,0 0 0,0 1 74,0 4-4293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5T22:26:15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56 2529,'0'0'608,"0"0"-303,0 0 15,0 0 32,0 0 0,0 0 32,0 0-16,-122-53 97,107 50-417,2 3-32,-2 0 0,-1 0-32,0 0-32,1 0-289,-7 0-479,16 0-160,0 0-577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D9120-B34D-4940-B290-08A99073E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506110-0B2F-41C2-8092-4833B2B40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5E992C-DFFE-416C-8E85-D4FB36288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382484-DD28-4C13-B415-1A76AF3A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E13B8D-5930-4863-8DD7-30A8A819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81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933E4-F032-4BBD-8048-9A33A23D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961818-97A8-4FC7-A7CC-64F6D3F72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9CAF1E-F36A-432C-B7BE-B41F709DE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A41620-ABF0-4182-BA84-7012D001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4FB841-4F5A-4A35-9376-7E2797A47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11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1A0979-213A-424B-B75D-CF7A754B7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B13486-0A19-4258-925C-1B8B8B097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678866-AB34-4117-A6B6-F21E2410C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D1DEE5-D3BB-4A67-A010-99EBA6A3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9E70A3-2E13-4481-B30F-C0DC69CC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91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668DD-0CC8-4A33-B398-1C7937FD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474359-30DD-4D3D-A72C-3467798ED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911B78-7D7F-47D0-98BE-A5BA4DD0C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79CE25-3494-4877-85DA-C170A550C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86278A-BFF6-4070-A48E-163990FE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933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EE911-EB68-4757-BCB6-9660B4D51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D473C0-46BC-47EA-B89A-E726B24A0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B29583-3A6D-407D-B609-0EA437B9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D414C5-A8F7-4545-8B27-E97A67C4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13BA6D-661A-4AA1-895D-FAF49EAB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8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96AAB-1090-4929-965E-95D1CE643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CF7232-B0A3-4C05-A8C6-C7F587D98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8155B6-278B-4C99-9912-3E698BFF8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F4632F-BF8D-41D1-94DA-70EC54D8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63374A-FA3F-47D2-AE12-24C5B541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46068E-74A9-4D29-A45B-49A54CF7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86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5D487-0E6F-4EF9-B469-97D1A2EC9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F6C2B6-D923-4014-9DA9-5284CD92A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603974B-AB39-4E22-AE45-4E5764B4E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91259DE-4013-49BC-8BAD-CB08D48A1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8F5E7E8-6EE6-4786-81E3-AC527F3B9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B4E532-752E-4F96-A975-175C10779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0909CAF-65AF-44F2-B01A-7B3A21172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E9C9D0E-F61C-4A5A-9648-E9662235C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807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EBEC9-F63F-411D-8409-7ED0BC88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1E752F4-BC3D-48E3-AA06-4EBE85C08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16CFB72-BD2F-4606-9861-EAAEDFAD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3CB85A1-9BB7-470B-B869-617201F2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866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8E8553E-AC39-4811-A4BC-E5006C0F2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F0F030C-30D6-4928-9DDA-217548F79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FA6ED5-6B7F-4D06-8E5F-ED10E9C5E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00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EC9D8-BCDF-4574-A60A-59C9985FA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74967D-62FE-40D1-A52A-AC9E236BC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634ABA-05EE-4538-9B55-501019727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AB71A3-CD62-4A3D-949C-71D5CCB6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33365D-9BD6-4AF2-AA79-65B804CE3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D6D761-0EA8-4F1B-A924-5F0AADFB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497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E45F7-CC0C-4BE8-A040-2B7D732D0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826D633-6221-4B1B-A594-521F0BBF8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6FC000-3A11-480E-89E9-404851E8D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A938CB-9660-43D6-B02C-ED48B896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B842-B289-416B-A942-AAEF1646B71E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A3E708-A515-415D-83F5-59C5154E1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F2DF93-0FA8-4F9C-B09A-2F62263E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33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8E50955-8BD9-4FC6-AC6F-636B391C9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7B48DE-26AD-4BBC-B5D6-56C4FDE13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2E315F-E972-4612-A6FC-3D84FA698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7B842-B289-416B-A942-AAEF1646B71E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877BB8-748E-4AA6-986C-C4EA1DA81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E647B5-7D27-4B60-B278-FE39EFBE6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4452A-A287-47C7-853A-89C90045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70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3" Type="http://schemas.openxmlformats.org/officeDocument/2006/relationships/image" Target="../media/image200.png"/><Relationship Id="rId7" Type="http://schemas.openxmlformats.org/officeDocument/2006/relationships/image" Target="../media/image511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0.png"/><Relationship Id="rId5" Type="http://schemas.openxmlformats.org/officeDocument/2006/relationships/image" Target="../media/image490.png"/><Relationship Id="rId4" Type="http://schemas.openxmlformats.org/officeDocument/2006/relationships/image" Target="../media/image1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3" Type="http://schemas.openxmlformats.org/officeDocument/2006/relationships/image" Target="../media/image200.png"/><Relationship Id="rId7" Type="http://schemas.openxmlformats.org/officeDocument/2006/relationships/image" Target="../media/image55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0.png"/><Relationship Id="rId5" Type="http://schemas.openxmlformats.org/officeDocument/2006/relationships/image" Target="../media/image530.png"/><Relationship Id="rId4" Type="http://schemas.openxmlformats.org/officeDocument/2006/relationships/image" Target="../media/image1.pn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3" Type="http://schemas.openxmlformats.org/officeDocument/2006/relationships/image" Target="../media/image200.png"/><Relationship Id="rId7" Type="http://schemas.openxmlformats.org/officeDocument/2006/relationships/image" Target="../media/image58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0.png"/><Relationship Id="rId5" Type="http://schemas.openxmlformats.org/officeDocument/2006/relationships/image" Target="../media/image560.png"/><Relationship Id="rId4" Type="http://schemas.openxmlformats.org/officeDocument/2006/relationships/image" Target="../media/image1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1.png"/><Relationship Id="rId5" Type="http://schemas.openxmlformats.org/officeDocument/2006/relationships/image" Target="../media/image600.png"/><Relationship Id="rId4" Type="http://schemas.openxmlformats.org/officeDocument/2006/relationships/image" Target="../media/image1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0.png"/><Relationship Id="rId5" Type="http://schemas.openxmlformats.org/officeDocument/2006/relationships/image" Target="../media/image650.png"/><Relationship Id="rId4" Type="http://schemas.openxmlformats.org/officeDocument/2006/relationships/image" Target="../media/image640.pn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7" Type="http://schemas.openxmlformats.org/officeDocument/2006/relationships/image" Target="../media/image7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0.png"/><Relationship Id="rId5" Type="http://schemas.openxmlformats.org/officeDocument/2006/relationships/image" Target="../media/image700.png"/><Relationship Id="rId4" Type="http://schemas.openxmlformats.org/officeDocument/2006/relationships/image" Target="../media/image690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0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50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60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1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tmp"/><Relationship Id="rId5" Type="http://schemas.openxmlformats.org/officeDocument/2006/relationships/image" Target="../media/image91.png"/><Relationship Id="rId4" Type="http://schemas.openxmlformats.org/officeDocument/2006/relationships/image" Target="../media/image5.png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1.png"/><Relationship Id="rId4" Type="http://schemas.openxmlformats.org/officeDocument/2006/relationships/image" Target="../media/image20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1.png"/><Relationship Id="rId4" Type="http://schemas.openxmlformats.org/officeDocument/2006/relationships/image" Target="../media/image2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1.png"/><Relationship Id="rId4" Type="http://schemas.openxmlformats.org/officeDocument/2006/relationships/image" Target="../media/image29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1.png"/><Relationship Id="rId5" Type="http://schemas.openxmlformats.org/officeDocument/2006/relationships/image" Target="../media/image291.png"/><Relationship Id="rId4" Type="http://schemas.openxmlformats.org/officeDocument/2006/relationships/image" Target="../media/image3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1.png"/><Relationship Id="rId5" Type="http://schemas.openxmlformats.org/officeDocument/2006/relationships/image" Target="../media/image291.png"/><Relationship Id="rId4" Type="http://schemas.openxmlformats.org/officeDocument/2006/relationships/image" Target="../media/image35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1.png"/><Relationship Id="rId5" Type="http://schemas.openxmlformats.org/officeDocument/2006/relationships/image" Target="../media/image291.png"/><Relationship Id="rId4" Type="http://schemas.openxmlformats.org/officeDocument/2006/relationships/image" Target="../media/image35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1.png"/><Relationship Id="rId4" Type="http://schemas.openxmlformats.org/officeDocument/2006/relationships/image" Target="../media/image30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1.png"/><Relationship Id="rId4" Type="http://schemas.openxmlformats.org/officeDocument/2006/relationships/image" Target="../media/image30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1.png"/><Relationship Id="rId4" Type="http://schemas.openxmlformats.org/officeDocument/2006/relationships/image" Target="../media/image30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412.png"/><Relationship Id="rId7" Type="http://schemas.openxmlformats.org/officeDocument/2006/relationships/image" Target="../media/image4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1.png"/><Relationship Id="rId5" Type="http://schemas.openxmlformats.org/officeDocument/2006/relationships/image" Target="../media/image421.png"/><Relationship Id="rId4" Type="http://schemas.openxmlformats.org/officeDocument/2006/relationships/image" Target="../media/image401.png"/><Relationship Id="rId9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2.png"/><Relationship Id="rId7" Type="http://schemas.openxmlformats.org/officeDocument/2006/relationships/image" Target="../media/image4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1.png"/><Relationship Id="rId5" Type="http://schemas.openxmlformats.org/officeDocument/2006/relationships/image" Target="../media/image421.png"/><Relationship Id="rId4" Type="http://schemas.openxmlformats.org/officeDocument/2006/relationships/image" Target="../media/image401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1.png"/><Relationship Id="rId3" Type="http://schemas.openxmlformats.org/officeDocument/2006/relationships/image" Target="../media/image412.png"/><Relationship Id="rId7" Type="http://schemas.openxmlformats.org/officeDocument/2006/relationships/image" Target="../media/image4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1.png"/><Relationship Id="rId5" Type="http://schemas.openxmlformats.org/officeDocument/2006/relationships/image" Target="../media/image421.png"/><Relationship Id="rId4" Type="http://schemas.openxmlformats.org/officeDocument/2006/relationships/image" Target="../media/image401.png"/><Relationship Id="rId9" Type="http://schemas.openxmlformats.org/officeDocument/2006/relationships/image" Target="../media/image46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customXml" Target="../ink/ink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7" Type="http://schemas.openxmlformats.org/officeDocument/2006/relationships/image" Target="../media/image1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7.png"/><Relationship Id="rId4" Type="http://schemas.openxmlformats.org/officeDocument/2006/relationships/image" Target="../media/image61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customXml" Target="../ink/ink3.xml"/><Relationship Id="rId4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20.png"/><Relationship Id="rId4" Type="http://schemas.openxmlformats.org/officeDocument/2006/relationships/image" Target="../media/image16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20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80.png"/><Relationship Id="rId7" Type="http://schemas.openxmlformats.org/officeDocument/2006/relationships/image" Target="../media/image1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220.png"/><Relationship Id="rId7" Type="http://schemas.openxmlformats.org/officeDocument/2006/relationships/image" Target="../media/image25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0.png"/><Relationship Id="rId5" Type="http://schemas.openxmlformats.org/officeDocument/2006/relationships/image" Target="../media/image200.png"/><Relationship Id="rId4" Type="http://schemas.openxmlformats.org/officeDocument/2006/relationships/image" Target="../media/image230.png"/><Relationship Id="rId9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260.png"/><Relationship Id="rId7" Type="http://schemas.openxmlformats.org/officeDocument/2006/relationships/image" Target="../media/image29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5" Type="http://schemas.openxmlformats.org/officeDocument/2006/relationships/image" Target="../media/image200.png"/><Relationship Id="rId10" Type="http://schemas.openxmlformats.org/officeDocument/2006/relationships/image" Target="../media/image1.png"/><Relationship Id="rId4" Type="http://schemas.openxmlformats.org/officeDocument/2006/relationships/image" Target="../media/image270.png"/><Relationship Id="rId9" Type="http://schemas.openxmlformats.org/officeDocument/2006/relationships/image" Target="../media/image12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20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311.png"/><Relationship Id="rId7" Type="http://schemas.openxmlformats.org/officeDocument/2006/relationships/image" Target="../media/image34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0.png"/><Relationship Id="rId5" Type="http://schemas.openxmlformats.org/officeDocument/2006/relationships/image" Target="../media/image200.png"/><Relationship Id="rId10" Type="http://schemas.openxmlformats.org/officeDocument/2006/relationships/image" Target="../media/image1.png"/><Relationship Id="rId4" Type="http://schemas.openxmlformats.org/officeDocument/2006/relationships/image" Target="../media/image320.png"/><Relationship Id="rId9" Type="http://schemas.openxmlformats.org/officeDocument/2006/relationships/image" Target="../media/image120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200.png"/><Relationship Id="rId7" Type="http://schemas.openxmlformats.org/officeDocument/2006/relationships/image" Target="../media/image1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0.png"/><Relationship Id="rId5" Type="http://schemas.openxmlformats.org/officeDocument/2006/relationships/image" Target="../media/image370.png"/><Relationship Id="rId10" Type="http://schemas.openxmlformats.org/officeDocument/2006/relationships/image" Target="../media/image1.png"/><Relationship Id="rId4" Type="http://schemas.openxmlformats.org/officeDocument/2006/relationships/image" Target="../media/image360.png"/><Relationship Id="rId9" Type="http://schemas.openxmlformats.org/officeDocument/2006/relationships/image" Target="../media/image390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200.png"/><Relationship Id="rId7" Type="http://schemas.openxmlformats.org/officeDocument/2006/relationships/image" Target="../media/image1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1.png"/><Relationship Id="rId5" Type="http://schemas.openxmlformats.org/officeDocument/2006/relationships/image" Target="../media/image340.png"/><Relationship Id="rId10" Type="http://schemas.openxmlformats.org/officeDocument/2006/relationships/image" Target="../media/image1.png"/><Relationship Id="rId4" Type="http://schemas.openxmlformats.org/officeDocument/2006/relationships/image" Target="../media/image400.png"/><Relationship Id="rId9" Type="http://schemas.openxmlformats.org/officeDocument/2006/relationships/image" Target="../media/image390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200.png"/><Relationship Id="rId7" Type="http://schemas.openxmlformats.org/officeDocument/2006/relationships/image" Target="../media/image1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1.png"/><Relationship Id="rId5" Type="http://schemas.openxmlformats.org/officeDocument/2006/relationships/image" Target="../media/image340.png"/><Relationship Id="rId10" Type="http://schemas.openxmlformats.org/officeDocument/2006/relationships/image" Target="../media/image1.png"/><Relationship Id="rId4" Type="http://schemas.openxmlformats.org/officeDocument/2006/relationships/image" Target="../media/image400.png"/><Relationship Id="rId9" Type="http://schemas.openxmlformats.org/officeDocument/2006/relationships/image" Target="../media/image39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9" Type="http://schemas.openxmlformats.org/officeDocument/2006/relationships/image" Target="../media/image81.png"/><Relationship Id="rId3" Type="http://schemas.openxmlformats.org/officeDocument/2006/relationships/image" Target="../media/image420.png"/><Relationship Id="rId34" Type="http://schemas.openxmlformats.org/officeDocument/2006/relationships/image" Target="../media/image78.png"/><Relationship Id="rId38" Type="http://schemas.openxmlformats.org/officeDocument/2006/relationships/customXml" Target="../ink/ink7.xml"/><Relationship Id="rId2" Type="http://schemas.openxmlformats.org/officeDocument/2006/relationships/image" Target="../media/image390.png"/><Relationship Id="rId41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37" Type="http://schemas.openxmlformats.org/officeDocument/2006/relationships/image" Target="../media/image79.png"/><Relationship Id="rId40" Type="http://schemas.openxmlformats.org/officeDocument/2006/relationships/customXml" Target="../ink/ink8.xml"/><Relationship Id="rId5" Type="http://schemas.openxmlformats.org/officeDocument/2006/relationships/customXml" Target="../ink/ink4.xml"/><Relationship Id="rId36" Type="http://schemas.openxmlformats.org/officeDocument/2006/relationships/customXml" Target="../ink/ink6.xml"/><Relationship Id="rId4" Type="http://schemas.openxmlformats.org/officeDocument/2006/relationships/image" Target="../media/image1.png"/><Relationship Id="rId35" Type="http://schemas.openxmlformats.org/officeDocument/2006/relationships/customXml" Target="../ink/ink5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0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ela 4">
            <a:extLst>
              <a:ext uri="{FF2B5EF4-FFF2-40B4-BE49-F238E27FC236}">
                <a16:creationId xmlns:a16="http://schemas.microsoft.com/office/drawing/2014/main" id="{0AB4E875-66C2-4FB8-A8B1-3FD9FC650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589235"/>
              </p:ext>
            </p:extLst>
          </p:nvPr>
        </p:nvGraphicFramePr>
        <p:xfrm>
          <a:off x="816749" y="1924521"/>
          <a:ext cx="4073366" cy="250746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14723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65864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graphicFrame>
        <p:nvGraphicFramePr>
          <p:cNvPr id="29" name="Tabela 4">
            <a:extLst>
              <a:ext uri="{FF2B5EF4-FFF2-40B4-BE49-F238E27FC236}">
                <a16:creationId xmlns:a16="http://schemas.microsoft.com/office/drawing/2014/main" id="{CE76F0A1-2BCC-4B0E-9B9C-7BC712F30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403075"/>
              </p:ext>
            </p:extLst>
          </p:nvPr>
        </p:nvGraphicFramePr>
        <p:xfrm>
          <a:off x="5690607" y="1924521"/>
          <a:ext cx="5726092" cy="250746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12230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656931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1656931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20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20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20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C51BED60-E7BC-44E2-863E-056CFC0CC7DE}"/>
              </a:ext>
            </a:extLst>
          </p:cNvPr>
          <p:cNvCxnSpPr/>
          <p:nvPr/>
        </p:nvCxnSpPr>
        <p:spPr>
          <a:xfrm>
            <a:off x="5033639" y="3429000"/>
            <a:ext cx="49714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750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EC39FB5-54D2-41BF-9E18-4AFCB98E7A1C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0481B04-9660-41B2-BE9D-4D91BA7022D8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C98AB619-EA3D-47D1-A9B7-B1C4A247A04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6AD88488-0BCC-4357-BD68-724D158942DC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7490D465-0035-495C-86CC-9A83A6FD0A7E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A8BC49B3-0AFF-4FA3-A4CC-EF4E73F9FE1D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26BABAB-77CF-4B1B-9F0A-18BC1BF1A4EC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550A78D-1AD1-48D9-9FC4-805915B97CA4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379D0DE8-910D-43A0-963D-E310B08D6F96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AD59A941-71D5-4BCA-9F09-33AA88BB7CF4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/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BR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025920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360842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276529" y="1497004"/>
            <a:ext cx="1305650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ela 4">
            <a:extLst>
              <a:ext uri="{FF2B5EF4-FFF2-40B4-BE49-F238E27FC236}">
                <a16:creationId xmlns:a16="http://schemas.microsoft.com/office/drawing/2014/main" id="{7A651DBA-EEE6-4217-B63E-42546FC87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622233"/>
              </p:ext>
            </p:extLst>
          </p:nvPr>
        </p:nvGraphicFramePr>
        <p:xfrm>
          <a:off x="3196624" y="4329576"/>
          <a:ext cx="4477715" cy="15073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56135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4049112410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=0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=1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21.05</a:t>
                      </a:r>
                    </a:p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ABE8C7D-638F-48E2-8772-718F9B6F81C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Elipse 46">
            <a:extLst>
              <a:ext uri="{FF2B5EF4-FFF2-40B4-BE49-F238E27FC236}">
                <a16:creationId xmlns:a16="http://schemas.microsoft.com/office/drawing/2014/main" id="{AF993BCE-8B7D-40F8-A856-8260AEF23281}"/>
              </a:ext>
            </a:extLst>
          </p:cNvPr>
          <p:cNvSpPr/>
          <p:nvPr/>
        </p:nvSpPr>
        <p:spPr>
          <a:xfrm>
            <a:off x="2298130" y="60825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B80FDF4C-9CCA-4B05-86EC-3B888226FC09}"/>
                  </a:ext>
                </a:extLst>
              </p:cNvPr>
              <p:cNvSpPr txBox="1"/>
              <p:nvPr/>
            </p:nvSpPr>
            <p:spPr>
              <a:xfrm>
                <a:off x="3547150" y="2530184"/>
                <a:ext cx="5405262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−6.5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3+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=21.125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B80FDF4C-9CCA-4B05-86EC-3B888226F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530184"/>
                <a:ext cx="5405262" cy="5604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5A44B013-8109-4849-BE86-46735CACA7F9}"/>
                  </a:ext>
                </a:extLst>
              </p:cNvPr>
              <p:cNvSpPr txBox="1"/>
              <p:nvPr/>
            </p:nvSpPr>
            <p:spPr>
              <a:xfrm>
                <a:off x="7535363" y="3781170"/>
                <a:ext cx="46751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=3.125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21.125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−3.2=21.05</m:t>
                      </m:r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5A44B013-8109-4849-BE86-46735CACA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3" y="3781170"/>
                <a:ext cx="4675195" cy="307777"/>
              </a:xfrm>
              <a:prstGeom prst="rect">
                <a:avLst/>
              </a:prstGeom>
              <a:blipFill>
                <a:blip r:embed="rId6"/>
                <a:stretch>
                  <a:fillRect l="-1825" b="-78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7E89ECE-E63C-4DAA-8BE0-5C718CE1F313}"/>
                  </a:ext>
                </a:extLst>
              </p:cNvPr>
              <p:cNvSpPr txBox="1"/>
              <p:nvPr/>
            </p:nvSpPr>
            <p:spPr>
              <a:xfrm>
                <a:off x="3542631" y="3174441"/>
                <a:ext cx="5067285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3.5+4.5−5.5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=3.125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7E89ECE-E63C-4DAA-8BE0-5C718CE1F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631" y="3174441"/>
                <a:ext cx="5067285" cy="5604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27A7629-CA35-42D6-ABBA-1B31AE0B9ABD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DF838496-C07D-427E-A7CD-BF9D8F842B72}"/>
                  </a:ext>
                </a:extLst>
              </p:cNvPr>
              <p:cNvSpPr txBox="1"/>
              <p:nvPr/>
            </p:nvSpPr>
            <p:spPr>
              <a:xfrm>
                <a:off x="3542631" y="1756370"/>
                <a:ext cx="5120633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−6.5+3.5+4.5 −5.5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4+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=3.2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DF838496-C07D-427E-A7CD-BF9D8F842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631" y="1756370"/>
                <a:ext cx="5120633" cy="5604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333002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455002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10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276529" y="1497004"/>
            <a:ext cx="1305650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4.5 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ela 4">
            <a:extLst>
              <a:ext uri="{FF2B5EF4-FFF2-40B4-BE49-F238E27FC236}">
                <a16:creationId xmlns:a16="http://schemas.microsoft.com/office/drawing/2014/main" id="{7A651DBA-EEE6-4217-B63E-42546FC87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030291"/>
              </p:ext>
            </p:extLst>
          </p:nvPr>
        </p:nvGraphicFramePr>
        <p:xfrm>
          <a:off x="3196624" y="4329576"/>
          <a:ext cx="4477715" cy="15073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56135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4049112410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=0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=1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21.05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0.13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ABE8C7D-638F-48E2-8772-718F9B6F81C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Elipse 46">
            <a:extLst>
              <a:ext uri="{FF2B5EF4-FFF2-40B4-BE49-F238E27FC236}">
                <a16:creationId xmlns:a16="http://schemas.microsoft.com/office/drawing/2014/main" id="{AF993BCE-8B7D-40F8-A856-8260AEF23281}"/>
              </a:ext>
            </a:extLst>
          </p:cNvPr>
          <p:cNvSpPr/>
          <p:nvPr/>
        </p:nvSpPr>
        <p:spPr>
          <a:xfrm>
            <a:off x="2298130" y="60825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E1BCE49-CC30-4F33-A236-201A304E4A98}"/>
              </a:ext>
            </a:extLst>
          </p:cNvPr>
          <p:cNvCxnSpPr>
            <a:cxnSpLocks/>
          </p:cNvCxnSpPr>
          <p:nvPr/>
        </p:nvCxnSpPr>
        <p:spPr>
          <a:xfrm flipV="1">
            <a:off x="1740019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096C1C17-97F0-416E-9D45-00509E4225EF}"/>
                  </a:ext>
                </a:extLst>
              </p:cNvPr>
              <p:cNvSpPr txBox="1"/>
              <p:nvPr/>
            </p:nvSpPr>
            <p:spPr>
              <a:xfrm>
                <a:off x="3547150" y="2405894"/>
                <a:ext cx="3834319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−6.5+3.5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 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096C1C17-97F0-416E-9D45-00509E422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4"/>
                <a:ext cx="3834319" cy="5604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C3B16E5F-7EDC-432B-BC3C-B67E376FFA0A}"/>
                  </a:ext>
                </a:extLst>
              </p:cNvPr>
              <p:cNvSpPr txBox="1"/>
              <p:nvPr/>
            </p:nvSpPr>
            <p:spPr>
              <a:xfrm>
                <a:off x="3547150" y="3199987"/>
                <a:ext cx="3948389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4.5 −5.5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=0.33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C3B16E5F-7EDC-432B-BC3C-B67E376FF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3199987"/>
                <a:ext cx="3948389" cy="560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3B9E4AD8-56E1-41B8-BC4D-7EAF718F9F5B}"/>
                  </a:ext>
                </a:extLst>
              </p:cNvPr>
              <p:cNvSpPr txBox="1"/>
              <p:nvPr/>
            </p:nvSpPr>
            <p:spPr>
              <a:xfrm>
                <a:off x="7535364" y="3781170"/>
                <a:ext cx="420303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=3+0.33 −3.2 </m:t>
                      </m:r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3B9E4AD8-56E1-41B8-BC4D-7EAF718F9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4" y="3781170"/>
                <a:ext cx="4203030" cy="307777"/>
              </a:xfrm>
              <a:prstGeom prst="rect">
                <a:avLst/>
              </a:prstGeom>
              <a:blipFill>
                <a:blip r:embed="rId7"/>
                <a:stretch>
                  <a:fillRect l="-2029" b="-78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7A6D0A34-6C50-4DFF-9D30-C6241850A6FB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2031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=3.2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7A6D0A34-6C50-4DFF-9D30-C6241850A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20310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457385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458786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ela 4">
            <a:extLst>
              <a:ext uri="{FF2B5EF4-FFF2-40B4-BE49-F238E27FC236}">
                <a16:creationId xmlns:a16="http://schemas.microsoft.com/office/drawing/2014/main" id="{7A651DBA-EEE6-4217-B63E-42546FC87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136941"/>
              </p:ext>
            </p:extLst>
          </p:nvPr>
        </p:nvGraphicFramePr>
        <p:xfrm>
          <a:off x="3196624" y="4329576"/>
          <a:ext cx="4477715" cy="15073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56135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4049112410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=0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=1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21.05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0.13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12.48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ABE8C7D-638F-48E2-8772-718F9B6F81C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Elipse 46">
            <a:extLst>
              <a:ext uri="{FF2B5EF4-FFF2-40B4-BE49-F238E27FC236}">
                <a16:creationId xmlns:a16="http://schemas.microsoft.com/office/drawing/2014/main" id="{AF993BCE-8B7D-40F8-A856-8260AEF23281}"/>
              </a:ext>
            </a:extLst>
          </p:cNvPr>
          <p:cNvSpPr/>
          <p:nvPr/>
        </p:nvSpPr>
        <p:spPr>
          <a:xfrm>
            <a:off x="2298130" y="60825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7A6D0A34-6C50-4DFF-9D30-C6241850A6FB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2031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=3.2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7A6D0A34-6C50-4DFF-9D30-C6241850A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20310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571AE682-AFE2-4F2D-A4C0-68A60CC4D3E8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A0F4FFD8-657E-45D7-A6E3-B376BAD835A5}"/>
                  </a:ext>
                </a:extLst>
              </p:cNvPr>
              <p:cNvSpPr txBox="1"/>
              <p:nvPr/>
            </p:nvSpPr>
            <p:spPr>
              <a:xfrm>
                <a:off x="3547150" y="2405892"/>
                <a:ext cx="533473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−6.5+3.5+4.5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3+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=0.56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A0F4FFD8-657E-45D7-A6E3-B376BAD83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2"/>
                <a:ext cx="5334730" cy="560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D713FA3A-EA48-46CF-9A91-F30C17037104}"/>
                  </a:ext>
                </a:extLst>
              </p:cNvPr>
              <p:cNvSpPr txBox="1"/>
              <p:nvPr/>
            </p:nvSpPr>
            <p:spPr>
              <a:xfrm>
                <a:off x="3542631" y="3192197"/>
                <a:ext cx="559307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=15.12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D713FA3A-EA48-46CF-9A91-F30C17037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631" y="3192197"/>
                <a:ext cx="5593070" cy="5604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0C0118E5-14AE-4158-81A6-BD3E3F7573A4}"/>
              </a:ext>
            </a:extLst>
          </p:cNvPr>
          <p:cNvSpPr/>
          <p:nvPr/>
        </p:nvSpPr>
        <p:spPr>
          <a:xfrm>
            <a:off x="8276529" y="1497004"/>
            <a:ext cx="1305650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</a:t>
            </a:r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61EEE8FF-3B73-481F-A4EC-F1F6CFDE125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D773897E-897E-4258-987F-71908FF58FEF}"/>
                  </a:ext>
                </a:extLst>
              </p:cNvPr>
              <p:cNvSpPr txBox="1"/>
              <p:nvPr/>
            </p:nvSpPr>
            <p:spPr>
              <a:xfrm>
                <a:off x="7535363" y="3781170"/>
                <a:ext cx="46751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=15.12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+0.56−3.2=12.48</m:t>
                      </m:r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D773897E-897E-4258-987F-71908FF58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3" y="3781170"/>
                <a:ext cx="4675195" cy="307777"/>
              </a:xfrm>
              <a:prstGeom prst="rect">
                <a:avLst/>
              </a:prstGeom>
              <a:blipFill>
                <a:blip r:embed="rId8"/>
                <a:stretch>
                  <a:fillRect l="-1825" b="-78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30251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19116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ABE8C7D-638F-48E2-8772-718F9B6F81C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Elipse 46">
            <a:extLst>
              <a:ext uri="{FF2B5EF4-FFF2-40B4-BE49-F238E27FC236}">
                <a16:creationId xmlns:a16="http://schemas.microsoft.com/office/drawing/2014/main" id="{AF993BCE-8B7D-40F8-A856-8260AEF23281}"/>
              </a:ext>
            </a:extLst>
          </p:cNvPr>
          <p:cNvSpPr/>
          <p:nvPr/>
        </p:nvSpPr>
        <p:spPr>
          <a:xfrm>
            <a:off x="2298130" y="60825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DA734384-0711-49D2-9FF8-8FC9A593EA53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9A1A2048-E966-4D00-B87C-561B9EBE8992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8099E866-97BA-431F-A12C-917C725F59C3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0F2241E2-01C4-46B8-B79C-F5491BA60EA1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58A1F12F-8515-46B9-98B6-291E49E86A74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B2D9E4CA-5F30-41B0-A718-22CDC9C17F18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id="{C4940FD8-8758-429F-A36D-F294692CF75A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=21.05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id="{C4940FD8-8758-429F-A36D-F294692CF7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C4976469-308F-4089-BA42-973C70DA8EBD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D12D86F7-645F-45D5-9AD9-32219B6B6562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D9C0343A-41FC-438B-8FFB-EA4C3CCF2165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2A6C696B-33C2-4E1A-A1D3-7AA99D02C330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0B7C549C-6948-48BF-BE6B-B1D05C04102D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891C45B6-6203-4103-8ABB-4F32B7BE34C1}"/>
                  </a:ext>
                </a:extLst>
              </p:cNvPr>
              <p:cNvSpPr/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=29.85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891C45B6-6203-4103-8ABB-4F32B7BE34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Agrupar 68">
            <a:extLst>
              <a:ext uri="{FF2B5EF4-FFF2-40B4-BE49-F238E27FC236}">
                <a16:creationId xmlns:a16="http://schemas.microsoft.com/office/drawing/2014/main" id="{555FDCDB-A33C-43ED-9D01-7FB75AB6E1F4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82830385-973F-42C6-8FD3-C05DAA4CD7D4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AC839D8C-5D81-4C43-8C9E-5B85A028F76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C99816B6-0195-495F-8A81-026CEED7210B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1BBF3920-F4EE-4CC7-B035-55E9657CFE84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371E6C15-6E19-4AE5-AE77-34E78549C2CA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1BFFFB64-8FFE-4165-A4E7-1524736A50AB}"/>
                </a:ext>
              </a:extLst>
            </p:cNvPr>
            <p:cNvCxnSpPr>
              <a:cxnSpLocks/>
              <a:stCxn id="71" idx="0"/>
              <a:endCxn id="7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45DAE105-565E-4356-B9E0-6140976E35A9}"/>
                </a:ext>
              </a:extLst>
            </p:cNvPr>
            <p:cNvCxnSpPr>
              <a:cxnSpLocks/>
              <a:stCxn id="72" idx="0"/>
              <a:endCxn id="7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21CDB5AC-E954-4D05-98ED-D104957FEDFA}"/>
                </a:ext>
              </a:extLst>
            </p:cNvPr>
            <p:cNvCxnSpPr>
              <a:cxnSpLocks/>
              <a:stCxn id="74" idx="0"/>
              <a:endCxn id="7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E8FF65A1-C351-460B-91E4-3F5233557194}"/>
                </a:ext>
              </a:extLst>
            </p:cNvPr>
            <p:cNvCxnSpPr>
              <a:cxnSpLocks/>
              <a:stCxn id="73" idx="0"/>
              <a:endCxn id="7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9" name="Retângulo 78">
            <a:extLst>
              <a:ext uri="{FF2B5EF4-FFF2-40B4-BE49-F238E27FC236}">
                <a16:creationId xmlns:a16="http://schemas.microsoft.com/office/drawing/2014/main" id="{C4AB6B79-8534-4432-939B-BF9A38D9E4C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  <a:ea typeface="Microsoft YaHei UI" panose="020B0503020204020204" pitchFamily="34" charset="-122"/>
              </a:rPr>
              <a:t>0.3</a:t>
            </a:r>
            <a:r>
              <a:rPr lang="pt-BR" sz="3600" dirty="0">
                <a:latin typeface="Arvo" panose="02000000000000000000" pitchFamily="2" charset="0"/>
                <a:ea typeface="Microsoft YaHei UI" panose="020B0503020204020204" pitchFamily="34" charset="-122"/>
              </a:rPr>
              <a:t>×</a:t>
            </a:r>
            <a:endParaRPr lang="pt-BR" sz="3600" dirty="0">
              <a:latin typeface="Arvo" panose="02000000000000000000" pitchFamily="2" charset="0"/>
            </a:endParaRPr>
          </a:p>
        </p:txBody>
      </p:sp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6CCA5764-6094-44A0-AF34-AB6DFD8B0A39}"/>
              </a:ext>
            </a:extLst>
          </p:cNvPr>
          <p:cNvSpPr/>
          <p:nvPr/>
        </p:nvSpPr>
        <p:spPr>
          <a:xfrm>
            <a:off x="6801977" y="976544"/>
            <a:ext cx="2155592" cy="2783853"/>
          </a:xfrm>
          <a:custGeom>
            <a:avLst/>
            <a:gdLst>
              <a:gd name="connsiteX0" fmla="*/ 3879542 w 3879542"/>
              <a:gd name="connsiteY0" fmla="*/ 0 h 2858609"/>
              <a:gd name="connsiteX1" fmla="*/ 1846556 w 3879542"/>
              <a:gd name="connsiteY1" fmla="*/ 958788 h 2858609"/>
              <a:gd name="connsiteX2" fmla="*/ 1047565 w 3879542"/>
              <a:gd name="connsiteY2" fmla="*/ 2343705 h 2858609"/>
              <a:gd name="connsiteX3" fmla="*/ 0 w 3879542"/>
              <a:gd name="connsiteY3" fmla="*/ 2858609 h 285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79542" h="2858609">
                <a:moveTo>
                  <a:pt x="3879542" y="0"/>
                </a:moveTo>
                <a:cubicBezTo>
                  <a:pt x="3099047" y="284085"/>
                  <a:pt x="2318552" y="568171"/>
                  <a:pt x="1846556" y="958788"/>
                </a:cubicBezTo>
                <a:cubicBezTo>
                  <a:pt x="1374560" y="1349405"/>
                  <a:pt x="1355324" y="2027068"/>
                  <a:pt x="1047565" y="2343705"/>
                </a:cubicBezTo>
                <a:cubicBezTo>
                  <a:pt x="739806" y="2660342"/>
                  <a:pt x="369903" y="2759475"/>
                  <a:pt x="0" y="285860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AEE08D8-3156-4C4B-B8B5-CEB003374BFD}"/>
              </a:ext>
            </a:extLst>
          </p:cNvPr>
          <p:cNvSpPr/>
          <p:nvPr/>
        </p:nvSpPr>
        <p:spPr>
          <a:xfrm>
            <a:off x="4115891" y="3744770"/>
            <a:ext cx="33297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err="1">
                <a:latin typeface="Arvo" panose="02000000000000000000" pitchFamily="2" charset="0"/>
              </a:rPr>
              <a:t>Gains</a:t>
            </a:r>
            <a:r>
              <a:rPr lang="pt-BR" sz="2400" dirty="0">
                <a:latin typeface="Arvo" panose="02000000000000000000" pitchFamily="2" charset="0"/>
              </a:rPr>
              <a:t> menores, </a:t>
            </a:r>
          </a:p>
          <a:p>
            <a:r>
              <a:rPr lang="pt-BR" sz="2400" dirty="0">
                <a:latin typeface="Arvo" panose="02000000000000000000" pitchFamily="2" charset="0"/>
              </a:rPr>
              <a:t>mais fáceis de podar!</a:t>
            </a:r>
            <a:endParaRPr lang="pt-BR" sz="24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E8913D53-4FC0-4000-A030-7ECEF7384F2F}"/>
              </a:ext>
            </a:extLst>
          </p:cNvPr>
          <p:cNvSpPr/>
          <p:nvPr/>
        </p:nvSpPr>
        <p:spPr>
          <a:xfrm>
            <a:off x="6782540" y="2360365"/>
            <a:ext cx="2272439" cy="1448156"/>
          </a:xfrm>
          <a:custGeom>
            <a:avLst/>
            <a:gdLst>
              <a:gd name="connsiteX0" fmla="*/ 3000652 w 3000652"/>
              <a:gd name="connsiteY0" fmla="*/ 0 h 1420427"/>
              <a:gd name="connsiteX1" fmla="*/ 1562470 w 3000652"/>
              <a:gd name="connsiteY1" fmla="*/ 470517 h 1420427"/>
              <a:gd name="connsiteX2" fmla="*/ 941033 w 3000652"/>
              <a:gd name="connsiteY2" fmla="*/ 1100831 h 1420427"/>
              <a:gd name="connsiteX3" fmla="*/ 0 w 3000652"/>
              <a:gd name="connsiteY3" fmla="*/ 1420427 h 142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0652" h="1420427">
                <a:moveTo>
                  <a:pt x="3000652" y="0"/>
                </a:moveTo>
                <a:cubicBezTo>
                  <a:pt x="2453196" y="143522"/>
                  <a:pt x="1905740" y="287045"/>
                  <a:pt x="1562470" y="470517"/>
                </a:cubicBezTo>
                <a:cubicBezTo>
                  <a:pt x="1219200" y="653989"/>
                  <a:pt x="1201445" y="942513"/>
                  <a:pt x="941033" y="1100831"/>
                </a:cubicBezTo>
                <a:cubicBezTo>
                  <a:pt x="680621" y="1259149"/>
                  <a:pt x="340310" y="1339788"/>
                  <a:pt x="0" y="142042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00247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ABE8C7D-638F-48E2-8772-718F9B6F81C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Elipse 46">
            <a:extLst>
              <a:ext uri="{FF2B5EF4-FFF2-40B4-BE49-F238E27FC236}">
                <a16:creationId xmlns:a16="http://schemas.microsoft.com/office/drawing/2014/main" id="{AF993BCE-8B7D-40F8-A856-8260AEF23281}"/>
              </a:ext>
            </a:extLst>
          </p:cNvPr>
          <p:cNvSpPr/>
          <p:nvPr/>
        </p:nvSpPr>
        <p:spPr>
          <a:xfrm>
            <a:off x="2298130" y="60825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555FDCDB-A33C-43ED-9D01-7FB75AB6E1F4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82830385-973F-42C6-8FD3-C05DAA4CD7D4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AC839D8C-5D81-4C43-8C9E-5B85A028F76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C99816B6-0195-495F-8A81-026CEED7210B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1BBF3920-F4EE-4CC7-B035-55E9657CFE84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371E6C15-6E19-4AE5-AE77-34E78549C2CA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1BFFFB64-8FFE-4165-A4E7-1524736A50AB}"/>
                </a:ext>
              </a:extLst>
            </p:cNvPr>
            <p:cNvCxnSpPr>
              <a:cxnSpLocks/>
              <a:stCxn id="71" idx="0"/>
              <a:endCxn id="7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45DAE105-565E-4356-B9E0-6140976E35A9}"/>
                </a:ext>
              </a:extLst>
            </p:cNvPr>
            <p:cNvCxnSpPr>
              <a:cxnSpLocks/>
              <a:stCxn id="72" idx="0"/>
              <a:endCxn id="7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21CDB5AC-E954-4D05-98ED-D104957FEDFA}"/>
                </a:ext>
              </a:extLst>
            </p:cNvPr>
            <p:cNvCxnSpPr>
              <a:cxnSpLocks/>
              <a:stCxn id="74" idx="0"/>
              <a:endCxn id="7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E8FF65A1-C351-460B-91E4-3F5233557194}"/>
                </a:ext>
              </a:extLst>
            </p:cNvPr>
            <p:cNvCxnSpPr>
              <a:cxnSpLocks/>
              <a:stCxn id="73" idx="0"/>
              <a:endCxn id="7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9" name="Retângulo 78">
            <a:extLst>
              <a:ext uri="{FF2B5EF4-FFF2-40B4-BE49-F238E27FC236}">
                <a16:creationId xmlns:a16="http://schemas.microsoft.com/office/drawing/2014/main" id="{C4AB6B79-8534-4432-939B-BF9A38D9E4C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10BF389-E7EB-4B94-A18E-8697D0C63A47}"/>
              </a:ext>
            </a:extLst>
          </p:cNvPr>
          <p:cNvSpPr/>
          <p:nvPr/>
        </p:nvSpPr>
        <p:spPr>
          <a:xfrm>
            <a:off x="3744651" y="1309910"/>
            <a:ext cx="78521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Além disso, os scores também diminuíram...</a:t>
            </a:r>
            <a:endParaRPr lang="pt-BR" sz="2800" dirty="0"/>
          </a:p>
        </p:txBody>
      </p:sp>
      <p:sp>
        <p:nvSpPr>
          <p:cNvPr id="112" name="Retângulo: Cantos Arredondados 111">
            <a:extLst>
              <a:ext uri="{FF2B5EF4-FFF2-40B4-BE49-F238E27FC236}">
                <a16:creationId xmlns:a16="http://schemas.microsoft.com/office/drawing/2014/main" id="{A57324A4-B70D-4ABF-8845-B08CB214FD76}"/>
              </a:ext>
            </a:extLst>
          </p:cNvPr>
          <p:cNvSpPr/>
          <p:nvPr/>
        </p:nvSpPr>
        <p:spPr>
          <a:xfrm>
            <a:off x="4486520" y="2379428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113" name="Retângulo 112">
            <a:extLst>
              <a:ext uri="{FF2B5EF4-FFF2-40B4-BE49-F238E27FC236}">
                <a16:creationId xmlns:a16="http://schemas.microsoft.com/office/drawing/2014/main" id="{A6C4E1DA-2AE0-4BAE-AFDD-A72D4C57D5AC}"/>
              </a:ext>
            </a:extLst>
          </p:cNvPr>
          <p:cNvSpPr/>
          <p:nvPr/>
        </p:nvSpPr>
        <p:spPr>
          <a:xfrm>
            <a:off x="4840783" y="2689599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114" name="Conector de Seta Reta 113">
            <a:extLst>
              <a:ext uri="{FF2B5EF4-FFF2-40B4-BE49-F238E27FC236}">
                <a16:creationId xmlns:a16="http://schemas.microsoft.com/office/drawing/2014/main" id="{5672C530-4A93-414F-A829-C82DA1AD3ABE}"/>
              </a:ext>
            </a:extLst>
          </p:cNvPr>
          <p:cNvCxnSpPr>
            <a:cxnSpLocks/>
          </p:cNvCxnSpPr>
          <p:nvPr/>
        </p:nvCxnSpPr>
        <p:spPr>
          <a:xfrm flipH="1">
            <a:off x="4361177" y="3032499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 de Seta Reta 114">
            <a:extLst>
              <a:ext uri="{FF2B5EF4-FFF2-40B4-BE49-F238E27FC236}">
                <a16:creationId xmlns:a16="http://schemas.microsoft.com/office/drawing/2014/main" id="{A10AA5D4-2CF9-4D54-97A6-71439260FBCD}"/>
              </a:ext>
            </a:extLst>
          </p:cNvPr>
          <p:cNvCxnSpPr>
            <a:cxnSpLocks/>
          </p:cNvCxnSpPr>
          <p:nvPr/>
        </p:nvCxnSpPr>
        <p:spPr>
          <a:xfrm>
            <a:off x="5889956" y="3050186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tângulo: Cantos Arredondados 115">
            <a:extLst>
              <a:ext uri="{FF2B5EF4-FFF2-40B4-BE49-F238E27FC236}">
                <a16:creationId xmlns:a16="http://schemas.microsoft.com/office/drawing/2014/main" id="{A911A6E6-457F-419E-B311-723B5C7EEE0B}"/>
              </a:ext>
            </a:extLst>
          </p:cNvPr>
          <p:cNvSpPr/>
          <p:nvPr/>
        </p:nvSpPr>
        <p:spPr>
          <a:xfrm>
            <a:off x="3897583" y="3595048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117" name="Retângulo: Cantos Arredondados 116">
            <a:extLst>
              <a:ext uri="{FF2B5EF4-FFF2-40B4-BE49-F238E27FC236}">
                <a16:creationId xmlns:a16="http://schemas.microsoft.com/office/drawing/2014/main" id="{E97F4506-C29D-4031-BBBC-B0FFED77249C}"/>
              </a:ext>
            </a:extLst>
          </p:cNvPr>
          <p:cNvSpPr/>
          <p:nvPr/>
        </p:nvSpPr>
        <p:spPr>
          <a:xfrm>
            <a:off x="5617731" y="3588274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cxnSp>
        <p:nvCxnSpPr>
          <p:cNvPr id="118" name="Conector de Seta Reta 117">
            <a:extLst>
              <a:ext uri="{FF2B5EF4-FFF2-40B4-BE49-F238E27FC236}">
                <a16:creationId xmlns:a16="http://schemas.microsoft.com/office/drawing/2014/main" id="{2F3758A7-11E6-4245-8111-D20A58153B20}"/>
              </a:ext>
            </a:extLst>
          </p:cNvPr>
          <p:cNvCxnSpPr>
            <a:cxnSpLocks/>
          </p:cNvCxnSpPr>
          <p:nvPr/>
        </p:nvCxnSpPr>
        <p:spPr>
          <a:xfrm flipH="1">
            <a:off x="5285936" y="4463286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de Seta Reta 118">
            <a:extLst>
              <a:ext uri="{FF2B5EF4-FFF2-40B4-BE49-F238E27FC236}">
                <a16:creationId xmlns:a16="http://schemas.microsoft.com/office/drawing/2014/main" id="{6BE970D7-E203-4E80-B74C-D28CE50DF7B0}"/>
              </a:ext>
            </a:extLst>
          </p:cNvPr>
          <p:cNvCxnSpPr>
            <a:cxnSpLocks/>
          </p:cNvCxnSpPr>
          <p:nvPr/>
        </p:nvCxnSpPr>
        <p:spPr>
          <a:xfrm>
            <a:off x="6602345" y="4486871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Retângulo: Cantos Arredondados 119">
            <a:extLst>
              <a:ext uri="{FF2B5EF4-FFF2-40B4-BE49-F238E27FC236}">
                <a16:creationId xmlns:a16="http://schemas.microsoft.com/office/drawing/2014/main" id="{01CF88F7-A7BA-47CE-8F7D-46B8A1CDA05E}"/>
              </a:ext>
            </a:extLst>
          </p:cNvPr>
          <p:cNvSpPr/>
          <p:nvPr/>
        </p:nvSpPr>
        <p:spPr>
          <a:xfrm>
            <a:off x="4744435" y="5020384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4.0</a:t>
            </a:r>
          </a:p>
        </p:txBody>
      </p: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B0471CA1-7F5A-40F1-A008-9899D6A86EF8}"/>
              </a:ext>
            </a:extLst>
          </p:cNvPr>
          <p:cNvSpPr/>
          <p:nvPr/>
        </p:nvSpPr>
        <p:spPr>
          <a:xfrm>
            <a:off x="5738910" y="4102629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122" name="Retângulo: Cantos Arredondados 121">
            <a:extLst>
              <a:ext uri="{FF2B5EF4-FFF2-40B4-BE49-F238E27FC236}">
                <a16:creationId xmlns:a16="http://schemas.microsoft.com/office/drawing/2014/main" id="{54CB36EA-BC21-4C19-9293-C98985735A2A}"/>
              </a:ext>
            </a:extLst>
          </p:cNvPr>
          <p:cNvSpPr/>
          <p:nvPr/>
        </p:nvSpPr>
        <p:spPr>
          <a:xfrm>
            <a:off x="6566782" y="5021969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sp>
        <p:nvSpPr>
          <p:cNvPr id="123" name="Retângulo: Cantos Arredondados 122">
            <a:extLst>
              <a:ext uri="{FF2B5EF4-FFF2-40B4-BE49-F238E27FC236}">
                <a16:creationId xmlns:a16="http://schemas.microsoft.com/office/drawing/2014/main" id="{EAB395AB-19F5-4908-9A73-A38D0973D5FE}"/>
              </a:ext>
            </a:extLst>
          </p:cNvPr>
          <p:cNvSpPr/>
          <p:nvPr/>
        </p:nvSpPr>
        <p:spPr>
          <a:xfrm>
            <a:off x="8420816" y="2380906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124" name="Retângulo 123">
            <a:extLst>
              <a:ext uri="{FF2B5EF4-FFF2-40B4-BE49-F238E27FC236}">
                <a16:creationId xmlns:a16="http://schemas.microsoft.com/office/drawing/2014/main" id="{F1E11B94-5F42-4FD6-8E2C-4C38705BE268}"/>
              </a:ext>
            </a:extLst>
          </p:cNvPr>
          <p:cNvSpPr/>
          <p:nvPr/>
        </p:nvSpPr>
        <p:spPr>
          <a:xfrm>
            <a:off x="8775079" y="2691077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125" name="Conector de Seta Reta 124">
            <a:extLst>
              <a:ext uri="{FF2B5EF4-FFF2-40B4-BE49-F238E27FC236}">
                <a16:creationId xmlns:a16="http://schemas.microsoft.com/office/drawing/2014/main" id="{BF81B4D6-7D91-474D-AECF-9433B21C56C5}"/>
              </a:ext>
            </a:extLst>
          </p:cNvPr>
          <p:cNvCxnSpPr>
            <a:cxnSpLocks/>
          </p:cNvCxnSpPr>
          <p:nvPr/>
        </p:nvCxnSpPr>
        <p:spPr>
          <a:xfrm flipH="1">
            <a:off x="8295473" y="3033977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ector de Seta Reta 125">
            <a:extLst>
              <a:ext uri="{FF2B5EF4-FFF2-40B4-BE49-F238E27FC236}">
                <a16:creationId xmlns:a16="http://schemas.microsoft.com/office/drawing/2014/main" id="{E12A0DC1-EC57-4870-A9B1-B2B2789B13B6}"/>
              </a:ext>
            </a:extLst>
          </p:cNvPr>
          <p:cNvCxnSpPr>
            <a:cxnSpLocks/>
          </p:cNvCxnSpPr>
          <p:nvPr/>
        </p:nvCxnSpPr>
        <p:spPr>
          <a:xfrm>
            <a:off x="9824252" y="3051664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Retângulo: Cantos Arredondados 126">
            <a:extLst>
              <a:ext uri="{FF2B5EF4-FFF2-40B4-BE49-F238E27FC236}">
                <a16:creationId xmlns:a16="http://schemas.microsoft.com/office/drawing/2014/main" id="{F03B1132-B9C1-4F16-A521-7347FF4CDC11}"/>
              </a:ext>
            </a:extLst>
          </p:cNvPr>
          <p:cNvSpPr/>
          <p:nvPr/>
        </p:nvSpPr>
        <p:spPr>
          <a:xfrm>
            <a:off x="7831879" y="3596526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-3.25</a:t>
            </a:r>
          </a:p>
        </p:txBody>
      </p:sp>
      <p:sp>
        <p:nvSpPr>
          <p:cNvPr id="128" name="Retângulo: Cantos Arredondados 127">
            <a:extLst>
              <a:ext uri="{FF2B5EF4-FFF2-40B4-BE49-F238E27FC236}">
                <a16:creationId xmlns:a16="http://schemas.microsoft.com/office/drawing/2014/main" id="{338F5FCE-E8CF-4400-A3CE-9B7D5865DD7E}"/>
              </a:ext>
            </a:extLst>
          </p:cNvPr>
          <p:cNvSpPr/>
          <p:nvPr/>
        </p:nvSpPr>
        <p:spPr>
          <a:xfrm>
            <a:off x="9552027" y="3589752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cxnSp>
        <p:nvCxnSpPr>
          <p:cNvPr id="129" name="Conector de Seta Reta 128">
            <a:extLst>
              <a:ext uri="{FF2B5EF4-FFF2-40B4-BE49-F238E27FC236}">
                <a16:creationId xmlns:a16="http://schemas.microsoft.com/office/drawing/2014/main" id="{71F8FF6A-8EEF-4A31-BE42-8C1C6070BE18}"/>
              </a:ext>
            </a:extLst>
          </p:cNvPr>
          <p:cNvCxnSpPr>
            <a:cxnSpLocks/>
          </p:cNvCxnSpPr>
          <p:nvPr/>
        </p:nvCxnSpPr>
        <p:spPr>
          <a:xfrm flipH="1">
            <a:off x="9220232" y="4464764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ector de Seta Reta 129">
            <a:extLst>
              <a:ext uri="{FF2B5EF4-FFF2-40B4-BE49-F238E27FC236}">
                <a16:creationId xmlns:a16="http://schemas.microsoft.com/office/drawing/2014/main" id="{9C7E5E4E-06F5-41CC-937E-FB3046402796}"/>
              </a:ext>
            </a:extLst>
          </p:cNvPr>
          <p:cNvCxnSpPr>
            <a:cxnSpLocks/>
          </p:cNvCxnSpPr>
          <p:nvPr/>
        </p:nvCxnSpPr>
        <p:spPr>
          <a:xfrm>
            <a:off x="10536641" y="4488349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Retângulo: Cantos Arredondados 130">
            <a:extLst>
              <a:ext uri="{FF2B5EF4-FFF2-40B4-BE49-F238E27FC236}">
                <a16:creationId xmlns:a16="http://schemas.microsoft.com/office/drawing/2014/main" id="{9B760EE1-A9F1-4C71-9FC5-0BA6280373AA}"/>
              </a:ext>
            </a:extLst>
          </p:cNvPr>
          <p:cNvSpPr/>
          <p:nvPr/>
        </p:nvSpPr>
        <p:spPr>
          <a:xfrm>
            <a:off x="8678731" y="5021862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2.67</a:t>
            </a:r>
          </a:p>
        </p:txBody>
      </p:sp>
      <p:sp>
        <p:nvSpPr>
          <p:cNvPr id="132" name="Retângulo 131">
            <a:extLst>
              <a:ext uri="{FF2B5EF4-FFF2-40B4-BE49-F238E27FC236}">
                <a16:creationId xmlns:a16="http://schemas.microsoft.com/office/drawing/2014/main" id="{A340A483-56B8-4B3B-9D3E-1D4963CD96C7}"/>
              </a:ext>
            </a:extLst>
          </p:cNvPr>
          <p:cNvSpPr/>
          <p:nvPr/>
        </p:nvSpPr>
        <p:spPr>
          <a:xfrm>
            <a:off x="9673206" y="4104107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133" name="Retângulo: Cantos Arredondados 132">
            <a:extLst>
              <a:ext uri="{FF2B5EF4-FFF2-40B4-BE49-F238E27FC236}">
                <a16:creationId xmlns:a16="http://schemas.microsoft.com/office/drawing/2014/main" id="{50D4BF10-AE05-4557-93BF-65E5D299A8A9}"/>
              </a:ext>
            </a:extLst>
          </p:cNvPr>
          <p:cNvSpPr/>
          <p:nvPr/>
        </p:nvSpPr>
        <p:spPr>
          <a:xfrm>
            <a:off x="10501078" y="5023447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-2.75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0B98749-0AA7-42CE-98E5-7CE01963D074}"/>
              </a:ext>
            </a:extLst>
          </p:cNvPr>
          <p:cNvSpPr/>
          <p:nvPr/>
        </p:nvSpPr>
        <p:spPr>
          <a:xfrm>
            <a:off x="4891312" y="1797156"/>
            <a:ext cx="10374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λ</a:t>
            </a:r>
            <a:r>
              <a:rPr lang="pt-BR" sz="3200" dirty="0">
                <a:latin typeface="Arvo" panose="02000000000000000000" pitchFamily="2" charset="0"/>
                <a:ea typeface="Microsoft YaHei UI" panose="020B0503020204020204" pitchFamily="34" charset="-122"/>
              </a:rPr>
              <a:t> = 0</a:t>
            </a:r>
            <a:endParaRPr lang="pt-BR" sz="3200" dirty="0">
              <a:latin typeface="Arvo" panose="02000000000000000000" pitchFamily="2" charset="0"/>
            </a:endParaRPr>
          </a:p>
        </p:txBody>
      </p:sp>
      <p:sp>
        <p:nvSpPr>
          <p:cNvPr id="134" name="Retângulo 133">
            <a:extLst>
              <a:ext uri="{FF2B5EF4-FFF2-40B4-BE49-F238E27FC236}">
                <a16:creationId xmlns:a16="http://schemas.microsoft.com/office/drawing/2014/main" id="{E3009F0E-69DA-4CDB-A6FA-B7682D5BE9C7}"/>
              </a:ext>
            </a:extLst>
          </p:cNvPr>
          <p:cNvSpPr/>
          <p:nvPr/>
        </p:nvSpPr>
        <p:spPr>
          <a:xfrm>
            <a:off x="8865649" y="1797763"/>
            <a:ext cx="9428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λ</a:t>
            </a:r>
            <a:r>
              <a:rPr lang="pt-BR" sz="3200" dirty="0">
                <a:latin typeface="Arvo" panose="02000000000000000000" pitchFamily="2" charset="0"/>
                <a:ea typeface="Microsoft YaHei UI" panose="020B0503020204020204" pitchFamily="34" charset="-122"/>
              </a:rPr>
              <a:t> = 1</a:t>
            </a:r>
            <a:endParaRPr lang="pt-BR" sz="3200" dirty="0"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aixaDeTexto 134">
                <a:extLst>
                  <a:ext uri="{FF2B5EF4-FFF2-40B4-BE49-F238E27FC236}">
                    <a16:creationId xmlns:a16="http://schemas.microsoft.com/office/drawing/2014/main" id="{C9B1A965-E921-4981-914B-66DD36C8129C}"/>
                  </a:ext>
                </a:extLst>
              </p:cNvPr>
              <p:cNvSpPr txBox="1"/>
              <p:nvPr/>
            </p:nvSpPr>
            <p:spPr>
              <a:xfrm>
                <a:off x="7740356" y="5978961"/>
                <a:ext cx="5143881" cy="590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135" name="CaixaDeTexto 134">
                <a:extLst>
                  <a:ext uri="{FF2B5EF4-FFF2-40B4-BE49-F238E27FC236}">
                    <a16:creationId xmlns:a16="http://schemas.microsoft.com/office/drawing/2014/main" id="{C9B1A965-E921-4981-914B-66DD36C81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56" y="5978961"/>
                <a:ext cx="5143881" cy="590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ângulo 11">
            <a:extLst>
              <a:ext uri="{FF2B5EF4-FFF2-40B4-BE49-F238E27FC236}">
                <a16:creationId xmlns:a16="http://schemas.microsoft.com/office/drawing/2014/main" id="{1A78AB01-AEFC-4A6C-AB42-2098F8E1250E}"/>
              </a:ext>
            </a:extLst>
          </p:cNvPr>
          <p:cNvSpPr/>
          <p:nvPr/>
        </p:nvSpPr>
        <p:spPr>
          <a:xfrm>
            <a:off x="3971027" y="3930096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n = 1</a:t>
            </a:r>
            <a:endParaRPr lang="pt-BR" dirty="0"/>
          </a:p>
        </p:txBody>
      </p:sp>
      <p:sp>
        <p:nvSpPr>
          <p:cNvPr id="136" name="Retângulo 135">
            <a:extLst>
              <a:ext uri="{FF2B5EF4-FFF2-40B4-BE49-F238E27FC236}">
                <a16:creationId xmlns:a16="http://schemas.microsoft.com/office/drawing/2014/main" id="{4E440B7A-72AA-4850-8B49-BFD20FBE8A1D}"/>
              </a:ext>
            </a:extLst>
          </p:cNvPr>
          <p:cNvSpPr/>
          <p:nvPr/>
        </p:nvSpPr>
        <p:spPr>
          <a:xfrm>
            <a:off x="4904701" y="5367235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n = 2</a:t>
            </a:r>
            <a:endParaRPr lang="pt-BR" dirty="0"/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0FED4CA2-F9E2-490A-B267-AD1AEDFE6A88}"/>
              </a:ext>
            </a:extLst>
          </p:cNvPr>
          <p:cNvSpPr/>
          <p:nvPr/>
        </p:nvSpPr>
        <p:spPr>
          <a:xfrm>
            <a:off x="6679112" y="5354425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n = 1</a:t>
            </a:r>
            <a:endParaRPr lang="pt-BR" dirty="0"/>
          </a:p>
        </p:txBody>
      </p:sp>
      <p:sp>
        <p:nvSpPr>
          <p:cNvPr id="138" name="Retângulo 137">
            <a:extLst>
              <a:ext uri="{FF2B5EF4-FFF2-40B4-BE49-F238E27FC236}">
                <a16:creationId xmlns:a16="http://schemas.microsoft.com/office/drawing/2014/main" id="{DDF3A077-B59A-403D-B293-E6C656564845}"/>
              </a:ext>
            </a:extLst>
          </p:cNvPr>
          <p:cNvSpPr/>
          <p:nvPr/>
        </p:nvSpPr>
        <p:spPr>
          <a:xfrm>
            <a:off x="7914204" y="3931573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n = 1</a:t>
            </a:r>
            <a:endParaRPr lang="pt-BR" dirty="0"/>
          </a:p>
        </p:txBody>
      </p:sp>
      <p:sp>
        <p:nvSpPr>
          <p:cNvPr id="139" name="Retângulo 138">
            <a:extLst>
              <a:ext uri="{FF2B5EF4-FFF2-40B4-BE49-F238E27FC236}">
                <a16:creationId xmlns:a16="http://schemas.microsoft.com/office/drawing/2014/main" id="{AECFAAE5-0B06-4E0D-A0D7-A4933827F3DA}"/>
              </a:ext>
            </a:extLst>
          </p:cNvPr>
          <p:cNvSpPr/>
          <p:nvPr/>
        </p:nvSpPr>
        <p:spPr>
          <a:xfrm>
            <a:off x="8847878" y="5368712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n = 2</a:t>
            </a:r>
            <a:endParaRPr lang="pt-BR" dirty="0"/>
          </a:p>
        </p:txBody>
      </p:sp>
      <p:sp>
        <p:nvSpPr>
          <p:cNvPr id="140" name="Retângulo 139">
            <a:extLst>
              <a:ext uri="{FF2B5EF4-FFF2-40B4-BE49-F238E27FC236}">
                <a16:creationId xmlns:a16="http://schemas.microsoft.com/office/drawing/2014/main" id="{9877DC07-B491-4457-8FC0-DEDDD5D09CF2}"/>
              </a:ext>
            </a:extLst>
          </p:cNvPr>
          <p:cNvSpPr/>
          <p:nvPr/>
        </p:nvSpPr>
        <p:spPr>
          <a:xfrm>
            <a:off x="10622289" y="5355902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n =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160487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898505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Agrupar 68">
            <a:extLst>
              <a:ext uri="{FF2B5EF4-FFF2-40B4-BE49-F238E27FC236}">
                <a16:creationId xmlns:a16="http://schemas.microsoft.com/office/drawing/2014/main" id="{555FDCDB-A33C-43ED-9D01-7FB75AB6E1F4}"/>
              </a:ext>
            </a:extLst>
          </p:cNvPr>
          <p:cNvGrpSpPr/>
          <p:nvPr/>
        </p:nvGrpSpPr>
        <p:grpSpPr>
          <a:xfrm>
            <a:off x="6031986" y="4716099"/>
            <a:ext cx="455151" cy="288494"/>
            <a:chOff x="6709809" y="4440043"/>
            <a:chExt cx="960495" cy="722195"/>
          </a:xfrm>
        </p:grpSpPr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82830385-973F-42C6-8FD3-C05DAA4CD7D4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AC839D8C-5D81-4C43-8C9E-5B85A028F76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C99816B6-0195-495F-8A81-026CEED7210B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1BBF3920-F4EE-4CC7-B035-55E9657CFE84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371E6C15-6E19-4AE5-AE77-34E78549C2CA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1BFFFB64-8FFE-4165-A4E7-1524736A50AB}"/>
                </a:ext>
              </a:extLst>
            </p:cNvPr>
            <p:cNvCxnSpPr>
              <a:cxnSpLocks/>
              <a:stCxn id="71" idx="0"/>
              <a:endCxn id="7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45DAE105-565E-4356-B9E0-6140976E35A9}"/>
                </a:ext>
              </a:extLst>
            </p:cNvPr>
            <p:cNvCxnSpPr>
              <a:cxnSpLocks/>
              <a:stCxn id="72" idx="0"/>
              <a:endCxn id="7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21CDB5AC-E954-4D05-98ED-D104957FEDFA}"/>
                </a:ext>
              </a:extLst>
            </p:cNvPr>
            <p:cNvCxnSpPr>
              <a:cxnSpLocks/>
              <a:stCxn id="74" idx="0"/>
              <a:endCxn id="7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E8FF65A1-C351-460B-91E4-3F5233557194}"/>
                </a:ext>
              </a:extLst>
            </p:cNvPr>
            <p:cNvCxnSpPr>
              <a:cxnSpLocks/>
              <a:stCxn id="73" idx="0"/>
              <a:endCxn id="7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aixaDeTexto 134">
                <a:extLst>
                  <a:ext uri="{FF2B5EF4-FFF2-40B4-BE49-F238E27FC236}">
                    <a16:creationId xmlns:a16="http://schemas.microsoft.com/office/drawing/2014/main" id="{C9B1A965-E921-4981-914B-66DD36C8129C}"/>
                  </a:ext>
                </a:extLst>
              </p:cNvPr>
              <p:cNvSpPr txBox="1"/>
              <p:nvPr/>
            </p:nvSpPr>
            <p:spPr>
              <a:xfrm>
                <a:off x="4598551" y="2707895"/>
                <a:ext cx="1997476" cy="6227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135" name="CaixaDeTexto 134">
                <a:extLst>
                  <a:ext uri="{FF2B5EF4-FFF2-40B4-BE49-F238E27FC236}">
                    <a16:creationId xmlns:a16="http://schemas.microsoft.com/office/drawing/2014/main" id="{C9B1A965-E921-4981-914B-66DD36C81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551" y="2707895"/>
                <a:ext cx="1997476" cy="622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17427688-9286-47E9-AB1D-64CBEB3DFF88}"/>
                  </a:ext>
                </a:extLst>
              </p:cNvPr>
              <p:cNvSpPr txBox="1"/>
              <p:nvPr/>
            </p:nvSpPr>
            <p:spPr>
              <a:xfrm>
                <a:off x="7750770" y="2684555"/>
                <a:ext cx="1997476" cy="669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17427688-9286-47E9-AB1D-64CBEB3DF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770" y="2684555"/>
                <a:ext cx="1997476" cy="6694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>
                <a:extLst>
                  <a:ext uri="{FF2B5EF4-FFF2-40B4-BE49-F238E27FC236}">
                    <a16:creationId xmlns:a16="http://schemas.microsoft.com/office/drawing/2014/main" id="{7C475A43-398A-4341-A9CC-FE1CF961ED14}"/>
                  </a:ext>
                </a:extLst>
              </p:cNvPr>
              <p:cNvSpPr txBox="1"/>
              <p:nvPr/>
            </p:nvSpPr>
            <p:spPr>
              <a:xfrm>
                <a:off x="4598551" y="3649882"/>
                <a:ext cx="1997476" cy="6099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82" name="CaixaDeTexto 81">
                <a:extLst>
                  <a:ext uri="{FF2B5EF4-FFF2-40B4-BE49-F238E27FC236}">
                    <a16:creationId xmlns:a16="http://schemas.microsoft.com/office/drawing/2014/main" id="{7C475A43-398A-4341-A9CC-FE1CF961E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551" y="3649882"/>
                <a:ext cx="1997476" cy="6099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>
                <a:extLst>
                  <a:ext uri="{FF2B5EF4-FFF2-40B4-BE49-F238E27FC236}">
                    <a16:creationId xmlns:a16="http://schemas.microsoft.com/office/drawing/2014/main" id="{6EBA35D4-6D8F-431A-95B3-DB08D4CB6164}"/>
                  </a:ext>
                </a:extLst>
              </p:cNvPr>
              <p:cNvSpPr txBox="1"/>
              <p:nvPr/>
            </p:nvSpPr>
            <p:spPr>
              <a:xfrm>
                <a:off x="7750770" y="3626542"/>
                <a:ext cx="1997476" cy="6593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83" name="CaixaDeTexto 82">
                <a:extLst>
                  <a:ext uri="{FF2B5EF4-FFF2-40B4-BE49-F238E27FC236}">
                    <a16:creationId xmlns:a16="http://schemas.microsoft.com/office/drawing/2014/main" id="{6EBA35D4-6D8F-431A-95B3-DB08D4CB6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770" y="3626542"/>
                <a:ext cx="1997476" cy="6593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A5533CD2-C7A0-46FF-8E78-EB9EC05994E8}"/>
              </a:ext>
            </a:extLst>
          </p:cNvPr>
          <p:cNvSpPr/>
          <p:nvPr/>
        </p:nvSpPr>
        <p:spPr>
          <a:xfrm>
            <a:off x="4866562" y="1988532"/>
            <a:ext cx="14782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Regressão</a:t>
            </a:r>
            <a:endParaRPr lang="pt-BR" sz="2000" dirty="0"/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C55B34AC-EF29-458D-AA5C-0430B757CE22}"/>
              </a:ext>
            </a:extLst>
          </p:cNvPr>
          <p:cNvSpPr/>
          <p:nvPr/>
        </p:nvSpPr>
        <p:spPr>
          <a:xfrm>
            <a:off x="7815552" y="1988532"/>
            <a:ext cx="18197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Classificação</a:t>
            </a:r>
            <a:endParaRPr lang="pt-BR" sz="20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AEECDAD-FEA9-4E1A-BF1C-E89F5A1F6C8B}"/>
              </a:ext>
            </a:extLst>
          </p:cNvPr>
          <p:cNvSpPr/>
          <p:nvPr/>
        </p:nvSpPr>
        <p:spPr>
          <a:xfrm>
            <a:off x="4681466" y="4662993"/>
            <a:ext cx="14077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f(x)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7248537" y="4514538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58251" y="4569848"/>
              <a:ext cx="64953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f(x)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78988" y="4911288"/>
              <a:ext cx="96212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f(x)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8790166" y="4700532"/>
            <a:ext cx="966931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</a:t>
            </a:r>
            <a:endParaRPr lang="pt-BR" sz="2000" dirty="0"/>
          </a:p>
        </p:txBody>
      </p: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B293F971-A92A-470C-A84B-A1F9DFDAAE05}"/>
              </a:ext>
            </a:extLst>
          </p:cNvPr>
          <p:cNvGrpSpPr/>
          <p:nvPr/>
        </p:nvGrpSpPr>
        <p:grpSpPr>
          <a:xfrm>
            <a:off x="9699955" y="4753092"/>
            <a:ext cx="455151" cy="288494"/>
            <a:chOff x="6709809" y="4440043"/>
            <a:chExt cx="960495" cy="722195"/>
          </a:xfrm>
        </p:grpSpPr>
        <p:sp>
          <p:nvSpPr>
            <p:cNvPr id="90" name="Retângulo: Cantos Arredondados 89">
              <a:extLst>
                <a:ext uri="{FF2B5EF4-FFF2-40B4-BE49-F238E27FC236}">
                  <a16:creationId xmlns:a16="http://schemas.microsoft.com/office/drawing/2014/main" id="{082A1333-1348-48BC-B097-161D436C779C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1" name="Retângulo: Cantos Arredondados 90">
              <a:extLst>
                <a:ext uri="{FF2B5EF4-FFF2-40B4-BE49-F238E27FC236}">
                  <a16:creationId xmlns:a16="http://schemas.microsoft.com/office/drawing/2014/main" id="{D410F4DE-E9FA-431B-B429-25797EA8FDB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2" name="Retângulo: Cantos Arredondados 91">
              <a:extLst>
                <a:ext uri="{FF2B5EF4-FFF2-40B4-BE49-F238E27FC236}">
                  <a16:creationId xmlns:a16="http://schemas.microsoft.com/office/drawing/2014/main" id="{B234A437-B006-44FA-A76D-3949D0252D84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3" name="Retângulo: Cantos Arredondados 92">
              <a:extLst>
                <a:ext uri="{FF2B5EF4-FFF2-40B4-BE49-F238E27FC236}">
                  <a16:creationId xmlns:a16="http://schemas.microsoft.com/office/drawing/2014/main" id="{5A1D0414-9484-4691-A74E-AE95FC79CB4C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id="{3026E7E4-4257-4EA1-B98B-00F4361B5C80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FC05E878-5A4A-4CED-BD7A-6188EB7D52BC}"/>
                </a:ext>
              </a:extLst>
            </p:cNvPr>
            <p:cNvCxnSpPr>
              <a:cxnSpLocks/>
              <a:stCxn id="91" idx="0"/>
              <a:endCxn id="9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4421B796-AF5A-441A-9207-85212818DD98}"/>
                </a:ext>
              </a:extLst>
            </p:cNvPr>
            <p:cNvCxnSpPr>
              <a:cxnSpLocks/>
              <a:stCxn id="92" idx="0"/>
              <a:endCxn id="9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4C6B1341-93A4-48A0-BAA0-464867FEB566}"/>
                </a:ext>
              </a:extLst>
            </p:cNvPr>
            <p:cNvCxnSpPr>
              <a:cxnSpLocks/>
              <a:stCxn id="94" idx="0"/>
              <a:endCxn id="9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22B8B9D0-7732-48A0-81B1-0C09788AFA22}"/>
                </a:ext>
              </a:extLst>
            </p:cNvPr>
            <p:cNvCxnSpPr>
              <a:cxnSpLocks/>
              <a:stCxn id="93" idx="0"/>
              <a:endCxn id="9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68670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C38A5D4-70C6-4D0F-B1E3-B60D20EAF8FB}"/>
              </a:ext>
            </a:extLst>
          </p:cNvPr>
          <p:cNvSpPr/>
          <p:nvPr/>
        </p:nvSpPr>
        <p:spPr>
          <a:xfrm>
            <a:off x="3784341" y="1780188"/>
            <a:ext cx="46233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 No caso de classificação, vamos trocar f() por p() para relacionar com o fato de que estamos calculando probabilidades.</a:t>
            </a:r>
          </a:p>
        </p:txBody>
      </p:sp>
    </p:spTree>
    <p:extLst>
      <p:ext uri="{BB962C8B-B14F-4D97-AF65-F5344CB8AC3E}">
        <p14:creationId xmlns:p14="http://schemas.microsoft.com/office/powerpoint/2010/main" val="76308805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C38A5D4-70C6-4D0F-B1E3-B60D20EAF8FB}"/>
              </a:ext>
            </a:extLst>
          </p:cNvPr>
          <p:cNvSpPr/>
          <p:nvPr/>
        </p:nvSpPr>
        <p:spPr>
          <a:xfrm>
            <a:off x="3784341" y="1780188"/>
            <a:ext cx="46233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 No caso de classificação, vamos trocar f() por p() para relacionar com o fato de que estamos calculando probabilidades.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E8DC991-6C7D-4638-8EA4-DB48D6E4CF0F}"/>
              </a:ext>
            </a:extLst>
          </p:cNvPr>
          <p:cNvSpPr/>
          <p:nvPr/>
        </p:nvSpPr>
        <p:spPr>
          <a:xfrm>
            <a:off x="3826065" y="3429000"/>
            <a:ext cx="59618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E uma rápida revisão sobre as função logística:</a:t>
            </a:r>
            <a:endParaRPr lang="pt-BR" sz="2000" dirty="0"/>
          </a:p>
        </p:txBody>
      </p: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B6723C2D-CBEC-4ADC-9EBE-3D8DD852190D}"/>
              </a:ext>
            </a:extLst>
          </p:cNvPr>
          <p:cNvGrpSpPr/>
          <p:nvPr/>
        </p:nvGrpSpPr>
        <p:grpSpPr>
          <a:xfrm>
            <a:off x="4100896" y="4127269"/>
            <a:ext cx="1718137" cy="770770"/>
            <a:chOff x="7676038" y="4540628"/>
            <a:chExt cx="1718137" cy="770770"/>
          </a:xfrm>
        </p:grpSpPr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22C165A7-A4EE-4045-ACEE-8038756E9B21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2BB16B4A-0FBC-4606-82E2-6C5D79A7EF97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64658CF5-6E60-4872-8903-21ACD37668C2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D948D145-78AA-4DCC-B763-1D7735A90BE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C608A112-6506-4F3D-A0FD-113CD821F04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D1764050-0DCA-4C84-AA8D-A7D75B7931D5}"/>
              </a:ext>
            </a:extLst>
          </p:cNvPr>
          <p:cNvSpPr/>
          <p:nvPr/>
        </p:nvSpPr>
        <p:spPr>
          <a:xfrm>
            <a:off x="5208235" y="5021735"/>
            <a:ext cx="267270" cy="468279"/>
          </a:xfrm>
          <a:custGeom>
            <a:avLst/>
            <a:gdLst>
              <a:gd name="connsiteX0" fmla="*/ 0 w 2494625"/>
              <a:gd name="connsiteY0" fmla="*/ 0 h 701336"/>
              <a:gd name="connsiteX1" fmla="*/ 665825 w 2494625"/>
              <a:gd name="connsiteY1" fmla="*/ 541538 h 701336"/>
              <a:gd name="connsiteX2" fmla="*/ 2494625 w 2494625"/>
              <a:gd name="connsiteY2" fmla="*/ 701336 h 70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625" h="701336">
                <a:moveTo>
                  <a:pt x="0" y="0"/>
                </a:moveTo>
                <a:cubicBezTo>
                  <a:pt x="125027" y="212324"/>
                  <a:pt x="250054" y="424649"/>
                  <a:pt x="665825" y="541538"/>
                </a:cubicBezTo>
                <a:cubicBezTo>
                  <a:pt x="1081596" y="658427"/>
                  <a:pt x="1788110" y="679881"/>
                  <a:pt x="2494625" y="701336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CB788F8-9A71-4E9D-A0E5-F2D973653C32}"/>
              </a:ext>
            </a:extLst>
          </p:cNvPr>
          <p:cNvSpPr/>
          <p:nvPr/>
        </p:nvSpPr>
        <p:spPr>
          <a:xfrm>
            <a:off x="5597839" y="5487046"/>
            <a:ext cx="291387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Logaritmo da chance, </a:t>
            </a:r>
          </a:p>
          <a:p>
            <a:r>
              <a:rPr lang="pt-BR" sz="2000" dirty="0">
                <a:latin typeface="Arvo" panose="02000000000000000000" pitchFamily="2" charset="0"/>
              </a:rPr>
              <a:t>ou log-</a:t>
            </a:r>
            <a:r>
              <a:rPr lang="pt-BR" sz="2000" dirty="0" err="1">
                <a:latin typeface="Arvo" panose="02000000000000000000" pitchFamily="2" charset="0"/>
              </a:rPr>
              <a:t>odds</a:t>
            </a:r>
            <a:r>
              <a:rPr lang="pt-BR" sz="2000" dirty="0">
                <a:latin typeface="Arvo" panose="02000000000000000000" pitchFamily="2" charset="0"/>
              </a:rPr>
              <a:t>,</a:t>
            </a:r>
            <a:br>
              <a:rPr lang="pt-BR" sz="2000" dirty="0">
                <a:latin typeface="Arvo" panose="02000000000000000000" pitchFamily="2" charset="0"/>
              </a:rPr>
            </a:br>
            <a:r>
              <a:rPr lang="pt-BR" sz="2000" dirty="0">
                <a:latin typeface="Arvo" panose="02000000000000000000" pitchFamily="2" charset="0"/>
              </a:rPr>
              <a:t>ou </a:t>
            </a:r>
            <a:r>
              <a:rPr lang="pt-BR" sz="2000" dirty="0" err="1">
                <a:latin typeface="Arvo" panose="02000000000000000000" pitchFamily="2" charset="0"/>
              </a:rPr>
              <a:t>logit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04DBC522-3D59-4336-A6F0-05350CFEAC9B}"/>
              </a:ext>
            </a:extLst>
          </p:cNvPr>
          <p:cNvSpPr/>
          <p:nvPr/>
        </p:nvSpPr>
        <p:spPr>
          <a:xfrm>
            <a:off x="5659198" y="4297210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x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87840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C38A5D4-70C6-4D0F-B1E3-B60D20EAF8FB}"/>
              </a:ext>
            </a:extLst>
          </p:cNvPr>
          <p:cNvSpPr/>
          <p:nvPr/>
        </p:nvSpPr>
        <p:spPr>
          <a:xfrm>
            <a:off x="3784341" y="1780188"/>
            <a:ext cx="46233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 No caso de classificação, vamos trocar f() por p() para relacionar com o fato de que estamos calculando probabilidades.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E8DC991-6C7D-4638-8EA4-DB48D6E4CF0F}"/>
              </a:ext>
            </a:extLst>
          </p:cNvPr>
          <p:cNvSpPr/>
          <p:nvPr/>
        </p:nvSpPr>
        <p:spPr>
          <a:xfrm>
            <a:off x="3826065" y="3429000"/>
            <a:ext cx="59618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E uma rápida revisão sobre as função logística:</a:t>
            </a:r>
            <a:endParaRPr lang="pt-BR" sz="2000" dirty="0"/>
          </a:p>
        </p:txBody>
      </p: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B6723C2D-CBEC-4ADC-9EBE-3D8DD852190D}"/>
              </a:ext>
            </a:extLst>
          </p:cNvPr>
          <p:cNvGrpSpPr/>
          <p:nvPr/>
        </p:nvGrpSpPr>
        <p:grpSpPr>
          <a:xfrm>
            <a:off x="4100896" y="4127269"/>
            <a:ext cx="1718137" cy="770770"/>
            <a:chOff x="7676038" y="4540628"/>
            <a:chExt cx="1718137" cy="770770"/>
          </a:xfrm>
        </p:grpSpPr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22C165A7-A4EE-4045-ACEE-8038756E9B21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2BB16B4A-0FBC-4606-82E2-6C5D79A7EF97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64658CF5-6E60-4872-8903-21ACD37668C2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D948D145-78AA-4DCC-B763-1D7735A90BE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C608A112-6506-4F3D-A0FD-113CD821F04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D1764050-0DCA-4C84-AA8D-A7D75B7931D5}"/>
              </a:ext>
            </a:extLst>
          </p:cNvPr>
          <p:cNvSpPr/>
          <p:nvPr/>
        </p:nvSpPr>
        <p:spPr>
          <a:xfrm>
            <a:off x="5208235" y="5021735"/>
            <a:ext cx="267270" cy="468279"/>
          </a:xfrm>
          <a:custGeom>
            <a:avLst/>
            <a:gdLst>
              <a:gd name="connsiteX0" fmla="*/ 0 w 2494625"/>
              <a:gd name="connsiteY0" fmla="*/ 0 h 701336"/>
              <a:gd name="connsiteX1" fmla="*/ 665825 w 2494625"/>
              <a:gd name="connsiteY1" fmla="*/ 541538 h 701336"/>
              <a:gd name="connsiteX2" fmla="*/ 2494625 w 2494625"/>
              <a:gd name="connsiteY2" fmla="*/ 701336 h 70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625" h="701336">
                <a:moveTo>
                  <a:pt x="0" y="0"/>
                </a:moveTo>
                <a:cubicBezTo>
                  <a:pt x="125027" y="212324"/>
                  <a:pt x="250054" y="424649"/>
                  <a:pt x="665825" y="541538"/>
                </a:cubicBezTo>
                <a:cubicBezTo>
                  <a:pt x="1081596" y="658427"/>
                  <a:pt x="1788110" y="679881"/>
                  <a:pt x="2494625" y="701336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CB788F8-9A71-4E9D-A0E5-F2D973653C32}"/>
              </a:ext>
            </a:extLst>
          </p:cNvPr>
          <p:cNvSpPr/>
          <p:nvPr/>
        </p:nvSpPr>
        <p:spPr>
          <a:xfrm>
            <a:off x="5597839" y="5487046"/>
            <a:ext cx="29138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Logaritmo da chance, </a:t>
            </a:r>
          </a:p>
          <a:p>
            <a:r>
              <a:rPr lang="pt-BR" sz="2000" dirty="0">
                <a:latin typeface="Arvo" panose="02000000000000000000" pitchFamily="2" charset="0"/>
              </a:rPr>
              <a:t>ou log-</a:t>
            </a:r>
            <a:r>
              <a:rPr lang="pt-BR" sz="2000" dirty="0" err="1">
                <a:latin typeface="Arvo" panose="02000000000000000000" pitchFamily="2" charset="0"/>
              </a:rPr>
              <a:t>odds</a:t>
            </a:r>
            <a:r>
              <a:rPr lang="pt-BR" sz="2000" dirty="0">
                <a:latin typeface="Arvo" panose="02000000000000000000" pitchFamily="2" charset="0"/>
              </a:rPr>
              <a:t>,</a:t>
            </a:r>
            <a:br>
              <a:rPr lang="pt-BR" sz="2000" dirty="0">
                <a:latin typeface="Arvo" panose="02000000000000000000" pitchFamily="2" charset="0"/>
              </a:rPr>
            </a:br>
            <a:r>
              <a:rPr lang="pt-BR" sz="2000" dirty="0">
                <a:latin typeface="Arvo" panose="02000000000000000000" pitchFamily="2" charset="0"/>
              </a:rPr>
              <a:t>ou </a:t>
            </a:r>
            <a:r>
              <a:rPr lang="pt-BR" sz="2000" dirty="0" err="1">
                <a:latin typeface="Arvo" panose="02000000000000000000" pitchFamily="2" charset="0"/>
              </a:rPr>
              <a:t>logit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04DBC522-3D59-4336-A6F0-05350CFEAC9B}"/>
              </a:ext>
            </a:extLst>
          </p:cNvPr>
          <p:cNvSpPr/>
          <p:nvPr/>
        </p:nvSpPr>
        <p:spPr>
          <a:xfrm>
            <a:off x="5659198" y="4297210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x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246D4EAD-3F80-4E09-AC1F-B0B760ED1A7E}"/>
              </a:ext>
            </a:extLst>
          </p:cNvPr>
          <p:cNvSpPr/>
          <p:nvPr/>
        </p:nvSpPr>
        <p:spPr>
          <a:xfrm>
            <a:off x="6241002" y="4303055"/>
            <a:ext cx="2032986" cy="536308"/>
          </a:xfrm>
          <a:custGeom>
            <a:avLst/>
            <a:gdLst>
              <a:gd name="connsiteX0" fmla="*/ 0 w 2032986"/>
              <a:gd name="connsiteY0" fmla="*/ 224557 h 536308"/>
              <a:gd name="connsiteX1" fmla="*/ 417250 w 2032986"/>
              <a:gd name="connsiteY1" fmla="*/ 11493 h 536308"/>
              <a:gd name="connsiteX2" fmla="*/ 1091953 w 2032986"/>
              <a:gd name="connsiteY2" fmla="*/ 535275 h 536308"/>
              <a:gd name="connsiteX3" fmla="*/ 1651247 w 2032986"/>
              <a:gd name="connsiteY3" fmla="*/ 144658 h 536308"/>
              <a:gd name="connsiteX4" fmla="*/ 2032986 w 2032986"/>
              <a:gd name="connsiteY4" fmla="*/ 109147 h 53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86" h="536308">
                <a:moveTo>
                  <a:pt x="0" y="224557"/>
                </a:moveTo>
                <a:cubicBezTo>
                  <a:pt x="117629" y="92132"/>
                  <a:pt x="235258" y="-40293"/>
                  <a:pt x="417250" y="11493"/>
                </a:cubicBezTo>
                <a:cubicBezTo>
                  <a:pt x="599242" y="63279"/>
                  <a:pt x="886287" y="513081"/>
                  <a:pt x="1091953" y="535275"/>
                </a:cubicBezTo>
                <a:cubicBezTo>
                  <a:pt x="1297619" y="557469"/>
                  <a:pt x="1494408" y="215679"/>
                  <a:pt x="1651247" y="144658"/>
                </a:cubicBezTo>
                <a:cubicBezTo>
                  <a:pt x="1808086" y="73637"/>
                  <a:pt x="1920536" y="91392"/>
                  <a:pt x="2032986" y="10914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8EC7B61-05B9-4F55-ADAD-AAEE75D8788A}"/>
              </a:ext>
            </a:extLst>
          </p:cNvPr>
          <p:cNvSpPr/>
          <p:nvPr/>
        </p:nvSpPr>
        <p:spPr>
          <a:xfrm>
            <a:off x="6792141" y="4053228"/>
            <a:ext cx="1016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inversa</a:t>
            </a:r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3B33F99-3E55-4F74-9F4A-907C6B420C02}"/>
              </a:ext>
            </a:extLst>
          </p:cNvPr>
          <p:cNvSpPr/>
          <p:nvPr/>
        </p:nvSpPr>
        <p:spPr>
          <a:xfrm>
            <a:off x="8511714" y="4386543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AE54F5C-C422-43BA-8DB4-CFBE39EB3521}"/>
              </a:ext>
            </a:extLst>
          </p:cNvPr>
          <p:cNvSpPr/>
          <p:nvPr/>
        </p:nvSpPr>
        <p:spPr>
          <a:xfrm>
            <a:off x="9710736" y="4192784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A72829ED-8263-4FE2-B671-3A1D71F7B035}"/>
              </a:ext>
            </a:extLst>
          </p:cNvPr>
          <p:cNvCxnSpPr>
            <a:cxnSpLocks/>
          </p:cNvCxnSpPr>
          <p:nvPr/>
        </p:nvCxnSpPr>
        <p:spPr>
          <a:xfrm>
            <a:off x="9407379" y="4575832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45">
            <a:extLst>
              <a:ext uri="{FF2B5EF4-FFF2-40B4-BE49-F238E27FC236}">
                <a16:creationId xmlns:a16="http://schemas.microsoft.com/office/drawing/2014/main" id="{4B4FAD03-AB77-473C-AE04-DD5D679149B5}"/>
              </a:ext>
            </a:extLst>
          </p:cNvPr>
          <p:cNvSpPr/>
          <p:nvPr/>
        </p:nvSpPr>
        <p:spPr>
          <a:xfrm>
            <a:off x="9428131" y="4558249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5C49BDD-F19D-4CC6-BFC5-F3B6E38D815A}"/>
              </a:ext>
            </a:extLst>
          </p:cNvPr>
          <p:cNvSpPr/>
          <p:nvPr/>
        </p:nvSpPr>
        <p:spPr>
          <a:xfrm>
            <a:off x="9905423" y="4470031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pic>
        <p:nvPicPr>
          <p:cNvPr id="60418" name="Picture 2">
            <a:extLst>
              <a:ext uri="{FF2B5EF4-FFF2-40B4-BE49-F238E27FC236}">
                <a16:creationId xmlns:a16="http://schemas.microsoft.com/office/drawing/2014/main" id="{D96D9131-6EF8-49CE-8647-B882E394F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528" y="1044314"/>
            <a:ext cx="3396759" cy="226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tângulo 48">
            <a:extLst>
              <a:ext uri="{FF2B5EF4-FFF2-40B4-BE49-F238E27FC236}">
                <a16:creationId xmlns:a16="http://schemas.microsoft.com/office/drawing/2014/main" id="{1BE9E01F-1074-4E6B-B6BD-C22C12A1D8CA}"/>
              </a:ext>
            </a:extLst>
          </p:cNvPr>
          <p:cNvSpPr/>
          <p:nvPr/>
        </p:nvSpPr>
        <p:spPr>
          <a:xfrm>
            <a:off x="9126087" y="5671664"/>
            <a:ext cx="23468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Função logística,</a:t>
            </a:r>
          </a:p>
          <a:p>
            <a:r>
              <a:rPr lang="pt-BR" sz="2000" dirty="0">
                <a:latin typeface="Arvo" panose="02000000000000000000" pitchFamily="2" charset="0"/>
              </a:rPr>
              <a:t>ou sigmoide</a:t>
            </a:r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2DEC931F-3369-4D06-905A-F8F757075ECE}"/>
              </a:ext>
            </a:extLst>
          </p:cNvPr>
          <p:cNvSpPr/>
          <p:nvPr/>
        </p:nvSpPr>
        <p:spPr>
          <a:xfrm rot="20764826">
            <a:off x="9931915" y="5140156"/>
            <a:ext cx="45719" cy="468279"/>
          </a:xfrm>
          <a:custGeom>
            <a:avLst/>
            <a:gdLst>
              <a:gd name="connsiteX0" fmla="*/ 0 w 2494625"/>
              <a:gd name="connsiteY0" fmla="*/ 0 h 701336"/>
              <a:gd name="connsiteX1" fmla="*/ 665825 w 2494625"/>
              <a:gd name="connsiteY1" fmla="*/ 541538 h 701336"/>
              <a:gd name="connsiteX2" fmla="*/ 2494625 w 2494625"/>
              <a:gd name="connsiteY2" fmla="*/ 701336 h 70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625" h="701336">
                <a:moveTo>
                  <a:pt x="0" y="0"/>
                </a:moveTo>
                <a:cubicBezTo>
                  <a:pt x="125027" y="212324"/>
                  <a:pt x="250054" y="424649"/>
                  <a:pt x="665825" y="541538"/>
                </a:cubicBezTo>
                <a:cubicBezTo>
                  <a:pt x="1081596" y="658427"/>
                  <a:pt x="1788110" y="679881"/>
                  <a:pt x="2494625" y="701336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783F651E-6388-4011-A529-57285900E393}"/>
              </a:ext>
            </a:extLst>
          </p:cNvPr>
          <p:cNvSpPr/>
          <p:nvPr/>
        </p:nvSpPr>
        <p:spPr>
          <a:xfrm>
            <a:off x="9905423" y="3175817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x</a:t>
            </a:r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F0259F5-5FB0-49F2-97F6-E573598432FB}"/>
              </a:ext>
            </a:extLst>
          </p:cNvPr>
          <p:cNvSpPr/>
          <p:nvPr/>
        </p:nvSpPr>
        <p:spPr>
          <a:xfrm>
            <a:off x="8028546" y="1945864"/>
            <a:ext cx="663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p(x) </a:t>
            </a:r>
          </a:p>
        </p:txBody>
      </p:sp>
    </p:spTree>
    <p:extLst>
      <p:ext uri="{BB962C8B-B14F-4D97-AF65-F5344CB8AC3E}">
        <p14:creationId xmlns:p14="http://schemas.microsoft.com/office/powerpoint/2010/main" val="209160982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723524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tângulo 36">
            <a:extLst>
              <a:ext uri="{FF2B5EF4-FFF2-40B4-BE49-F238E27FC236}">
                <a16:creationId xmlns:a16="http://schemas.microsoft.com/office/drawing/2014/main" id="{9D424404-BFE0-40BD-8FE7-9AC2E714B193}"/>
              </a:ext>
            </a:extLst>
          </p:cNvPr>
          <p:cNvSpPr/>
          <p:nvPr/>
        </p:nvSpPr>
        <p:spPr>
          <a:xfrm>
            <a:off x="4315612" y="2418710"/>
            <a:ext cx="26308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Arvo" panose="02000000000000000000" pitchFamily="2" charset="0"/>
              </a:rPr>
              <a:t>resíduo = y – p(x)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13510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EC39FB5-54D2-41BF-9E18-4AFCB98E7A1C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0481B04-9660-41B2-BE9D-4D91BA7022D8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C98AB619-EA3D-47D1-A9B7-B1C4A247A04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6AD88488-0BCC-4357-BD68-724D158942DC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7490D465-0035-495C-86CC-9A83A6FD0A7E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A8BC49B3-0AFF-4FA3-A4CC-EF4E73F9FE1D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26BABAB-77CF-4B1B-9F0A-18BC1BF1A4EC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550A78D-1AD1-48D9-9FC4-805915B97CA4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379D0DE8-910D-43A0-963D-E310B08D6F96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AD59A941-71D5-4BCA-9F09-33AA88BB7CF4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/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DFBDB65E-CC1D-47B6-A1C7-AECF92E934D9}"/>
              </a:ext>
            </a:extLst>
          </p:cNvPr>
          <p:cNvSpPr/>
          <p:nvPr/>
        </p:nvSpPr>
        <p:spPr>
          <a:xfrm>
            <a:off x="3373515" y="2450237"/>
            <a:ext cx="932155" cy="923278"/>
          </a:xfrm>
          <a:custGeom>
            <a:avLst/>
            <a:gdLst>
              <a:gd name="connsiteX0" fmla="*/ 0 w 932155"/>
              <a:gd name="connsiteY0" fmla="*/ 0 h 923278"/>
              <a:gd name="connsiteX1" fmla="*/ 346229 w 932155"/>
              <a:gd name="connsiteY1" fmla="*/ 346229 h 923278"/>
              <a:gd name="connsiteX2" fmla="*/ 816745 w 932155"/>
              <a:gd name="connsiteY2" fmla="*/ 523782 h 923278"/>
              <a:gd name="connsiteX3" fmla="*/ 932155 w 932155"/>
              <a:gd name="connsiteY3" fmla="*/ 923278 h 923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2155" h="923278">
                <a:moveTo>
                  <a:pt x="0" y="0"/>
                </a:moveTo>
                <a:cubicBezTo>
                  <a:pt x="105052" y="129466"/>
                  <a:pt x="210105" y="258932"/>
                  <a:pt x="346229" y="346229"/>
                </a:cubicBezTo>
                <a:cubicBezTo>
                  <a:pt x="482353" y="433526"/>
                  <a:pt x="719091" y="427607"/>
                  <a:pt x="816745" y="523782"/>
                </a:cubicBezTo>
                <a:cubicBezTo>
                  <a:pt x="914399" y="619957"/>
                  <a:pt x="923277" y="771617"/>
                  <a:pt x="932155" y="923278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DE13E13B-7F24-45E2-9549-768A5FD49A14}"/>
              </a:ext>
            </a:extLst>
          </p:cNvPr>
          <p:cNvSpPr/>
          <p:nvPr/>
        </p:nvSpPr>
        <p:spPr>
          <a:xfrm>
            <a:off x="2450237" y="2441359"/>
            <a:ext cx="259160" cy="1056443"/>
          </a:xfrm>
          <a:custGeom>
            <a:avLst/>
            <a:gdLst>
              <a:gd name="connsiteX0" fmla="*/ 0 w 259160"/>
              <a:gd name="connsiteY0" fmla="*/ 0 h 1056443"/>
              <a:gd name="connsiteX1" fmla="*/ 62144 w 259160"/>
              <a:gd name="connsiteY1" fmla="*/ 452761 h 1056443"/>
              <a:gd name="connsiteX2" fmla="*/ 230819 w 259160"/>
              <a:gd name="connsiteY2" fmla="*/ 816746 h 1056443"/>
              <a:gd name="connsiteX3" fmla="*/ 257452 w 259160"/>
              <a:gd name="connsiteY3" fmla="*/ 1056443 h 105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160" h="1056443">
                <a:moveTo>
                  <a:pt x="0" y="0"/>
                </a:moveTo>
                <a:cubicBezTo>
                  <a:pt x="11837" y="158318"/>
                  <a:pt x="23674" y="316637"/>
                  <a:pt x="62144" y="452761"/>
                </a:cubicBezTo>
                <a:cubicBezTo>
                  <a:pt x="100614" y="588885"/>
                  <a:pt x="198268" y="716132"/>
                  <a:pt x="230819" y="816746"/>
                </a:cubicBezTo>
                <a:cubicBezTo>
                  <a:pt x="263370" y="917360"/>
                  <a:pt x="260411" y="986901"/>
                  <a:pt x="257452" y="1056443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86157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723524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88280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723524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22880FBF-FEC4-4950-B843-4861DD857BAA}"/>
                  </a:ext>
                </a:extLst>
              </p:cNvPr>
              <p:cNvSpPr txBox="1"/>
              <p:nvPr/>
            </p:nvSpPr>
            <p:spPr>
              <a:xfrm>
                <a:off x="5877236" y="5928366"/>
                <a:ext cx="3704943" cy="669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22880FBF-FEC4-4950-B843-4861DD857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236" y="5928366"/>
                <a:ext cx="3704943" cy="669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F4017A1A-1166-4830-93F6-557EE13591CA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814529F-5237-4285-8D0D-5EF1841A554D}"/>
                  </a:ext>
                </a:extLst>
              </p:cNvPr>
              <p:cNvSpPr txBox="1"/>
              <p:nvPr/>
            </p:nvSpPr>
            <p:spPr>
              <a:xfrm>
                <a:off x="3975492" y="3549513"/>
                <a:ext cx="5465407" cy="37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814529F-5237-4285-8D0D-5EF1841A5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492" y="3549513"/>
                <a:ext cx="5465407" cy="373885"/>
              </a:xfrm>
              <a:prstGeom prst="rect">
                <a:avLst/>
              </a:prstGeom>
              <a:blipFill>
                <a:blip r:embed="rId4"/>
                <a:stretch>
                  <a:fillRect l="-1561" b="-16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06AA72E8-8444-4E3F-B7AD-D586F212182B}"/>
                  </a:ext>
                </a:extLst>
              </p:cNvPr>
              <p:cNvSpPr txBox="1"/>
              <p:nvPr/>
            </p:nvSpPr>
            <p:spPr>
              <a:xfrm>
                <a:off x="3975492" y="4478693"/>
                <a:ext cx="5396734" cy="37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06AA72E8-8444-4E3F-B7AD-D586F2121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492" y="4478693"/>
                <a:ext cx="5396734" cy="373885"/>
              </a:xfrm>
              <a:prstGeom prst="rect">
                <a:avLst/>
              </a:prstGeom>
              <a:blipFill>
                <a:blip r:embed="rId5"/>
                <a:stretch>
                  <a:fillRect l="-1582" r="-113"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7E416A83-9717-4F48-9143-ACE4A47080E9}"/>
                  </a:ext>
                </a:extLst>
              </p:cNvPr>
              <p:cNvSpPr txBox="1"/>
              <p:nvPr/>
            </p:nvSpPr>
            <p:spPr>
              <a:xfrm>
                <a:off x="3966003" y="2728749"/>
                <a:ext cx="5465407" cy="37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7E416A83-9717-4F48-9143-ACE4A4708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003" y="2728749"/>
                <a:ext cx="5465407" cy="373885"/>
              </a:xfrm>
              <a:prstGeom prst="rect">
                <a:avLst/>
              </a:prstGeom>
              <a:blipFill>
                <a:blip r:embed="rId6"/>
                <a:stretch>
                  <a:fillRect l="-1563"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01641672-2E9D-4140-BC47-55D1401B47B9}"/>
                  </a:ext>
                </a:extLst>
              </p:cNvPr>
              <p:cNvSpPr/>
              <p:nvPr/>
            </p:nvSpPr>
            <p:spPr>
              <a:xfrm>
                <a:off x="4975778" y="5205806"/>
                <a:ext cx="959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01641672-2E9D-4140-BC47-55D1401B47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778" y="5205806"/>
                <a:ext cx="9596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85497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723524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74732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76402921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723524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2084225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×(-2)</a:t>
            </a:r>
            <a:endParaRPr lang="pt-BR" sz="2000" dirty="0"/>
          </a:p>
        </p:txBody>
      </p:sp>
      <p:sp>
        <p:nvSpPr>
          <p:cNvPr id="62" name="Forma Livre: Forma 61">
            <a:extLst>
              <a:ext uri="{FF2B5EF4-FFF2-40B4-BE49-F238E27FC236}">
                <a16:creationId xmlns:a16="http://schemas.microsoft.com/office/drawing/2014/main" id="{2A260E3D-C2BB-405F-BD9A-3F1EA981AAF3}"/>
              </a:ext>
            </a:extLst>
          </p:cNvPr>
          <p:cNvSpPr/>
          <p:nvPr/>
        </p:nvSpPr>
        <p:spPr>
          <a:xfrm flipV="1">
            <a:off x="7017204" y="2556017"/>
            <a:ext cx="785143" cy="1337210"/>
          </a:xfrm>
          <a:custGeom>
            <a:avLst/>
            <a:gdLst>
              <a:gd name="connsiteX0" fmla="*/ 1207363 w 1207363"/>
              <a:gd name="connsiteY0" fmla="*/ 0 h 1171853"/>
              <a:gd name="connsiteX1" fmla="*/ 754602 w 1207363"/>
              <a:gd name="connsiteY1" fmla="*/ 408373 h 1171853"/>
              <a:gd name="connsiteX2" fmla="*/ 0 w 1207363"/>
              <a:gd name="connsiteY2" fmla="*/ 1171853 h 117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7363" h="1171853">
                <a:moveTo>
                  <a:pt x="1207363" y="0"/>
                </a:moveTo>
                <a:cubicBezTo>
                  <a:pt x="1081596" y="106532"/>
                  <a:pt x="955829" y="213064"/>
                  <a:pt x="754602" y="408373"/>
                </a:cubicBezTo>
                <a:cubicBezTo>
                  <a:pt x="553375" y="603682"/>
                  <a:pt x="276687" y="887767"/>
                  <a:pt x="0" y="1171853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941616BD-5850-48B3-9AF2-964A4D8BEC44}"/>
                  </a:ext>
                </a:extLst>
              </p:cNvPr>
              <p:cNvSpPr txBox="1"/>
              <p:nvPr/>
            </p:nvSpPr>
            <p:spPr>
              <a:xfrm>
                <a:off x="4189511" y="3809015"/>
                <a:ext cx="4588172" cy="13255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  −0.5   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0.5(1−0.5)+0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pt-BR" sz="2800" b="0" dirty="0">
                  <a:latin typeface="Arvo" panose="02000000000000000000" pitchFamily="2" charset="0"/>
                </a:endParaRPr>
              </a:p>
              <a:p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941616BD-5850-48B3-9AF2-964A4D8BE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511" y="3809015"/>
                <a:ext cx="4588172" cy="13255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16733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723524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269016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×(-2) = -0.6</a:t>
            </a:r>
            <a:endParaRPr lang="pt-BR" sz="2000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2639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70027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723524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269016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×(-2) = -0.6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47D4BF9-199C-434B-973A-3F63DB9FF6C4}"/>
              </a:ext>
            </a:extLst>
          </p:cNvPr>
          <p:cNvSpPr/>
          <p:nvPr/>
        </p:nvSpPr>
        <p:spPr>
          <a:xfrm>
            <a:off x="3727720" y="3633639"/>
            <a:ext cx="8867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2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endParaRPr lang="pt-BR" sz="2000" dirty="0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AE3B7D29-7353-4122-B5B5-C86F331825F3}"/>
              </a:ext>
            </a:extLst>
          </p:cNvPr>
          <p:cNvSpPr/>
          <p:nvPr/>
        </p:nvSpPr>
        <p:spPr>
          <a:xfrm>
            <a:off x="4891193" y="3433584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7F9BF1A5-F7B5-43A4-AA8C-367145360E47}"/>
              </a:ext>
            </a:extLst>
          </p:cNvPr>
          <p:cNvCxnSpPr>
            <a:cxnSpLocks/>
          </p:cNvCxnSpPr>
          <p:nvPr/>
        </p:nvCxnSpPr>
        <p:spPr>
          <a:xfrm>
            <a:off x="4653099" y="3798876"/>
            <a:ext cx="9673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ângulo 63">
            <a:extLst>
              <a:ext uri="{FF2B5EF4-FFF2-40B4-BE49-F238E27FC236}">
                <a16:creationId xmlns:a16="http://schemas.microsoft.com/office/drawing/2014/main" id="{EB9A750C-239F-4B05-9ACA-A691C830F229}"/>
              </a:ext>
            </a:extLst>
          </p:cNvPr>
          <p:cNvSpPr/>
          <p:nvPr/>
        </p:nvSpPr>
        <p:spPr>
          <a:xfrm>
            <a:off x="4608588" y="3799049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EE04C24B-FE82-4F9E-AAE4-F2A08340CA73}"/>
              </a:ext>
            </a:extLst>
          </p:cNvPr>
          <p:cNvSpPr/>
          <p:nvPr/>
        </p:nvSpPr>
        <p:spPr>
          <a:xfrm>
            <a:off x="5085880" y="3781853"/>
            <a:ext cx="6335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latin typeface="Arvo" panose="02000000000000000000" pitchFamily="2" charset="0"/>
              </a:rPr>
              <a:t>-(-0.6)</a:t>
            </a:r>
            <a:endParaRPr lang="pt-BR" sz="1200" dirty="0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B76784EE-ECEC-48B6-A89A-CBE0227F7770}"/>
              </a:ext>
            </a:extLst>
          </p:cNvPr>
          <p:cNvSpPr/>
          <p:nvPr/>
        </p:nvSpPr>
        <p:spPr>
          <a:xfrm>
            <a:off x="5700042" y="3617363"/>
            <a:ext cx="10198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0.354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5632058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986437"/>
            <a:ext cx="0" cy="33466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269016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×(-2) = -0.6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47D4BF9-199C-434B-973A-3F63DB9FF6C4}"/>
              </a:ext>
            </a:extLst>
          </p:cNvPr>
          <p:cNvSpPr/>
          <p:nvPr/>
        </p:nvSpPr>
        <p:spPr>
          <a:xfrm>
            <a:off x="3727720" y="3633639"/>
            <a:ext cx="8867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2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endParaRPr lang="pt-BR" sz="2000" dirty="0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AE3B7D29-7353-4122-B5B5-C86F331825F3}"/>
              </a:ext>
            </a:extLst>
          </p:cNvPr>
          <p:cNvSpPr/>
          <p:nvPr/>
        </p:nvSpPr>
        <p:spPr>
          <a:xfrm>
            <a:off x="4891193" y="3433584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7F9BF1A5-F7B5-43A4-AA8C-367145360E47}"/>
              </a:ext>
            </a:extLst>
          </p:cNvPr>
          <p:cNvCxnSpPr>
            <a:cxnSpLocks/>
          </p:cNvCxnSpPr>
          <p:nvPr/>
        </p:nvCxnSpPr>
        <p:spPr>
          <a:xfrm>
            <a:off x="4653099" y="3798876"/>
            <a:ext cx="9673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ângulo 63">
            <a:extLst>
              <a:ext uri="{FF2B5EF4-FFF2-40B4-BE49-F238E27FC236}">
                <a16:creationId xmlns:a16="http://schemas.microsoft.com/office/drawing/2014/main" id="{EB9A750C-239F-4B05-9ACA-A691C830F229}"/>
              </a:ext>
            </a:extLst>
          </p:cNvPr>
          <p:cNvSpPr/>
          <p:nvPr/>
        </p:nvSpPr>
        <p:spPr>
          <a:xfrm>
            <a:off x="4608588" y="3799049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EE04C24B-FE82-4F9E-AAE4-F2A08340CA73}"/>
              </a:ext>
            </a:extLst>
          </p:cNvPr>
          <p:cNvSpPr/>
          <p:nvPr/>
        </p:nvSpPr>
        <p:spPr>
          <a:xfrm>
            <a:off x="5085880" y="3781853"/>
            <a:ext cx="6335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latin typeface="Arvo" panose="02000000000000000000" pitchFamily="2" charset="0"/>
              </a:rPr>
              <a:t>-(-0.6)</a:t>
            </a:r>
            <a:endParaRPr lang="pt-BR" sz="1200" dirty="0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B76784EE-ECEC-48B6-A89A-CBE0227F7770}"/>
              </a:ext>
            </a:extLst>
          </p:cNvPr>
          <p:cNvSpPr/>
          <p:nvPr/>
        </p:nvSpPr>
        <p:spPr>
          <a:xfrm>
            <a:off x="5700042" y="3617363"/>
            <a:ext cx="10198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0.354</a:t>
            </a:r>
            <a:endParaRPr lang="pt-BR" sz="2000" dirty="0"/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0BBD4F72-7845-419C-BD61-DE81BCF00A6F}"/>
              </a:ext>
            </a:extLst>
          </p:cNvPr>
          <p:cNvCxnSpPr>
            <a:cxnSpLocks/>
          </p:cNvCxnSpPr>
          <p:nvPr/>
        </p:nvCxnSpPr>
        <p:spPr>
          <a:xfrm>
            <a:off x="1207363" y="4700273"/>
            <a:ext cx="17045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A6E1B48C-752A-42B7-8E6F-4EF1DCE37DEA}"/>
              </a:ext>
            </a:extLst>
          </p:cNvPr>
          <p:cNvCxnSpPr>
            <a:cxnSpLocks/>
          </p:cNvCxnSpPr>
          <p:nvPr/>
        </p:nvCxnSpPr>
        <p:spPr>
          <a:xfrm>
            <a:off x="753305" y="4986437"/>
            <a:ext cx="4819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03501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207363" y="4700273"/>
            <a:ext cx="17045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986437"/>
            <a:ext cx="0" cy="33466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p(2)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p(2)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2008883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×(-2)</a:t>
            </a:r>
            <a:endParaRPr lang="pt-BR" sz="2000" dirty="0"/>
          </a:p>
        </p:txBody>
      </p:sp>
      <p:sp>
        <p:nvSpPr>
          <p:cNvPr id="62" name="Forma Livre: Forma 61">
            <a:extLst>
              <a:ext uri="{FF2B5EF4-FFF2-40B4-BE49-F238E27FC236}">
                <a16:creationId xmlns:a16="http://schemas.microsoft.com/office/drawing/2014/main" id="{2A260E3D-C2BB-405F-BD9A-3F1EA981AAF3}"/>
              </a:ext>
            </a:extLst>
          </p:cNvPr>
          <p:cNvSpPr/>
          <p:nvPr/>
        </p:nvSpPr>
        <p:spPr>
          <a:xfrm flipV="1">
            <a:off x="6960280" y="3869110"/>
            <a:ext cx="2463817" cy="1148981"/>
          </a:xfrm>
          <a:custGeom>
            <a:avLst/>
            <a:gdLst>
              <a:gd name="connsiteX0" fmla="*/ 1207363 w 1207363"/>
              <a:gd name="connsiteY0" fmla="*/ 0 h 1171853"/>
              <a:gd name="connsiteX1" fmla="*/ 754602 w 1207363"/>
              <a:gd name="connsiteY1" fmla="*/ 408373 h 1171853"/>
              <a:gd name="connsiteX2" fmla="*/ 0 w 1207363"/>
              <a:gd name="connsiteY2" fmla="*/ 1171853 h 117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7363" h="1171853">
                <a:moveTo>
                  <a:pt x="1207363" y="0"/>
                </a:moveTo>
                <a:cubicBezTo>
                  <a:pt x="1081596" y="106532"/>
                  <a:pt x="955829" y="213064"/>
                  <a:pt x="754602" y="408373"/>
                </a:cubicBezTo>
                <a:cubicBezTo>
                  <a:pt x="553375" y="603682"/>
                  <a:pt x="276687" y="887767"/>
                  <a:pt x="0" y="1171853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941616BD-5850-48B3-9AF2-964A4D8BEC44}"/>
                  </a:ext>
                </a:extLst>
              </p:cNvPr>
              <p:cNvSpPr txBox="1"/>
              <p:nvPr/>
            </p:nvSpPr>
            <p:spPr>
              <a:xfrm>
                <a:off x="3996107" y="4677561"/>
                <a:ext cx="6204336" cy="13255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  0.5+0.5  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1−0.5</m:t>
                              </m:r>
                            </m:e>
                          </m:d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+0.5(1−0.5)+0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sz="2800" b="0" dirty="0">
                  <a:latin typeface="Arvo" panose="02000000000000000000" pitchFamily="2" charset="0"/>
                </a:endParaRPr>
              </a:p>
              <a:p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941616BD-5850-48B3-9AF2-964A4D8BE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107" y="4677561"/>
                <a:ext cx="6204336" cy="13255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Agrupar 63">
            <a:extLst>
              <a:ext uri="{FF2B5EF4-FFF2-40B4-BE49-F238E27FC236}">
                <a16:creationId xmlns:a16="http://schemas.microsoft.com/office/drawing/2014/main" id="{D65B367B-21FE-4525-85BC-90D0788338A2}"/>
              </a:ext>
            </a:extLst>
          </p:cNvPr>
          <p:cNvGrpSpPr/>
          <p:nvPr/>
        </p:nvGrpSpPr>
        <p:grpSpPr>
          <a:xfrm>
            <a:off x="3661959" y="2737879"/>
            <a:ext cx="1718137" cy="770770"/>
            <a:chOff x="7676038" y="4540628"/>
            <a:chExt cx="1718137" cy="770770"/>
          </a:xfrm>
        </p:grpSpPr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3E4FE105-56D2-40E4-B4E8-33A839684219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93B601DF-EF11-4DFB-B707-9A6D75CFC949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BAC6C9F8-1D0D-4C31-9EBE-373587935A0B}"/>
                </a:ext>
              </a:extLst>
            </p:cNvPr>
            <p:cNvSpPr/>
            <p:nvPr/>
          </p:nvSpPr>
          <p:spPr>
            <a:xfrm>
              <a:off x="8440495" y="4560970"/>
              <a:ext cx="737702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8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DA023247-EBFC-43F1-BCFB-26A2E798038D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C156524A-2659-4D6A-BED5-3D6409F87AF9}"/>
                </a:ext>
              </a:extLst>
            </p:cNvPr>
            <p:cNvSpPr/>
            <p:nvPr/>
          </p:nvSpPr>
          <p:spPr>
            <a:xfrm>
              <a:off x="8261232" y="4911288"/>
              <a:ext cx="10502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8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83" name="Retângulo 82">
            <a:extLst>
              <a:ext uri="{FF2B5EF4-FFF2-40B4-BE49-F238E27FC236}">
                <a16:creationId xmlns:a16="http://schemas.microsoft.com/office/drawing/2014/main" id="{3103D70B-5BD1-4AB1-AEDC-AC34D31D4694}"/>
              </a:ext>
            </a:extLst>
          </p:cNvPr>
          <p:cNvSpPr/>
          <p:nvPr/>
        </p:nvSpPr>
        <p:spPr>
          <a:xfrm>
            <a:off x="5210978" y="2878333"/>
            <a:ext cx="172835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×2</a:t>
            </a:r>
            <a:endParaRPr lang="pt-BR" sz="2000" dirty="0"/>
          </a:p>
        </p:txBody>
      </p: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447DCBDB-ACBB-4711-91D7-4A758B7FA1BE}"/>
              </a:ext>
            </a:extLst>
          </p:cNvPr>
          <p:cNvGrpSpPr/>
          <p:nvPr/>
        </p:nvGrpSpPr>
        <p:grpSpPr>
          <a:xfrm>
            <a:off x="3653064" y="3396441"/>
            <a:ext cx="1718137" cy="770770"/>
            <a:chOff x="7676038" y="4540628"/>
            <a:chExt cx="1718137" cy="770770"/>
          </a:xfrm>
        </p:grpSpPr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45849D1A-CD4E-444B-B190-A80346E915FD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35964859-8B5C-4CCD-BCC9-21D4A4C3DD3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C0901E3B-6FFB-44A1-A664-8BEAF5D27230}"/>
                </a:ext>
              </a:extLst>
            </p:cNvPr>
            <p:cNvSpPr/>
            <p:nvPr/>
          </p:nvSpPr>
          <p:spPr>
            <a:xfrm>
              <a:off x="8413861" y="4560970"/>
              <a:ext cx="822661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12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3C3255FA-51E9-4305-A6FB-5E575F36036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E08B2F7B-767D-4B4A-9295-DA3504B402D3}"/>
                </a:ext>
              </a:extLst>
            </p:cNvPr>
            <p:cNvSpPr/>
            <p:nvPr/>
          </p:nvSpPr>
          <p:spPr>
            <a:xfrm>
              <a:off x="8216842" y="4911288"/>
              <a:ext cx="11352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12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D3845246-A240-46AA-80CD-DB8229F7C686}"/>
              </a:ext>
            </a:extLst>
          </p:cNvPr>
          <p:cNvSpPr/>
          <p:nvPr/>
        </p:nvSpPr>
        <p:spPr>
          <a:xfrm>
            <a:off x="5202083" y="3536895"/>
            <a:ext cx="172835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×2</a:t>
            </a:r>
            <a:endParaRPr lang="pt-BR" sz="2000" dirty="0"/>
          </a:p>
        </p:txBody>
      </p:sp>
      <p:sp>
        <p:nvSpPr>
          <p:cNvPr id="92" name="Forma Livre: Forma 91">
            <a:extLst>
              <a:ext uri="{FF2B5EF4-FFF2-40B4-BE49-F238E27FC236}">
                <a16:creationId xmlns:a16="http://schemas.microsoft.com/office/drawing/2014/main" id="{DB94941B-2364-485F-BC08-9EA7D78C77F5}"/>
              </a:ext>
            </a:extLst>
          </p:cNvPr>
          <p:cNvSpPr/>
          <p:nvPr/>
        </p:nvSpPr>
        <p:spPr>
          <a:xfrm flipV="1">
            <a:off x="6928606" y="3152996"/>
            <a:ext cx="2467725" cy="1848827"/>
          </a:xfrm>
          <a:custGeom>
            <a:avLst/>
            <a:gdLst>
              <a:gd name="connsiteX0" fmla="*/ 1207363 w 1207363"/>
              <a:gd name="connsiteY0" fmla="*/ 0 h 1171853"/>
              <a:gd name="connsiteX1" fmla="*/ 754602 w 1207363"/>
              <a:gd name="connsiteY1" fmla="*/ 408373 h 1171853"/>
              <a:gd name="connsiteX2" fmla="*/ 0 w 1207363"/>
              <a:gd name="connsiteY2" fmla="*/ 1171853 h 117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7363" h="1171853">
                <a:moveTo>
                  <a:pt x="1207363" y="0"/>
                </a:moveTo>
                <a:cubicBezTo>
                  <a:pt x="1081596" y="106532"/>
                  <a:pt x="955829" y="213064"/>
                  <a:pt x="754602" y="408373"/>
                </a:cubicBezTo>
                <a:cubicBezTo>
                  <a:pt x="553375" y="603682"/>
                  <a:pt x="276687" y="887767"/>
                  <a:pt x="0" y="1171853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285EF43F-7B39-49A4-9874-0CB51FA96D6A}"/>
              </a:ext>
            </a:extLst>
          </p:cNvPr>
          <p:cNvCxnSpPr>
            <a:cxnSpLocks/>
          </p:cNvCxnSpPr>
          <p:nvPr/>
        </p:nvCxnSpPr>
        <p:spPr>
          <a:xfrm>
            <a:off x="753305" y="4986437"/>
            <a:ext cx="4819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08800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207363" y="4700273"/>
            <a:ext cx="17045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5010763"/>
            <a:ext cx="0" cy="31034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p(2)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p(2)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2008883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×(-2)</a:t>
            </a:r>
            <a:endParaRPr lang="pt-BR" sz="2000" dirty="0"/>
          </a:p>
        </p:txBody>
      </p: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D65B367B-21FE-4525-85BC-90D0788338A2}"/>
              </a:ext>
            </a:extLst>
          </p:cNvPr>
          <p:cNvGrpSpPr/>
          <p:nvPr/>
        </p:nvGrpSpPr>
        <p:grpSpPr>
          <a:xfrm>
            <a:off x="3661959" y="2737879"/>
            <a:ext cx="1718137" cy="770770"/>
            <a:chOff x="7676038" y="4540628"/>
            <a:chExt cx="1718137" cy="770770"/>
          </a:xfrm>
        </p:grpSpPr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3E4FE105-56D2-40E4-B4E8-33A839684219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93B601DF-EF11-4DFB-B707-9A6D75CFC949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BAC6C9F8-1D0D-4C31-9EBE-373587935A0B}"/>
                </a:ext>
              </a:extLst>
            </p:cNvPr>
            <p:cNvSpPr/>
            <p:nvPr/>
          </p:nvSpPr>
          <p:spPr>
            <a:xfrm>
              <a:off x="8440495" y="4560970"/>
              <a:ext cx="737702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p(8) </a:t>
              </a:r>
            </a:p>
          </p:txBody>
        </p: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DA023247-EBFC-43F1-BCFB-26A2E798038D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C156524A-2659-4D6A-BED5-3D6409F87AF9}"/>
                </a:ext>
              </a:extLst>
            </p:cNvPr>
            <p:cNvSpPr/>
            <p:nvPr/>
          </p:nvSpPr>
          <p:spPr>
            <a:xfrm>
              <a:off x="8261232" y="4911288"/>
              <a:ext cx="10502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p(8) </a:t>
              </a:r>
            </a:p>
          </p:txBody>
        </p:sp>
      </p:grpSp>
      <p:sp>
        <p:nvSpPr>
          <p:cNvPr id="83" name="Retângulo 82">
            <a:extLst>
              <a:ext uri="{FF2B5EF4-FFF2-40B4-BE49-F238E27FC236}">
                <a16:creationId xmlns:a16="http://schemas.microsoft.com/office/drawing/2014/main" id="{3103D70B-5BD1-4AB1-AEDC-AC34D31D4694}"/>
              </a:ext>
            </a:extLst>
          </p:cNvPr>
          <p:cNvSpPr/>
          <p:nvPr/>
        </p:nvSpPr>
        <p:spPr>
          <a:xfrm>
            <a:off x="5210978" y="2878333"/>
            <a:ext cx="172835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×2</a:t>
            </a:r>
            <a:endParaRPr lang="pt-BR" sz="2000" dirty="0"/>
          </a:p>
        </p:txBody>
      </p: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447DCBDB-ACBB-4711-91D7-4A758B7FA1BE}"/>
              </a:ext>
            </a:extLst>
          </p:cNvPr>
          <p:cNvGrpSpPr/>
          <p:nvPr/>
        </p:nvGrpSpPr>
        <p:grpSpPr>
          <a:xfrm>
            <a:off x="3653064" y="3396441"/>
            <a:ext cx="1718137" cy="770770"/>
            <a:chOff x="7676038" y="4540628"/>
            <a:chExt cx="1718137" cy="770770"/>
          </a:xfrm>
        </p:grpSpPr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45849D1A-CD4E-444B-B190-A80346E915FD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35964859-8B5C-4CCD-BCC9-21D4A4C3DD3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C0901E3B-6FFB-44A1-A664-8BEAF5D27230}"/>
                </a:ext>
              </a:extLst>
            </p:cNvPr>
            <p:cNvSpPr/>
            <p:nvPr/>
          </p:nvSpPr>
          <p:spPr>
            <a:xfrm>
              <a:off x="8413861" y="4560970"/>
              <a:ext cx="822661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p(12) </a:t>
              </a:r>
            </a:p>
          </p:txBody>
        </p: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3C3255FA-51E9-4305-A6FB-5E575F36036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E08B2F7B-767D-4B4A-9295-DA3504B402D3}"/>
                </a:ext>
              </a:extLst>
            </p:cNvPr>
            <p:cNvSpPr/>
            <p:nvPr/>
          </p:nvSpPr>
          <p:spPr>
            <a:xfrm>
              <a:off x="8216842" y="4911288"/>
              <a:ext cx="11352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p(12) </a:t>
              </a:r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D3845246-A240-46AA-80CD-DB8229F7C686}"/>
              </a:ext>
            </a:extLst>
          </p:cNvPr>
          <p:cNvSpPr/>
          <p:nvPr/>
        </p:nvSpPr>
        <p:spPr>
          <a:xfrm>
            <a:off x="5202083" y="3536895"/>
            <a:ext cx="172835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×2</a:t>
            </a:r>
            <a:endParaRPr lang="pt-BR" sz="2000" dirty="0"/>
          </a:p>
        </p:txBody>
      </p: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285EF43F-7B39-49A4-9874-0CB51FA96D6A}"/>
              </a:ext>
            </a:extLst>
          </p:cNvPr>
          <p:cNvCxnSpPr>
            <a:cxnSpLocks/>
          </p:cNvCxnSpPr>
          <p:nvPr/>
        </p:nvCxnSpPr>
        <p:spPr>
          <a:xfrm>
            <a:off x="753305" y="4986437"/>
            <a:ext cx="4819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E1894313-0DA2-48F2-A52F-F16F2EDDE4F2}"/>
              </a:ext>
            </a:extLst>
          </p:cNvPr>
          <p:cNvGrpSpPr/>
          <p:nvPr/>
        </p:nvGrpSpPr>
        <p:grpSpPr>
          <a:xfrm>
            <a:off x="3644001" y="4025277"/>
            <a:ext cx="1718137" cy="769441"/>
            <a:chOff x="7676038" y="4540628"/>
            <a:chExt cx="1718137" cy="769441"/>
          </a:xfrm>
        </p:grpSpPr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54FC6204-B114-4612-88C9-FFE26C6749E5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6D6110E4-BC86-481A-AC40-D6CC36DC1CFF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id="{94FEA89E-3EB5-4C68-AB21-D111D935DEBD}"/>
                </a:ext>
              </a:extLst>
            </p:cNvPr>
            <p:cNvSpPr/>
            <p:nvPr/>
          </p:nvSpPr>
          <p:spPr>
            <a:xfrm>
              <a:off x="8387227" y="4560970"/>
              <a:ext cx="84189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</a:t>
              </a:r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16</a:t>
              </a:r>
              <a:r>
                <a:rPr lang="pt-BR" sz="2000" dirty="0">
                  <a:latin typeface="Arvo" panose="02000000000000000000" pitchFamily="2" charset="0"/>
                </a:rPr>
                <a:t>) </a:t>
              </a:r>
            </a:p>
          </p:txBody>
        </p: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F9C2C88C-5875-4F85-A573-56836C55E16C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tângulo 98">
              <a:extLst>
                <a:ext uri="{FF2B5EF4-FFF2-40B4-BE49-F238E27FC236}">
                  <a16:creationId xmlns:a16="http://schemas.microsoft.com/office/drawing/2014/main" id="{574F3A5B-3B7A-440B-B3F5-F71E24BBC0FF}"/>
                </a:ext>
              </a:extLst>
            </p:cNvPr>
            <p:cNvSpPr/>
            <p:nvPr/>
          </p:nvSpPr>
          <p:spPr>
            <a:xfrm>
              <a:off x="8261232" y="4911288"/>
              <a:ext cx="1059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Arvo" panose="02000000000000000000" pitchFamily="2" charset="0"/>
                </a:rPr>
                <a:t>1 - p(</a:t>
              </a:r>
              <a:r>
                <a:rPr lang="pt-BR" dirty="0">
                  <a:solidFill>
                    <a:srgbClr val="FF0000"/>
                  </a:solidFill>
                  <a:latin typeface="Arvo" panose="02000000000000000000" pitchFamily="2" charset="0"/>
                </a:rPr>
                <a:t>16</a:t>
              </a:r>
              <a:r>
                <a:rPr lang="pt-BR" dirty="0">
                  <a:latin typeface="Arvo" panose="02000000000000000000" pitchFamily="2" charset="0"/>
                </a:rPr>
                <a:t>) </a:t>
              </a:r>
            </a:p>
          </p:txBody>
        </p:sp>
      </p:grpSp>
      <p:sp>
        <p:nvSpPr>
          <p:cNvPr id="100" name="Retângulo 99">
            <a:extLst>
              <a:ext uri="{FF2B5EF4-FFF2-40B4-BE49-F238E27FC236}">
                <a16:creationId xmlns:a16="http://schemas.microsoft.com/office/drawing/2014/main" id="{0AC0EFC3-5CC6-4E28-BA82-80226AA2EF59}"/>
              </a:ext>
            </a:extLst>
          </p:cNvPr>
          <p:cNvSpPr/>
          <p:nvPr/>
        </p:nvSpPr>
        <p:spPr>
          <a:xfrm>
            <a:off x="5193020" y="4165731"/>
            <a:ext cx="2084225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×(-2)</a:t>
            </a:r>
            <a:endParaRPr lang="pt-BR" sz="2000" dirty="0"/>
          </a:p>
        </p:txBody>
      </p:sp>
      <p:sp>
        <p:nvSpPr>
          <p:cNvPr id="92" name="Forma Livre: Forma 91">
            <a:extLst>
              <a:ext uri="{FF2B5EF4-FFF2-40B4-BE49-F238E27FC236}">
                <a16:creationId xmlns:a16="http://schemas.microsoft.com/office/drawing/2014/main" id="{CA8B0318-3C87-43D8-8C2F-049CDCF36C61}"/>
              </a:ext>
            </a:extLst>
          </p:cNvPr>
          <p:cNvSpPr/>
          <p:nvPr/>
        </p:nvSpPr>
        <p:spPr>
          <a:xfrm flipV="1">
            <a:off x="7219861" y="4445729"/>
            <a:ext cx="813319" cy="565034"/>
          </a:xfrm>
          <a:custGeom>
            <a:avLst/>
            <a:gdLst>
              <a:gd name="connsiteX0" fmla="*/ 1207363 w 1207363"/>
              <a:gd name="connsiteY0" fmla="*/ 0 h 1171853"/>
              <a:gd name="connsiteX1" fmla="*/ 754602 w 1207363"/>
              <a:gd name="connsiteY1" fmla="*/ 408373 h 1171853"/>
              <a:gd name="connsiteX2" fmla="*/ 0 w 1207363"/>
              <a:gd name="connsiteY2" fmla="*/ 1171853 h 117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7363" h="1171853">
                <a:moveTo>
                  <a:pt x="1207363" y="0"/>
                </a:moveTo>
                <a:cubicBezTo>
                  <a:pt x="1081596" y="106532"/>
                  <a:pt x="955829" y="213064"/>
                  <a:pt x="754602" y="408373"/>
                </a:cubicBezTo>
                <a:cubicBezTo>
                  <a:pt x="553375" y="603682"/>
                  <a:pt x="276687" y="887767"/>
                  <a:pt x="0" y="1171853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aixaDeTexto 102">
                <a:extLst>
                  <a:ext uri="{FF2B5EF4-FFF2-40B4-BE49-F238E27FC236}">
                    <a16:creationId xmlns:a16="http://schemas.microsoft.com/office/drawing/2014/main" id="{7359A1C8-062B-4888-80B4-0DBBF311D639}"/>
                  </a:ext>
                </a:extLst>
              </p:cNvPr>
              <p:cNvSpPr txBox="1"/>
              <p:nvPr/>
            </p:nvSpPr>
            <p:spPr>
              <a:xfrm>
                <a:off x="4420344" y="4926551"/>
                <a:ext cx="4588172" cy="13255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  −0.5   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0.5(1−0.5)+0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pt-BR" sz="2800" b="0" dirty="0">
                  <a:latin typeface="Arvo" panose="02000000000000000000" pitchFamily="2" charset="0"/>
                </a:endParaRPr>
              </a:p>
              <a:p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103" name="CaixaDeTexto 102">
                <a:extLst>
                  <a:ext uri="{FF2B5EF4-FFF2-40B4-BE49-F238E27FC236}">
                    <a16:creationId xmlns:a16="http://schemas.microsoft.com/office/drawing/2014/main" id="{7359A1C8-062B-4888-80B4-0DBBF311D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344" y="4926551"/>
                <a:ext cx="4588172" cy="13255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74514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207363" y="4700273"/>
            <a:ext cx="17045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986437"/>
            <a:ext cx="0" cy="33466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742758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7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5"/>
            <a:ext cx="0" cy="5975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1718137" cy="770770"/>
            <a:chOff x="7676038" y="4540628"/>
            <a:chExt cx="1718137" cy="770770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EA46158-D809-4E70-A897-70FE229F1287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p(2) 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98713A6-9990-48F2-A2EF-B23D54AF850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270495E-4EBA-421D-AAEC-33C971237ABF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p(2) </a:t>
              </a: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8DE29E-BDB3-4F4D-B1A8-B969457CDB64}"/>
              </a:ext>
            </a:extLst>
          </p:cNvPr>
          <p:cNvSpPr/>
          <p:nvPr/>
        </p:nvSpPr>
        <p:spPr>
          <a:xfrm>
            <a:off x="5210978" y="2155907"/>
            <a:ext cx="2710999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×(-2) = -0.6</a:t>
            </a:r>
            <a:endParaRPr lang="pt-BR" sz="2000" dirty="0">
              <a:latin typeface="Arvo" panose="02000000000000000000" pitchFamily="2" charset="0"/>
            </a:endParaRPr>
          </a:p>
        </p:txBody>
      </p: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D65B367B-21FE-4525-85BC-90D0788338A2}"/>
              </a:ext>
            </a:extLst>
          </p:cNvPr>
          <p:cNvGrpSpPr/>
          <p:nvPr/>
        </p:nvGrpSpPr>
        <p:grpSpPr>
          <a:xfrm>
            <a:off x="3661959" y="2737879"/>
            <a:ext cx="1718137" cy="770770"/>
            <a:chOff x="7676038" y="4540628"/>
            <a:chExt cx="1718137" cy="770770"/>
          </a:xfrm>
        </p:grpSpPr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3E4FE105-56D2-40E4-B4E8-33A839684219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93B601DF-EF11-4DFB-B707-9A6D75CFC949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BAC6C9F8-1D0D-4C31-9EBE-373587935A0B}"/>
                </a:ext>
              </a:extLst>
            </p:cNvPr>
            <p:cNvSpPr/>
            <p:nvPr/>
          </p:nvSpPr>
          <p:spPr>
            <a:xfrm>
              <a:off x="8440495" y="4560970"/>
              <a:ext cx="737702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p(8) </a:t>
              </a:r>
            </a:p>
          </p:txBody>
        </p: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DA023247-EBFC-43F1-BCFB-26A2E798038D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C156524A-2659-4D6A-BED5-3D6409F87AF9}"/>
                </a:ext>
              </a:extLst>
            </p:cNvPr>
            <p:cNvSpPr/>
            <p:nvPr/>
          </p:nvSpPr>
          <p:spPr>
            <a:xfrm>
              <a:off x="8261232" y="4911288"/>
              <a:ext cx="10502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p(8) </a:t>
              </a:r>
            </a:p>
          </p:txBody>
        </p:sp>
      </p:grpSp>
      <p:sp>
        <p:nvSpPr>
          <p:cNvPr id="83" name="Retângulo 82">
            <a:extLst>
              <a:ext uri="{FF2B5EF4-FFF2-40B4-BE49-F238E27FC236}">
                <a16:creationId xmlns:a16="http://schemas.microsoft.com/office/drawing/2014/main" id="{3103D70B-5BD1-4AB1-AEDC-AC34D31D4694}"/>
              </a:ext>
            </a:extLst>
          </p:cNvPr>
          <p:cNvSpPr/>
          <p:nvPr/>
        </p:nvSpPr>
        <p:spPr>
          <a:xfrm>
            <a:off x="5210978" y="2878333"/>
            <a:ext cx="2324675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×2 = 0.6</a:t>
            </a:r>
            <a:endParaRPr lang="pt-BR" sz="2000" dirty="0">
              <a:latin typeface="Arvo" panose="02000000000000000000" pitchFamily="2" charset="0"/>
            </a:endParaRPr>
          </a:p>
        </p:txBody>
      </p: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447DCBDB-ACBB-4711-91D7-4A758B7FA1BE}"/>
              </a:ext>
            </a:extLst>
          </p:cNvPr>
          <p:cNvGrpSpPr/>
          <p:nvPr/>
        </p:nvGrpSpPr>
        <p:grpSpPr>
          <a:xfrm>
            <a:off x="3653064" y="3396441"/>
            <a:ext cx="1718137" cy="770770"/>
            <a:chOff x="7676038" y="4540628"/>
            <a:chExt cx="1718137" cy="770770"/>
          </a:xfrm>
        </p:grpSpPr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45849D1A-CD4E-444B-B190-A80346E915FD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35964859-8B5C-4CCD-BCC9-21D4A4C3DD38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C0901E3B-6FFB-44A1-A664-8BEAF5D27230}"/>
                </a:ext>
              </a:extLst>
            </p:cNvPr>
            <p:cNvSpPr/>
            <p:nvPr/>
          </p:nvSpPr>
          <p:spPr>
            <a:xfrm>
              <a:off x="8413861" y="4560970"/>
              <a:ext cx="822661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p(12) </a:t>
              </a:r>
            </a:p>
          </p:txBody>
        </p: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3C3255FA-51E9-4305-A6FB-5E575F360367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E08B2F7B-767D-4B4A-9295-DA3504B402D3}"/>
                </a:ext>
              </a:extLst>
            </p:cNvPr>
            <p:cNvSpPr/>
            <p:nvPr/>
          </p:nvSpPr>
          <p:spPr>
            <a:xfrm>
              <a:off x="8216842" y="4911288"/>
              <a:ext cx="11352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p(12) </a:t>
              </a:r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D3845246-A240-46AA-80CD-DB8229F7C686}"/>
              </a:ext>
            </a:extLst>
          </p:cNvPr>
          <p:cNvSpPr/>
          <p:nvPr/>
        </p:nvSpPr>
        <p:spPr>
          <a:xfrm>
            <a:off x="5202083" y="3536895"/>
            <a:ext cx="2324675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×2 = 0.6</a:t>
            </a:r>
            <a:endParaRPr lang="pt-BR" sz="2000" dirty="0">
              <a:latin typeface="Arvo" panose="02000000000000000000" pitchFamily="2" charset="0"/>
            </a:endParaRPr>
          </a:p>
        </p:txBody>
      </p: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285EF43F-7B39-49A4-9874-0CB51FA96D6A}"/>
              </a:ext>
            </a:extLst>
          </p:cNvPr>
          <p:cNvCxnSpPr>
            <a:cxnSpLocks/>
          </p:cNvCxnSpPr>
          <p:nvPr/>
        </p:nvCxnSpPr>
        <p:spPr>
          <a:xfrm>
            <a:off x="753305" y="4986437"/>
            <a:ext cx="4819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ângulo 99">
            <a:extLst>
              <a:ext uri="{FF2B5EF4-FFF2-40B4-BE49-F238E27FC236}">
                <a16:creationId xmlns:a16="http://schemas.microsoft.com/office/drawing/2014/main" id="{0AC0EFC3-5CC6-4E28-BA82-80226AA2EF59}"/>
              </a:ext>
            </a:extLst>
          </p:cNvPr>
          <p:cNvSpPr/>
          <p:nvPr/>
        </p:nvSpPr>
        <p:spPr>
          <a:xfrm>
            <a:off x="5193020" y="4165731"/>
            <a:ext cx="269016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0.0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×(-2) = -0.6</a:t>
            </a:r>
            <a:endParaRPr lang="pt-BR" sz="2000" dirty="0">
              <a:latin typeface="Arvo" panose="02000000000000000000" pitchFamily="2" charset="0"/>
            </a:endParaRPr>
          </a:p>
        </p:txBody>
      </p: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ED4C9101-D518-4CA4-9D9D-06E10D97DBBA}"/>
              </a:ext>
            </a:extLst>
          </p:cNvPr>
          <p:cNvGrpSpPr/>
          <p:nvPr/>
        </p:nvGrpSpPr>
        <p:grpSpPr>
          <a:xfrm>
            <a:off x="3644001" y="4025277"/>
            <a:ext cx="1718137" cy="769441"/>
            <a:chOff x="7676038" y="4540628"/>
            <a:chExt cx="1718137" cy="769441"/>
          </a:xfrm>
        </p:grpSpPr>
        <p:sp>
          <p:nvSpPr>
            <p:cNvPr id="104" name="Retângulo 103">
              <a:extLst>
                <a:ext uri="{FF2B5EF4-FFF2-40B4-BE49-F238E27FC236}">
                  <a16:creationId xmlns:a16="http://schemas.microsoft.com/office/drawing/2014/main" id="{5E485709-E5F5-473E-81FE-60581C4F88A6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05" name="Retângulo 104">
              <a:extLst>
                <a:ext uri="{FF2B5EF4-FFF2-40B4-BE49-F238E27FC236}">
                  <a16:creationId xmlns:a16="http://schemas.microsoft.com/office/drawing/2014/main" id="{AF00C961-6503-4587-894C-E5FED65D2E7A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</a:p>
          </p:txBody>
        </p:sp>
        <p:sp>
          <p:nvSpPr>
            <p:cNvPr id="106" name="Retângulo 105">
              <a:extLst>
                <a:ext uri="{FF2B5EF4-FFF2-40B4-BE49-F238E27FC236}">
                  <a16:creationId xmlns:a16="http://schemas.microsoft.com/office/drawing/2014/main" id="{A0DA4D31-CEF6-417A-B884-ABC52ED1F4DC}"/>
                </a:ext>
              </a:extLst>
            </p:cNvPr>
            <p:cNvSpPr/>
            <p:nvPr/>
          </p:nvSpPr>
          <p:spPr>
            <a:xfrm>
              <a:off x="8387227" y="4560970"/>
              <a:ext cx="84189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p(16) </a:t>
              </a:r>
            </a:p>
          </p:txBody>
        </p:sp>
        <p:cxnSp>
          <p:nvCxnSpPr>
            <p:cNvPr id="107" name="Conector reto 106">
              <a:extLst>
                <a:ext uri="{FF2B5EF4-FFF2-40B4-BE49-F238E27FC236}">
                  <a16:creationId xmlns:a16="http://schemas.microsoft.com/office/drawing/2014/main" id="{0BD7E9A5-877F-4263-BB47-A603700FB7EB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tângulo 107">
              <a:extLst>
                <a:ext uri="{FF2B5EF4-FFF2-40B4-BE49-F238E27FC236}">
                  <a16:creationId xmlns:a16="http://schemas.microsoft.com/office/drawing/2014/main" id="{0603BD3E-3770-4CAF-8038-ECFE661FBF43}"/>
                </a:ext>
              </a:extLst>
            </p:cNvPr>
            <p:cNvSpPr/>
            <p:nvPr/>
          </p:nvSpPr>
          <p:spPr>
            <a:xfrm>
              <a:off x="8261232" y="4911288"/>
              <a:ext cx="1059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Arvo" panose="02000000000000000000" pitchFamily="2" charset="0"/>
                </a:rPr>
                <a:t>1 - p(16)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5866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316262"/>
              </p:ext>
            </p:extLst>
          </p:nvPr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EC39FB5-54D2-41BF-9E18-4AFCB98E7A1C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0481B04-9660-41B2-BE9D-4D91BA7022D8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C98AB619-EA3D-47D1-A9B7-B1C4A247A04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6AD88488-0BCC-4357-BD68-724D158942DC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7490D465-0035-495C-86CC-9A83A6FD0A7E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A8BC49B3-0AFF-4FA3-A4CC-EF4E73F9FE1D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26BABAB-77CF-4B1B-9F0A-18BC1BF1A4EC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550A78D-1AD1-48D9-9FC4-805915B97CA4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379D0DE8-910D-43A0-963D-E310B08D6F96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AD59A941-71D5-4BCA-9F09-33AA88BB7CF4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/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BR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764F90FD-BB63-4D3A-A29C-712483CC4D58}"/>
              </a:ext>
            </a:extLst>
          </p:cNvPr>
          <p:cNvSpPr/>
          <p:nvPr/>
        </p:nvSpPr>
        <p:spPr>
          <a:xfrm>
            <a:off x="5628443" y="2760456"/>
            <a:ext cx="1926454" cy="1194555"/>
          </a:xfrm>
          <a:custGeom>
            <a:avLst/>
            <a:gdLst>
              <a:gd name="connsiteX0" fmla="*/ 0 w 1926454"/>
              <a:gd name="connsiteY0" fmla="*/ 1190107 h 1194555"/>
              <a:gd name="connsiteX1" fmla="*/ 781235 w 1926454"/>
              <a:gd name="connsiteY1" fmla="*/ 1039187 h 1194555"/>
              <a:gd name="connsiteX2" fmla="*/ 1473693 w 1926454"/>
              <a:gd name="connsiteY2" fmla="*/ 169175 h 1194555"/>
              <a:gd name="connsiteX3" fmla="*/ 1926454 w 1926454"/>
              <a:gd name="connsiteY3" fmla="*/ 499 h 119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6454" h="1194555">
                <a:moveTo>
                  <a:pt x="0" y="1190107"/>
                </a:moveTo>
                <a:cubicBezTo>
                  <a:pt x="267810" y="1199724"/>
                  <a:pt x="535620" y="1209342"/>
                  <a:pt x="781235" y="1039187"/>
                </a:cubicBezTo>
                <a:cubicBezTo>
                  <a:pt x="1026850" y="869032"/>
                  <a:pt x="1282823" y="342290"/>
                  <a:pt x="1473693" y="169175"/>
                </a:cubicBezTo>
                <a:cubicBezTo>
                  <a:pt x="1664563" y="-3940"/>
                  <a:pt x="1795508" y="-1721"/>
                  <a:pt x="1926454" y="49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/>
              <p:nvPr/>
            </p:nvSpPr>
            <p:spPr>
              <a:xfrm>
                <a:off x="7548103" y="2015188"/>
                <a:ext cx="3463449" cy="1490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4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103" y="2015188"/>
                <a:ext cx="3463449" cy="14905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4FC55E03-8B01-429B-9A0B-DD26C0973433}"/>
              </a:ext>
            </a:extLst>
          </p:cNvPr>
          <p:cNvSpPr/>
          <p:nvPr/>
        </p:nvSpPr>
        <p:spPr>
          <a:xfrm>
            <a:off x="7618141" y="3429000"/>
            <a:ext cx="370325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RMSE</a:t>
            </a:r>
            <a:br>
              <a:rPr lang="pt-BR" sz="2800" dirty="0">
                <a:latin typeface="Arvo" panose="02000000000000000000" pitchFamily="2" charset="0"/>
              </a:rPr>
            </a:br>
            <a:r>
              <a:rPr lang="pt-BR" sz="2800" dirty="0">
                <a:latin typeface="Arvo" panose="02000000000000000000" pitchFamily="2" charset="0"/>
              </a:rPr>
              <a:t>Regressão Normal</a:t>
            </a:r>
          </a:p>
          <a:p>
            <a:r>
              <a:rPr lang="pt-BR" sz="2800" dirty="0">
                <a:latin typeface="Arvo" panose="02000000000000000000" pitchFamily="2" charset="0"/>
              </a:rPr>
              <a:t>Mínimos quadrados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24929202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31772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876828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264043" y="4513839"/>
            <a:ext cx="59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337352" y="522316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208098" y="447366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Curou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 flipV="1">
            <a:off x="1207363" y="4390424"/>
            <a:ext cx="852937" cy="800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2DAEBE-74D6-4F51-BC80-EF0627A26063}"/>
              </a:ext>
            </a:extLst>
          </p:cNvPr>
          <p:cNvGrpSpPr/>
          <p:nvPr/>
        </p:nvGrpSpPr>
        <p:grpSpPr>
          <a:xfrm>
            <a:off x="3661959" y="195883"/>
            <a:ext cx="1718137" cy="770770"/>
            <a:chOff x="7676038" y="4540628"/>
            <a:chExt cx="1718137" cy="77077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16CE6A3C-9893-4598-BD3F-13DFA2570ADE}"/>
                </a:ext>
              </a:extLst>
            </p:cNvPr>
            <p:cNvSpPr/>
            <p:nvPr/>
          </p:nvSpPr>
          <p:spPr>
            <a:xfrm>
              <a:off x="7676038" y="4692719"/>
              <a:ext cx="572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log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F41BECB-FFDE-4EE6-9802-0E64C45A4A8B}"/>
                </a:ext>
              </a:extLst>
            </p:cNvPr>
            <p:cNvSpPr/>
            <p:nvPr/>
          </p:nvSpPr>
          <p:spPr>
            <a:xfrm>
              <a:off x="8071377" y="4540628"/>
              <a:ext cx="13227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400" dirty="0">
                  <a:latin typeface="Arvo" panose="02000000000000000000" pitchFamily="2" charset="0"/>
                </a:rPr>
                <a:t>(      )</a:t>
              </a:r>
              <a:endParaRPr lang="pt-BR" sz="4400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339122-B187-485B-A078-74206CC685C3}"/>
                </a:ext>
              </a:extLst>
            </p:cNvPr>
            <p:cNvSpPr/>
            <p:nvPr/>
          </p:nvSpPr>
          <p:spPr>
            <a:xfrm>
              <a:off x="8440495" y="4560970"/>
              <a:ext cx="7136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p(x) 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4AC99A-3388-4AD0-B756-0AEDC73F074E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91" y="4934446"/>
              <a:ext cx="7771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A7CBA77-A0E7-4712-AD97-A6CCAA36843A}"/>
                </a:ext>
              </a:extLst>
            </p:cNvPr>
            <p:cNvSpPr/>
            <p:nvPr/>
          </p:nvSpPr>
          <p:spPr>
            <a:xfrm>
              <a:off x="8261232" y="4911288"/>
              <a:ext cx="10262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1 - p(x) </a:t>
              </a:r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DC336D-A538-4DD9-920F-5782F8C64BC7}"/>
              </a:ext>
            </a:extLst>
          </p:cNvPr>
          <p:cNvSpPr/>
          <p:nvPr/>
        </p:nvSpPr>
        <p:spPr>
          <a:xfrm>
            <a:off x="5208339" y="296453"/>
            <a:ext cx="970137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= </a:t>
            </a:r>
            <a:r>
              <a:rPr lang="pt-BR" sz="2800" dirty="0">
                <a:solidFill>
                  <a:srgbClr val="FF0000"/>
                </a:solidFill>
                <a:latin typeface="Arvo" panose="02000000000000000000" pitchFamily="2" charset="0"/>
              </a:rPr>
              <a:t>0.0</a:t>
            </a:r>
            <a:endParaRPr lang="pt-BR" sz="28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FAB129-1EDC-4B2E-9482-D6278C0654BE}"/>
              </a:ext>
            </a:extLst>
          </p:cNvPr>
          <p:cNvSpPr/>
          <p:nvPr/>
        </p:nvSpPr>
        <p:spPr>
          <a:xfrm>
            <a:off x="10047560" y="6111594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p(x) = </a:t>
            </a:r>
            <a:endParaRPr lang="pt-BR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5B56821-4AB5-49F1-B642-26E707E47FF1}"/>
              </a:ext>
            </a:extLst>
          </p:cNvPr>
          <p:cNvSpPr/>
          <p:nvPr/>
        </p:nvSpPr>
        <p:spPr>
          <a:xfrm>
            <a:off x="11246582" y="5917835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</a:t>
            </a:r>
            <a:endParaRPr lang="pt-BR" sz="20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76B11B6-9E0C-4CB9-8A37-8115513A960A}"/>
              </a:ext>
            </a:extLst>
          </p:cNvPr>
          <p:cNvCxnSpPr>
            <a:cxnSpLocks/>
          </p:cNvCxnSpPr>
          <p:nvPr/>
        </p:nvCxnSpPr>
        <p:spPr>
          <a:xfrm>
            <a:off x="10943225" y="6300883"/>
            <a:ext cx="867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57706E-9808-4312-873D-EE144B70602D}"/>
              </a:ext>
            </a:extLst>
          </p:cNvPr>
          <p:cNvSpPr/>
          <p:nvPr/>
        </p:nvSpPr>
        <p:spPr>
          <a:xfrm>
            <a:off x="10963977" y="6283300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1 + e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70323AB-EC98-43AB-ABEF-087E6D4843D4}"/>
              </a:ext>
            </a:extLst>
          </p:cNvPr>
          <p:cNvSpPr/>
          <p:nvPr/>
        </p:nvSpPr>
        <p:spPr>
          <a:xfrm>
            <a:off x="11441269" y="619508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-x</a:t>
            </a:r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31EDF5C8-C7E6-4130-AA2C-B27233D6B80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-0.5,0.5,0.5,-0.5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981BFA5-8A30-4B17-83B9-551312169C9D}"/>
              </a:ext>
            </a:extLst>
          </p:cNvPr>
          <p:cNvCxnSpPr>
            <a:cxnSpLocks/>
          </p:cNvCxnSpPr>
          <p:nvPr/>
        </p:nvCxnSpPr>
        <p:spPr>
          <a:xfrm flipV="1">
            <a:off x="1029802" y="4986437"/>
            <a:ext cx="0" cy="33466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D0FCB67-8D0F-43D2-A2D9-8438039ED087}"/>
              </a:ext>
            </a:extLst>
          </p:cNvPr>
          <p:cNvCxnSpPr>
            <a:cxnSpLocks/>
          </p:cNvCxnSpPr>
          <p:nvPr/>
        </p:nvCxnSpPr>
        <p:spPr>
          <a:xfrm flipV="1">
            <a:off x="2291909" y="4986437"/>
            <a:ext cx="0" cy="35390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2ABB52D-20AF-4118-A1E0-DB02E9C96B91}"/>
              </a:ext>
            </a:extLst>
          </p:cNvPr>
          <p:cNvCxnSpPr>
            <a:cxnSpLocks/>
          </p:cNvCxnSpPr>
          <p:nvPr/>
        </p:nvCxnSpPr>
        <p:spPr>
          <a:xfrm flipV="1">
            <a:off x="1519554" y="4094688"/>
            <a:ext cx="0" cy="30374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822DF59-1E33-4E70-B1D8-378170F4658F}"/>
              </a:ext>
            </a:extLst>
          </p:cNvPr>
          <p:cNvCxnSpPr>
            <a:cxnSpLocks/>
          </p:cNvCxnSpPr>
          <p:nvPr/>
        </p:nvCxnSpPr>
        <p:spPr>
          <a:xfrm flipV="1">
            <a:off x="1901292" y="4068057"/>
            <a:ext cx="0" cy="31791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82C60A6A-FCEE-4EAC-9BD4-D67F4EA4447D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97C0CB1-C386-4648-BDC1-926A563D7FB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36DCB9-61BB-45AE-9518-453BD46A01BE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607EC46-43BC-44F9-8175-3795B4CB0C0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2BA0B3C-B494-44F5-BB5C-81479C9B651F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0.5,0.5,-0.5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32FD4AC-6B5F-4589-ABDE-B5E9BBCE5764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6BB1240-5760-426E-A86B-7E1274476BDE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F0851C8-4BAD-4B1E-8D88-ACDFBA76854B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0.5,0.5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AC620A5-A8E8-4F7D-B7E0-707C9E7BBEB1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99DAD2F-7B39-4B94-94A7-B53540D489FE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/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4ED56291-5E41-4BCB-A40C-BD38B471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71" y="5991433"/>
                <a:ext cx="3278712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5E019A0-14AE-4746-876F-31A2F1E85C08}"/>
              </a:ext>
            </a:extLst>
          </p:cNvPr>
          <p:cNvGrpSpPr/>
          <p:nvPr/>
        </p:nvGrpSpPr>
        <p:grpSpPr>
          <a:xfrm>
            <a:off x="3661959" y="2015453"/>
            <a:ext cx="942887" cy="769441"/>
            <a:chOff x="7676038" y="4540628"/>
            <a:chExt cx="942887" cy="769441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7CC3D724-9397-4641-9729-B8365BE772F3}"/>
                </a:ext>
              </a:extLst>
            </p:cNvPr>
            <p:cNvSpPr/>
            <p:nvPr/>
          </p:nvSpPr>
          <p:spPr>
            <a:xfrm>
              <a:off x="7676038" y="4692719"/>
              <a:ext cx="9428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p(2)  = </a:t>
              </a:r>
              <a:endParaRPr lang="pt-BR" sz="20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C030B3FC-7594-49B6-89DB-E17396F6AF78}"/>
                </a:ext>
              </a:extLst>
            </p:cNvPr>
            <p:cNvSpPr/>
            <p:nvPr/>
          </p:nvSpPr>
          <p:spPr>
            <a:xfrm>
              <a:off x="8071377" y="4540628"/>
              <a:ext cx="18473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sz="4400" dirty="0"/>
            </a:p>
          </p:txBody>
        </p:sp>
      </p:grpSp>
      <p:sp>
        <p:nvSpPr>
          <p:cNvPr id="78" name="Retângulo 77">
            <a:extLst>
              <a:ext uri="{FF2B5EF4-FFF2-40B4-BE49-F238E27FC236}">
                <a16:creationId xmlns:a16="http://schemas.microsoft.com/office/drawing/2014/main" id="{3E4FE105-56D2-40E4-B4E8-33A839684219}"/>
              </a:ext>
            </a:extLst>
          </p:cNvPr>
          <p:cNvSpPr/>
          <p:nvPr/>
        </p:nvSpPr>
        <p:spPr>
          <a:xfrm>
            <a:off x="3661959" y="2889970"/>
            <a:ext cx="9653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p(8)  = 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45849D1A-CD4E-444B-B190-A80346E915FD}"/>
              </a:ext>
            </a:extLst>
          </p:cNvPr>
          <p:cNvSpPr/>
          <p:nvPr/>
        </p:nvSpPr>
        <p:spPr>
          <a:xfrm>
            <a:off x="3653064" y="3548532"/>
            <a:ext cx="9941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p(12) = 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285EF43F-7B39-49A4-9874-0CB51FA96D6A}"/>
              </a:ext>
            </a:extLst>
          </p:cNvPr>
          <p:cNvCxnSpPr>
            <a:cxnSpLocks/>
          </p:cNvCxnSpPr>
          <p:nvPr/>
        </p:nvCxnSpPr>
        <p:spPr>
          <a:xfrm>
            <a:off x="753305" y="4986437"/>
            <a:ext cx="4819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5E485709-E5F5-473E-81FE-60581C4F88A6}"/>
              </a:ext>
            </a:extLst>
          </p:cNvPr>
          <p:cNvSpPr/>
          <p:nvPr/>
        </p:nvSpPr>
        <p:spPr>
          <a:xfrm>
            <a:off x="3644001" y="4177368"/>
            <a:ext cx="1013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p(16) = 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7BE0E5A-39CE-4846-90FA-43B1D94D9A95}"/>
              </a:ext>
            </a:extLst>
          </p:cNvPr>
          <p:cNvGrpSpPr/>
          <p:nvPr/>
        </p:nvGrpSpPr>
        <p:grpSpPr>
          <a:xfrm>
            <a:off x="4502826" y="1982454"/>
            <a:ext cx="1110799" cy="765575"/>
            <a:chOff x="4608588" y="3433584"/>
            <a:chExt cx="1110799" cy="765575"/>
          </a:xfrm>
        </p:grpSpPr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id="{D9CECEE2-0520-4474-B056-DED4F38B835F}"/>
                </a:ext>
              </a:extLst>
            </p:cNvPr>
            <p:cNvSpPr/>
            <p:nvPr/>
          </p:nvSpPr>
          <p:spPr>
            <a:xfrm>
              <a:off x="4891193" y="3433584"/>
              <a:ext cx="34817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</a:t>
              </a:r>
              <a:endParaRPr lang="pt-BR" sz="2000" dirty="0"/>
            </a:p>
          </p:txBody>
        </p: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FA83A5F0-1FF4-40B2-8D99-717840AA289A}"/>
                </a:ext>
              </a:extLst>
            </p:cNvPr>
            <p:cNvCxnSpPr>
              <a:cxnSpLocks/>
            </p:cNvCxnSpPr>
            <p:nvPr/>
          </p:nvCxnSpPr>
          <p:spPr>
            <a:xfrm>
              <a:off x="4653099" y="3798876"/>
              <a:ext cx="967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tângulo 98">
              <a:extLst>
                <a:ext uri="{FF2B5EF4-FFF2-40B4-BE49-F238E27FC236}">
                  <a16:creationId xmlns:a16="http://schemas.microsoft.com/office/drawing/2014/main" id="{EB271920-1546-4BF1-AA76-2E910F3B5968}"/>
                </a:ext>
              </a:extLst>
            </p:cNvPr>
            <p:cNvSpPr/>
            <p:nvPr/>
          </p:nvSpPr>
          <p:spPr>
            <a:xfrm>
              <a:off x="4608588" y="3799049"/>
              <a:ext cx="7152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+ e</a:t>
              </a:r>
              <a:endParaRPr lang="pt-BR" sz="2000" dirty="0"/>
            </a:p>
          </p:txBody>
        </p:sp>
        <p:sp>
          <p:nvSpPr>
            <p:cNvPr id="101" name="Retângulo 100">
              <a:extLst>
                <a:ext uri="{FF2B5EF4-FFF2-40B4-BE49-F238E27FC236}">
                  <a16:creationId xmlns:a16="http://schemas.microsoft.com/office/drawing/2014/main" id="{B45F22FA-CB1A-48A0-BB25-2D3CE1908C14}"/>
                </a:ext>
              </a:extLst>
            </p:cNvPr>
            <p:cNvSpPr/>
            <p:nvPr/>
          </p:nvSpPr>
          <p:spPr>
            <a:xfrm>
              <a:off x="5085880" y="3781853"/>
              <a:ext cx="63350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>
                  <a:latin typeface="Arvo" panose="02000000000000000000" pitchFamily="2" charset="0"/>
                </a:rPr>
                <a:t>-(-0.6)</a:t>
              </a:r>
              <a:endParaRPr lang="pt-BR" sz="1200" dirty="0"/>
            </a:p>
          </p:txBody>
        </p:sp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F5B4A0A9-EBFD-4699-97F3-CCA4D2B71566}"/>
              </a:ext>
            </a:extLst>
          </p:cNvPr>
          <p:cNvGrpSpPr/>
          <p:nvPr/>
        </p:nvGrpSpPr>
        <p:grpSpPr>
          <a:xfrm>
            <a:off x="4503097" y="4037701"/>
            <a:ext cx="1110799" cy="765575"/>
            <a:chOff x="4608588" y="3433584"/>
            <a:chExt cx="1110799" cy="765575"/>
          </a:xfrm>
        </p:grpSpPr>
        <p:sp>
          <p:nvSpPr>
            <p:cNvPr id="109" name="Retângulo 108">
              <a:extLst>
                <a:ext uri="{FF2B5EF4-FFF2-40B4-BE49-F238E27FC236}">
                  <a16:creationId xmlns:a16="http://schemas.microsoft.com/office/drawing/2014/main" id="{F3AA2DCB-B97B-4953-8E6E-41816967E34E}"/>
                </a:ext>
              </a:extLst>
            </p:cNvPr>
            <p:cNvSpPr/>
            <p:nvPr/>
          </p:nvSpPr>
          <p:spPr>
            <a:xfrm>
              <a:off x="4891193" y="3433584"/>
              <a:ext cx="34817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</a:t>
              </a:r>
              <a:endParaRPr lang="pt-BR" sz="2000" dirty="0"/>
            </a:p>
          </p:txBody>
        </p: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BCE90F22-D6D1-459C-A293-331E8FC25C71}"/>
                </a:ext>
              </a:extLst>
            </p:cNvPr>
            <p:cNvCxnSpPr>
              <a:cxnSpLocks/>
            </p:cNvCxnSpPr>
            <p:nvPr/>
          </p:nvCxnSpPr>
          <p:spPr>
            <a:xfrm>
              <a:off x="4653099" y="3798876"/>
              <a:ext cx="967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tângulo 110">
              <a:extLst>
                <a:ext uri="{FF2B5EF4-FFF2-40B4-BE49-F238E27FC236}">
                  <a16:creationId xmlns:a16="http://schemas.microsoft.com/office/drawing/2014/main" id="{C21DE6D0-E830-4D33-AB04-90075B1FAD0D}"/>
                </a:ext>
              </a:extLst>
            </p:cNvPr>
            <p:cNvSpPr/>
            <p:nvPr/>
          </p:nvSpPr>
          <p:spPr>
            <a:xfrm>
              <a:off x="4608588" y="3799049"/>
              <a:ext cx="7152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+ e</a:t>
              </a:r>
              <a:endParaRPr lang="pt-BR" sz="2000" dirty="0"/>
            </a:p>
          </p:txBody>
        </p:sp>
        <p:sp>
          <p:nvSpPr>
            <p:cNvPr id="112" name="Retângulo 111">
              <a:extLst>
                <a:ext uri="{FF2B5EF4-FFF2-40B4-BE49-F238E27FC236}">
                  <a16:creationId xmlns:a16="http://schemas.microsoft.com/office/drawing/2014/main" id="{12E9A8B9-7A87-41DE-BEED-47DC35968CC9}"/>
                </a:ext>
              </a:extLst>
            </p:cNvPr>
            <p:cNvSpPr/>
            <p:nvPr/>
          </p:nvSpPr>
          <p:spPr>
            <a:xfrm>
              <a:off x="5085880" y="3781853"/>
              <a:ext cx="63350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>
                  <a:latin typeface="Arvo" panose="02000000000000000000" pitchFamily="2" charset="0"/>
                </a:rPr>
                <a:t>-(-0.6)</a:t>
              </a:r>
              <a:endParaRPr lang="pt-BR" sz="1200" dirty="0"/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6B60372B-C87A-4D3D-975D-8D3BBB756BB2}"/>
              </a:ext>
            </a:extLst>
          </p:cNvPr>
          <p:cNvGrpSpPr/>
          <p:nvPr/>
        </p:nvGrpSpPr>
        <p:grpSpPr>
          <a:xfrm>
            <a:off x="4502826" y="2748015"/>
            <a:ext cx="1054694" cy="765575"/>
            <a:chOff x="4608588" y="3433584"/>
            <a:chExt cx="1054694" cy="765575"/>
          </a:xfrm>
        </p:grpSpPr>
        <p:sp>
          <p:nvSpPr>
            <p:cNvPr id="114" name="Retângulo 113">
              <a:extLst>
                <a:ext uri="{FF2B5EF4-FFF2-40B4-BE49-F238E27FC236}">
                  <a16:creationId xmlns:a16="http://schemas.microsoft.com/office/drawing/2014/main" id="{6E360C82-3F9B-4289-B86B-351E5FC0B6DD}"/>
                </a:ext>
              </a:extLst>
            </p:cNvPr>
            <p:cNvSpPr/>
            <p:nvPr/>
          </p:nvSpPr>
          <p:spPr>
            <a:xfrm>
              <a:off x="4891193" y="3433584"/>
              <a:ext cx="34817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</a:t>
              </a:r>
              <a:endParaRPr lang="pt-BR" sz="2000" dirty="0"/>
            </a:p>
          </p:txBody>
        </p:sp>
        <p:cxnSp>
          <p:nvCxnSpPr>
            <p:cNvPr id="115" name="Conector reto 114">
              <a:extLst>
                <a:ext uri="{FF2B5EF4-FFF2-40B4-BE49-F238E27FC236}">
                  <a16:creationId xmlns:a16="http://schemas.microsoft.com/office/drawing/2014/main" id="{872B1CF5-37D1-4CF1-A454-93BE69449EDD}"/>
                </a:ext>
              </a:extLst>
            </p:cNvPr>
            <p:cNvCxnSpPr>
              <a:cxnSpLocks/>
            </p:cNvCxnSpPr>
            <p:nvPr/>
          </p:nvCxnSpPr>
          <p:spPr>
            <a:xfrm>
              <a:off x="4653099" y="3798876"/>
              <a:ext cx="967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tângulo 115">
              <a:extLst>
                <a:ext uri="{FF2B5EF4-FFF2-40B4-BE49-F238E27FC236}">
                  <a16:creationId xmlns:a16="http://schemas.microsoft.com/office/drawing/2014/main" id="{EBD48E3D-1F5F-4053-A3E8-9081671534B0}"/>
                </a:ext>
              </a:extLst>
            </p:cNvPr>
            <p:cNvSpPr/>
            <p:nvPr/>
          </p:nvSpPr>
          <p:spPr>
            <a:xfrm>
              <a:off x="4608588" y="3799049"/>
              <a:ext cx="7152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+ e</a:t>
              </a:r>
              <a:endParaRPr lang="pt-BR" sz="2000" dirty="0"/>
            </a:p>
          </p:txBody>
        </p:sp>
        <p:sp>
          <p:nvSpPr>
            <p:cNvPr id="117" name="Retângulo 116">
              <a:extLst>
                <a:ext uri="{FF2B5EF4-FFF2-40B4-BE49-F238E27FC236}">
                  <a16:creationId xmlns:a16="http://schemas.microsoft.com/office/drawing/2014/main" id="{FD6484A8-2AC3-4A3F-A9A7-77819276479E}"/>
                </a:ext>
              </a:extLst>
            </p:cNvPr>
            <p:cNvSpPr/>
            <p:nvPr/>
          </p:nvSpPr>
          <p:spPr>
            <a:xfrm>
              <a:off x="5085880" y="3781853"/>
              <a:ext cx="5774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>
                  <a:latin typeface="Arvo" panose="02000000000000000000" pitchFamily="2" charset="0"/>
                </a:rPr>
                <a:t>-(0.6)</a:t>
              </a:r>
              <a:endParaRPr lang="pt-BR" sz="1200" dirty="0"/>
            </a:p>
          </p:txBody>
        </p:sp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35170F1A-CD39-4EA0-B72B-BCCCF4E85393}"/>
              </a:ext>
            </a:extLst>
          </p:cNvPr>
          <p:cNvGrpSpPr/>
          <p:nvPr/>
        </p:nvGrpSpPr>
        <p:grpSpPr>
          <a:xfrm>
            <a:off x="4504301" y="3395484"/>
            <a:ext cx="1054694" cy="765575"/>
            <a:chOff x="4608588" y="3433584"/>
            <a:chExt cx="1054694" cy="765575"/>
          </a:xfrm>
        </p:grpSpPr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8FC310B3-178D-4BEB-9CA5-84A02DDB70D5}"/>
                </a:ext>
              </a:extLst>
            </p:cNvPr>
            <p:cNvSpPr/>
            <p:nvPr/>
          </p:nvSpPr>
          <p:spPr>
            <a:xfrm>
              <a:off x="4891193" y="3433584"/>
              <a:ext cx="34817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</a:t>
              </a:r>
              <a:endParaRPr lang="pt-BR" sz="2000" dirty="0"/>
            </a:p>
          </p:txBody>
        </p: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7C1CD20E-1A79-4321-94B2-C300E63220D5}"/>
                </a:ext>
              </a:extLst>
            </p:cNvPr>
            <p:cNvCxnSpPr>
              <a:cxnSpLocks/>
            </p:cNvCxnSpPr>
            <p:nvPr/>
          </p:nvCxnSpPr>
          <p:spPr>
            <a:xfrm>
              <a:off x="4653099" y="3798876"/>
              <a:ext cx="967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tângulo 120">
              <a:extLst>
                <a:ext uri="{FF2B5EF4-FFF2-40B4-BE49-F238E27FC236}">
                  <a16:creationId xmlns:a16="http://schemas.microsoft.com/office/drawing/2014/main" id="{018B0CE6-6205-4CE4-A3F8-E5303FAD8643}"/>
                </a:ext>
              </a:extLst>
            </p:cNvPr>
            <p:cNvSpPr/>
            <p:nvPr/>
          </p:nvSpPr>
          <p:spPr>
            <a:xfrm>
              <a:off x="4608588" y="3799049"/>
              <a:ext cx="7152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>
                  <a:latin typeface="Arvo" panose="02000000000000000000" pitchFamily="2" charset="0"/>
                </a:rPr>
                <a:t>1 + e</a:t>
              </a:r>
              <a:endParaRPr lang="pt-BR" sz="2000" dirty="0"/>
            </a:p>
          </p:txBody>
        </p:sp>
        <p:sp>
          <p:nvSpPr>
            <p:cNvPr id="122" name="Retângulo 121">
              <a:extLst>
                <a:ext uri="{FF2B5EF4-FFF2-40B4-BE49-F238E27FC236}">
                  <a16:creationId xmlns:a16="http://schemas.microsoft.com/office/drawing/2014/main" id="{58E3E628-DF45-4070-AF1D-21021152B9BA}"/>
                </a:ext>
              </a:extLst>
            </p:cNvPr>
            <p:cNvSpPr/>
            <p:nvPr/>
          </p:nvSpPr>
          <p:spPr>
            <a:xfrm>
              <a:off x="5085880" y="3781853"/>
              <a:ext cx="5774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>
                  <a:latin typeface="Arvo" panose="02000000000000000000" pitchFamily="2" charset="0"/>
                </a:rPr>
                <a:t>-(0.6)</a:t>
              </a:r>
              <a:endParaRPr lang="pt-BR" sz="1200" dirty="0"/>
            </a:p>
          </p:txBody>
        </p:sp>
      </p:grpSp>
      <p:sp>
        <p:nvSpPr>
          <p:cNvPr id="3" name="Retângulo 2">
            <a:extLst>
              <a:ext uri="{FF2B5EF4-FFF2-40B4-BE49-F238E27FC236}">
                <a16:creationId xmlns:a16="http://schemas.microsoft.com/office/drawing/2014/main" id="{6DDEC136-6FF4-4169-B306-7BBC1D76539F}"/>
              </a:ext>
            </a:extLst>
          </p:cNvPr>
          <p:cNvSpPr/>
          <p:nvPr/>
        </p:nvSpPr>
        <p:spPr>
          <a:xfrm>
            <a:off x="5569829" y="2161256"/>
            <a:ext cx="8627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0.35</a:t>
            </a:r>
            <a:endParaRPr lang="pt-BR" sz="2000" dirty="0"/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B1B9FE01-A76D-4455-8FFC-75141683B9CB}"/>
              </a:ext>
            </a:extLst>
          </p:cNvPr>
          <p:cNvSpPr/>
          <p:nvPr/>
        </p:nvSpPr>
        <p:spPr>
          <a:xfrm>
            <a:off x="5571307" y="4186843"/>
            <a:ext cx="8627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0.35</a:t>
            </a:r>
            <a:endParaRPr lang="pt-BR" sz="2000" dirty="0"/>
          </a:p>
        </p:txBody>
      </p: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7BAF5512-43F5-47A4-A9F4-F14B970C9A92}"/>
              </a:ext>
            </a:extLst>
          </p:cNvPr>
          <p:cNvSpPr/>
          <p:nvPr/>
        </p:nvSpPr>
        <p:spPr>
          <a:xfrm>
            <a:off x="5571309" y="2881830"/>
            <a:ext cx="880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0.65</a:t>
            </a:r>
            <a:endParaRPr lang="pt-BR" sz="2000" dirty="0"/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EC9DE8CB-9DB9-4F08-8B28-BF4775A960AC}"/>
              </a:ext>
            </a:extLst>
          </p:cNvPr>
          <p:cNvSpPr/>
          <p:nvPr/>
        </p:nvSpPr>
        <p:spPr>
          <a:xfrm>
            <a:off x="5571306" y="3538778"/>
            <a:ext cx="880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= 0.65</a:t>
            </a:r>
            <a:endParaRPr lang="pt-BR" sz="2000" dirty="0"/>
          </a:p>
        </p:txBody>
      </p:sp>
      <p:cxnSp>
        <p:nvCxnSpPr>
          <p:cNvPr id="131" name="Conector reto 130">
            <a:extLst>
              <a:ext uri="{FF2B5EF4-FFF2-40B4-BE49-F238E27FC236}">
                <a16:creationId xmlns:a16="http://schemas.microsoft.com/office/drawing/2014/main" id="{5B96AEFE-14D5-439E-8F59-29F419A63B02}"/>
              </a:ext>
            </a:extLst>
          </p:cNvPr>
          <p:cNvCxnSpPr>
            <a:cxnSpLocks/>
          </p:cNvCxnSpPr>
          <p:nvPr/>
        </p:nvCxnSpPr>
        <p:spPr>
          <a:xfrm>
            <a:off x="2060300" y="4987917"/>
            <a:ext cx="85383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Agrupar 131">
            <a:extLst>
              <a:ext uri="{FF2B5EF4-FFF2-40B4-BE49-F238E27FC236}">
                <a16:creationId xmlns:a16="http://schemas.microsoft.com/office/drawing/2014/main" id="{544890F3-CDB7-48ED-92F5-92DB3B915A57}"/>
              </a:ext>
            </a:extLst>
          </p:cNvPr>
          <p:cNvGrpSpPr/>
          <p:nvPr/>
        </p:nvGrpSpPr>
        <p:grpSpPr>
          <a:xfrm>
            <a:off x="7335028" y="193141"/>
            <a:ext cx="960495" cy="722195"/>
            <a:chOff x="6709809" y="4440043"/>
            <a:chExt cx="960495" cy="722195"/>
          </a:xfrm>
        </p:grpSpPr>
        <p:sp>
          <p:nvSpPr>
            <p:cNvPr id="133" name="Retângulo: Cantos Arredondados 132">
              <a:extLst>
                <a:ext uri="{FF2B5EF4-FFF2-40B4-BE49-F238E27FC236}">
                  <a16:creationId xmlns:a16="http://schemas.microsoft.com/office/drawing/2014/main" id="{305CE5B0-9C99-48E0-8E74-7182F015FFA1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4" name="Retângulo: Cantos Arredondados 133">
              <a:extLst>
                <a:ext uri="{FF2B5EF4-FFF2-40B4-BE49-F238E27FC236}">
                  <a16:creationId xmlns:a16="http://schemas.microsoft.com/office/drawing/2014/main" id="{EFAE6423-77A2-4753-8CC4-5AE89BBC664F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5" name="Retângulo: Cantos Arredondados 134">
              <a:extLst>
                <a:ext uri="{FF2B5EF4-FFF2-40B4-BE49-F238E27FC236}">
                  <a16:creationId xmlns:a16="http://schemas.microsoft.com/office/drawing/2014/main" id="{CD8FCE46-09CF-4A6B-9DD0-F0A18D536A57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id="{E0F4E61A-C4EE-4DB5-A966-49AC754DCA77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7" name="Retângulo: Cantos Arredondados 136">
              <a:extLst>
                <a:ext uri="{FF2B5EF4-FFF2-40B4-BE49-F238E27FC236}">
                  <a16:creationId xmlns:a16="http://schemas.microsoft.com/office/drawing/2014/main" id="{FD653C68-5BDB-48C8-BCA8-729BB907AFF7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38" name="Conector reto 137">
              <a:extLst>
                <a:ext uri="{FF2B5EF4-FFF2-40B4-BE49-F238E27FC236}">
                  <a16:creationId xmlns:a16="http://schemas.microsoft.com/office/drawing/2014/main" id="{53310307-3BC0-4036-9237-4820CAAC149F}"/>
                </a:ext>
              </a:extLst>
            </p:cNvPr>
            <p:cNvCxnSpPr>
              <a:cxnSpLocks/>
              <a:stCxn id="134" idx="0"/>
              <a:endCxn id="133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Conector reto 138">
              <a:extLst>
                <a:ext uri="{FF2B5EF4-FFF2-40B4-BE49-F238E27FC236}">
                  <a16:creationId xmlns:a16="http://schemas.microsoft.com/office/drawing/2014/main" id="{E5302882-100E-48F1-A6CF-8ACF7D6F2B85}"/>
                </a:ext>
              </a:extLst>
            </p:cNvPr>
            <p:cNvCxnSpPr>
              <a:cxnSpLocks/>
              <a:stCxn id="135" idx="0"/>
              <a:endCxn id="133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Conector reto 139">
              <a:extLst>
                <a:ext uri="{FF2B5EF4-FFF2-40B4-BE49-F238E27FC236}">
                  <a16:creationId xmlns:a16="http://schemas.microsoft.com/office/drawing/2014/main" id="{7D1B027C-FD9E-4922-AFD5-62F319A3623F}"/>
                </a:ext>
              </a:extLst>
            </p:cNvPr>
            <p:cNvCxnSpPr>
              <a:cxnSpLocks/>
              <a:stCxn id="137" idx="0"/>
              <a:endCxn id="135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Conector reto 140">
              <a:extLst>
                <a:ext uri="{FF2B5EF4-FFF2-40B4-BE49-F238E27FC236}">
                  <a16:creationId xmlns:a16="http://schemas.microsoft.com/office/drawing/2014/main" id="{3F83ECED-A422-4EB5-8790-32FA41F70E2E}"/>
                </a:ext>
              </a:extLst>
            </p:cNvPr>
            <p:cNvCxnSpPr>
              <a:cxnSpLocks/>
              <a:stCxn id="136" idx="0"/>
              <a:endCxn id="135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2" name="Retângulo 141">
            <a:extLst>
              <a:ext uri="{FF2B5EF4-FFF2-40B4-BE49-F238E27FC236}">
                <a16:creationId xmlns:a16="http://schemas.microsoft.com/office/drawing/2014/main" id="{593C0071-489B-417F-8DBF-7656D5EE3DC7}"/>
              </a:ext>
            </a:extLst>
          </p:cNvPr>
          <p:cNvSpPr/>
          <p:nvPr/>
        </p:nvSpPr>
        <p:spPr>
          <a:xfrm>
            <a:off x="6039936" y="222453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  <a:ea typeface="Microsoft YaHei UI" panose="020B0503020204020204" pitchFamily="34" charset="-122"/>
              </a:rPr>
              <a:t>0.3</a:t>
            </a:r>
            <a:r>
              <a:rPr lang="pt-BR" sz="3600" dirty="0">
                <a:latin typeface="Arvo" panose="02000000000000000000" pitchFamily="2" charset="0"/>
                <a:ea typeface="Microsoft YaHei UI" panose="020B0503020204020204" pitchFamily="34" charset="-122"/>
              </a:rPr>
              <a:t>×</a:t>
            </a:r>
            <a:endParaRPr lang="pt-BR" sz="3600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22325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EC39FB5-54D2-41BF-9E18-4AFCB98E7A1C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0481B04-9660-41B2-BE9D-4D91BA7022D8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C98AB619-EA3D-47D1-A9B7-B1C4A247A04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6AD88488-0BCC-4357-BD68-724D158942DC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7490D465-0035-495C-86CC-9A83A6FD0A7E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A8BC49B3-0AFF-4FA3-A4CC-EF4E73F9FE1D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26BABAB-77CF-4B1B-9F0A-18BC1BF1A4EC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550A78D-1AD1-48D9-9FC4-805915B97CA4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379D0DE8-910D-43A0-963D-E310B08D6F96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AD59A941-71D5-4BCA-9F09-33AA88BB7CF4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/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BR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5A8B29B2-B733-41EB-A1D6-7C0194035B42}"/>
              </a:ext>
            </a:extLst>
          </p:cNvPr>
          <p:cNvSpPr/>
          <p:nvPr/>
        </p:nvSpPr>
        <p:spPr>
          <a:xfrm>
            <a:off x="1546454" y="4705165"/>
            <a:ext cx="566431" cy="841131"/>
          </a:xfrm>
          <a:custGeom>
            <a:avLst/>
            <a:gdLst>
              <a:gd name="connsiteX0" fmla="*/ 16016 w 566431"/>
              <a:gd name="connsiteY0" fmla="*/ 0 h 841131"/>
              <a:gd name="connsiteX1" fmla="*/ 69282 w 566431"/>
              <a:gd name="connsiteY1" fmla="*/ 719091 h 841131"/>
              <a:gd name="connsiteX2" fmla="*/ 566431 w 566431"/>
              <a:gd name="connsiteY2" fmla="*/ 834501 h 841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6431" h="841131">
                <a:moveTo>
                  <a:pt x="16016" y="0"/>
                </a:moveTo>
                <a:cubicBezTo>
                  <a:pt x="-3219" y="290004"/>
                  <a:pt x="-22454" y="580008"/>
                  <a:pt x="69282" y="719091"/>
                </a:cubicBezTo>
                <a:cubicBezTo>
                  <a:pt x="161018" y="858175"/>
                  <a:pt x="363724" y="846338"/>
                  <a:pt x="566431" y="834501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6911EC20-D109-459E-8484-ACEE2AEE0925}"/>
                  </a:ext>
                </a:extLst>
              </p:cNvPr>
              <p:cNvSpPr txBox="1"/>
              <p:nvPr/>
            </p:nvSpPr>
            <p:spPr>
              <a:xfrm>
                <a:off x="2025631" y="4930717"/>
                <a:ext cx="7555530" cy="1192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6911EC20-D109-459E-8484-ACEE2AEE0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631" y="4930717"/>
                <a:ext cx="7555530" cy="11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tângulo 37">
            <a:extLst>
              <a:ext uri="{FF2B5EF4-FFF2-40B4-BE49-F238E27FC236}">
                <a16:creationId xmlns:a16="http://schemas.microsoft.com/office/drawing/2014/main" id="{ABE1B9CB-7469-49C9-94B3-EA5A36113A37}"/>
              </a:ext>
            </a:extLst>
          </p:cNvPr>
          <p:cNvSpPr/>
          <p:nvPr/>
        </p:nvSpPr>
        <p:spPr>
          <a:xfrm>
            <a:off x="7618141" y="3429000"/>
            <a:ext cx="394210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err="1">
                <a:latin typeface="Arvo" panose="02000000000000000000" pitchFamily="2" charset="0"/>
              </a:rPr>
              <a:t>Deviance</a:t>
            </a:r>
            <a:br>
              <a:rPr lang="pt-BR" sz="2800" dirty="0">
                <a:latin typeface="Arvo" panose="02000000000000000000" pitchFamily="2" charset="0"/>
              </a:rPr>
            </a:br>
            <a:r>
              <a:rPr lang="pt-BR" sz="2800" dirty="0">
                <a:latin typeface="Arvo" panose="02000000000000000000" pitchFamily="2" charset="0"/>
              </a:rPr>
              <a:t>Regressão Logística</a:t>
            </a:r>
          </a:p>
          <a:p>
            <a:r>
              <a:rPr lang="pt-BR" sz="2800" dirty="0" err="1">
                <a:latin typeface="Arvo" panose="02000000000000000000" pitchFamily="2" charset="0"/>
              </a:rPr>
              <a:t>Binary</a:t>
            </a:r>
            <a:r>
              <a:rPr lang="pt-BR" sz="2800" dirty="0">
                <a:latin typeface="Arvo" panose="02000000000000000000" pitchFamily="2" charset="0"/>
              </a:rPr>
              <a:t> Cross-</a:t>
            </a:r>
            <a:r>
              <a:rPr lang="pt-BR" sz="2800" dirty="0" err="1">
                <a:latin typeface="Arvo" panose="02000000000000000000" pitchFamily="2" charset="0"/>
              </a:rPr>
              <a:t>entropy</a:t>
            </a:r>
            <a:endParaRPr lang="pt-BR" sz="2800" dirty="0"/>
          </a:p>
        </p:txBody>
      </p:sp>
      <p:graphicFrame>
        <p:nvGraphicFramePr>
          <p:cNvPr id="36" name="Tabela 4">
            <a:extLst>
              <a:ext uri="{FF2B5EF4-FFF2-40B4-BE49-F238E27FC236}">
                <a16:creationId xmlns:a16="http://schemas.microsoft.com/office/drawing/2014/main" id="{5F25FAA1-E81C-45B0-8287-875983245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919078"/>
              </p:ext>
            </p:extLst>
          </p:nvPr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Curou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Sim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0.744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Sim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0.744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8062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568826"/>
              </p:ext>
            </p:extLst>
          </p:nvPr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Curou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Sim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0.744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Sim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0.744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EC39FB5-54D2-41BF-9E18-4AFCB98E7A1C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0481B04-9660-41B2-BE9D-4D91BA7022D8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C98AB619-EA3D-47D1-A9B7-B1C4A247A04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6AD88488-0BCC-4357-BD68-724D158942DC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7490D465-0035-495C-86CC-9A83A6FD0A7E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A8BC49B3-0AFF-4FA3-A4CC-EF4E73F9FE1D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26BABAB-77CF-4B1B-9F0A-18BC1BF1A4EC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550A78D-1AD1-48D9-9FC4-805915B97CA4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379D0DE8-910D-43A0-963D-E310B08D6F96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AD59A941-71D5-4BCA-9F09-33AA88BB7CF4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/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BR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764F90FD-BB63-4D3A-A29C-712483CC4D58}"/>
              </a:ext>
            </a:extLst>
          </p:cNvPr>
          <p:cNvSpPr/>
          <p:nvPr/>
        </p:nvSpPr>
        <p:spPr>
          <a:xfrm>
            <a:off x="5628443" y="2760456"/>
            <a:ext cx="1926454" cy="1194555"/>
          </a:xfrm>
          <a:custGeom>
            <a:avLst/>
            <a:gdLst>
              <a:gd name="connsiteX0" fmla="*/ 0 w 1926454"/>
              <a:gd name="connsiteY0" fmla="*/ 1190107 h 1194555"/>
              <a:gd name="connsiteX1" fmla="*/ 781235 w 1926454"/>
              <a:gd name="connsiteY1" fmla="*/ 1039187 h 1194555"/>
              <a:gd name="connsiteX2" fmla="*/ 1473693 w 1926454"/>
              <a:gd name="connsiteY2" fmla="*/ 169175 h 1194555"/>
              <a:gd name="connsiteX3" fmla="*/ 1926454 w 1926454"/>
              <a:gd name="connsiteY3" fmla="*/ 499 h 119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6454" h="1194555">
                <a:moveTo>
                  <a:pt x="0" y="1190107"/>
                </a:moveTo>
                <a:cubicBezTo>
                  <a:pt x="267810" y="1199724"/>
                  <a:pt x="535620" y="1209342"/>
                  <a:pt x="781235" y="1039187"/>
                </a:cubicBezTo>
                <a:cubicBezTo>
                  <a:pt x="1026850" y="869032"/>
                  <a:pt x="1282823" y="342290"/>
                  <a:pt x="1473693" y="169175"/>
                </a:cubicBezTo>
                <a:cubicBezTo>
                  <a:pt x="1664563" y="-3940"/>
                  <a:pt x="1795508" y="-1721"/>
                  <a:pt x="1926454" y="49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/>
              <p:nvPr/>
            </p:nvSpPr>
            <p:spPr>
              <a:xfrm>
                <a:off x="7548103" y="2015188"/>
                <a:ext cx="3463449" cy="1490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4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103" y="2015188"/>
                <a:ext cx="3463449" cy="14905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5A8B29B2-B733-41EB-A1D6-7C0194035B42}"/>
              </a:ext>
            </a:extLst>
          </p:cNvPr>
          <p:cNvSpPr/>
          <p:nvPr/>
        </p:nvSpPr>
        <p:spPr>
          <a:xfrm>
            <a:off x="1546454" y="4705165"/>
            <a:ext cx="566431" cy="841131"/>
          </a:xfrm>
          <a:custGeom>
            <a:avLst/>
            <a:gdLst>
              <a:gd name="connsiteX0" fmla="*/ 16016 w 566431"/>
              <a:gd name="connsiteY0" fmla="*/ 0 h 841131"/>
              <a:gd name="connsiteX1" fmla="*/ 69282 w 566431"/>
              <a:gd name="connsiteY1" fmla="*/ 719091 h 841131"/>
              <a:gd name="connsiteX2" fmla="*/ 566431 w 566431"/>
              <a:gd name="connsiteY2" fmla="*/ 834501 h 841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6431" h="841131">
                <a:moveTo>
                  <a:pt x="16016" y="0"/>
                </a:moveTo>
                <a:cubicBezTo>
                  <a:pt x="-3219" y="290004"/>
                  <a:pt x="-22454" y="580008"/>
                  <a:pt x="69282" y="719091"/>
                </a:cubicBezTo>
                <a:cubicBezTo>
                  <a:pt x="161018" y="858175"/>
                  <a:pt x="363724" y="846338"/>
                  <a:pt x="566431" y="834501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6911EC20-D109-459E-8484-ACEE2AEE0925}"/>
                  </a:ext>
                </a:extLst>
              </p:cNvPr>
              <p:cNvSpPr txBox="1"/>
              <p:nvPr/>
            </p:nvSpPr>
            <p:spPr>
              <a:xfrm>
                <a:off x="2025631" y="4930717"/>
                <a:ext cx="7555530" cy="1192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6911EC20-D109-459E-8484-ACEE2AEE0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631" y="4930717"/>
                <a:ext cx="7555530" cy="11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tângulo 37">
            <a:extLst>
              <a:ext uri="{FF2B5EF4-FFF2-40B4-BE49-F238E27FC236}">
                <a16:creationId xmlns:a16="http://schemas.microsoft.com/office/drawing/2014/main" id="{ABE1B9CB-7469-49C9-94B3-EA5A36113A37}"/>
              </a:ext>
            </a:extLst>
          </p:cNvPr>
          <p:cNvSpPr/>
          <p:nvPr/>
        </p:nvSpPr>
        <p:spPr>
          <a:xfrm>
            <a:off x="7618141" y="3429000"/>
            <a:ext cx="394210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err="1">
                <a:latin typeface="Arvo" panose="02000000000000000000" pitchFamily="2" charset="0"/>
              </a:rPr>
              <a:t>Deviance</a:t>
            </a:r>
            <a:br>
              <a:rPr lang="pt-BR" sz="2800" dirty="0">
                <a:latin typeface="Arvo" panose="02000000000000000000" pitchFamily="2" charset="0"/>
              </a:rPr>
            </a:br>
            <a:r>
              <a:rPr lang="pt-BR" sz="2800" dirty="0">
                <a:latin typeface="Arvo" panose="02000000000000000000" pitchFamily="2" charset="0"/>
              </a:rPr>
              <a:t>Regressão Logística</a:t>
            </a:r>
          </a:p>
          <a:p>
            <a:r>
              <a:rPr lang="pt-BR" sz="2800" dirty="0" err="1">
                <a:latin typeface="Arvo" panose="02000000000000000000" pitchFamily="2" charset="0"/>
              </a:rPr>
              <a:t>Binary</a:t>
            </a:r>
            <a:r>
              <a:rPr lang="pt-BR" sz="2800" dirty="0">
                <a:latin typeface="Arvo" panose="02000000000000000000" pitchFamily="2" charset="0"/>
              </a:rPr>
              <a:t> Cross-</a:t>
            </a:r>
            <a:r>
              <a:rPr lang="pt-BR" sz="2800" dirty="0" err="1">
                <a:latin typeface="Arvo" panose="02000000000000000000" pitchFamily="2" charset="0"/>
              </a:rPr>
              <a:t>entropy</a:t>
            </a:r>
            <a:endParaRPr lang="pt-BR" sz="2800" dirty="0"/>
          </a:p>
        </p:txBody>
      </p:sp>
      <p:pic>
        <p:nvPicPr>
          <p:cNvPr id="39" name="Imagem 38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A45D32CA-6689-4510-BCDF-2A73660E5A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931" y="1191680"/>
            <a:ext cx="7948349" cy="5326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797430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B7C7B13B-B974-43FA-A413-204CDEB0C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770548"/>
              </p:ext>
            </p:extLst>
          </p:nvPr>
        </p:nvGraphicFramePr>
        <p:xfrm>
          <a:off x="1543726" y="1924521"/>
          <a:ext cx="3623077" cy="401194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27780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95297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regularization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)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l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oss_reduction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learn_rate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)</a:t>
                      </a:r>
                      <a:endParaRPr lang="pt-BR" sz="2000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sample_size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0.5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26997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mtry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53041"/>
                  </a:ext>
                </a:extLst>
              </a:tr>
            </a:tbl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840E81B5-8924-4D31-87F4-F37AF0AD9929}"/>
              </a:ext>
            </a:extLst>
          </p:cNvPr>
          <p:cNvSpPr/>
          <p:nvPr/>
        </p:nvSpPr>
        <p:spPr>
          <a:xfrm>
            <a:off x="1387021" y="882670"/>
            <a:ext cx="69349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Últimos dois </a:t>
            </a:r>
            <a:r>
              <a:rPr lang="pt-BR" sz="3600" dirty="0" err="1">
                <a:latin typeface="Arvo" panose="02000000000000000000" pitchFamily="2" charset="0"/>
              </a:rPr>
              <a:t>hiperparâmetros</a:t>
            </a:r>
            <a:endParaRPr lang="pt-BR" sz="36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30D8BB1-6874-4EC5-86FA-C26E4305AE10}"/>
              </a:ext>
            </a:extLst>
          </p:cNvPr>
          <p:cNvSpPr/>
          <p:nvPr/>
        </p:nvSpPr>
        <p:spPr>
          <a:xfrm>
            <a:off x="5991899" y="1823033"/>
            <a:ext cx="5382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  <a:latin typeface="Arvo" panose="02000000000000000000" pitchFamily="2" charset="0"/>
              </a:rPr>
              <a:t>sample_size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: proporção de linhas sorteadas para cada árvore</a:t>
            </a:r>
          </a:p>
        </p:txBody>
      </p:sp>
      <p:graphicFrame>
        <p:nvGraphicFramePr>
          <p:cNvPr id="10" name="Tabela 4">
            <a:extLst>
              <a:ext uri="{FF2B5EF4-FFF2-40B4-BE49-F238E27FC236}">
                <a16:creationId xmlns:a16="http://schemas.microsoft.com/office/drawing/2014/main" id="{BDE8E9AB-3427-491B-9C56-4922AA57C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891406"/>
              </p:ext>
            </p:extLst>
          </p:nvPr>
        </p:nvGraphicFramePr>
        <p:xfrm>
          <a:off x="6316622" y="4438547"/>
          <a:ext cx="3515535" cy="134227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Curou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Sim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0.744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</a:tbl>
          </a:graphicData>
        </a:graphic>
      </p:graphicFrame>
      <p:graphicFrame>
        <p:nvGraphicFramePr>
          <p:cNvPr id="11" name="Tabela 4">
            <a:extLst>
              <a:ext uri="{FF2B5EF4-FFF2-40B4-BE49-F238E27FC236}">
                <a16:creationId xmlns:a16="http://schemas.microsoft.com/office/drawing/2014/main" id="{E56842B1-0AFB-4FF9-B973-3A242FD82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24265"/>
              </p:ext>
            </p:extLst>
          </p:nvPr>
        </p:nvGraphicFramePr>
        <p:xfrm>
          <a:off x="6253994" y="2689373"/>
          <a:ext cx="3515535" cy="134227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Curou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DB415FE-6F84-4317-8059-FA9B3FCE99CD}"/>
              </a:ext>
            </a:extLst>
          </p:cNvPr>
          <p:cNvGrpSpPr/>
          <p:nvPr/>
        </p:nvGrpSpPr>
        <p:grpSpPr>
          <a:xfrm>
            <a:off x="10648274" y="2999410"/>
            <a:ext cx="960495" cy="722195"/>
            <a:chOff x="6709809" y="4440043"/>
            <a:chExt cx="960495" cy="722195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8F92A658-C256-48A9-B98C-CF5257ED4726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A0ED7972-137E-4E66-BC78-926B1C5F6F0D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159B5BDB-974D-4C5A-ADAA-5F30BFAC58C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56F05F9F-A247-48F2-B849-D64423238598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240E853C-8EF2-4A38-9DDC-E5E432889FB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E1BF350F-21A6-4060-9ECE-E6E5BA1CD4FC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2D5A4A68-FD89-4B93-9FF8-9EDBDEE16764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F1026FB5-B922-4895-9E4A-308187B6EC4C}"/>
                </a:ext>
              </a:extLst>
            </p:cNvPr>
            <p:cNvCxnSpPr>
              <a:cxnSpLocks/>
              <a:stCxn id="17" idx="0"/>
              <a:endCxn id="15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EE80A091-DB47-4938-A54D-E399DD0F0802}"/>
                </a:ext>
              </a:extLst>
            </p:cNvPr>
            <p:cNvCxnSpPr>
              <a:cxnSpLocks/>
              <a:stCxn id="16" idx="0"/>
              <a:endCxn id="15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949D7BE-0255-4C6C-B66F-0CB16196BA72}"/>
              </a:ext>
            </a:extLst>
          </p:cNvPr>
          <p:cNvGrpSpPr/>
          <p:nvPr/>
        </p:nvGrpSpPr>
        <p:grpSpPr>
          <a:xfrm>
            <a:off x="10748303" y="4567606"/>
            <a:ext cx="960495" cy="722195"/>
            <a:chOff x="6709809" y="4440043"/>
            <a:chExt cx="960495" cy="722195"/>
          </a:xfrm>
        </p:grpSpPr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AA532167-1472-4C96-887F-178BC780BA8A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5F8A6DAC-B3A5-453D-9B60-49DD0076873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C3DBAAE9-1850-4784-83D8-E472F176E767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6CB1F3BE-D24F-49C3-B454-62213564981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8AF44EEE-8327-44AA-AE72-2576095DE267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FD64161E-82BB-4CD9-B0B1-229343F637DE}"/>
                </a:ext>
              </a:extLst>
            </p:cNvPr>
            <p:cNvCxnSpPr>
              <a:cxnSpLocks/>
              <a:stCxn id="24" idx="0"/>
              <a:endCxn id="23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61033FAD-A99C-46D4-B3A6-21E6C567D542}"/>
                </a:ext>
              </a:extLst>
            </p:cNvPr>
            <p:cNvCxnSpPr>
              <a:cxnSpLocks/>
              <a:stCxn id="25" idx="0"/>
              <a:endCxn id="23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6ECFCECB-D125-4E52-8AD0-24636B508382}"/>
                </a:ext>
              </a:extLst>
            </p:cNvPr>
            <p:cNvCxnSpPr>
              <a:cxnSpLocks/>
              <a:stCxn id="30" idx="0"/>
              <a:endCxn id="25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EC07D19D-5A32-4686-8495-3731688935B2}"/>
                </a:ext>
              </a:extLst>
            </p:cNvPr>
            <p:cNvCxnSpPr>
              <a:cxnSpLocks/>
              <a:stCxn id="27" idx="0"/>
              <a:endCxn id="25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D4F60E56-8B43-4FC8-89D2-F43C53ACD4C9}"/>
              </a:ext>
            </a:extLst>
          </p:cNvPr>
          <p:cNvSpPr/>
          <p:nvPr/>
        </p:nvSpPr>
        <p:spPr>
          <a:xfrm>
            <a:off x="9880847" y="3391231"/>
            <a:ext cx="559293" cy="88920"/>
          </a:xfrm>
          <a:custGeom>
            <a:avLst/>
            <a:gdLst>
              <a:gd name="connsiteX0" fmla="*/ 0 w 559293"/>
              <a:gd name="connsiteY0" fmla="*/ 79938 h 88920"/>
              <a:gd name="connsiteX1" fmla="*/ 159798 w 559293"/>
              <a:gd name="connsiteY1" fmla="*/ 39 h 88920"/>
              <a:gd name="connsiteX2" fmla="*/ 328473 w 559293"/>
              <a:gd name="connsiteY2" fmla="*/ 88816 h 88920"/>
              <a:gd name="connsiteX3" fmla="*/ 479394 w 559293"/>
              <a:gd name="connsiteY3" fmla="*/ 17794 h 88920"/>
              <a:gd name="connsiteX4" fmla="*/ 559293 w 559293"/>
              <a:gd name="connsiteY4" fmla="*/ 8917 h 88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293" h="88920">
                <a:moveTo>
                  <a:pt x="0" y="79938"/>
                </a:moveTo>
                <a:cubicBezTo>
                  <a:pt x="52526" y="39248"/>
                  <a:pt x="105053" y="-1441"/>
                  <a:pt x="159798" y="39"/>
                </a:cubicBezTo>
                <a:cubicBezTo>
                  <a:pt x="214543" y="1519"/>
                  <a:pt x="275207" y="85857"/>
                  <a:pt x="328473" y="88816"/>
                </a:cubicBezTo>
                <a:cubicBezTo>
                  <a:pt x="381739" y="91775"/>
                  <a:pt x="440924" y="31111"/>
                  <a:pt x="479394" y="17794"/>
                </a:cubicBezTo>
                <a:cubicBezTo>
                  <a:pt x="517864" y="4477"/>
                  <a:pt x="538578" y="6697"/>
                  <a:pt x="559293" y="891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64CF3D67-47BE-4E5F-8610-9269815232A2}"/>
              </a:ext>
            </a:extLst>
          </p:cNvPr>
          <p:cNvSpPr/>
          <p:nvPr/>
        </p:nvSpPr>
        <p:spPr>
          <a:xfrm>
            <a:off x="9991340" y="4948232"/>
            <a:ext cx="559293" cy="88920"/>
          </a:xfrm>
          <a:custGeom>
            <a:avLst/>
            <a:gdLst>
              <a:gd name="connsiteX0" fmla="*/ 0 w 559293"/>
              <a:gd name="connsiteY0" fmla="*/ 79938 h 88920"/>
              <a:gd name="connsiteX1" fmla="*/ 159798 w 559293"/>
              <a:gd name="connsiteY1" fmla="*/ 39 h 88920"/>
              <a:gd name="connsiteX2" fmla="*/ 328473 w 559293"/>
              <a:gd name="connsiteY2" fmla="*/ 88816 h 88920"/>
              <a:gd name="connsiteX3" fmla="*/ 479394 w 559293"/>
              <a:gd name="connsiteY3" fmla="*/ 17794 h 88920"/>
              <a:gd name="connsiteX4" fmla="*/ 559293 w 559293"/>
              <a:gd name="connsiteY4" fmla="*/ 8917 h 88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293" h="88920">
                <a:moveTo>
                  <a:pt x="0" y="79938"/>
                </a:moveTo>
                <a:cubicBezTo>
                  <a:pt x="52526" y="39248"/>
                  <a:pt x="105053" y="-1441"/>
                  <a:pt x="159798" y="39"/>
                </a:cubicBezTo>
                <a:cubicBezTo>
                  <a:pt x="214543" y="1519"/>
                  <a:pt x="275207" y="85857"/>
                  <a:pt x="328473" y="88816"/>
                </a:cubicBezTo>
                <a:cubicBezTo>
                  <a:pt x="381739" y="91775"/>
                  <a:pt x="440924" y="31111"/>
                  <a:pt x="479394" y="17794"/>
                </a:cubicBezTo>
                <a:cubicBezTo>
                  <a:pt x="517864" y="4477"/>
                  <a:pt x="538578" y="6697"/>
                  <a:pt x="559293" y="891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79886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B7C7B13B-B974-43FA-A413-204CDEB0C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004764"/>
              </p:ext>
            </p:extLst>
          </p:nvPr>
        </p:nvGraphicFramePr>
        <p:xfrm>
          <a:off x="1543726" y="1924521"/>
          <a:ext cx="3623077" cy="401194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27780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95297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regularization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)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l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oss_reduction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learn_rate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)</a:t>
                      </a:r>
                      <a:endParaRPr lang="pt-BR" sz="2000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sample_size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0.5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26997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mtry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53041"/>
                  </a:ext>
                </a:extLst>
              </a:tr>
            </a:tbl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840E81B5-8924-4D31-87F4-F37AF0AD9929}"/>
              </a:ext>
            </a:extLst>
          </p:cNvPr>
          <p:cNvSpPr/>
          <p:nvPr/>
        </p:nvSpPr>
        <p:spPr>
          <a:xfrm>
            <a:off x="1387021" y="882670"/>
            <a:ext cx="69349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Últimos dois </a:t>
            </a:r>
            <a:r>
              <a:rPr lang="pt-BR" sz="3600" dirty="0" err="1">
                <a:latin typeface="Arvo" panose="02000000000000000000" pitchFamily="2" charset="0"/>
              </a:rPr>
              <a:t>hiperparâmetros</a:t>
            </a:r>
            <a:endParaRPr lang="pt-BR" sz="3600" dirty="0"/>
          </a:p>
        </p:txBody>
      </p:sp>
      <p:graphicFrame>
        <p:nvGraphicFramePr>
          <p:cNvPr id="10" name="Tabela 4">
            <a:extLst>
              <a:ext uri="{FF2B5EF4-FFF2-40B4-BE49-F238E27FC236}">
                <a16:creationId xmlns:a16="http://schemas.microsoft.com/office/drawing/2014/main" id="{BDE8E9AB-3427-491B-9C56-4922AA57C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836361"/>
              </p:ext>
            </p:extLst>
          </p:nvPr>
        </p:nvGraphicFramePr>
        <p:xfrm>
          <a:off x="6316622" y="4438547"/>
          <a:ext cx="3515534" cy="134227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3811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828133">
                  <a:extLst>
                    <a:ext uri="{9D8B030D-6E8A-4147-A177-3AD203B41FA5}">
                      <a16:colId xmlns:a16="http://schemas.microsoft.com/office/drawing/2014/main" val="2294688977"/>
                    </a:ext>
                  </a:extLst>
                </a:gridCol>
                <a:gridCol w="843379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705911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x3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x16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Curou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Sim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0.744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</a:tbl>
          </a:graphicData>
        </a:graphic>
      </p:graphicFrame>
      <p:graphicFrame>
        <p:nvGraphicFramePr>
          <p:cNvPr id="11" name="Tabela 4">
            <a:extLst>
              <a:ext uri="{FF2B5EF4-FFF2-40B4-BE49-F238E27FC236}">
                <a16:creationId xmlns:a16="http://schemas.microsoft.com/office/drawing/2014/main" id="{E56842B1-0AFB-4FF9-B973-3A242FD82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297785"/>
              </p:ext>
            </p:extLst>
          </p:nvPr>
        </p:nvGraphicFramePr>
        <p:xfrm>
          <a:off x="6253994" y="2689373"/>
          <a:ext cx="3515534" cy="134227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3811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766474">
                  <a:extLst>
                    <a:ext uri="{9D8B030D-6E8A-4147-A177-3AD203B41FA5}">
                      <a16:colId xmlns:a16="http://schemas.microsoft.com/office/drawing/2014/main" val="433460581"/>
                    </a:ext>
                  </a:extLst>
                </a:gridCol>
                <a:gridCol w="932155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8794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x1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x3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Curou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DB415FE-6F84-4317-8059-FA9B3FCE99CD}"/>
              </a:ext>
            </a:extLst>
          </p:cNvPr>
          <p:cNvGrpSpPr/>
          <p:nvPr/>
        </p:nvGrpSpPr>
        <p:grpSpPr>
          <a:xfrm>
            <a:off x="10648274" y="2999410"/>
            <a:ext cx="960495" cy="722195"/>
            <a:chOff x="6709809" y="4440043"/>
            <a:chExt cx="960495" cy="722195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8F92A658-C256-48A9-B98C-CF5257ED4726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A0ED7972-137E-4E66-BC78-926B1C5F6F0D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159B5BDB-974D-4C5A-ADAA-5F30BFAC58C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56F05F9F-A247-48F2-B849-D64423238598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240E853C-8EF2-4A38-9DDC-E5E432889FB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E1BF350F-21A6-4060-9ECE-E6E5BA1CD4FC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2D5A4A68-FD89-4B93-9FF8-9EDBDEE16764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F1026FB5-B922-4895-9E4A-308187B6EC4C}"/>
                </a:ext>
              </a:extLst>
            </p:cNvPr>
            <p:cNvCxnSpPr>
              <a:cxnSpLocks/>
              <a:stCxn id="17" idx="0"/>
              <a:endCxn id="15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EE80A091-DB47-4938-A54D-E399DD0F0802}"/>
                </a:ext>
              </a:extLst>
            </p:cNvPr>
            <p:cNvCxnSpPr>
              <a:cxnSpLocks/>
              <a:stCxn id="16" idx="0"/>
              <a:endCxn id="15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949D7BE-0255-4C6C-B66F-0CB16196BA72}"/>
              </a:ext>
            </a:extLst>
          </p:cNvPr>
          <p:cNvGrpSpPr/>
          <p:nvPr/>
        </p:nvGrpSpPr>
        <p:grpSpPr>
          <a:xfrm>
            <a:off x="10748303" y="4567606"/>
            <a:ext cx="960495" cy="722195"/>
            <a:chOff x="6709809" y="4440043"/>
            <a:chExt cx="960495" cy="722195"/>
          </a:xfrm>
        </p:grpSpPr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AA532167-1472-4C96-887F-178BC780BA8A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5F8A6DAC-B3A5-453D-9B60-49DD0076873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C3DBAAE9-1850-4784-83D8-E472F176E767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6CB1F3BE-D24F-49C3-B454-62213564981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8AF44EEE-8327-44AA-AE72-2576095DE267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FD64161E-82BB-4CD9-B0B1-229343F637DE}"/>
                </a:ext>
              </a:extLst>
            </p:cNvPr>
            <p:cNvCxnSpPr>
              <a:cxnSpLocks/>
              <a:stCxn id="24" idx="0"/>
              <a:endCxn id="23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61033FAD-A99C-46D4-B3A6-21E6C567D542}"/>
                </a:ext>
              </a:extLst>
            </p:cNvPr>
            <p:cNvCxnSpPr>
              <a:cxnSpLocks/>
              <a:stCxn id="25" idx="0"/>
              <a:endCxn id="23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6ECFCECB-D125-4E52-8AD0-24636B508382}"/>
                </a:ext>
              </a:extLst>
            </p:cNvPr>
            <p:cNvCxnSpPr>
              <a:cxnSpLocks/>
              <a:stCxn id="30" idx="0"/>
              <a:endCxn id="25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EC07D19D-5A32-4686-8495-3731688935B2}"/>
                </a:ext>
              </a:extLst>
            </p:cNvPr>
            <p:cNvCxnSpPr>
              <a:cxnSpLocks/>
              <a:stCxn id="27" idx="0"/>
              <a:endCxn id="25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D4F60E56-8B43-4FC8-89D2-F43C53ACD4C9}"/>
              </a:ext>
            </a:extLst>
          </p:cNvPr>
          <p:cNvSpPr/>
          <p:nvPr/>
        </p:nvSpPr>
        <p:spPr>
          <a:xfrm>
            <a:off x="9880847" y="3391231"/>
            <a:ext cx="559293" cy="88920"/>
          </a:xfrm>
          <a:custGeom>
            <a:avLst/>
            <a:gdLst>
              <a:gd name="connsiteX0" fmla="*/ 0 w 559293"/>
              <a:gd name="connsiteY0" fmla="*/ 79938 h 88920"/>
              <a:gd name="connsiteX1" fmla="*/ 159798 w 559293"/>
              <a:gd name="connsiteY1" fmla="*/ 39 h 88920"/>
              <a:gd name="connsiteX2" fmla="*/ 328473 w 559293"/>
              <a:gd name="connsiteY2" fmla="*/ 88816 h 88920"/>
              <a:gd name="connsiteX3" fmla="*/ 479394 w 559293"/>
              <a:gd name="connsiteY3" fmla="*/ 17794 h 88920"/>
              <a:gd name="connsiteX4" fmla="*/ 559293 w 559293"/>
              <a:gd name="connsiteY4" fmla="*/ 8917 h 88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293" h="88920">
                <a:moveTo>
                  <a:pt x="0" y="79938"/>
                </a:moveTo>
                <a:cubicBezTo>
                  <a:pt x="52526" y="39248"/>
                  <a:pt x="105053" y="-1441"/>
                  <a:pt x="159798" y="39"/>
                </a:cubicBezTo>
                <a:cubicBezTo>
                  <a:pt x="214543" y="1519"/>
                  <a:pt x="275207" y="85857"/>
                  <a:pt x="328473" y="88816"/>
                </a:cubicBezTo>
                <a:cubicBezTo>
                  <a:pt x="381739" y="91775"/>
                  <a:pt x="440924" y="31111"/>
                  <a:pt x="479394" y="17794"/>
                </a:cubicBezTo>
                <a:cubicBezTo>
                  <a:pt x="517864" y="4477"/>
                  <a:pt x="538578" y="6697"/>
                  <a:pt x="559293" y="891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64CF3D67-47BE-4E5F-8610-9269815232A2}"/>
              </a:ext>
            </a:extLst>
          </p:cNvPr>
          <p:cNvSpPr/>
          <p:nvPr/>
        </p:nvSpPr>
        <p:spPr>
          <a:xfrm>
            <a:off x="9991340" y="4948232"/>
            <a:ext cx="559293" cy="88920"/>
          </a:xfrm>
          <a:custGeom>
            <a:avLst/>
            <a:gdLst>
              <a:gd name="connsiteX0" fmla="*/ 0 w 559293"/>
              <a:gd name="connsiteY0" fmla="*/ 79938 h 88920"/>
              <a:gd name="connsiteX1" fmla="*/ 159798 w 559293"/>
              <a:gd name="connsiteY1" fmla="*/ 39 h 88920"/>
              <a:gd name="connsiteX2" fmla="*/ 328473 w 559293"/>
              <a:gd name="connsiteY2" fmla="*/ 88816 h 88920"/>
              <a:gd name="connsiteX3" fmla="*/ 479394 w 559293"/>
              <a:gd name="connsiteY3" fmla="*/ 17794 h 88920"/>
              <a:gd name="connsiteX4" fmla="*/ 559293 w 559293"/>
              <a:gd name="connsiteY4" fmla="*/ 8917 h 88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293" h="88920">
                <a:moveTo>
                  <a:pt x="0" y="79938"/>
                </a:moveTo>
                <a:cubicBezTo>
                  <a:pt x="52526" y="39248"/>
                  <a:pt x="105053" y="-1441"/>
                  <a:pt x="159798" y="39"/>
                </a:cubicBezTo>
                <a:cubicBezTo>
                  <a:pt x="214543" y="1519"/>
                  <a:pt x="275207" y="85857"/>
                  <a:pt x="328473" y="88816"/>
                </a:cubicBezTo>
                <a:cubicBezTo>
                  <a:pt x="381739" y="91775"/>
                  <a:pt x="440924" y="31111"/>
                  <a:pt x="479394" y="17794"/>
                </a:cubicBezTo>
                <a:cubicBezTo>
                  <a:pt x="517864" y="4477"/>
                  <a:pt x="538578" y="6697"/>
                  <a:pt x="559293" y="891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B5D29EE3-C351-41A7-B814-B8A4B0266625}"/>
              </a:ext>
            </a:extLst>
          </p:cNvPr>
          <p:cNvSpPr/>
          <p:nvPr/>
        </p:nvSpPr>
        <p:spPr>
          <a:xfrm>
            <a:off x="5985507" y="1823033"/>
            <a:ext cx="44546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  <a:latin typeface="Arvo" panose="02000000000000000000" pitchFamily="2" charset="0"/>
              </a:rPr>
              <a:t>mtry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: número de colunas sorteadas para cada árvore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48602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Tabela 4">
            <a:extLst>
              <a:ext uri="{FF2B5EF4-FFF2-40B4-BE49-F238E27FC236}">
                <a16:creationId xmlns:a16="http://schemas.microsoft.com/office/drawing/2014/main" id="{CE76F0A1-2BCC-4B0E-9B9C-7BC712F30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939450"/>
              </p:ext>
            </p:extLst>
          </p:nvPr>
        </p:nvGraphicFramePr>
        <p:xfrm>
          <a:off x="5690607" y="1924521"/>
          <a:ext cx="5726092" cy="250746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12230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656931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1656931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Curou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20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Sim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0.744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Sim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0.744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Não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0.256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B7C7B13B-B974-43FA-A413-204CDEB0C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124056"/>
              </p:ext>
            </p:extLst>
          </p:nvPr>
        </p:nvGraphicFramePr>
        <p:xfrm>
          <a:off x="1543726" y="1924521"/>
          <a:ext cx="362307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27780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95297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regularization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)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l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oss_reduction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learn_rate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)</a:t>
                      </a:r>
                      <a:endParaRPr lang="pt-BR" sz="2000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840E81B5-8924-4D31-87F4-F37AF0AD9929}"/>
              </a:ext>
            </a:extLst>
          </p:cNvPr>
          <p:cNvSpPr/>
          <p:nvPr/>
        </p:nvSpPr>
        <p:spPr>
          <a:xfrm>
            <a:off x="1387021" y="882670"/>
            <a:ext cx="72747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>
                <a:latin typeface="Arvo" panose="02000000000000000000" pitchFamily="2" charset="0"/>
              </a:rPr>
              <a:t>Exercício: 03-exercício-classif.R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065046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EC39FB5-54D2-41BF-9E18-4AFCB98E7A1C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0481B04-9660-41B2-BE9D-4D91BA7022D8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C98AB619-EA3D-47D1-A9B7-B1C4A247A04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6AD88488-0BCC-4357-BD68-724D158942DC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7490D465-0035-495C-86CC-9A83A6FD0A7E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A8BC49B3-0AFF-4FA3-A4CC-EF4E73F9FE1D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26BABAB-77CF-4B1B-9F0A-18BC1BF1A4EC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550A78D-1AD1-48D9-9FC4-805915B97CA4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379D0DE8-910D-43A0-963D-E310B08D6F96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AD59A941-71D5-4BCA-9F09-33AA88BB7CF4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/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BR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764F90FD-BB63-4D3A-A29C-712483CC4D58}"/>
              </a:ext>
            </a:extLst>
          </p:cNvPr>
          <p:cNvSpPr/>
          <p:nvPr/>
        </p:nvSpPr>
        <p:spPr>
          <a:xfrm>
            <a:off x="5628443" y="2760456"/>
            <a:ext cx="1926454" cy="1194555"/>
          </a:xfrm>
          <a:custGeom>
            <a:avLst/>
            <a:gdLst>
              <a:gd name="connsiteX0" fmla="*/ 0 w 1926454"/>
              <a:gd name="connsiteY0" fmla="*/ 1190107 h 1194555"/>
              <a:gd name="connsiteX1" fmla="*/ 781235 w 1926454"/>
              <a:gd name="connsiteY1" fmla="*/ 1039187 h 1194555"/>
              <a:gd name="connsiteX2" fmla="*/ 1473693 w 1926454"/>
              <a:gd name="connsiteY2" fmla="*/ 169175 h 1194555"/>
              <a:gd name="connsiteX3" fmla="*/ 1926454 w 1926454"/>
              <a:gd name="connsiteY3" fmla="*/ 499 h 119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6454" h="1194555">
                <a:moveTo>
                  <a:pt x="0" y="1190107"/>
                </a:moveTo>
                <a:cubicBezTo>
                  <a:pt x="267810" y="1199724"/>
                  <a:pt x="535620" y="1209342"/>
                  <a:pt x="781235" y="1039187"/>
                </a:cubicBezTo>
                <a:cubicBezTo>
                  <a:pt x="1026850" y="869032"/>
                  <a:pt x="1282823" y="342290"/>
                  <a:pt x="1473693" y="169175"/>
                </a:cubicBezTo>
                <a:cubicBezTo>
                  <a:pt x="1664563" y="-3940"/>
                  <a:pt x="1795508" y="-1721"/>
                  <a:pt x="1926454" y="49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/>
              <p:nvPr/>
            </p:nvSpPr>
            <p:spPr>
              <a:xfrm>
                <a:off x="7548103" y="2015188"/>
                <a:ext cx="4334135" cy="1341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3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pt-BR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103" y="2015188"/>
                <a:ext cx="4334135" cy="13415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Imagem 36" descr="Uma imagem contendo homem&#10;&#10;Descrição gerada automaticamente">
            <a:extLst>
              <a:ext uri="{FF2B5EF4-FFF2-40B4-BE49-F238E27FC236}">
                <a16:creationId xmlns:a16="http://schemas.microsoft.com/office/drawing/2014/main" id="{8738C199-F194-4B91-909A-607686034F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217" y="3201335"/>
            <a:ext cx="3963887" cy="245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/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BR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764F90FD-BB63-4D3A-A29C-712483CC4D58}"/>
              </a:ext>
            </a:extLst>
          </p:cNvPr>
          <p:cNvSpPr/>
          <p:nvPr/>
        </p:nvSpPr>
        <p:spPr>
          <a:xfrm>
            <a:off x="5628443" y="2760456"/>
            <a:ext cx="1926454" cy="1194555"/>
          </a:xfrm>
          <a:custGeom>
            <a:avLst/>
            <a:gdLst>
              <a:gd name="connsiteX0" fmla="*/ 0 w 1926454"/>
              <a:gd name="connsiteY0" fmla="*/ 1190107 h 1194555"/>
              <a:gd name="connsiteX1" fmla="*/ 781235 w 1926454"/>
              <a:gd name="connsiteY1" fmla="*/ 1039187 h 1194555"/>
              <a:gd name="connsiteX2" fmla="*/ 1473693 w 1926454"/>
              <a:gd name="connsiteY2" fmla="*/ 169175 h 1194555"/>
              <a:gd name="connsiteX3" fmla="*/ 1926454 w 1926454"/>
              <a:gd name="connsiteY3" fmla="*/ 499 h 119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6454" h="1194555">
                <a:moveTo>
                  <a:pt x="0" y="1190107"/>
                </a:moveTo>
                <a:cubicBezTo>
                  <a:pt x="267810" y="1199724"/>
                  <a:pt x="535620" y="1209342"/>
                  <a:pt x="781235" y="1039187"/>
                </a:cubicBezTo>
                <a:cubicBezTo>
                  <a:pt x="1026850" y="869032"/>
                  <a:pt x="1282823" y="342290"/>
                  <a:pt x="1473693" y="169175"/>
                </a:cubicBezTo>
                <a:cubicBezTo>
                  <a:pt x="1664563" y="-3940"/>
                  <a:pt x="1795508" y="-1721"/>
                  <a:pt x="1926454" y="49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/>
              <p:nvPr/>
            </p:nvSpPr>
            <p:spPr>
              <a:xfrm>
                <a:off x="7548103" y="2015188"/>
                <a:ext cx="4280274" cy="1341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3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)</m:t>
                              </m:r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103" y="2015188"/>
                <a:ext cx="4280274" cy="13415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4F327279-5C81-45A7-B5E8-181EBC8317B0}"/>
              </a:ext>
            </a:extLst>
          </p:cNvPr>
          <p:cNvSpPr/>
          <p:nvPr/>
        </p:nvSpPr>
        <p:spPr>
          <a:xfrm>
            <a:off x="6757759" y="4407891"/>
            <a:ext cx="48301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UMA árvore de decisão</a:t>
            </a:r>
            <a:endParaRPr lang="pt-BR" sz="3200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97BD44A-F726-458C-8454-C5BC2BED39AE}"/>
              </a:ext>
            </a:extLst>
          </p:cNvPr>
          <p:cNvGrpSpPr/>
          <p:nvPr/>
        </p:nvGrpSpPr>
        <p:grpSpPr>
          <a:xfrm>
            <a:off x="9474557" y="1732485"/>
            <a:ext cx="1623815" cy="1557191"/>
            <a:chOff x="8317843" y="3673414"/>
            <a:chExt cx="1623815" cy="1557191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2EC39FB5-54D2-41BF-9E18-4AFCB98E7A1C}"/>
                </a:ext>
              </a:extLst>
            </p:cNvPr>
            <p:cNvGrpSpPr/>
            <p:nvPr/>
          </p:nvGrpSpPr>
          <p:grpSpPr>
            <a:xfrm>
              <a:off x="8317843" y="3955010"/>
              <a:ext cx="960495" cy="722195"/>
              <a:chOff x="6709809" y="4440043"/>
              <a:chExt cx="960495" cy="722195"/>
            </a:xfrm>
          </p:grpSpPr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id="{90481B04-9660-41B2-BE9D-4D91BA7022D8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C98AB619-EA3D-47D1-A9B7-B1C4A247A045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6AD88488-0BCC-4357-BD68-724D158942DC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7490D465-0035-495C-86CC-9A83A6FD0A7E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5" name="Retângulo: Cantos Arredondados 14">
                <a:extLst>
                  <a:ext uri="{FF2B5EF4-FFF2-40B4-BE49-F238E27FC236}">
                    <a16:creationId xmlns:a16="http://schemas.microsoft.com/office/drawing/2014/main" id="{A8BC49B3-0AFF-4FA3-A4CC-EF4E73F9FE1D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16" name="Conector reto 15">
                <a:extLst>
                  <a:ext uri="{FF2B5EF4-FFF2-40B4-BE49-F238E27FC236}">
                    <a16:creationId xmlns:a16="http://schemas.microsoft.com/office/drawing/2014/main" id="{326BABAB-77CF-4B1B-9F0A-18BC1BF1A4EC}"/>
                  </a:ext>
                </a:extLst>
              </p:cNvPr>
              <p:cNvCxnSpPr>
                <a:cxnSpLocks/>
                <a:stCxn id="12" idx="0"/>
                <a:endCxn id="11" idx="2"/>
              </p:cNvCxnSpPr>
              <p:nvPr/>
            </p:nvCxnSpPr>
            <p:spPr>
              <a:xfrm flipV="1">
                <a:off x="6856093" y="4616442"/>
                <a:ext cx="21079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>
                <a:extLst>
                  <a:ext uri="{FF2B5EF4-FFF2-40B4-BE49-F238E27FC236}">
                    <a16:creationId xmlns:a16="http://schemas.microsoft.com/office/drawing/2014/main" id="{E550A78D-1AD1-48D9-9FC4-805915B97CA4}"/>
                  </a:ext>
                </a:extLst>
              </p:cNvPr>
              <p:cNvCxnSpPr>
                <a:cxnSpLocks/>
                <a:stCxn id="13" idx="0"/>
                <a:endCxn id="11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AD59A941-71D5-4BCA-9F09-33AA88BB7CF4}"/>
                  </a:ext>
                </a:extLst>
              </p:cNvPr>
              <p:cNvCxnSpPr>
                <a:cxnSpLocks/>
                <a:stCxn id="14" idx="0"/>
                <a:endCxn id="13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72804790-3C10-4E20-B009-9EBF5B3A013D}"/>
                </a:ext>
              </a:extLst>
            </p:cNvPr>
            <p:cNvGrpSpPr/>
            <p:nvPr/>
          </p:nvGrpSpPr>
          <p:grpSpPr>
            <a:xfrm>
              <a:off x="8340953" y="4508410"/>
              <a:ext cx="960495" cy="722195"/>
              <a:chOff x="6709809" y="4440043"/>
              <a:chExt cx="960495" cy="722195"/>
            </a:xfrm>
          </p:grpSpPr>
          <p:sp>
            <p:nvSpPr>
              <p:cNvPr id="39" name="Retângulo: Cantos Arredondados 38">
                <a:extLst>
                  <a:ext uri="{FF2B5EF4-FFF2-40B4-BE49-F238E27FC236}">
                    <a16:creationId xmlns:a16="http://schemas.microsoft.com/office/drawing/2014/main" id="{D202B3B9-6C3E-41E3-BADE-95569C590FD5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id="{6B7676D4-37D1-419B-884A-55FEA6BFFC16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41" name="Retângulo: Cantos Arredondados 40">
                <a:extLst>
                  <a:ext uri="{FF2B5EF4-FFF2-40B4-BE49-F238E27FC236}">
                    <a16:creationId xmlns:a16="http://schemas.microsoft.com/office/drawing/2014/main" id="{59A15B1E-29C3-45AE-82B6-A6A8881CD889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42" name="Retângulo: Cantos Arredondados 41">
                <a:extLst>
                  <a:ext uri="{FF2B5EF4-FFF2-40B4-BE49-F238E27FC236}">
                    <a16:creationId xmlns:a16="http://schemas.microsoft.com/office/drawing/2014/main" id="{93FBA696-9DEC-4A10-9B74-7A5923174D01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43" name="Retângulo: Cantos Arredondados 42">
                <a:extLst>
                  <a:ext uri="{FF2B5EF4-FFF2-40B4-BE49-F238E27FC236}">
                    <a16:creationId xmlns:a16="http://schemas.microsoft.com/office/drawing/2014/main" id="{AAE4641F-1C9E-438C-92A1-B6AF1BE4E1B5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44" name="Conector reto 43">
                <a:extLst>
                  <a:ext uri="{FF2B5EF4-FFF2-40B4-BE49-F238E27FC236}">
                    <a16:creationId xmlns:a16="http://schemas.microsoft.com/office/drawing/2014/main" id="{BF4684D6-DDA1-415D-8EF5-006E3A276451}"/>
                  </a:ext>
                </a:extLst>
              </p:cNvPr>
              <p:cNvCxnSpPr>
                <a:cxnSpLocks/>
                <a:stCxn id="40" idx="0"/>
                <a:endCxn id="39" idx="2"/>
              </p:cNvCxnSpPr>
              <p:nvPr/>
            </p:nvCxnSpPr>
            <p:spPr>
              <a:xfrm flipV="1">
                <a:off x="6856093" y="4616442"/>
                <a:ext cx="21079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>
                <a:extLst>
                  <a:ext uri="{FF2B5EF4-FFF2-40B4-BE49-F238E27FC236}">
                    <a16:creationId xmlns:a16="http://schemas.microsoft.com/office/drawing/2014/main" id="{ED564E9A-4D20-49C4-ACB7-66CA0740A05E}"/>
                  </a:ext>
                </a:extLst>
              </p:cNvPr>
              <p:cNvCxnSpPr>
                <a:cxnSpLocks/>
                <a:stCxn id="41" idx="0"/>
                <a:endCxn id="39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>
                <a:extLst>
                  <a:ext uri="{FF2B5EF4-FFF2-40B4-BE49-F238E27FC236}">
                    <a16:creationId xmlns:a16="http://schemas.microsoft.com/office/drawing/2014/main" id="{F68FA27D-2749-4918-AB04-5FFC6F09FB99}"/>
                  </a:ext>
                </a:extLst>
              </p:cNvPr>
              <p:cNvCxnSpPr>
                <a:cxnSpLocks/>
                <a:stCxn id="43" idx="0"/>
                <a:endCxn id="41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>
                <a:extLst>
                  <a:ext uri="{FF2B5EF4-FFF2-40B4-BE49-F238E27FC236}">
                    <a16:creationId xmlns:a16="http://schemas.microsoft.com/office/drawing/2014/main" id="{6819932D-4A51-4502-BE89-CB3ADC034903}"/>
                  </a:ext>
                </a:extLst>
              </p:cNvPr>
              <p:cNvCxnSpPr>
                <a:cxnSpLocks/>
                <a:stCxn id="42" idx="0"/>
                <a:endCxn id="41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FECB5648-CF6E-4E36-99AA-80E708E9568E}"/>
                </a:ext>
              </a:extLst>
            </p:cNvPr>
            <p:cNvGrpSpPr/>
            <p:nvPr/>
          </p:nvGrpSpPr>
          <p:grpSpPr>
            <a:xfrm>
              <a:off x="8981163" y="4223012"/>
              <a:ext cx="960495" cy="722195"/>
              <a:chOff x="6709809" y="4440043"/>
              <a:chExt cx="960495" cy="722195"/>
            </a:xfrm>
          </p:grpSpPr>
          <p:sp>
            <p:nvSpPr>
              <p:cNvPr id="49" name="Retângulo: Cantos Arredondados 48">
                <a:extLst>
                  <a:ext uri="{FF2B5EF4-FFF2-40B4-BE49-F238E27FC236}">
                    <a16:creationId xmlns:a16="http://schemas.microsoft.com/office/drawing/2014/main" id="{EF6C6A01-05E3-4BCD-8E73-C0D2F1A99A65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50" name="Retângulo: Cantos Arredondados 49">
                <a:extLst>
                  <a:ext uri="{FF2B5EF4-FFF2-40B4-BE49-F238E27FC236}">
                    <a16:creationId xmlns:a16="http://schemas.microsoft.com/office/drawing/2014/main" id="{EE4795D3-EDEB-48EF-83DA-1CEB6BCA1E28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51" name="Retângulo: Cantos Arredondados 50">
                <a:extLst>
                  <a:ext uri="{FF2B5EF4-FFF2-40B4-BE49-F238E27FC236}">
                    <a16:creationId xmlns:a16="http://schemas.microsoft.com/office/drawing/2014/main" id="{D5361D0A-DFF3-4571-B5AA-E66D0579233B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52" name="Retângulo: Cantos Arredondados 51">
                <a:extLst>
                  <a:ext uri="{FF2B5EF4-FFF2-40B4-BE49-F238E27FC236}">
                    <a16:creationId xmlns:a16="http://schemas.microsoft.com/office/drawing/2014/main" id="{7CCCA7A8-F54B-429B-8D2B-EDF8492FFEC0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53" name="Retângulo: Cantos Arredondados 52">
                <a:extLst>
                  <a:ext uri="{FF2B5EF4-FFF2-40B4-BE49-F238E27FC236}">
                    <a16:creationId xmlns:a16="http://schemas.microsoft.com/office/drawing/2014/main" id="{4B3A4097-E006-4C7F-839C-EF614C200D5B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54" name="Conector reto 53">
                <a:extLst>
                  <a:ext uri="{FF2B5EF4-FFF2-40B4-BE49-F238E27FC236}">
                    <a16:creationId xmlns:a16="http://schemas.microsoft.com/office/drawing/2014/main" id="{EA9607A4-9F09-4527-96FA-3B5F39FDAE3E}"/>
                  </a:ext>
                </a:extLst>
              </p:cNvPr>
              <p:cNvCxnSpPr>
                <a:cxnSpLocks/>
                <a:stCxn id="50" idx="0"/>
                <a:endCxn id="49" idx="2"/>
              </p:cNvCxnSpPr>
              <p:nvPr/>
            </p:nvCxnSpPr>
            <p:spPr>
              <a:xfrm flipV="1">
                <a:off x="6856093" y="4616442"/>
                <a:ext cx="21079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ector reto 54">
                <a:extLst>
                  <a:ext uri="{FF2B5EF4-FFF2-40B4-BE49-F238E27FC236}">
                    <a16:creationId xmlns:a16="http://schemas.microsoft.com/office/drawing/2014/main" id="{F952E5D9-5AEE-4969-9B99-1D0E7AF2EC5E}"/>
                  </a:ext>
                </a:extLst>
              </p:cNvPr>
              <p:cNvCxnSpPr>
                <a:cxnSpLocks/>
                <a:stCxn id="51" idx="0"/>
                <a:endCxn id="49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Conector reto 55">
                <a:extLst>
                  <a:ext uri="{FF2B5EF4-FFF2-40B4-BE49-F238E27FC236}">
                    <a16:creationId xmlns:a16="http://schemas.microsoft.com/office/drawing/2014/main" id="{54F2B1FE-8254-4F46-A1F2-F0C18EEDC3F4}"/>
                  </a:ext>
                </a:extLst>
              </p:cNvPr>
              <p:cNvCxnSpPr>
                <a:cxnSpLocks/>
                <a:stCxn id="53" idx="0"/>
                <a:endCxn id="51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ector reto 56">
                <a:extLst>
                  <a:ext uri="{FF2B5EF4-FFF2-40B4-BE49-F238E27FC236}">
                    <a16:creationId xmlns:a16="http://schemas.microsoft.com/office/drawing/2014/main" id="{04348BD6-9F6D-4C5F-8F03-0C12253FE7C3}"/>
                  </a:ext>
                </a:extLst>
              </p:cNvPr>
              <p:cNvCxnSpPr>
                <a:cxnSpLocks/>
                <a:stCxn id="52" idx="0"/>
                <a:endCxn id="51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Agrupar 57">
              <a:extLst>
                <a:ext uri="{FF2B5EF4-FFF2-40B4-BE49-F238E27FC236}">
                  <a16:creationId xmlns:a16="http://schemas.microsoft.com/office/drawing/2014/main" id="{E2144448-DE0B-4D54-A84B-55E5450405A9}"/>
                </a:ext>
              </a:extLst>
            </p:cNvPr>
            <p:cNvGrpSpPr/>
            <p:nvPr/>
          </p:nvGrpSpPr>
          <p:grpSpPr>
            <a:xfrm>
              <a:off x="8520502" y="3673414"/>
              <a:ext cx="960495" cy="722195"/>
              <a:chOff x="6709809" y="4440043"/>
              <a:chExt cx="960495" cy="722195"/>
            </a:xfrm>
          </p:grpSpPr>
          <p:sp>
            <p:nvSpPr>
              <p:cNvPr id="59" name="Retângulo: Cantos Arredondados 58">
                <a:extLst>
                  <a:ext uri="{FF2B5EF4-FFF2-40B4-BE49-F238E27FC236}">
                    <a16:creationId xmlns:a16="http://schemas.microsoft.com/office/drawing/2014/main" id="{595997FF-F7AA-418C-88AB-1B72764E469D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60" name="Retângulo: Cantos Arredondados 59">
                <a:extLst>
                  <a:ext uri="{FF2B5EF4-FFF2-40B4-BE49-F238E27FC236}">
                    <a16:creationId xmlns:a16="http://schemas.microsoft.com/office/drawing/2014/main" id="{983BA1BF-5414-4A13-B68E-640736CEFCA3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id="{A60B7F3C-D825-45C0-AFE7-E72A0FF0D39D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62" name="Retângulo: Cantos Arredondados 61">
                <a:extLst>
                  <a:ext uri="{FF2B5EF4-FFF2-40B4-BE49-F238E27FC236}">
                    <a16:creationId xmlns:a16="http://schemas.microsoft.com/office/drawing/2014/main" id="{CCA098AE-290E-4D0A-B3B0-2CA773C04FB7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63" name="Retângulo: Cantos Arredondados 62">
                <a:extLst>
                  <a:ext uri="{FF2B5EF4-FFF2-40B4-BE49-F238E27FC236}">
                    <a16:creationId xmlns:a16="http://schemas.microsoft.com/office/drawing/2014/main" id="{9C6C94CF-3868-45FB-A658-751FF4E61BC6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64" name="Conector reto 63">
                <a:extLst>
                  <a:ext uri="{FF2B5EF4-FFF2-40B4-BE49-F238E27FC236}">
                    <a16:creationId xmlns:a16="http://schemas.microsoft.com/office/drawing/2014/main" id="{EC8E90EE-D588-4662-B606-A5E1E8A69A69}"/>
                  </a:ext>
                </a:extLst>
              </p:cNvPr>
              <p:cNvCxnSpPr>
                <a:cxnSpLocks/>
                <a:stCxn id="60" idx="0"/>
                <a:endCxn id="59" idx="2"/>
              </p:cNvCxnSpPr>
              <p:nvPr/>
            </p:nvCxnSpPr>
            <p:spPr>
              <a:xfrm flipV="1">
                <a:off x="6856093" y="4616442"/>
                <a:ext cx="21079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Conector reto 64">
                <a:extLst>
                  <a:ext uri="{FF2B5EF4-FFF2-40B4-BE49-F238E27FC236}">
                    <a16:creationId xmlns:a16="http://schemas.microsoft.com/office/drawing/2014/main" id="{1E13DD59-3CF0-4182-B804-C371E6C3B5BE}"/>
                  </a:ext>
                </a:extLst>
              </p:cNvPr>
              <p:cNvCxnSpPr>
                <a:cxnSpLocks/>
                <a:stCxn id="61" idx="0"/>
                <a:endCxn id="59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Conector reto 65">
                <a:extLst>
                  <a:ext uri="{FF2B5EF4-FFF2-40B4-BE49-F238E27FC236}">
                    <a16:creationId xmlns:a16="http://schemas.microsoft.com/office/drawing/2014/main" id="{E7D3FC45-400D-4445-891C-97400AEDE9D1}"/>
                  </a:ext>
                </a:extLst>
              </p:cNvPr>
              <p:cNvCxnSpPr>
                <a:cxnSpLocks/>
                <a:stCxn id="63" idx="0"/>
                <a:endCxn id="61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AF3547C1-0742-43CC-9C79-AC71866D3C7C}"/>
              </a:ext>
            </a:extLst>
          </p:cNvPr>
          <p:cNvSpPr/>
          <p:nvPr/>
        </p:nvSpPr>
        <p:spPr>
          <a:xfrm>
            <a:off x="8735034" y="4868899"/>
            <a:ext cx="82426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600" dirty="0">
                <a:latin typeface="Arvo" panose="02000000000000000000" pitchFamily="2" charset="0"/>
              </a:rPr>
              <a:t>?</a:t>
            </a:r>
            <a:endParaRPr lang="pt-BR" sz="9600" dirty="0"/>
          </a:p>
        </p:txBody>
      </p: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368BC7E2-B850-40CD-8664-44BFF9E3BB21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69" name="Retângulo: Cantos Arredondados 68">
              <a:extLst>
                <a:ext uri="{FF2B5EF4-FFF2-40B4-BE49-F238E27FC236}">
                  <a16:creationId xmlns:a16="http://schemas.microsoft.com/office/drawing/2014/main" id="{3E2BA118-A0D8-4517-87B5-9E0F145508DA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2318606D-DD82-4565-B2B1-C1C0BAAC4402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20705C83-E0AC-401C-8514-FCED5BFA6AF2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9224662C-E691-4895-B967-E8A8F0AE1A63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BB46FDC2-9748-4E08-BF92-39418BCF3B6A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8D2DF14F-46D7-4C97-91B3-64D5B6BE9F1E}"/>
                </a:ext>
              </a:extLst>
            </p:cNvPr>
            <p:cNvCxnSpPr>
              <a:cxnSpLocks/>
              <a:stCxn id="70" idx="0"/>
              <a:endCxn id="6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D3A7FB0-119C-4010-B676-9A449D54D38B}"/>
                </a:ext>
              </a:extLst>
            </p:cNvPr>
            <p:cNvCxnSpPr>
              <a:cxnSpLocks/>
              <a:stCxn id="71" idx="0"/>
              <a:endCxn id="6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077C3237-3BE3-4461-9F43-ADD04C362FC6}"/>
                </a:ext>
              </a:extLst>
            </p:cNvPr>
            <p:cNvCxnSpPr>
              <a:cxnSpLocks/>
              <a:stCxn id="73" idx="0"/>
              <a:endCxn id="7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915A93DF-D526-4744-9E28-ACE89269E7A3}"/>
                </a:ext>
              </a:extLst>
            </p:cNvPr>
            <p:cNvCxnSpPr>
              <a:cxnSpLocks/>
              <a:stCxn id="72" idx="0"/>
              <a:endCxn id="7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3144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/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BR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764F90FD-BB63-4D3A-A29C-712483CC4D58}"/>
              </a:ext>
            </a:extLst>
          </p:cNvPr>
          <p:cNvSpPr/>
          <p:nvPr/>
        </p:nvSpPr>
        <p:spPr>
          <a:xfrm>
            <a:off x="5628443" y="2760456"/>
            <a:ext cx="1926454" cy="1194555"/>
          </a:xfrm>
          <a:custGeom>
            <a:avLst/>
            <a:gdLst>
              <a:gd name="connsiteX0" fmla="*/ 0 w 1926454"/>
              <a:gd name="connsiteY0" fmla="*/ 1190107 h 1194555"/>
              <a:gd name="connsiteX1" fmla="*/ 781235 w 1926454"/>
              <a:gd name="connsiteY1" fmla="*/ 1039187 h 1194555"/>
              <a:gd name="connsiteX2" fmla="*/ 1473693 w 1926454"/>
              <a:gd name="connsiteY2" fmla="*/ 169175 h 1194555"/>
              <a:gd name="connsiteX3" fmla="*/ 1926454 w 1926454"/>
              <a:gd name="connsiteY3" fmla="*/ 499 h 119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6454" h="1194555">
                <a:moveTo>
                  <a:pt x="0" y="1190107"/>
                </a:moveTo>
                <a:cubicBezTo>
                  <a:pt x="267810" y="1199724"/>
                  <a:pt x="535620" y="1209342"/>
                  <a:pt x="781235" y="1039187"/>
                </a:cubicBezTo>
                <a:cubicBezTo>
                  <a:pt x="1026850" y="869032"/>
                  <a:pt x="1282823" y="342290"/>
                  <a:pt x="1473693" y="169175"/>
                </a:cubicBezTo>
                <a:cubicBezTo>
                  <a:pt x="1664563" y="-3940"/>
                  <a:pt x="1795508" y="-1721"/>
                  <a:pt x="1926454" y="49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/>
              <p:nvPr/>
            </p:nvSpPr>
            <p:spPr>
              <a:xfrm>
                <a:off x="7548103" y="2015188"/>
                <a:ext cx="4280274" cy="1341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3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)</m:t>
                              </m:r>
                              <m:r>
                                <a:rPr lang="pt-BR" sz="3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7AAF8E9-FDD0-4CAE-8A51-74E090FB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103" y="2015188"/>
                <a:ext cx="4280274" cy="13415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4F327279-5C81-45A7-B5E8-181EBC8317B0}"/>
              </a:ext>
            </a:extLst>
          </p:cNvPr>
          <p:cNvSpPr/>
          <p:nvPr/>
        </p:nvSpPr>
        <p:spPr>
          <a:xfrm>
            <a:off x="6757759" y="4407891"/>
            <a:ext cx="48301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UMA árvore de decisão</a:t>
            </a:r>
            <a:endParaRPr lang="pt-BR" sz="3200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97BD44A-F726-458C-8454-C5BC2BED39AE}"/>
              </a:ext>
            </a:extLst>
          </p:cNvPr>
          <p:cNvGrpSpPr/>
          <p:nvPr/>
        </p:nvGrpSpPr>
        <p:grpSpPr>
          <a:xfrm>
            <a:off x="9474557" y="1732485"/>
            <a:ext cx="1623815" cy="1557191"/>
            <a:chOff x="8317843" y="3673414"/>
            <a:chExt cx="1623815" cy="1557191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2EC39FB5-54D2-41BF-9E18-4AFCB98E7A1C}"/>
                </a:ext>
              </a:extLst>
            </p:cNvPr>
            <p:cNvGrpSpPr/>
            <p:nvPr/>
          </p:nvGrpSpPr>
          <p:grpSpPr>
            <a:xfrm>
              <a:off x="8317843" y="3955010"/>
              <a:ext cx="960495" cy="722195"/>
              <a:chOff x="6709809" y="4440043"/>
              <a:chExt cx="960495" cy="722195"/>
            </a:xfrm>
          </p:grpSpPr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id="{90481B04-9660-41B2-BE9D-4D91BA7022D8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C98AB619-EA3D-47D1-A9B7-B1C4A247A045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6AD88488-0BCC-4357-BD68-724D158942DC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7490D465-0035-495C-86CC-9A83A6FD0A7E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5" name="Retângulo: Cantos Arredondados 14">
                <a:extLst>
                  <a:ext uri="{FF2B5EF4-FFF2-40B4-BE49-F238E27FC236}">
                    <a16:creationId xmlns:a16="http://schemas.microsoft.com/office/drawing/2014/main" id="{A8BC49B3-0AFF-4FA3-A4CC-EF4E73F9FE1D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16" name="Conector reto 15">
                <a:extLst>
                  <a:ext uri="{FF2B5EF4-FFF2-40B4-BE49-F238E27FC236}">
                    <a16:creationId xmlns:a16="http://schemas.microsoft.com/office/drawing/2014/main" id="{326BABAB-77CF-4B1B-9F0A-18BC1BF1A4EC}"/>
                  </a:ext>
                </a:extLst>
              </p:cNvPr>
              <p:cNvCxnSpPr>
                <a:cxnSpLocks/>
                <a:stCxn id="12" idx="0"/>
                <a:endCxn id="11" idx="2"/>
              </p:cNvCxnSpPr>
              <p:nvPr/>
            </p:nvCxnSpPr>
            <p:spPr>
              <a:xfrm flipV="1">
                <a:off x="6856093" y="4616442"/>
                <a:ext cx="21079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>
                <a:extLst>
                  <a:ext uri="{FF2B5EF4-FFF2-40B4-BE49-F238E27FC236}">
                    <a16:creationId xmlns:a16="http://schemas.microsoft.com/office/drawing/2014/main" id="{E550A78D-1AD1-48D9-9FC4-805915B97CA4}"/>
                  </a:ext>
                </a:extLst>
              </p:cNvPr>
              <p:cNvCxnSpPr>
                <a:cxnSpLocks/>
                <a:stCxn id="13" idx="0"/>
                <a:endCxn id="11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AD59A941-71D5-4BCA-9F09-33AA88BB7CF4}"/>
                  </a:ext>
                </a:extLst>
              </p:cNvPr>
              <p:cNvCxnSpPr>
                <a:cxnSpLocks/>
                <a:stCxn id="14" idx="0"/>
                <a:endCxn id="13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72804790-3C10-4E20-B009-9EBF5B3A013D}"/>
                </a:ext>
              </a:extLst>
            </p:cNvPr>
            <p:cNvGrpSpPr/>
            <p:nvPr/>
          </p:nvGrpSpPr>
          <p:grpSpPr>
            <a:xfrm>
              <a:off x="8340953" y="4508410"/>
              <a:ext cx="960495" cy="722195"/>
              <a:chOff x="6709809" y="4440043"/>
              <a:chExt cx="960495" cy="722195"/>
            </a:xfrm>
          </p:grpSpPr>
          <p:sp>
            <p:nvSpPr>
              <p:cNvPr id="39" name="Retângulo: Cantos Arredondados 38">
                <a:extLst>
                  <a:ext uri="{FF2B5EF4-FFF2-40B4-BE49-F238E27FC236}">
                    <a16:creationId xmlns:a16="http://schemas.microsoft.com/office/drawing/2014/main" id="{D202B3B9-6C3E-41E3-BADE-95569C590FD5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id="{6B7676D4-37D1-419B-884A-55FEA6BFFC16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41" name="Retângulo: Cantos Arredondados 40">
                <a:extLst>
                  <a:ext uri="{FF2B5EF4-FFF2-40B4-BE49-F238E27FC236}">
                    <a16:creationId xmlns:a16="http://schemas.microsoft.com/office/drawing/2014/main" id="{59A15B1E-29C3-45AE-82B6-A6A8881CD889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42" name="Retângulo: Cantos Arredondados 41">
                <a:extLst>
                  <a:ext uri="{FF2B5EF4-FFF2-40B4-BE49-F238E27FC236}">
                    <a16:creationId xmlns:a16="http://schemas.microsoft.com/office/drawing/2014/main" id="{93FBA696-9DEC-4A10-9B74-7A5923174D01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43" name="Retângulo: Cantos Arredondados 42">
                <a:extLst>
                  <a:ext uri="{FF2B5EF4-FFF2-40B4-BE49-F238E27FC236}">
                    <a16:creationId xmlns:a16="http://schemas.microsoft.com/office/drawing/2014/main" id="{AAE4641F-1C9E-438C-92A1-B6AF1BE4E1B5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44" name="Conector reto 43">
                <a:extLst>
                  <a:ext uri="{FF2B5EF4-FFF2-40B4-BE49-F238E27FC236}">
                    <a16:creationId xmlns:a16="http://schemas.microsoft.com/office/drawing/2014/main" id="{BF4684D6-DDA1-415D-8EF5-006E3A276451}"/>
                  </a:ext>
                </a:extLst>
              </p:cNvPr>
              <p:cNvCxnSpPr>
                <a:cxnSpLocks/>
                <a:stCxn id="40" idx="0"/>
                <a:endCxn id="39" idx="2"/>
              </p:cNvCxnSpPr>
              <p:nvPr/>
            </p:nvCxnSpPr>
            <p:spPr>
              <a:xfrm flipV="1">
                <a:off x="6856093" y="4616442"/>
                <a:ext cx="21079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>
                <a:extLst>
                  <a:ext uri="{FF2B5EF4-FFF2-40B4-BE49-F238E27FC236}">
                    <a16:creationId xmlns:a16="http://schemas.microsoft.com/office/drawing/2014/main" id="{ED564E9A-4D20-49C4-ACB7-66CA0740A05E}"/>
                  </a:ext>
                </a:extLst>
              </p:cNvPr>
              <p:cNvCxnSpPr>
                <a:cxnSpLocks/>
                <a:stCxn id="41" idx="0"/>
                <a:endCxn id="39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>
                <a:extLst>
                  <a:ext uri="{FF2B5EF4-FFF2-40B4-BE49-F238E27FC236}">
                    <a16:creationId xmlns:a16="http://schemas.microsoft.com/office/drawing/2014/main" id="{F68FA27D-2749-4918-AB04-5FFC6F09FB99}"/>
                  </a:ext>
                </a:extLst>
              </p:cNvPr>
              <p:cNvCxnSpPr>
                <a:cxnSpLocks/>
                <a:stCxn id="43" idx="0"/>
                <a:endCxn id="41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>
                <a:extLst>
                  <a:ext uri="{FF2B5EF4-FFF2-40B4-BE49-F238E27FC236}">
                    <a16:creationId xmlns:a16="http://schemas.microsoft.com/office/drawing/2014/main" id="{6819932D-4A51-4502-BE89-CB3ADC034903}"/>
                  </a:ext>
                </a:extLst>
              </p:cNvPr>
              <p:cNvCxnSpPr>
                <a:cxnSpLocks/>
                <a:stCxn id="42" idx="0"/>
                <a:endCxn id="41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FECB5648-CF6E-4E36-99AA-80E708E9568E}"/>
                </a:ext>
              </a:extLst>
            </p:cNvPr>
            <p:cNvGrpSpPr/>
            <p:nvPr/>
          </p:nvGrpSpPr>
          <p:grpSpPr>
            <a:xfrm>
              <a:off x="8981163" y="4223012"/>
              <a:ext cx="960495" cy="722195"/>
              <a:chOff x="6709809" y="4440043"/>
              <a:chExt cx="960495" cy="722195"/>
            </a:xfrm>
          </p:grpSpPr>
          <p:sp>
            <p:nvSpPr>
              <p:cNvPr id="49" name="Retângulo: Cantos Arredondados 48">
                <a:extLst>
                  <a:ext uri="{FF2B5EF4-FFF2-40B4-BE49-F238E27FC236}">
                    <a16:creationId xmlns:a16="http://schemas.microsoft.com/office/drawing/2014/main" id="{EF6C6A01-05E3-4BCD-8E73-C0D2F1A99A65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50" name="Retângulo: Cantos Arredondados 49">
                <a:extLst>
                  <a:ext uri="{FF2B5EF4-FFF2-40B4-BE49-F238E27FC236}">
                    <a16:creationId xmlns:a16="http://schemas.microsoft.com/office/drawing/2014/main" id="{EE4795D3-EDEB-48EF-83DA-1CEB6BCA1E28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51" name="Retângulo: Cantos Arredondados 50">
                <a:extLst>
                  <a:ext uri="{FF2B5EF4-FFF2-40B4-BE49-F238E27FC236}">
                    <a16:creationId xmlns:a16="http://schemas.microsoft.com/office/drawing/2014/main" id="{D5361D0A-DFF3-4571-B5AA-E66D0579233B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52" name="Retângulo: Cantos Arredondados 51">
                <a:extLst>
                  <a:ext uri="{FF2B5EF4-FFF2-40B4-BE49-F238E27FC236}">
                    <a16:creationId xmlns:a16="http://schemas.microsoft.com/office/drawing/2014/main" id="{7CCCA7A8-F54B-429B-8D2B-EDF8492FFEC0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53" name="Retângulo: Cantos Arredondados 52">
                <a:extLst>
                  <a:ext uri="{FF2B5EF4-FFF2-40B4-BE49-F238E27FC236}">
                    <a16:creationId xmlns:a16="http://schemas.microsoft.com/office/drawing/2014/main" id="{4B3A4097-E006-4C7F-839C-EF614C200D5B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54" name="Conector reto 53">
                <a:extLst>
                  <a:ext uri="{FF2B5EF4-FFF2-40B4-BE49-F238E27FC236}">
                    <a16:creationId xmlns:a16="http://schemas.microsoft.com/office/drawing/2014/main" id="{EA9607A4-9F09-4527-96FA-3B5F39FDAE3E}"/>
                  </a:ext>
                </a:extLst>
              </p:cNvPr>
              <p:cNvCxnSpPr>
                <a:cxnSpLocks/>
                <a:stCxn id="50" idx="0"/>
                <a:endCxn id="49" idx="2"/>
              </p:cNvCxnSpPr>
              <p:nvPr/>
            </p:nvCxnSpPr>
            <p:spPr>
              <a:xfrm flipV="1">
                <a:off x="6856093" y="4616442"/>
                <a:ext cx="21079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ector reto 54">
                <a:extLst>
                  <a:ext uri="{FF2B5EF4-FFF2-40B4-BE49-F238E27FC236}">
                    <a16:creationId xmlns:a16="http://schemas.microsoft.com/office/drawing/2014/main" id="{F952E5D9-5AEE-4969-9B99-1D0E7AF2EC5E}"/>
                  </a:ext>
                </a:extLst>
              </p:cNvPr>
              <p:cNvCxnSpPr>
                <a:cxnSpLocks/>
                <a:stCxn id="51" idx="0"/>
                <a:endCxn id="49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Conector reto 55">
                <a:extLst>
                  <a:ext uri="{FF2B5EF4-FFF2-40B4-BE49-F238E27FC236}">
                    <a16:creationId xmlns:a16="http://schemas.microsoft.com/office/drawing/2014/main" id="{54F2B1FE-8254-4F46-A1F2-F0C18EEDC3F4}"/>
                  </a:ext>
                </a:extLst>
              </p:cNvPr>
              <p:cNvCxnSpPr>
                <a:cxnSpLocks/>
                <a:stCxn id="53" idx="0"/>
                <a:endCxn id="51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ector reto 56">
                <a:extLst>
                  <a:ext uri="{FF2B5EF4-FFF2-40B4-BE49-F238E27FC236}">
                    <a16:creationId xmlns:a16="http://schemas.microsoft.com/office/drawing/2014/main" id="{04348BD6-9F6D-4C5F-8F03-0C12253FE7C3}"/>
                  </a:ext>
                </a:extLst>
              </p:cNvPr>
              <p:cNvCxnSpPr>
                <a:cxnSpLocks/>
                <a:stCxn id="52" idx="0"/>
                <a:endCxn id="51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Agrupar 57">
              <a:extLst>
                <a:ext uri="{FF2B5EF4-FFF2-40B4-BE49-F238E27FC236}">
                  <a16:creationId xmlns:a16="http://schemas.microsoft.com/office/drawing/2014/main" id="{E2144448-DE0B-4D54-A84B-55E5450405A9}"/>
                </a:ext>
              </a:extLst>
            </p:cNvPr>
            <p:cNvGrpSpPr/>
            <p:nvPr/>
          </p:nvGrpSpPr>
          <p:grpSpPr>
            <a:xfrm>
              <a:off x="8520502" y="3673414"/>
              <a:ext cx="960495" cy="722195"/>
              <a:chOff x="6709809" y="4440043"/>
              <a:chExt cx="960495" cy="722195"/>
            </a:xfrm>
          </p:grpSpPr>
          <p:sp>
            <p:nvSpPr>
              <p:cNvPr id="59" name="Retângulo: Cantos Arredondados 58">
                <a:extLst>
                  <a:ext uri="{FF2B5EF4-FFF2-40B4-BE49-F238E27FC236}">
                    <a16:creationId xmlns:a16="http://schemas.microsoft.com/office/drawing/2014/main" id="{595997FF-F7AA-418C-88AB-1B72764E469D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60" name="Retângulo: Cantos Arredondados 59">
                <a:extLst>
                  <a:ext uri="{FF2B5EF4-FFF2-40B4-BE49-F238E27FC236}">
                    <a16:creationId xmlns:a16="http://schemas.microsoft.com/office/drawing/2014/main" id="{983BA1BF-5414-4A13-B68E-640736CEFCA3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id="{A60B7F3C-D825-45C0-AFE7-E72A0FF0D39D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62" name="Retângulo: Cantos Arredondados 61">
                <a:extLst>
                  <a:ext uri="{FF2B5EF4-FFF2-40B4-BE49-F238E27FC236}">
                    <a16:creationId xmlns:a16="http://schemas.microsoft.com/office/drawing/2014/main" id="{CCA098AE-290E-4D0A-B3B0-2CA773C04FB7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63" name="Retângulo: Cantos Arredondados 62">
                <a:extLst>
                  <a:ext uri="{FF2B5EF4-FFF2-40B4-BE49-F238E27FC236}">
                    <a16:creationId xmlns:a16="http://schemas.microsoft.com/office/drawing/2014/main" id="{9C6C94CF-3868-45FB-A658-751FF4E61BC6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64" name="Conector reto 63">
                <a:extLst>
                  <a:ext uri="{FF2B5EF4-FFF2-40B4-BE49-F238E27FC236}">
                    <a16:creationId xmlns:a16="http://schemas.microsoft.com/office/drawing/2014/main" id="{EC8E90EE-D588-4662-B606-A5E1E8A69A69}"/>
                  </a:ext>
                </a:extLst>
              </p:cNvPr>
              <p:cNvCxnSpPr>
                <a:cxnSpLocks/>
                <a:stCxn id="60" idx="0"/>
                <a:endCxn id="59" idx="2"/>
              </p:cNvCxnSpPr>
              <p:nvPr/>
            </p:nvCxnSpPr>
            <p:spPr>
              <a:xfrm flipV="1">
                <a:off x="6856093" y="4616442"/>
                <a:ext cx="21079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Conector reto 64">
                <a:extLst>
                  <a:ext uri="{FF2B5EF4-FFF2-40B4-BE49-F238E27FC236}">
                    <a16:creationId xmlns:a16="http://schemas.microsoft.com/office/drawing/2014/main" id="{1E13DD59-3CF0-4182-B804-C371E6C3B5BE}"/>
                  </a:ext>
                </a:extLst>
              </p:cNvPr>
              <p:cNvCxnSpPr>
                <a:cxnSpLocks/>
                <a:stCxn id="61" idx="0"/>
                <a:endCxn id="59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Conector reto 65">
                <a:extLst>
                  <a:ext uri="{FF2B5EF4-FFF2-40B4-BE49-F238E27FC236}">
                    <a16:creationId xmlns:a16="http://schemas.microsoft.com/office/drawing/2014/main" id="{E7D3FC45-400D-4445-891C-97400AEDE9D1}"/>
                  </a:ext>
                </a:extLst>
              </p:cNvPr>
              <p:cNvCxnSpPr>
                <a:cxnSpLocks/>
                <a:stCxn id="63" idx="0"/>
                <a:endCxn id="61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AF3547C1-0742-43CC-9C79-AC71866D3C7C}"/>
              </a:ext>
            </a:extLst>
          </p:cNvPr>
          <p:cNvSpPr/>
          <p:nvPr/>
        </p:nvSpPr>
        <p:spPr>
          <a:xfrm>
            <a:off x="8735034" y="4868899"/>
            <a:ext cx="82426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600" dirty="0">
                <a:latin typeface="Arvo" panose="02000000000000000000" pitchFamily="2" charset="0"/>
              </a:rPr>
              <a:t>?</a:t>
            </a:r>
            <a:endParaRPr lang="pt-BR" sz="9600" dirty="0"/>
          </a:p>
        </p:txBody>
      </p: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F5768EC6-6038-4A28-A5C5-92C0297266AF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id="{5ECE583C-33D8-48C3-8385-2AD4D04414E2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9" name="Retângulo: Cantos Arredondados 68">
              <a:extLst>
                <a:ext uri="{FF2B5EF4-FFF2-40B4-BE49-F238E27FC236}">
                  <a16:creationId xmlns:a16="http://schemas.microsoft.com/office/drawing/2014/main" id="{FBD09824-F514-4965-8DED-B0AE6ED94EE6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E7BEF278-0D63-4E7F-A105-8BE62E62BEA6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BD009C2A-4F55-4A63-B307-C40A5CAFBEE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43DDFBA9-BC75-441D-B1F2-5DB53A34CC8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673A4512-6EE7-4281-8D64-FC6C65724354}"/>
                </a:ext>
              </a:extLst>
            </p:cNvPr>
            <p:cNvCxnSpPr>
              <a:cxnSpLocks/>
              <a:stCxn id="69" idx="0"/>
              <a:endCxn id="68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76CD0C85-FEEF-4D0F-9B14-BB112B099121}"/>
                </a:ext>
              </a:extLst>
            </p:cNvPr>
            <p:cNvCxnSpPr>
              <a:cxnSpLocks/>
              <a:stCxn id="70" idx="0"/>
              <a:endCxn id="68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BC003B6B-2688-46BE-8EC3-1C905AF34EEF}"/>
                </a:ext>
              </a:extLst>
            </p:cNvPr>
            <p:cNvCxnSpPr>
              <a:cxnSpLocks/>
              <a:stCxn id="72" idx="0"/>
              <a:endCxn id="7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E2CDE533-BE20-4D80-B1CF-98904C6AA100}"/>
                </a:ext>
              </a:extLst>
            </p:cNvPr>
            <p:cNvCxnSpPr>
              <a:cxnSpLocks/>
              <a:stCxn id="71" idx="0"/>
              <a:endCxn id="7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0477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F327279-5C81-45A7-B5E8-181EBC8317B0}"/>
              </a:ext>
            </a:extLst>
          </p:cNvPr>
          <p:cNvSpPr/>
          <p:nvPr/>
        </p:nvSpPr>
        <p:spPr>
          <a:xfrm>
            <a:off x="250270" y="2960414"/>
            <a:ext cx="48301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UMA árvore de decisão</a:t>
            </a:r>
            <a:endParaRPr lang="pt-BR" sz="3200" dirty="0"/>
          </a:p>
        </p:txBody>
      </p: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F5768EC6-6038-4A28-A5C5-92C0297266AF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id="{5ECE583C-33D8-48C3-8385-2AD4D04414E2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9" name="Retângulo: Cantos Arredondados 68">
              <a:extLst>
                <a:ext uri="{FF2B5EF4-FFF2-40B4-BE49-F238E27FC236}">
                  <a16:creationId xmlns:a16="http://schemas.microsoft.com/office/drawing/2014/main" id="{FBD09824-F514-4965-8DED-B0AE6ED94EE6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E7BEF278-0D63-4E7F-A105-8BE62E62BEA6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BD009C2A-4F55-4A63-B307-C40A5CAFBEE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43DDFBA9-BC75-441D-B1F2-5DB53A34CC8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673A4512-6EE7-4281-8D64-FC6C65724354}"/>
                </a:ext>
              </a:extLst>
            </p:cNvPr>
            <p:cNvCxnSpPr>
              <a:cxnSpLocks/>
              <a:stCxn id="69" idx="0"/>
              <a:endCxn id="68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76CD0C85-FEEF-4D0F-9B14-BB112B099121}"/>
                </a:ext>
              </a:extLst>
            </p:cNvPr>
            <p:cNvCxnSpPr>
              <a:cxnSpLocks/>
              <a:stCxn id="70" idx="0"/>
              <a:endCxn id="68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BC003B6B-2688-46BE-8EC3-1C905AF34EEF}"/>
                </a:ext>
              </a:extLst>
            </p:cNvPr>
            <p:cNvCxnSpPr>
              <a:cxnSpLocks/>
              <a:stCxn id="72" idx="0"/>
              <a:endCxn id="7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E2CDE533-BE20-4D80-B1CF-98904C6AA100}"/>
                </a:ext>
              </a:extLst>
            </p:cNvPr>
            <p:cNvCxnSpPr>
              <a:cxnSpLocks/>
              <a:stCxn id="71" idx="0"/>
              <a:endCxn id="7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AB624384-C2EE-427D-8997-0515A43D5D88}"/>
              </a:ext>
            </a:extLst>
          </p:cNvPr>
          <p:cNvSpPr/>
          <p:nvPr/>
        </p:nvSpPr>
        <p:spPr>
          <a:xfrm>
            <a:off x="286569" y="3543653"/>
            <a:ext cx="4676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Minimiza a variância de Y dentro de cada folha (bloco preto).</a:t>
            </a:r>
            <a:br>
              <a:rPr lang="pt-BR" dirty="0">
                <a:latin typeface="Arvo" panose="02000000000000000000" pitchFamily="2" charset="0"/>
              </a:rPr>
            </a:br>
            <a:br>
              <a:rPr lang="pt-BR" dirty="0">
                <a:latin typeface="Arvo" panose="02000000000000000000" pitchFamily="2" charset="0"/>
              </a:rPr>
            </a:br>
            <a:endParaRPr lang="pt-BR" dirty="0"/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C743448A-AC07-4F84-A7CD-A44C25C82622}"/>
              </a:ext>
            </a:extLst>
          </p:cNvPr>
          <p:cNvGrpSpPr/>
          <p:nvPr/>
        </p:nvGrpSpPr>
        <p:grpSpPr>
          <a:xfrm>
            <a:off x="5396519" y="1395147"/>
            <a:ext cx="5613603" cy="4430350"/>
            <a:chOff x="8317843" y="3673414"/>
            <a:chExt cx="1623815" cy="1557191"/>
          </a:xfrm>
        </p:grpSpPr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id="{1DABF456-CF36-4419-8A84-9C881BB8F787}"/>
                </a:ext>
              </a:extLst>
            </p:cNvPr>
            <p:cNvGrpSpPr/>
            <p:nvPr/>
          </p:nvGrpSpPr>
          <p:grpSpPr>
            <a:xfrm>
              <a:off x="8317843" y="3955010"/>
              <a:ext cx="960495" cy="722195"/>
              <a:chOff x="6709809" y="4440043"/>
              <a:chExt cx="960495" cy="722195"/>
            </a:xfrm>
          </p:grpSpPr>
          <p:sp>
            <p:nvSpPr>
              <p:cNvPr id="108" name="Retângulo: Cantos Arredondados 107">
                <a:extLst>
                  <a:ext uri="{FF2B5EF4-FFF2-40B4-BE49-F238E27FC236}">
                    <a16:creationId xmlns:a16="http://schemas.microsoft.com/office/drawing/2014/main" id="{D15D13BE-6D43-474A-BC3C-99B7964F86AC}"/>
                  </a:ext>
                </a:extLst>
              </p:cNvPr>
              <p:cNvSpPr/>
              <p:nvPr/>
            </p:nvSpPr>
            <p:spPr>
              <a:xfrm>
                <a:off x="6918032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9" name="Retângulo: Cantos Arredondados 108">
                <a:extLst>
                  <a:ext uri="{FF2B5EF4-FFF2-40B4-BE49-F238E27FC236}">
                    <a16:creationId xmlns:a16="http://schemas.microsoft.com/office/drawing/2014/main" id="{F4C4FB0C-ACD0-466A-8B88-D5E4853E9586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10" name="Retângulo: Cantos Arredondados 109">
                <a:extLst>
                  <a:ext uri="{FF2B5EF4-FFF2-40B4-BE49-F238E27FC236}">
                    <a16:creationId xmlns:a16="http://schemas.microsoft.com/office/drawing/2014/main" id="{82B8F978-D2C0-4367-B3B3-B2B0F8E56A06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11" name="Retângulo: Cantos Arredondados 110">
                <a:extLst>
                  <a:ext uri="{FF2B5EF4-FFF2-40B4-BE49-F238E27FC236}">
                    <a16:creationId xmlns:a16="http://schemas.microsoft.com/office/drawing/2014/main" id="{F41235AB-C6A2-4589-ADEE-D2871A779F35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12" name="Retângulo: Cantos Arredondados 111">
                <a:extLst>
                  <a:ext uri="{FF2B5EF4-FFF2-40B4-BE49-F238E27FC236}">
                    <a16:creationId xmlns:a16="http://schemas.microsoft.com/office/drawing/2014/main" id="{2A10DEF4-EB18-44FF-BE8D-A5E679046ADE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113" name="Conector reto 112">
                <a:extLst>
                  <a:ext uri="{FF2B5EF4-FFF2-40B4-BE49-F238E27FC236}">
                    <a16:creationId xmlns:a16="http://schemas.microsoft.com/office/drawing/2014/main" id="{F0A7B863-570D-4727-A028-101AAD010465}"/>
                  </a:ext>
                </a:extLst>
              </p:cNvPr>
              <p:cNvCxnSpPr>
                <a:cxnSpLocks/>
                <a:stCxn id="109" idx="0"/>
                <a:endCxn id="108" idx="2"/>
              </p:cNvCxnSpPr>
              <p:nvPr/>
            </p:nvCxnSpPr>
            <p:spPr>
              <a:xfrm flipV="1">
                <a:off x="6856093" y="4616442"/>
                <a:ext cx="20822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Conector reto 113">
                <a:extLst>
                  <a:ext uri="{FF2B5EF4-FFF2-40B4-BE49-F238E27FC236}">
                    <a16:creationId xmlns:a16="http://schemas.microsoft.com/office/drawing/2014/main" id="{7296394E-A421-4165-9055-54AA4A8BDFAA}"/>
                  </a:ext>
                </a:extLst>
              </p:cNvPr>
              <p:cNvCxnSpPr>
                <a:cxnSpLocks/>
                <a:stCxn id="110" idx="0"/>
                <a:endCxn id="108" idx="2"/>
              </p:cNvCxnSpPr>
              <p:nvPr/>
            </p:nvCxnSpPr>
            <p:spPr>
              <a:xfrm flipH="1" flipV="1">
                <a:off x="7064315" y="4616442"/>
                <a:ext cx="22577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Conector reto 114">
                <a:extLst>
                  <a:ext uri="{FF2B5EF4-FFF2-40B4-BE49-F238E27FC236}">
                    <a16:creationId xmlns:a16="http://schemas.microsoft.com/office/drawing/2014/main" id="{870B4017-19DE-4F9D-8A48-1A5AE9E9A358}"/>
                  </a:ext>
                </a:extLst>
              </p:cNvPr>
              <p:cNvCxnSpPr>
                <a:cxnSpLocks/>
                <a:stCxn id="111" idx="0"/>
                <a:endCxn id="110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226B07FC-AB24-4779-AAE6-A82811E1197A}"/>
                </a:ext>
              </a:extLst>
            </p:cNvPr>
            <p:cNvGrpSpPr/>
            <p:nvPr/>
          </p:nvGrpSpPr>
          <p:grpSpPr>
            <a:xfrm>
              <a:off x="8340953" y="4499050"/>
              <a:ext cx="960495" cy="731555"/>
              <a:chOff x="6709809" y="4430683"/>
              <a:chExt cx="960495" cy="731555"/>
            </a:xfrm>
          </p:grpSpPr>
          <p:sp>
            <p:nvSpPr>
              <p:cNvPr id="99" name="Retângulo: Cantos Arredondados 98">
                <a:extLst>
                  <a:ext uri="{FF2B5EF4-FFF2-40B4-BE49-F238E27FC236}">
                    <a16:creationId xmlns:a16="http://schemas.microsoft.com/office/drawing/2014/main" id="{13B419F9-135E-43BF-A141-F9D71DA5CD83}"/>
                  </a:ext>
                </a:extLst>
              </p:cNvPr>
              <p:cNvSpPr/>
              <p:nvPr/>
            </p:nvSpPr>
            <p:spPr>
              <a:xfrm>
                <a:off x="6920600" y="443068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0" name="Retângulo: Cantos Arredondados 99">
                <a:extLst>
                  <a:ext uri="{FF2B5EF4-FFF2-40B4-BE49-F238E27FC236}">
                    <a16:creationId xmlns:a16="http://schemas.microsoft.com/office/drawing/2014/main" id="{55B238B6-5806-486D-829E-D99CB4F139BB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1" name="Retângulo: Cantos Arredondados 100">
                <a:extLst>
                  <a:ext uri="{FF2B5EF4-FFF2-40B4-BE49-F238E27FC236}">
                    <a16:creationId xmlns:a16="http://schemas.microsoft.com/office/drawing/2014/main" id="{219DC3C1-51E7-4795-A42B-A3B1CE9A3BE2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2" name="Retângulo: Cantos Arredondados 101">
                <a:extLst>
                  <a:ext uri="{FF2B5EF4-FFF2-40B4-BE49-F238E27FC236}">
                    <a16:creationId xmlns:a16="http://schemas.microsoft.com/office/drawing/2014/main" id="{5180A321-B3A1-4B55-BEA9-97488F4A30CD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3" name="Retângulo: Cantos Arredondados 102">
                <a:extLst>
                  <a:ext uri="{FF2B5EF4-FFF2-40B4-BE49-F238E27FC236}">
                    <a16:creationId xmlns:a16="http://schemas.microsoft.com/office/drawing/2014/main" id="{CBB99C00-5232-4D02-BC4A-58B76E8A33AE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104" name="Conector reto 103">
                <a:extLst>
                  <a:ext uri="{FF2B5EF4-FFF2-40B4-BE49-F238E27FC236}">
                    <a16:creationId xmlns:a16="http://schemas.microsoft.com/office/drawing/2014/main" id="{94DE6EF0-326F-4E80-BFA5-2C957516A389}"/>
                  </a:ext>
                </a:extLst>
              </p:cNvPr>
              <p:cNvCxnSpPr>
                <a:cxnSpLocks/>
                <a:stCxn id="100" idx="0"/>
                <a:endCxn id="99" idx="2"/>
              </p:cNvCxnSpPr>
              <p:nvPr/>
            </p:nvCxnSpPr>
            <p:spPr>
              <a:xfrm flipV="1">
                <a:off x="6856093" y="4607082"/>
                <a:ext cx="210791" cy="10519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Conector reto 104">
                <a:extLst>
                  <a:ext uri="{FF2B5EF4-FFF2-40B4-BE49-F238E27FC236}">
                    <a16:creationId xmlns:a16="http://schemas.microsoft.com/office/drawing/2014/main" id="{38A2DB1E-1BD2-4D80-893A-EF542703C99F}"/>
                  </a:ext>
                </a:extLst>
              </p:cNvPr>
              <p:cNvCxnSpPr>
                <a:cxnSpLocks/>
                <a:stCxn id="101" idx="0"/>
                <a:endCxn id="99" idx="2"/>
              </p:cNvCxnSpPr>
              <p:nvPr/>
            </p:nvCxnSpPr>
            <p:spPr>
              <a:xfrm flipH="1" flipV="1">
                <a:off x="7066884" y="4607082"/>
                <a:ext cx="223203" cy="10519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Conector reto 105">
                <a:extLst>
                  <a:ext uri="{FF2B5EF4-FFF2-40B4-BE49-F238E27FC236}">
                    <a16:creationId xmlns:a16="http://schemas.microsoft.com/office/drawing/2014/main" id="{851EB1EC-DA84-4A18-B9EF-AC0B895B5451}"/>
                  </a:ext>
                </a:extLst>
              </p:cNvPr>
              <p:cNvCxnSpPr>
                <a:cxnSpLocks/>
                <a:stCxn id="103" idx="0"/>
                <a:endCxn id="101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Conector reto 106">
                <a:extLst>
                  <a:ext uri="{FF2B5EF4-FFF2-40B4-BE49-F238E27FC236}">
                    <a16:creationId xmlns:a16="http://schemas.microsoft.com/office/drawing/2014/main" id="{9ED6E37D-0C44-4FC8-8E5E-5180969A7C83}"/>
                  </a:ext>
                </a:extLst>
              </p:cNvPr>
              <p:cNvCxnSpPr>
                <a:cxnSpLocks/>
                <a:stCxn id="102" idx="0"/>
                <a:endCxn id="101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Agrupar 79">
              <a:extLst>
                <a:ext uri="{FF2B5EF4-FFF2-40B4-BE49-F238E27FC236}">
                  <a16:creationId xmlns:a16="http://schemas.microsoft.com/office/drawing/2014/main" id="{E25D363D-2D6F-4108-A86E-6BAE98B56939}"/>
                </a:ext>
              </a:extLst>
            </p:cNvPr>
            <p:cNvGrpSpPr/>
            <p:nvPr/>
          </p:nvGrpSpPr>
          <p:grpSpPr>
            <a:xfrm>
              <a:off x="8986299" y="4223012"/>
              <a:ext cx="955359" cy="722195"/>
              <a:chOff x="6714945" y="4440043"/>
              <a:chExt cx="955359" cy="722195"/>
            </a:xfrm>
          </p:grpSpPr>
          <p:sp>
            <p:nvSpPr>
              <p:cNvPr id="90" name="Retângulo: Cantos Arredondados 89">
                <a:extLst>
                  <a:ext uri="{FF2B5EF4-FFF2-40B4-BE49-F238E27FC236}">
                    <a16:creationId xmlns:a16="http://schemas.microsoft.com/office/drawing/2014/main" id="{D5F9FDE1-2CCF-41C6-BD11-50B790519D28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91" name="Retângulo: Cantos Arredondados 90">
                <a:extLst>
                  <a:ext uri="{FF2B5EF4-FFF2-40B4-BE49-F238E27FC236}">
                    <a16:creationId xmlns:a16="http://schemas.microsoft.com/office/drawing/2014/main" id="{DFBE0A87-E7CA-44C9-923C-5F6086776FF7}"/>
                  </a:ext>
                </a:extLst>
              </p:cNvPr>
              <p:cNvSpPr/>
              <p:nvPr/>
            </p:nvSpPr>
            <p:spPr>
              <a:xfrm>
                <a:off x="6714945" y="471539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92" name="Retângulo: Cantos Arredondados 91">
                <a:extLst>
                  <a:ext uri="{FF2B5EF4-FFF2-40B4-BE49-F238E27FC236}">
                    <a16:creationId xmlns:a16="http://schemas.microsoft.com/office/drawing/2014/main" id="{C77D2D50-0EF7-4D04-A5BD-3B8FE34D1EB5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93" name="Retângulo: Cantos Arredondados 92">
                <a:extLst>
                  <a:ext uri="{FF2B5EF4-FFF2-40B4-BE49-F238E27FC236}">
                    <a16:creationId xmlns:a16="http://schemas.microsoft.com/office/drawing/2014/main" id="{1F791565-5A19-4CE2-90D3-2E6BD578AC8D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94" name="Retângulo: Cantos Arredondados 93">
                <a:extLst>
                  <a:ext uri="{FF2B5EF4-FFF2-40B4-BE49-F238E27FC236}">
                    <a16:creationId xmlns:a16="http://schemas.microsoft.com/office/drawing/2014/main" id="{CD8654D4-A6F2-421C-957D-990EDC11EA2A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95" name="Conector reto 94">
                <a:extLst>
                  <a:ext uri="{FF2B5EF4-FFF2-40B4-BE49-F238E27FC236}">
                    <a16:creationId xmlns:a16="http://schemas.microsoft.com/office/drawing/2014/main" id="{CBB9804B-D3F4-489F-91BB-00599C8B8069}"/>
                  </a:ext>
                </a:extLst>
              </p:cNvPr>
              <p:cNvCxnSpPr>
                <a:cxnSpLocks/>
                <a:stCxn id="91" idx="0"/>
                <a:endCxn id="90" idx="2"/>
              </p:cNvCxnSpPr>
              <p:nvPr/>
            </p:nvCxnSpPr>
            <p:spPr>
              <a:xfrm flipV="1">
                <a:off x="6861229" y="4616442"/>
                <a:ext cx="205655" cy="9895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Conector reto 95">
                <a:extLst>
                  <a:ext uri="{FF2B5EF4-FFF2-40B4-BE49-F238E27FC236}">
                    <a16:creationId xmlns:a16="http://schemas.microsoft.com/office/drawing/2014/main" id="{9DFE618B-D21E-44DC-83A1-D1B188582458}"/>
                  </a:ext>
                </a:extLst>
              </p:cNvPr>
              <p:cNvCxnSpPr>
                <a:cxnSpLocks/>
                <a:stCxn id="92" idx="0"/>
                <a:endCxn id="90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Conector reto 96">
                <a:extLst>
                  <a:ext uri="{FF2B5EF4-FFF2-40B4-BE49-F238E27FC236}">
                    <a16:creationId xmlns:a16="http://schemas.microsoft.com/office/drawing/2014/main" id="{58EC91BC-E9AF-46C9-90D3-75562FAF832D}"/>
                  </a:ext>
                </a:extLst>
              </p:cNvPr>
              <p:cNvCxnSpPr>
                <a:cxnSpLocks/>
                <a:stCxn id="94" idx="0"/>
                <a:endCxn id="92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Conector reto 97">
                <a:extLst>
                  <a:ext uri="{FF2B5EF4-FFF2-40B4-BE49-F238E27FC236}">
                    <a16:creationId xmlns:a16="http://schemas.microsoft.com/office/drawing/2014/main" id="{6315BA5C-1577-48F7-86B3-803FD67E92C9}"/>
                  </a:ext>
                </a:extLst>
              </p:cNvPr>
              <p:cNvCxnSpPr>
                <a:cxnSpLocks/>
                <a:stCxn id="93" idx="0"/>
                <a:endCxn id="92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Agrupar 80">
              <a:extLst>
                <a:ext uri="{FF2B5EF4-FFF2-40B4-BE49-F238E27FC236}">
                  <a16:creationId xmlns:a16="http://schemas.microsoft.com/office/drawing/2014/main" id="{E268F2C3-0CC7-4DB2-BEEA-7D6F3D5B9956}"/>
                </a:ext>
              </a:extLst>
            </p:cNvPr>
            <p:cNvGrpSpPr/>
            <p:nvPr/>
          </p:nvGrpSpPr>
          <p:grpSpPr>
            <a:xfrm>
              <a:off x="8525638" y="3673414"/>
              <a:ext cx="955359" cy="722195"/>
              <a:chOff x="6714945" y="4440043"/>
              <a:chExt cx="955359" cy="722195"/>
            </a:xfrm>
          </p:grpSpPr>
          <p:sp>
            <p:nvSpPr>
              <p:cNvPr id="82" name="Retângulo: Cantos Arredondados 81">
                <a:extLst>
                  <a:ext uri="{FF2B5EF4-FFF2-40B4-BE49-F238E27FC236}">
                    <a16:creationId xmlns:a16="http://schemas.microsoft.com/office/drawing/2014/main" id="{DDE546E7-7685-451E-8E40-3729958D5BA9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83" name="Retângulo: Cantos Arredondados 82">
                <a:extLst>
                  <a:ext uri="{FF2B5EF4-FFF2-40B4-BE49-F238E27FC236}">
                    <a16:creationId xmlns:a16="http://schemas.microsoft.com/office/drawing/2014/main" id="{0FD89DCF-2B7C-43ED-B744-B14202DF6B57}"/>
                  </a:ext>
                </a:extLst>
              </p:cNvPr>
              <p:cNvSpPr/>
              <p:nvPr/>
            </p:nvSpPr>
            <p:spPr>
              <a:xfrm>
                <a:off x="6714945" y="471851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84" name="Retângulo: Cantos Arredondados 83">
                <a:extLst>
                  <a:ext uri="{FF2B5EF4-FFF2-40B4-BE49-F238E27FC236}">
                    <a16:creationId xmlns:a16="http://schemas.microsoft.com/office/drawing/2014/main" id="{B96E671F-9CC6-49EA-AE11-B77B450C9FF7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85" name="Retângulo: Cantos Arredondados 84">
                <a:extLst>
                  <a:ext uri="{FF2B5EF4-FFF2-40B4-BE49-F238E27FC236}">
                    <a16:creationId xmlns:a16="http://schemas.microsoft.com/office/drawing/2014/main" id="{D36D0932-19EF-4A7E-B1BA-0599BCC5861A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86" name="Retângulo: Cantos Arredondados 85">
                <a:extLst>
                  <a:ext uri="{FF2B5EF4-FFF2-40B4-BE49-F238E27FC236}">
                    <a16:creationId xmlns:a16="http://schemas.microsoft.com/office/drawing/2014/main" id="{947560EC-8EC4-49E4-B591-592D81E2C1C6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87" name="Conector reto 86">
                <a:extLst>
                  <a:ext uri="{FF2B5EF4-FFF2-40B4-BE49-F238E27FC236}">
                    <a16:creationId xmlns:a16="http://schemas.microsoft.com/office/drawing/2014/main" id="{9D46BABD-2286-4FEA-A5AB-92D45B63B437}"/>
                  </a:ext>
                </a:extLst>
              </p:cNvPr>
              <p:cNvCxnSpPr>
                <a:cxnSpLocks/>
                <a:stCxn id="83" idx="0"/>
                <a:endCxn id="82" idx="2"/>
              </p:cNvCxnSpPr>
              <p:nvPr/>
            </p:nvCxnSpPr>
            <p:spPr>
              <a:xfrm flipV="1">
                <a:off x="6861229" y="4616442"/>
                <a:ext cx="205655" cy="10207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Conector reto 87">
                <a:extLst>
                  <a:ext uri="{FF2B5EF4-FFF2-40B4-BE49-F238E27FC236}">
                    <a16:creationId xmlns:a16="http://schemas.microsoft.com/office/drawing/2014/main" id="{8363DA20-7335-49E8-AC14-9EF0E0D7ADD5}"/>
                  </a:ext>
                </a:extLst>
              </p:cNvPr>
              <p:cNvCxnSpPr>
                <a:cxnSpLocks/>
                <a:stCxn id="84" idx="0"/>
                <a:endCxn id="82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Conector reto 88">
                <a:extLst>
                  <a:ext uri="{FF2B5EF4-FFF2-40B4-BE49-F238E27FC236}">
                    <a16:creationId xmlns:a16="http://schemas.microsoft.com/office/drawing/2014/main" id="{78B300A2-01F2-48FE-B6D1-4954B323FBBA}"/>
                  </a:ext>
                </a:extLst>
              </p:cNvPr>
              <p:cNvCxnSpPr>
                <a:cxnSpLocks/>
                <a:stCxn id="86" idx="0"/>
                <a:endCxn id="84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55" name="Retângulo: Cantos Arredondados 154">
            <a:extLst>
              <a:ext uri="{FF2B5EF4-FFF2-40B4-BE49-F238E27FC236}">
                <a16:creationId xmlns:a16="http://schemas.microsoft.com/office/drawing/2014/main" id="{21B30843-812B-40EC-B6BB-652AF045BDE4}"/>
              </a:ext>
            </a:extLst>
          </p:cNvPr>
          <p:cNvSpPr/>
          <p:nvPr/>
        </p:nvSpPr>
        <p:spPr>
          <a:xfrm>
            <a:off x="444259" y="4676262"/>
            <a:ext cx="1011417" cy="501871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CaixaDeTexto 155">
                <a:extLst>
                  <a:ext uri="{FF2B5EF4-FFF2-40B4-BE49-F238E27FC236}">
                    <a16:creationId xmlns:a16="http://schemas.microsoft.com/office/drawing/2014/main" id="{E3174991-FA78-42F5-9406-D1B8B11D544D}"/>
                  </a:ext>
                </a:extLst>
              </p:cNvPr>
              <p:cNvSpPr txBox="1"/>
              <p:nvPr/>
            </p:nvSpPr>
            <p:spPr>
              <a:xfrm>
                <a:off x="1528500" y="4244081"/>
                <a:ext cx="3133037" cy="1490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pt-BR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pt-BR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6" name="CaixaDeTexto 155">
                <a:extLst>
                  <a:ext uri="{FF2B5EF4-FFF2-40B4-BE49-F238E27FC236}">
                    <a16:creationId xmlns:a16="http://schemas.microsoft.com/office/drawing/2014/main" id="{E3174991-FA78-42F5-9406-D1B8B11D5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500" y="4244081"/>
                <a:ext cx="3133037" cy="14905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7DAFEA20-860B-46C7-8A44-3F69639DCDC1}"/>
              </a:ext>
            </a:extLst>
          </p:cNvPr>
          <p:cNvSpPr/>
          <p:nvPr/>
        </p:nvSpPr>
        <p:spPr>
          <a:xfrm>
            <a:off x="2379216" y="5726097"/>
            <a:ext cx="781234" cy="545825"/>
          </a:xfrm>
          <a:custGeom>
            <a:avLst/>
            <a:gdLst>
              <a:gd name="connsiteX0" fmla="*/ 0 w 781234"/>
              <a:gd name="connsiteY0" fmla="*/ 0 h 545825"/>
              <a:gd name="connsiteX1" fmla="*/ 124287 w 781234"/>
              <a:gd name="connsiteY1" fmla="*/ 266330 h 545825"/>
              <a:gd name="connsiteX2" fmla="*/ 408372 w 781234"/>
              <a:gd name="connsiteY2" fmla="*/ 523783 h 545825"/>
              <a:gd name="connsiteX3" fmla="*/ 781234 w 781234"/>
              <a:gd name="connsiteY3" fmla="*/ 514905 h 54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234" h="545825">
                <a:moveTo>
                  <a:pt x="0" y="0"/>
                </a:moveTo>
                <a:cubicBezTo>
                  <a:pt x="28112" y="89516"/>
                  <a:pt x="56225" y="179033"/>
                  <a:pt x="124287" y="266330"/>
                </a:cubicBezTo>
                <a:cubicBezTo>
                  <a:pt x="192349" y="353627"/>
                  <a:pt x="298881" y="482354"/>
                  <a:pt x="408372" y="523783"/>
                </a:cubicBezTo>
                <a:cubicBezTo>
                  <a:pt x="517863" y="565212"/>
                  <a:pt x="649548" y="540058"/>
                  <a:pt x="781234" y="514905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01E62D72-2007-4203-AA60-B880143195F1}"/>
              </a:ext>
            </a:extLst>
          </p:cNvPr>
          <p:cNvSpPr/>
          <p:nvPr/>
        </p:nvSpPr>
        <p:spPr>
          <a:xfrm>
            <a:off x="3202898" y="5999009"/>
            <a:ext cx="1869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Variância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404814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F327279-5C81-45A7-B5E8-181EBC8317B0}"/>
              </a:ext>
            </a:extLst>
          </p:cNvPr>
          <p:cNvSpPr/>
          <p:nvPr/>
        </p:nvSpPr>
        <p:spPr>
          <a:xfrm>
            <a:off x="250270" y="2960414"/>
            <a:ext cx="48301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UMA árvore de decisão</a:t>
            </a:r>
            <a:endParaRPr lang="pt-BR" sz="3200" dirty="0"/>
          </a:p>
        </p:txBody>
      </p: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F5768EC6-6038-4A28-A5C5-92C0297266AF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id="{5ECE583C-33D8-48C3-8385-2AD4D04414E2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9" name="Retângulo: Cantos Arredondados 68">
              <a:extLst>
                <a:ext uri="{FF2B5EF4-FFF2-40B4-BE49-F238E27FC236}">
                  <a16:creationId xmlns:a16="http://schemas.microsoft.com/office/drawing/2014/main" id="{FBD09824-F514-4965-8DED-B0AE6ED94EE6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E7BEF278-0D63-4E7F-A105-8BE62E62BEA6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BD009C2A-4F55-4A63-B307-C40A5CAFBEE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43DDFBA9-BC75-441D-B1F2-5DB53A34CC8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673A4512-6EE7-4281-8D64-FC6C65724354}"/>
                </a:ext>
              </a:extLst>
            </p:cNvPr>
            <p:cNvCxnSpPr>
              <a:cxnSpLocks/>
              <a:stCxn id="69" idx="0"/>
              <a:endCxn id="68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76CD0C85-FEEF-4D0F-9B14-BB112B099121}"/>
                </a:ext>
              </a:extLst>
            </p:cNvPr>
            <p:cNvCxnSpPr>
              <a:cxnSpLocks/>
              <a:stCxn id="70" idx="0"/>
              <a:endCxn id="68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BC003B6B-2688-46BE-8EC3-1C905AF34EEF}"/>
                </a:ext>
              </a:extLst>
            </p:cNvPr>
            <p:cNvCxnSpPr>
              <a:cxnSpLocks/>
              <a:stCxn id="72" idx="0"/>
              <a:endCxn id="7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E2CDE533-BE20-4D80-B1CF-98904C6AA100}"/>
                </a:ext>
              </a:extLst>
            </p:cNvPr>
            <p:cNvCxnSpPr>
              <a:cxnSpLocks/>
              <a:stCxn id="71" idx="0"/>
              <a:endCxn id="7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AB624384-C2EE-427D-8997-0515A43D5D88}"/>
              </a:ext>
            </a:extLst>
          </p:cNvPr>
          <p:cNvSpPr/>
          <p:nvPr/>
        </p:nvSpPr>
        <p:spPr>
          <a:xfrm>
            <a:off x="286569" y="3543653"/>
            <a:ext cx="4676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Minimiza a variância de Y dentro de cada folha (bloco preto).</a:t>
            </a:r>
            <a:br>
              <a:rPr lang="pt-BR" dirty="0">
                <a:latin typeface="Arvo" panose="02000000000000000000" pitchFamily="2" charset="0"/>
              </a:rPr>
            </a:br>
            <a:br>
              <a:rPr lang="pt-BR" dirty="0">
                <a:latin typeface="Arvo" panose="02000000000000000000" pitchFamily="2" charset="0"/>
              </a:rPr>
            </a:br>
            <a:endParaRPr lang="pt-BR" dirty="0"/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C743448A-AC07-4F84-A7CD-A44C25C82622}"/>
              </a:ext>
            </a:extLst>
          </p:cNvPr>
          <p:cNvGrpSpPr/>
          <p:nvPr/>
        </p:nvGrpSpPr>
        <p:grpSpPr>
          <a:xfrm>
            <a:off x="5396519" y="1395147"/>
            <a:ext cx="5613603" cy="4430350"/>
            <a:chOff x="8317843" y="3673414"/>
            <a:chExt cx="1623815" cy="1557191"/>
          </a:xfrm>
        </p:grpSpPr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id="{1DABF456-CF36-4419-8A84-9C881BB8F787}"/>
                </a:ext>
              </a:extLst>
            </p:cNvPr>
            <p:cNvGrpSpPr/>
            <p:nvPr/>
          </p:nvGrpSpPr>
          <p:grpSpPr>
            <a:xfrm>
              <a:off x="8317843" y="3955010"/>
              <a:ext cx="960495" cy="722195"/>
              <a:chOff x="6709809" y="4440043"/>
              <a:chExt cx="960495" cy="722195"/>
            </a:xfrm>
          </p:grpSpPr>
          <p:sp>
            <p:nvSpPr>
              <p:cNvPr id="108" name="Retângulo: Cantos Arredondados 107">
                <a:extLst>
                  <a:ext uri="{FF2B5EF4-FFF2-40B4-BE49-F238E27FC236}">
                    <a16:creationId xmlns:a16="http://schemas.microsoft.com/office/drawing/2014/main" id="{D15D13BE-6D43-474A-BC3C-99B7964F86AC}"/>
                  </a:ext>
                </a:extLst>
              </p:cNvPr>
              <p:cNvSpPr/>
              <p:nvPr/>
            </p:nvSpPr>
            <p:spPr>
              <a:xfrm>
                <a:off x="6918032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9" name="Retângulo: Cantos Arredondados 108">
                <a:extLst>
                  <a:ext uri="{FF2B5EF4-FFF2-40B4-BE49-F238E27FC236}">
                    <a16:creationId xmlns:a16="http://schemas.microsoft.com/office/drawing/2014/main" id="{F4C4FB0C-ACD0-466A-8B88-D5E4853E9586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10" name="Retângulo: Cantos Arredondados 109">
                <a:extLst>
                  <a:ext uri="{FF2B5EF4-FFF2-40B4-BE49-F238E27FC236}">
                    <a16:creationId xmlns:a16="http://schemas.microsoft.com/office/drawing/2014/main" id="{82B8F978-D2C0-4367-B3B3-B2B0F8E56A06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11" name="Retângulo: Cantos Arredondados 110">
                <a:extLst>
                  <a:ext uri="{FF2B5EF4-FFF2-40B4-BE49-F238E27FC236}">
                    <a16:creationId xmlns:a16="http://schemas.microsoft.com/office/drawing/2014/main" id="{F41235AB-C6A2-4589-ADEE-D2871A779F35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12" name="Retângulo: Cantos Arredondados 111">
                <a:extLst>
                  <a:ext uri="{FF2B5EF4-FFF2-40B4-BE49-F238E27FC236}">
                    <a16:creationId xmlns:a16="http://schemas.microsoft.com/office/drawing/2014/main" id="{2A10DEF4-EB18-44FF-BE8D-A5E679046ADE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113" name="Conector reto 112">
                <a:extLst>
                  <a:ext uri="{FF2B5EF4-FFF2-40B4-BE49-F238E27FC236}">
                    <a16:creationId xmlns:a16="http://schemas.microsoft.com/office/drawing/2014/main" id="{F0A7B863-570D-4727-A028-101AAD010465}"/>
                  </a:ext>
                </a:extLst>
              </p:cNvPr>
              <p:cNvCxnSpPr>
                <a:cxnSpLocks/>
                <a:stCxn id="109" idx="0"/>
                <a:endCxn id="108" idx="2"/>
              </p:cNvCxnSpPr>
              <p:nvPr/>
            </p:nvCxnSpPr>
            <p:spPr>
              <a:xfrm flipV="1">
                <a:off x="6856093" y="4616442"/>
                <a:ext cx="20822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Conector reto 113">
                <a:extLst>
                  <a:ext uri="{FF2B5EF4-FFF2-40B4-BE49-F238E27FC236}">
                    <a16:creationId xmlns:a16="http://schemas.microsoft.com/office/drawing/2014/main" id="{7296394E-A421-4165-9055-54AA4A8BDFAA}"/>
                  </a:ext>
                </a:extLst>
              </p:cNvPr>
              <p:cNvCxnSpPr>
                <a:cxnSpLocks/>
                <a:stCxn id="110" idx="0"/>
                <a:endCxn id="108" idx="2"/>
              </p:cNvCxnSpPr>
              <p:nvPr/>
            </p:nvCxnSpPr>
            <p:spPr>
              <a:xfrm flipH="1" flipV="1">
                <a:off x="7064315" y="4616442"/>
                <a:ext cx="225771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Conector reto 114">
                <a:extLst>
                  <a:ext uri="{FF2B5EF4-FFF2-40B4-BE49-F238E27FC236}">
                    <a16:creationId xmlns:a16="http://schemas.microsoft.com/office/drawing/2014/main" id="{870B4017-19DE-4F9D-8A48-1A5AE9E9A358}"/>
                  </a:ext>
                </a:extLst>
              </p:cNvPr>
              <p:cNvCxnSpPr>
                <a:cxnSpLocks/>
                <a:stCxn id="111" idx="0"/>
                <a:endCxn id="110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226B07FC-AB24-4779-AAE6-A82811E1197A}"/>
                </a:ext>
              </a:extLst>
            </p:cNvPr>
            <p:cNvGrpSpPr/>
            <p:nvPr/>
          </p:nvGrpSpPr>
          <p:grpSpPr>
            <a:xfrm>
              <a:off x="8340953" y="4499050"/>
              <a:ext cx="960495" cy="731555"/>
              <a:chOff x="6709809" y="4430683"/>
              <a:chExt cx="960495" cy="731555"/>
            </a:xfrm>
          </p:grpSpPr>
          <p:sp>
            <p:nvSpPr>
              <p:cNvPr id="99" name="Retângulo: Cantos Arredondados 98">
                <a:extLst>
                  <a:ext uri="{FF2B5EF4-FFF2-40B4-BE49-F238E27FC236}">
                    <a16:creationId xmlns:a16="http://schemas.microsoft.com/office/drawing/2014/main" id="{13B419F9-135E-43BF-A141-F9D71DA5CD83}"/>
                  </a:ext>
                </a:extLst>
              </p:cNvPr>
              <p:cNvSpPr/>
              <p:nvPr/>
            </p:nvSpPr>
            <p:spPr>
              <a:xfrm>
                <a:off x="6920600" y="443068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0" name="Retângulo: Cantos Arredondados 99">
                <a:extLst>
                  <a:ext uri="{FF2B5EF4-FFF2-40B4-BE49-F238E27FC236}">
                    <a16:creationId xmlns:a16="http://schemas.microsoft.com/office/drawing/2014/main" id="{55B238B6-5806-486D-829E-D99CB4F139BB}"/>
                  </a:ext>
                </a:extLst>
              </p:cNvPr>
              <p:cNvSpPr/>
              <p:nvPr/>
            </p:nvSpPr>
            <p:spPr>
              <a:xfrm>
                <a:off x="6709809" y="4712277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1" name="Retângulo: Cantos Arredondados 100">
                <a:extLst>
                  <a:ext uri="{FF2B5EF4-FFF2-40B4-BE49-F238E27FC236}">
                    <a16:creationId xmlns:a16="http://schemas.microsoft.com/office/drawing/2014/main" id="{219DC3C1-51E7-4795-A42B-A3B1CE9A3BE2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2" name="Retângulo: Cantos Arredondados 101">
                <a:extLst>
                  <a:ext uri="{FF2B5EF4-FFF2-40B4-BE49-F238E27FC236}">
                    <a16:creationId xmlns:a16="http://schemas.microsoft.com/office/drawing/2014/main" id="{5180A321-B3A1-4B55-BEA9-97488F4A30CD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103" name="Retângulo: Cantos Arredondados 102">
                <a:extLst>
                  <a:ext uri="{FF2B5EF4-FFF2-40B4-BE49-F238E27FC236}">
                    <a16:creationId xmlns:a16="http://schemas.microsoft.com/office/drawing/2014/main" id="{CBB99C00-5232-4D02-BC4A-58B76E8A33AE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104" name="Conector reto 103">
                <a:extLst>
                  <a:ext uri="{FF2B5EF4-FFF2-40B4-BE49-F238E27FC236}">
                    <a16:creationId xmlns:a16="http://schemas.microsoft.com/office/drawing/2014/main" id="{94DE6EF0-326F-4E80-BFA5-2C957516A389}"/>
                  </a:ext>
                </a:extLst>
              </p:cNvPr>
              <p:cNvCxnSpPr>
                <a:cxnSpLocks/>
                <a:stCxn id="100" idx="0"/>
                <a:endCxn id="99" idx="2"/>
              </p:cNvCxnSpPr>
              <p:nvPr/>
            </p:nvCxnSpPr>
            <p:spPr>
              <a:xfrm flipV="1">
                <a:off x="6856093" y="4607082"/>
                <a:ext cx="210791" cy="10519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Conector reto 104">
                <a:extLst>
                  <a:ext uri="{FF2B5EF4-FFF2-40B4-BE49-F238E27FC236}">
                    <a16:creationId xmlns:a16="http://schemas.microsoft.com/office/drawing/2014/main" id="{38A2DB1E-1BD2-4D80-893A-EF542703C99F}"/>
                  </a:ext>
                </a:extLst>
              </p:cNvPr>
              <p:cNvCxnSpPr>
                <a:cxnSpLocks/>
                <a:stCxn id="101" idx="0"/>
                <a:endCxn id="99" idx="2"/>
              </p:cNvCxnSpPr>
              <p:nvPr/>
            </p:nvCxnSpPr>
            <p:spPr>
              <a:xfrm flipH="1" flipV="1">
                <a:off x="7066884" y="4607082"/>
                <a:ext cx="223203" cy="10519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Conector reto 105">
                <a:extLst>
                  <a:ext uri="{FF2B5EF4-FFF2-40B4-BE49-F238E27FC236}">
                    <a16:creationId xmlns:a16="http://schemas.microsoft.com/office/drawing/2014/main" id="{851EB1EC-DA84-4A18-B9EF-AC0B895B5451}"/>
                  </a:ext>
                </a:extLst>
              </p:cNvPr>
              <p:cNvCxnSpPr>
                <a:cxnSpLocks/>
                <a:stCxn id="103" idx="0"/>
                <a:endCxn id="101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Conector reto 106">
                <a:extLst>
                  <a:ext uri="{FF2B5EF4-FFF2-40B4-BE49-F238E27FC236}">
                    <a16:creationId xmlns:a16="http://schemas.microsoft.com/office/drawing/2014/main" id="{9ED6E37D-0C44-4FC8-8E5E-5180969A7C83}"/>
                  </a:ext>
                </a:extLst>
              </p:cNvPr>
              <p:cNvCxnSpPr>
                <a:cxnSpLocks/>
                <a:stCxn id="102" idx="0"/>
                <a:endCxn id="101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Agrupar 79">
              <a:extLst>
                <a:ext uri="{FF2B5EF4-FFF2-40B4-BE49-F238E27FC236}">
                  <a16:creationId xmlns:a16="http://schemas.microsoft.com/office/drawing/2014/main" id="{E25D363D-2D6F-4108-A86E-6BAE98B56939}"/>
                </a:ext>
              </a:extLst>
            </p:cNvPr>
            <p:cNvGrpSpPr/>
            <p:nvPr/>
          </p:nvGrpSpPr>
          <p:grpSpPr>
            <a:xfrm>
              <a:off x="8986299" y="4223012"/>
              <a:ext cx="955359" cy="722195"/>
              <a:chOff x="6714945" y="4440043"/>
              <a:chExt cx="955359" cy="722195"/>
            </a:xfrm>
          </p:grpSpPr>
          <p:sp>
            <p:nvSpPr>
              <p:cNvPr id="90" name="Retângulo: Cantos Arredondados 89">
                <a:extLst>
                  <a:ext uri="{FF2B5EF4-FFF2-40B4-BE49-F238E27FC236}">
                    <a16:creationId xmlns:a16="http://schemas.microsoft.com/office/drawing/2014/main" id="{D5F9FDE1-2CCF-41C6-BD11-50B790519D28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91" name="Retângulo: Cantos Arredondados 90">
                <a:extLst>
                  <a:ext uri="{FF2B5EF4-FFF2-40B4-BE49-F238E27FC236}">
                    <a16:creationId xmlns:a16="http://schemas.microsoft.com/office/drawing/2014/main" id="{DFBE0A87-E7CA-44C9-923C-5F6086776FF7}"/>
                  </a:ext>
                </a:extLst>
              </p:cNvPr>
              <p:cNvSpPr/>
              <p:nvPr/>
            </p:nvSpPr>
            <p:spPr>
              <a:xfrm>
                <a:off x="6714945" y="471539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92" name="Retângulo: Cantos Arredondados 91">
                <a:extLst>
                  <a:ext uri="{FF2B5EF4-FFF2-40B4-BE49-F238E27FC236}">
                    <a16:creationId xmlns:a16="http://schemas.microsoft.com/office/drawing/2014/main" id="{C77D2D50-0EF7-4D04-A5BD-3B8FE34D1EB5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93" name="Retângulo: Cantos Arredondados 92">
                <a:extLst>
                  <a:ext uri="{FF2B5EF4-FFF2-40B4-BE49-F238E27FC236}">
                    <a16:creationId xmlns:a16="http://schemas.microsoft.com/office/drawing/2014/main" id="{1F791565-5A19-4CE2-90D3-2E6BD578AC8D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94" name="Retângulo: Cantos Arredondados 93">
                <a:extLst>
                  <a:ext uri="{FF2B5EF4-FFF2-40B4-BE49-F238E27FC236}">
                    <a16:creationId xmlns:a16="http://schemas.microsoft.com/office/drawing/2014/main" id="{CD8654D4-A6F2-421C-957D-990EDC11EA2A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95" name="Conector reto 94">
                <a:extLst>
                  <a:ext uri="{FF2B5EF4-FFF2-40B4-BE49-F238E27FC236}">
                    <a16:creationId xmlns:a16="http://schemas.microsoft.com/office/drawing/2014/main" id="{CBB9804B-D3F4-489F-91BB-00599C8B8069}"/>
                  </a:ext>
                </a:extLst>
              </p:cNvPr>
              <p:cNvCxnSpPr>
                <a:cxnSpLocks/>
                <a:stCxn id="91" idx="0"/>
                <a:endCxn id="90" idx="2"/>
              </p:cNvCxnSpPr>
              <p:nvPr/>
            </p:nvCxnSpPr>
            <p:spPr>
              <a:xfrm flipV="1">
                <a:off x="6861229" y="4616442"/>
                <a:ext cx="205655" cy="9895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Conector reto 95">
                <a:extLst>
                  <a:ext uri="{FF2B5EF4-FFF2-40B4-BE49-F238E27FC236}">
                    <a16:creationId xmlns:a16="http://schemas.microsoft.com/office/drawing/2014/main" id="{9DFE618B-D21E-44DC-83A1-D1B188582458}"/>
                  </a:ext>
                </a:extLst>
              </p:cNvPr>
              <p:cNvCxnSpPr>
                <a:cxnSpLocks/>
                <a:stCxn id="92" idx="0"/>
                <a:endCxn id="90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Conector reto 96">
                <a:extLst>
                  <a:ext uri="{FF2B5EF4-FFF2-40B4-BE49-F238E27FC236}">
                    <a16:creationId xmlns:a16="http://schemas.microsoft.com/office/drawing/2014/main" id="{58EC91BC-E9AF-46C9-90D3-75562FAF832D}"/>
                  </a:ext>
                </a:extLst>
              </p:cNvPr>
              <p:cNvCxnSpPr>
                <a:cxnSpLocks/>
                <a:stCxn id="94" idx="0"/>
                <a:endCxn id="92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Conector reto 97">
                <a:extLst>
                  <a:ext uri="{FF2B5EF4-FFF2-40B4-BE49-F238E27FC236}">
                    <a16:creationId xmlns:a16="http://schemas.microsoft.com/office/drawing/2014/main" id="{6315BA5C-1577-48F7-86B3-803FD67E92C9}"/>
                  </a:ext>
                </a:extLst>
              </p:cNvPr>
              <p:cNvCxnSpPr>
                <a:cxnSpLocks/>
                <a:stCxn id="93" idx="0"/>
                <a:endCxn id="92" idx="2"/>
              </p:cNvCxnSpPr>
              <p:nvPr/>
            </p:nvCxnSpPr>
            <p:spPr>
              <a:xfrm flipV="1">
                <a:off x="7090027" y="4888676"/>
                <a:ext cx="200060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Agrupar 80">
              <a:extLst>
                <a:ext uri="{FF2B5EF4-FFF2-40B4-BE49-F238E27FC236}">
                  <a16:creationId xmlns:a16="http://schemas.microsoft.com/office/drawing/2014/main" id="{E268F2C3-0CC7-4DB2-BEEA-7D6F3D5B9956}"/>
                </a:ext>
              </a:extLst>
            </p:cNvPr>
            <p:cNvGrpSpPr/>
            <p:nvPr/>
          </p:nvGrpSpPr>
          <p:grpSpPr>
            <a:xfrm>
              <a:off x="8525638" y="3673414"/>
              <a:ext cx="955359" cy="722195"/>
              <a:chOff x="6714945" y="4440043"/>
              <a:chExt cx="955359" cy="722195"/>
            </a:xfrm>
          </p:grpSpPr>
          <p:sp>
            <p:nvSpPr>
              <p:cNvPr id="82" name="Retângulo: Cantos Arredondados 81">
                <a:extLst>
                  <a:ext uri="{FF2B5EF4-FFF2-40B4-BE49-F238E27FC236}">
                    <a16:creationId xmlns:a16="http://schemas.microsoft.com/office/drawing/2014/main" id="{DDE546E7-7685-451E-8E40-3729958D5BA9}"/>
                  </a:ext>
                </a:extLst>
              </p:cNvPr>
              <p:cNvSpPr/>
              <p:nvPr/>
            </p:nvSpPr>
            <p:spPr>
              <a:xfrm>
                <a:off x="6920600" y="4440043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83" name="Retângulo: Cantos Arredondados 82">
                <a:extLst>
                  <a:ext uri="{FF2B5EF4-FFF2-40B4-BE49-F238E27FC236}">
                    <a16:creationId xmlns:a16="http://schemas.microsoft.com/office/drawing/2014/main" id="{0FD89DCF-2B7C-43ED-B744-B14202DF6B57}"/>
                  </a:ext>
                </a:extLst>
              </p:cNvPr>
              <p:cNvSpPr/>
              <p:nvPr/>
            </p:nvSpPr>
            <p:spPr>
              <a:xfrm>
                <a:off x="6714945" y="471851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84" name="Retângulo: Cantos Arredondados 83">
                <a:extLst>
                  <a:ext uri="{FF2B5EF4-FFF2-40B4-BE49-F238E27FC236}">
                    <a16:creationId xmlns:a16="http://schemas.microsoft.com/office/drawing/2014/main" id="{B96E671F-9CC6-49EA-AE11-B77B450C9FF7}"/>
                  </a:ext>
                </a:extLst>
              </p:cNvPr>
              <p:cNvSpPr/>
              <p:nvPr/>
            </p:nvSpPr>
            <p:spPr>
              <a:xfrm>
                <a:off x="7143803" y="4712277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85" name="Retângulo: Cantos Arredondados 84">
                <a:extLst>
                  <a:ext uri="{FF2B5EF4-FFF2-40B4-BE49-F238E27FC236}">
                    <a16:creationId xmlns:a16="http://schemas.microsoft.com/office/drawing/2014/main" id="{D36D0932-19EF-4A7E-B1BA-0599BCC5861A}"/>
                  </a:ext>
                </a:extLst>
              </p:cNvPr>
              <p:cNvSpPr/>
              <p:nvPr/>
            </p:nvSpPr>
            <p:spPr>
              <a:xfrm>
                <a:off x="6943743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sp>
            <p:nvSpPr>
              <p:cNvPr id="86" name="Retângulo: Cantos Arredondados 85">
                <a:extLst>
                  <a:ext uri="{FF2B5EF4-FFF2-40B4-BE49-F238E27FC236}">
                    <a16:creationId xmlns:a16="http://schemas.microsoft.com/office/drawing/2014/main" id="{947560EC-8EC4-49E4-B591-592D81E2C1C6}"/>
                  </a:ext>
                </a:extLst>
              </p:cNvPr>
              <p:cNvSpPr/>
              <p:nvPr/>
            </p:nvSpPr>
            <p:spPr>
              <a:xfrm>
                <a:off x="7377737" y="4985839"/>
                <a:ext cx="292567" cy="17639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solidFill>
                    <a:srgbClr val="FF0000"/>
                  </a:solidFill>
                  <a:latin typeface="Arvo" panose="02000000000000000000" pitchFamily="2" charset="0"/>
                </a:endParaRPr>
              </a:p>
            </p:txBody>
          </p:sp>
          <p:cxnSp>
            <p:nvCxnSpPr>
              <p:cNvPr id="87" name="Conector reto 86">
                <a:extLst>
                  <a:ext uri="{FF2B5EF4-FFF2-40B4-BE49-F238E27FC236}">
                    <a16:creationId xmlns:a16="http://schemas.microsoft.com/office/drawing/2014/main" id="{9D46BABD-2286-4FEA-A5AB-92D45B63B437}"/>
                  </a:ext>
                </a:extLst>
              </p:cNvPr>
              <p:cNvCxnSpPr>
                <a:cxnSpLocks/>
                <a:stCxn id="83" idx="0"/>
                <a:endCxn id="82" idx="2"/>
              </p:cNvCxnSpPr>
              <p:nvPr/>
            </p:nvCxnSpPr>
            <p:spPr>
              <a:xfrm flipV="1">
                <a:off x="6861229" y="4616442"/>
                <a:ext cx="205655" cy="10207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Conector reto 87">
                <a:extLst>
                  <a:ext uri="{FF2B5EF4-FFF2-40B4-BE49-F238E27FC236}">
                    <a16:creationId xmlns:a16="http://schemas.microsoft.com/office/drawing/2014/main" id="{8363DA20-7335-49E8-AC14-9EF0E0D7ADD5}"/>
                  </a:ext>
                </a:extLst>
              </p:cNvPr>
              <p:cNvCxnSpPr>
                <a:cxnSpLocks/>
                <a:stCxn id="84" idx="0"/>
                <a:endCxn id="82" idx="2"/>
              </p:cNvCxnSpPr>
              <p:nvPr/>
            </p:nvCxnSpPr>
            <p:spPr>
              <a:xfrm flipH="1" flipV="1">
                <a:off x="7066884" y="4616442"/>
                <a:ext cx="223203" cy="958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Conector reto 88">
                <a:extLst>
                  <a:ext uri="{FF2B5EF4-FFF2-40B4-BE49-F238E27FC236}">
                    <a16:creationId xmlns:a16="http://schemas.microsoft.com/office/drawing/2014/main" id="{78B300A2-01F2-48FE-B6D1-4954B323FBBA}"/>
                  </a:ext>
                </a:extLst>
              </p:cNvPr>
              <p:cNvCxnSpPr>
                <a:cxnSpLocks/>
                <a:stCxn id="86" idx="0"/>
                <a:endCxn id="84" idx="2"/>
              </p:cNvCxnSpPr>
              <p:nvPr/>
            </p:nvCxnSpPr>
            <p:spPr>
              <a:xfrm flipH="1" flipV="1">
                <a:off x="7290087" y="4888676"/>
                <a:ext cx="233934" cy="971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55" name="Retângulo: Cantos Arredondados 154">
            <a:extLst>
              <a:ext uri="{FF2B5EF4-FFF2-40B4-BE49-F238E27FC236}">
                <a16:creationId xmlns:a16="http://schemas.microsoft.com/office/drawing/2014/main" id="{21B30843-812B-40EC-B6BB-652AF045BDE4}"/>
              </a:ext>
            </a:extLst>
          </p:cNvPr>
          <p:cNvSpPr/>
          <p:nvPr/>
        </p:nvSpPr>
        <p:spPr>
          <a:xfrm>
            <a:off x="444259" y="4676262"/>
            <a:ext cx="1011417" cy="501871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CaixaDeTexto 155">
                <a:extLst>
                  <a:ext uri="{FF2B5EF4-FFF2-40B4-BE49-F238E27FC236}">
                    <a16:creationId xmlns:a16="http://schemas.microsoft.com/office/drawing/2014/main" id="{E3174991-FA78-42F5-9406-D1B8B11D544D}"/>
                  </a:ext>
                </a:extLst>
              </p:cNvPr>
              <p:cNvSpPr txBox="1"/>
              <p:nvPr/>
            </p:nvSpPr>
            <p:spPr>
              <a:xfrm>
                <a:off x="1528500" y="4244081"/>
                <a:ext cx="3133037" cy="1490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pt-BR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pt-BR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6" name="CaixaDeTexto 155">
                <a:extLst>
                  <a:ext uri="{FF2B5EF4-FFF2-40B4-BE49-F238E27FC236}">
                    <a16:creationId xmlns:a16="http://schemas.microsoft.com/office/drawing/2014/main" id="{E3174991-FA78-42F5-9406-D1B8B11D5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500" y="4244081"/>
                <a:ext cx="3133037" cy="14905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7DAFEA20-860B-46C7-8A44-3F69639DCDC1}"/>
              </a:ext>
            </a:extLst>
          </p:cNvPr>
          <p:cNvSpPr/>
          <p:nvPr/>
        </p:nvSpPr>
        <p:spPr>
          <a:xfrm>
            <a:off x="2379216" y="5726097"/>
            <a:ext cx="781234" cy="545825"/>
          </a:xfrm>
          <a:custGeom>
            <a:avLst/>
            <a:gdLst>
              <a:gd name="connsiteX0" fmla="*/ 0 w 781234"/>
              <a:gd name="connsiteY0" fmla="*/ 0 h 545825"/>
              <a:gd name="connsiteX1" fmla="*/ 124287 w 781234"/>
              <a:gd name="connsiteY1" fmla="*/ 266330 h 545825"/>
              <a:gd name="connsiteX2" fmla="*/ 408372 w 781234"/>
              <a:gd name="connsiteY2" fmla="*/ 523783 h 545825"/>
              <a:gd name="connsiteX3" fmla="*/ 781234 w 781234"/>
              <a:gd name="connsiteY3" fmla="*/ 514905 h 54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234" h="545825">
                <a:moveTo>
                  <a:pt x="0" y="0"/>
                </a:moveTo>
                <a:cubicBezTo>
                  <a:pt x="28112" y="89516"/>
                  <a:pt x="56225" y="179033"/>
                  <a:pt x="124287" y="266330"/>
                </a:cubicBezTo>
                <a:cubicBezTo>
                  <a:pt x="192349" y="353627"/>
                  <a:pt x="298881" y="482354"/>
                  <a:pt x="408372" y="523783"/>
                </a:cubicBezTo>
                <a:cubicBezTo>
                  <a:pt x="517863" y="565212"/>
                  <a:pt x="649548" y="540058"/>
                  <a:pt x="781234" y="514905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01E62D72-2007-4203-AA60-B880143195F1}"/>
              </a:ext>
            </a:extLst>
          </p:cNvPr>
          <p:cNvSpPr/>
          <p:nvPr/>
        </p:nvSpPr>
        <p:spPr>
          <a:xfrm>
            <a:off x="3202898" y="5999009"/>
            <a:ext cx="1869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Variância</a:t>
            </a:r>
            <a:endParaRPr lang="pt-BR" sz="2800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F564A1C-E20E-4916-A64D-F70583BBE3C3}"/>
              </a:ext>
            </a:extLst>
          </p:cNvPr>
          <p:cNvGrpSpPr/>
          <p:nvPr/>
        </p:nvGrpSpPr>
        <p:grpSpPr>
          <a:xfrm>
            <a:off x="997638" y="4953229"/>
            <a:ext cx="6081204" cy="1059548"/>
            <a:chOff x="4598634" y="1491449"/>
            <a:chExt cx="6081204" cy="1059548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4F36E7F9-EC6A-4B3D-B21D-8D2064506FEF}"/>
                </a:ext>
              </a:extLst>
            </p:cNvPr>
            <p:cNvSpPr/>
            <p:nvPr/>
          </p:nvSpPr>
          <p:spPr>
            <a:xfrm>
              <a:off x="4598634" y="1491449"/>
              <a:ext cx="6081204" cy="10595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99585051-04E9-4FF9-8784-D20D659536F0}"/>
                </a:ext>
              </a:extLst>
            </p:cNvPr>
            <p:cNvSpPr/>
            <p:nvPr/>
          </p:nvSpPr>
          <p:spPr>
            <a:xfrm>
              <a:off x="5024577" y="1799819"/>
              <a:ext cx="52293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400" dirty="0">
                  <a:latin typeface="Arvo" panose="02000000000000000000" pitchFamily="2" charset="0"/>
                </a:rPr>
                <a:t>Algoritmo “Ganancioso” (</a:t>
              </a:r>
              <a:r>
                <a:rPr lang="pt-BR" sz="2400" dirty="0" err="1">
                  <a:latin typeface="Arvo" panose="02000000000000000000" pitchFamily="2" charset="0"/>
                </a:rPr>
                <a:t>greedy</a:t>
              </a:r>
              <a:r>
                <a:rPr lang="pt-BR" sz="2400" dirty="0">
                  <a:latin typeface="Arvo" panose="02000000000000000000" pitchFamily="2" charset="0"/>
                </a:rPr>
                <a:t>)</a:t>
              </a:r>
              <a:endParaRPr lang="pt-BR" sz="2400" dirty="0"/>
            </a:p>
          </p:txBody>
        </p:sp>
      </p:grp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4667B596-4DB4-4D4D-958F-CDFC0D394CEA}"/>
              </a:ext>
            </a:extLst>
          </p:cNvPr>
          <p:cNvSpPr/>
          <p:nvPr/>
        </p:nvSpPr>
        <p:spPr>
          <a:xfrm>
            <a:off x="7292931" y="1793289"/>
            <a:ext cx="1703778" cy="3409026"/>
          </a:xfrm>
          <a:custGeom>
            <a:avLst/>
            <a:gdLst>
              <a:gd name="connsiteX0" fmla="*/ 40024 w 1703778"/>
              <a:gd name="connsiteY0" fmla="*/ 0 h 3409026"/>
              <a:gd name="connsiteX1" fmla="*/ 93290 w 1703778"/>
              <a:gd name="connsiteY1" fmla="*/ 213064 h 3409026"/>
              <a:gd name="connsiteX2" fmla="*/ 856770 w 1703778"/>
              <a:gd name="connsiteY2" fmla="*/ 417251 h 3409026"/>
              <a:gd name="connsiteX3" fmla="*/ 981057 w 1703778"/>
              <a:gd name="connsiteY3" fmla="*/ 923278 h 3409026"/>
              <a:gd name="connsiteX4" fmla="*/ 1655760 w 1703778"/>
              <a:gd name="connsiteY4" fmla="*/ 1242874 h 3409026"/>
              <a:gd name="connsiteX5" fmla="*/ 1575861 w 1703778"/>
              <a:gd name="connsiteY5" fmla="*/ 1775534 h 3409026"/>
              <a:gd name="connsiteX6" fmla="*/ 989935 w 1703778"/>
              <a:gd name="connsiteY6" fmla="*/ 2041864 h 3409026"/>
              <a:gd name="connsiteX7" fmla="*/ 173189 w 1703778"/>
              <a:gd name="connsiteY7" fmla="*/ 2885243 h 3409026"/>
              <a:gd name="connsiteX8" fmla="*/ 856770 w 1703778"/>
              <a:gd name="connsiteY8" fmla="*/ 3409026 h 3409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3778" h="3409026">
                <a:moveTo>
                  <a:pt x="40024" y="0"/>
                </a:moveTo>
                <a:cubicBezTo>
                  <a:pt x="-1405" y="71761"/>
                  <a:pt x="-42834" y="143522"/>
                  <a:pt x="93290" y="213064"/>
                </a:cubicBezTo>
                <a:cubicBezTo>
                  <a:pt x="229414" y="282606"/>
                  <a:pt x="708809" y="298882"/>
                  <a:pt x="856770" y="417251"/>
                </a:cubicBezTo>
                <a:cubicBezTo>
                  <a:pt x="1004731" y="535620"/>
                  <a:pt x="847892" y="785674"/>
                  <a:pt x="981057" y="923278"/>
                </a:cubicBezTo>
                <a:cubicBezTo>
                  <a:pt x="1114222" y="1060882"/>
                  <a:pt x="1556626" y="1100831"/>
                  <a:pt x="1655760" y="1242874"/>
                </a:cubicBezTo>
                <a:cubicBezTo>
                  <a:pt x="1754894" y="1384917"/>
                  <a:pt x="1686832" y="1642369"/>
                  <a:pt x="1575861" y="1775534"/>
                </a:cubicBezTo>
                <a:cubicBezTo>
                  <a:pt x="1464890" y="1908699"/>
                  <a:pt x="1223714" y="1856913"/>
                  <a:pt x="989935" y="2041864"/>
                </a:cubicBezTo>
                <a:cubicBezTo>
                  <a:pt x="756156" y="2226815"/>
                  <a:pt x="195383" y="2657383"/>
                  <a:pt x="173189" y="2885243"/>
                </a:cubicBezTo>
                <a:cubicBezTo>
                  <a:pt x="150995" y="3113103"/>
                  <a:pt x="503882" y="3261064"/>
                  <a:pt x="856770" y="340902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36667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EC39FB5-54D2-41BF-9E18-4AFCB98E7A1C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0481B04-9660-41B2-BE9D-4D91BA7022D8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C98AB619-EA3D-47D1-A9B7-B1C4A247A04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6AD88488-0BCC-4357-BD68-724D158942DC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7490D465-0035-495C-86CC-9A83A6FD0A7E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A8BC49B3-0AFF-4FA3-A4CC-EF4E73F9FE1D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26BABAB-77CF-4B1B-9F0A-18BC1BF1A4EC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550A78D-1AD1-48D9-9FC4-805915B97CA4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379D0DE8-910D-43A0-963D-E310B08D6F96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AD59A941-71D5-4BCA-9F09-33AA88BB7CF4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6006B2-E0C4-489B-BEAA-361EF37FBCB3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786AF7-5611-4800-80DE-8F8EAFB1C56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AE9E02A-37F2-4130-9B45-DA2B71969D1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38C804D8-6C98-4A0D-9940-CFE5848FD461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711D1-62BF-4446-8B28-5C7ECE9C1E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26F5805-F862-4D6D-9160-7F9871686FC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61EA547-1D57-4BB3-B5C8-A5E68889F38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BB6032C-FEB2-468F-99B3-2DDB5C994B1A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79FCE08-4D81-4134-967E-C4C58D2EC895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918C50D-05CF-4FB4-BD93-FC23909F4089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38339B3-2C20-4FE8-A6AF-483177D20D97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995E94C-945B-4005-BFEE-0F65E00C10EB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/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6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BR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3B6B6CF-BAAC-4BC3-A325-32DEB31E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" y="3429000"/>
                <a:ext cx="449559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764F90FD-BB63-4D3A-A29C-712483CC4D58}"/>
              </a:ext>
            </a:extLst>
          </p:cNvPr>
          <p:cNvSpPr/>
          <p:nvPr/>
        </p:nvSpPr>
        <p:spPr>
          <a:xfrm>
            <a:off x="5628443" y="2760456"/>
            <a:ext cx="1926454" cy="1194555"/>
          </a:xfrm>
          <a:custGeom>
            <a:avLst/>
            <a:gdLst>
              <a:gd name="connsiteX0" fmla="*/ 0 w 1926454"/>
              <a:gd name="connsiteY0" fmla="*/ 1190107 h 1194555"/>
              <a:gd name="connsiteX1" fmla="*/ 781235 w 1926454"/>
              <a:gd name="connsiteY1" fmla="*/ 1039187 h 1194555"/>
              <a:gd name="connsiteX2" fmla="*/ 1473693 w 1926454"/>
              <a:gd name="connsiteY2" fmla="*/ 169175 h 1194555"/>
              <a:gd name="connsiteX3" fmla="*/ 1926454 w 1926454"/>
              <a:gd name="connsiteY3" fmla="*/ 499 h 119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6454" h="1194555">
                <a:moveTo>
                  <a:pt x="0" y="1190107"/>
                </a:moveTo>
                <a:cubicBezTo>
                  <a:pt x="267810" y="1199724"/>
                  <a:pt x="535620" y="1209342"/>
                  <a:pt x="781235" y="1039187"/>
                </a:cubicBezTo>
                <a:cubicBezTo>
                  <a:pt x="1026850" y="869032"/>
                  <a:pt x="1282823" y="342290"/>
                  <a:pt x="1473693" y="169175"/>
                </a:cubicBezTo>
                <a:cubicBezTo>
                  <a:pt x="1664563" y="-3940"/>
                  <a:pt x="1795508" y="-1721"/>
                  <a:pt x="1926454" y="49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39D081B7-353F-4F16-BEEE-6AD1E3D2C7F6}"/>
                  </a:ext>
                </a:extLst>
              </p:cNvPr>
              <p:cNvSpPr txBox="1"/>
              <p:nvPr/>
            </p:nvSpPr>
            <p:spPr>
              <a:xfrm>
                <a:off x="7548103" y="2015188"/>
                <a:ext cx="3463449" cy="1490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4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39D081B7-353F-4F16-BEEE-6AD1E3D2C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103" y="2015188"/>
                <a:ext cx="3463449" cy="14905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D832AAA5-45E0-42D0-BD04-146541CA5AE4}"/>
              </a:ext>
            </a:extLst>
          </p:cNvPr>
          <p:cNvSpPr/>
          <p:nvPr/>
        </p:nvSpPr>
        <p:spPr>
          <a:xfrm>
            <a:off x="4367814" y="870012"/>
            <a:ext cx="5362112" cy="1358283"/>
          </a:xfrm>
          <a:custGeom>
            <a:avLst/>
            <a:gdLst>
              <a:gd name="connsiteX0" fmla="*/ 0 w 5362112"/>
              <a:gd name="connsiteY0" fmla="*/ 0 h 1358283"/>
              <a:gd name="connsiteX1" fmla="*/ 1020932 w 5362112"/>
              <a:gd name="connsiteY1" fmla="*/ 488271 h 1358283"/>
              <a:gd name="connsiteX2" fmla="*/ 4154749 w 5362112"/>
              <a:gd name="connsiteY2" fmla="*/ 727969 h 1358283"/>
              <a:gd name="connsiteX3" fmla="*/ 5362112 w 5362112"/>
              <a:gd name="connsiteY3" fmla="*/ 1358283 h 135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2112" h="1358283">
                <a:moveTo>
                  <a:pt x="0" y="0"/>
                </a:moveTo>
                <a:cubicBezTo>
                  <a:pt x="164237" y="183471"/>
                  <a:pt x="328474" y="366943"/>
                  <a:pt x="1020932" y="488271"/>
                </a:cubicBezTo>
                <a:cubicBezTo>
                  <a:pt x="1713390" y="609599"/>
                  <a:pt x="3431219" y="582967"/>
                  <a:pt x="4154749" y="727969"/>
                </a:cubicBezTo>
                <a:cubicBezTo>
                  <a:pt x="4878279" y="872971"/>
                  <a:pt x="5120195" y="1115627"/>
                  <a:pt x="5362112" y="1358283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79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971944"/>
              </p:ext>
            </p:extLst>
          </p:nvPr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01048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2012089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05B0AF6E-9B72-4BE0-AA4C-A274A06C2FC3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D0A2DA10-B846-48F3-834C-87B02C66DDEF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44E629D3-0CAE-44C2-89F7-035DD0778106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5" name="Retângulo: Cantos Arredondados 74">
              <a:extLst>
                <a:ext uri="{FF2B5EF4-FFF2-40B4-BE49-F238E27FC236}">
                  <a16:creationId xmlns:a16="http://schemas.microsoft.com/office/drawing/2014/main" id="{DA6E0757-9E30-48AC-A86B-D69801AA7EF9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6" name="Retângulo: Cantos Arredondados 75">
              <a:extLst>
                <a:ext uri="{FF2B5EF4-FFF2-40B4-BE49-F238E27FC236}">
                  <a16:creationId xmlns:a16="http://schemas.microsoft.com/office/drawing/2014/main" id="{EC735CFC-31A8-4C7E-ABC0-CDF43480C874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7" name="Retângulo: Cantos Arredondados 76">
              <a:extLst>
                <a:ext uri="{FF2B5EF4-FFF2-40B4-BE49-F238E27FC236}">
                  <a16:creationId xmlns:a16="http://schemas.microsoft.com/office/drawing/2014/main" id="{A484B819-4AE0-4DF4-BA74-4AE192A6F21E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282A7FBD-8338-4926-A0E7-973C7BB922AE}"/>
                </a:ext>
              </a:extLst>
            </p:cNvPr>
            <p:cNvCxnSpPr>
              <a:cxnSpLocks/>
              <a:stCxn id="74" idx="0"/>
              <a:endCxn id="73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ector reto 78">
              <a:extLst>
                <a:ext uri="{FF2B5EF4-FFF2-40B4-BE49-F238E27FC236}">
                  <a16:creationId xmlns:a16="http://schemas.microsoft.com/office/drawing/2014/main" id="{CF4F833C-4588-41E2-A85B-158A5A628B8F}"/>
                </a:ext>
              </a:extLst>
            </p:cNvPr>
            <p:cNvCxnSpPr>
              <a:cxnSpLocks/>
              <a:stCxn id="75" idx="0"/>
              <a:endCxn id="73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reto 79">
              <a:extLst>
                <a:ext uri="{FF2B5EF4-FFF2-40B4-BE49-F238E27FC236}">
                  <a16:creationId xmlns:a16="http://schemas.microsoft.com/office/drawing/2014/main" id="{863120C8-6F9D-4EB3-AC7E-61161D08569D}"/>
                </a:ext>
              </a:extLst>
            </p:cNvPr>
            <p:cNvCxnSpPr>
              <a:cxnSpLocks/>
              <a:stCxn id="77" idx="0"/>
              <a:endCxn id="75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FDFC12B7-C07F-43BD-ACA5-9BC091496BE7}"/>
                </a:ext>
              </a:extLst>
            </p:cNvPr>
            <p:cNvCxnSpPr>
              <a:cxnSpLocks/>
              <a:stCxn id="76" idx="0"/>
              <a:endCxn id="75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Retângulo 81">
            <a:extLst>
              <a:ext uri="{FF2B5EF4-FFF2-40B4-BE49-F238E27FC236}">
                <a16:creationId xmlns:a16="http://schemas.microsoft.com/office/drawing/2014/main" id="{6742B786-5670-432B-909F-8650CA2CD595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77DB7AC0-4A65-4363-891F-F2353A873C8F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84" name="Retângulo: Cantos Arredondados 83">
              <a:extLst>
                <a:ext uri="{FF2B5EF4-FFF2-40B4-BE49-F238E27FC236}">
                  <a16:creationId xmlns:a16="http://schemas.microsoft.com/office/drawing/2014/main" id="{EC1070AD-50DE-4ADE-B080-E2260337A726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5" name="Retângulo: Cantos Arredondados 84">
              <a:extLst>
                <a:ext uri="{FF2B5EF4-FFF2-40B4-BE49-F238E27FC236}">
                  <a16:creationId xmlns:a16="http://schemas.microsoft.com/office/drawing/2014/main" id="{F2BAD0F2-5D15-421A-83FB-28F7DE65BFA2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6" name="Retângulo: Cantos Arredondados 85">
              <a:extLst>
                <a:ext uri="{FF2B5EF4-FFF2-40B4-BE49-F238E27FC236}">
                  <a16:creationId xmlns:a16="http://schemas.microsoft.com/office/drawing/2014/main" id="{A075B1D2-96AA-4103-B53D-49AEF122718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7" name="Retângulo: Cantos Arredondados 86">
              <a:extLst>
                <a:ext uri="{FF2B5EF4-FFF2-40B4-BE49-F238E27FC236}">
                  <a16:creationId xmlns:a16="http://schemas.microsoft.com/office/drawing/2014/main" id="{920F6F04-3802-4717-84D2-FDCF21D00AE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id="{F223E9B0-C11D-4803-B15A-58A554EABAD0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E9B5A002-01C0-47D2-940C-CBAB7E7346D8}"/>
                </a:ext>
              </a:extLst>
            </p:cNvPr>
            <p:cNvCxnSpPr>
              <a:cxnSpLocks/>
              <a:stCxn id="85" idx="0"/>
              <a:endCxn id="8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Conector reto 89">
              <a:extLst>
                <a:ext uri="{FF2B5EF4-FFF2-40B4-BE49-F238E27FC236}">
                  <a16:creationId xmlns:a16="http://schemas.microsoft.com/office/drawing/2014/main" id="{5E4AE7B4-58C5-44E9-A051-32B97E569EA6}"/>
                </a:ext>
              </a:extLst>
            </p:cNvPr>
            <p:cNvCxnSpPr>
              <a:cxnSpLocks/>
              <a:stCxn id="86" idx="0"/>
              <a:endCxn id="8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5B82D03F-261E-4970-8F9E-5F920E95102F}"/>
                </a:ext>
              </a:extLst>
            </p:cNvPr>
            <p:cNvCxnSpPr>
              <a:cxnSpLocks/>
              <a:stCxn id="88" idx="0"/>
              <a:endCxn id="8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Conector reto 91">
              <a:extLst>
                <a:ext uri="{FF2B5EF4-FFF2-40B4-BE49-F238E27FC236}">
                  <a16:creationId xmlns:a16="http://schemas.microsoft.com/office/drawing/2014/main" id="{4D87C090-A739-4229-868B-C404B15C35B3}"/>
                </a:ext>
              </a:extLst>
            </p:cNvPr>
            <p:cNvCxnSpPr>
              <a:cxnSpLocks/>
              <a:stCxn id="87" idx="0"/>
              <a:endCxn id="8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3" name="Retângulo 92">
            <a:extLst>
              <a:ext uri="{FF2B5EF4-FFF2-40B4-BE49-F238E27FC236}">
                <a16:creationId xmlns:a16="http://schemas.microsoft.com/office/drawing/2014/main" id="{7303BA73-3CD2-43D8-B638-1C3A6E9C6D27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8D32900B-CA99-4C4D-BB56-B7C367799B66}"/>
              </a:ext>
            </a:extLst>
          </p:cNvPr>
          <p:cNvGrpSpPr/>
          <p:nvPr/>
        </p:nvGrpSpPr>
        <p:grpSpPr>
          <a:xfrm>
            <a:off x="7136450" y="2116089"/>
            <a:ext cx="960495" cy="722195"/>
            <a:chOff x="6709809" y="4440043"/>
            <a:chExt cx="960495" cy="722195"/>
          </a:xfrm>
        </p:grpSpPr>
        <p:sp>
          <p:nvSpPr>
            <p:cNvPr id="95" name="Retângulo: Cantos Arredondados 94">
              <a:extLst>
                <a:ext uri="{FF2B5EF4-FFF2-40B4-BE49-F238E27FC236}">
                  <a16:creationId xmlns:a16="http://schemas.microsoft.com/office/drawing/2014/main" id="{517FC268-3541-48B3-961E-6CA4486E5AD5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6" name="Retângulo: Cantos Arredondados 95">
              <a:extLst>
                <a:ext uri="{FF2B5EF4-FFF2-40B4-BE49-F238E27FC236}">
                  <a16:creationId xmlns:a16="http://schemas.microsoft.com/office/drawing/2014/main" id="{693C29CE-B6E3-4350-8956-A5F1E90B5BC2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7" name="Retângulo: Cantos Arredondados 96">
              <a:extLst>
                <a:ext uri="{FF2B5EF4-FFF2-40B4-BE49-F238E27FC236}">
                  <a16:creationId xmlns:a16="http://schemas.microsoft.com/office/drawing/2014/main" id="{9631ABF8-FC9A-46DC-ACB6-2D04531CF2FB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8" name="Retângulo: Cantos Arredondados 97">
              <a:extLst>
                <a:ext uri="{FF2B5EF4-FFF2-40B4-BE49-F238E27FC236}">
                  <a16:creationId xmlns:a16="http://schemas.microsoft.com/office/drawing/2014/main" id="{65D12F5B-386D-44F2-BFDA-3FC9C13EE7E0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9" name="Retângulo: Cantos Arredondados 98">
              <a:extLst>
                <a:ext uri="{FF2B5EF4-FFF2-40B4-BE49-F238E27FC236}">
                  <a16:creationId xmlns:a16="http://schemas.microsoft.com/office/drawing/2014/main" id="{3CFB2144-84A5-4175-9730-5DBA589572D7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3C9813A9-DB9E-4186-ACCB-67A547065F10}"/>
                </a:ext>
              </a:extLst>
            </p:cNvPr>
            <p:cNvCxnSpPr>
              <a:cxnSpLocks/>
              <a:stCxn id="96" idx="0"/>
              <a:endCxn id="95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Conector reto 100">
              <a:extLst>
                <a:ext uri="{FF2B5EF4-FFF2-40B4-BE49-F238E27FC236}">
                  <a16:creationId xmlns:a16="http://schemas.microsoft.com/office/drawing/2014/main" id="{22783FE9-42F7-43A3-82D5-B144EB4E54FE}"/>
                </a:ext>
              </a:extLst>
            </p:cNvPr>
            <p:cNvCxnSpPr>
              <a:cxnSpLocks/>
              <a:stCxn id="97" idx="0"/>
              <a:endCxn id="95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D0F68452-ED28-4171-ADDD-03143A8182F6}"/>
                </a:ext>
              </a:extLst>
            </p:cNvPr>
            <p:cNvCxnSpPr>
              <a:cxnSpLocks/>
              <a:stCxn id="99" idx="0"/>
              <a:endCxn id="97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ector reto 102">
              <a:extLst>
                <a:ext uri="{FF2B5EF4-FFF2-40B4-BE49-F238E27FC236}">
                  <a16:creationId xmlns:a16="http://schemas.microsoft.com/office/drawing/2014/main" id="{E90F0A0E-9AFC-410A-9DB8-9805241F9E99}"/>
                </a:ext>
              </a:extLst>
            </p:cNvPr>
            <p:cNvCxnSpPr>
              <a:cxnSpLocks/>
              <a:stCxn id="98" idx="0"/>
              <a:endCxn id="97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A38C7C2D-7C87-41DB-9705-8F8280226644}"/>
              </a:ext>
            </a:extLst>
          </p:cNvPr>
          <p:cNvSpPr/>
          <p:nvPr/>
        </p:nvSpPr>
        <p:spPr>
          <a:xfrm>
            <a:off x="5841358" y="214540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71277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02DF3231-FA11-4ADD-92F0-4E6B5DA3A06D}"/>
              </a:ext>
            </a:extLst>
          </p:cNvPr>
          <p:cNvCxnSpPr>
            <a:cxnSpLocks/>
          </p:cNvCxnSpPr>
          <p:nvPr/>
        </p:nvCxnSpPr>
        <p:spPr>
          <a:xfrm flipV="1">
            <a:off x="7395100" y="1822142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CDCC185-5513-4B7D-872C-94D85A789DDD}"/>
              </a:ext>
            </a:extLst>
          </p:cNvPr>
          <p:cNvCxnSpPr>
            <a:cxnSpLocks/>
          </p:cNvCxnSpPr>
          <p:nvPr/>
        </p:nvCxnSpPr>
        <p:spPr>
          <a:xfrm>
            <a:off x="7395100" y="4334518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14325536-A468-4671-A5FD-CCADCF612EE7}"/>
              </a:ext>
            </a:extLst>
          </p:cNvPr>
          <p:cNvSpPr/>
          <p:nvPr/>
        </p:nvSpPr>
        <p:spPr>
          <a:xfrm>
            <a:off x="7617042" y="3826277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5E2C7A7-5A68-4EB7-A7BE-1B1E31ED3FE4}"/>
              </a:ext>
            </a:extLst>
          </p:cNvPr>
          <p:cNvSpPr/>
          <p:nvPr/>
        </p:nvSpPr>
        <p:spPr>
          <a:xfrm>
            <a:off x="8115671" y="2385384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377D2C2F-B2E3-4BD1-9036-DCB489EF4053}"/>
              </a:ext>
            </a:extLst>
          </p:cNvPr>
          <p:cNvSpPr/>
          <p:nvPr/>
        </p:nvSpPr>
        <p:spPr>
          <a:xfrm>
            <a:off x="8491493" y="226225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42BBA92-D2F9-4F25-B1D2-D233313C5083}"/>
              </a:ext>
            </a:extLst>
          </p:cNvPr>
          <p:cNvSpPr/>
          <p:nvPr/>
        </p:nvSpPr>
        <p:spPr>
          <a:xfrm>
            <a:off x="8879150" y="3706763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E1A0FEC-4B9A-4CA5-A5BC-230723E709AE}"/>
              </a:ext>
            </a:extLst>
          </p:cNvPr>
          <p:cNvCxnSpPr/>
          <p:nvPr/>
        </p:nvCxnSpPr>
        <p:spPr>
          <a:xfrm>
            <a:off x="7376540" y="2350452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2474038B-2CFB-4B29-BC2E-FF516E191F6D}"/>
              </a:ext>
            </a:extLst>
          </p:cNvPr>
          <p:cNvCxnSpPr/>
          <p:nvPr/>
        </p:nvCxnSpPr>
        <p:spPr>
          <a:xfrm>
            <a:off x="7375061" y="3091647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E482C09-F1DF-4566-9107-FD43D4671DE5}"/>
              </a:ext>
            </a:extLst>
          </p:cNvPr>
          <p:cNvCxnSpPr/>
          <p:nvPr/>
        </p:nvCxnSpPr>
        <p:spPr>
          <a:xfrm>
            <a:off x="7375060" y="378748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19CC785-02E1-4D2C-ADAD-DDC52BD8201B}"/>
              </a:ext>
            </a:extLst>
          </p:cNvPr>
          <p:cNvSpPr txBox="1"/>
          <p:nvPr/>
        </p:nvSpPr>
        <p:spPr>
          <a:xfrm>
            <a:off x="7019952" y="2906981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6A6A5A8-429C-47CE-80F0-B6BE1FE9CB7F}"/>
              </a:ext>
            </a:extLst>
          </p:cNvPr>
          <p:cNvSpPr txBox="1"/>
          <p:nvPr/>
        </p:nvSpPr>
        <p:spPr>
          <a:xfrm>
            <a:off x="6951218" y="366957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6F9843C-E8E3-4D05-8A02-5A4799071039}"/>
              </a:ext>
            </a:extLst>
          </p:cNvPr>
          <p:cNvSpPr txBox="1"/>
          <p:nvPr/>
        </p:nvSpPr>
        <p:spPr>
          <a:xfrm>
            <a:off x="6983438" y="215353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749D31A-59E3-415D-A629-5E40FF6B5552}"/>
              </a:ext>
            </a:extLst>
          </p:cNvPr>
          <p:cNvSpPr/>
          <p:nvPr/>
        </p:nvSpPr>
        <p:spPr>
          <a:xfrm>
            <a:off x="7375060" y="4637275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C2C4CCE-EC22-4911-ACB1-E5A59C85390A}"/>
              </a:ext>
            </a:extLst>
          </p:cNvPr>
          <p:cNvSpPr txBox="1"/>
          <p:nvPr/>
        </p:nvSpPr>
        <p:spPr>
          <a:xfrm>
            <a:off x="8172462" y="4361183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5E33FF2-1496-43AD-983A-D251FB30CC67}"/>
              </a:ext>
            </a:extLst>
          </p:cNvPr>
          <p:cNvSpPr txBox="1"/>
          <p:nvPr/>
        </p:nvSpPr>
        <p:spPr>
          <a:xfrm>
            <a:off x="8979748" y="4361152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5C3E4EC-B3A8-4D0E-8D56-0E711961E81D}"/>
              </a:ext>
            </a:extLst>
          </p:cNvPr>
          <p:cNvSpPr txBox="1"/>
          <p:nvPr/>
        </p:nvSpPr>
        <p:spPr>
          <a:xfrm>
            <a:off x="7197398" y="4353782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DA756AA6-B4B0-4C79-9350-AD388FE444D8}"/>
              </a:ext>
            </a:extLst>
          </p:cNvPr>
          <p:cNvSpPr/>
          <p:nvPr/>
        </p:nvSpPr>
        <p:spPr>
          <a:xfrm rot="16200000">
            <a:off x="6197002" y="2866810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graphicFrame>
        <p:nvGraphicFramePr>
          <p:cNvPr id="29" name="Tabela 4">
            <a:extLst>
              <a:ext uri="{FF2B5EF4-FFF2-40B4-BE49-F238E27FC236}">
                <a16:creationId xmlns:a16="http://schemas.microsoft.com/office/drawing/2014/main" id="{672AE767-B5D2-4FC6-95DA-5CFCF4CF4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216693"/>
              </p:ext>
            </p:extLst>
          </p:nvPr>
        </p:nvGraphicFramePr>
        <p:xfrm>
          <a:off x="816749" y="1924521"/>
          <a:ext cx="4073366" cy="250746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14723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65864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600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75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Forma Livre: Forma 83">
            <a:extLst>
              <a:ext uri="{FF2B5EF4-FFF2-40B4-BE49-F238E27FC236}">
                <a16:creationId xmlns:a16="http://schemas.microsoft.com/office/drawing/2014/main" id="{6080F98D-3BD9-4F9C-BCE1-AD9273FE2748}"/>
              </a:ext>
            </a:extLst>
          </p:cNvPr>
          <p:cNvSpPr/>
          <p:nvPr/>
        </p:nvSpPr>
        <p:spPr>
          <a:xfrm>
            <a:off x="4520410" y="2877799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249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f1(x)</a:t>
            </a:r>
            <a:r>
              <a:rPr lang="pt-BR" sz="3200" dirty="0">
                <a:latin typeface="Arvo" panose="02000000000000000000" pitchFamily="2" charset="0"/>
              </a:rPr>
              <a:t>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2513573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2513573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6585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1: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692934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3142463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pt-BR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.5 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3142463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6585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1:</a:t>
            </a:r>
            <a:endParaRPr lang="pt-BR" sz="32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0C921D3-AE82-4A98-953F-6A1417234545}"/>
              </a:ext>
            </a:extLst>
          </p:cNvPr>
          <p:cNvSpPr/>
          <p:nvPr/>
        </p:nvSpPr>
        <p:spPr>
          <a:xfrm>
            <a:off x="3300764" y="5587925"/>
            <a:ext cx="4866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Arvo" panose="02000000000000000000" pitchFamily="2" charset="0"/>
              </a:rPr>
              <a:t>...nada para otimizar! Próximo...</a:t>
            </a:r>
            <a:endParaRPr lang="pt-BR" sz="2400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7B75AE0-7A21-44E9-90E5-6DE93478223D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f1(x)</a:t>
            </a:r>
            <a:r>
              <a:rPr lang="pt-BR" sz="3200" dirty="0">
                <a:latin typeface="Arvo" panose="02000000000000000000" pitchFamily="2" charset="0"/>
              </a:rPr>
              <a:t>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61" name="Forma Livre: Forma 60">
            <a:extLst>
              <a:ext uri="{FF2B5EF4-FFF2-40B4-BE49-F238E27FC236}">
                <a16:creationId xmlns:a16="http://schemas.microsoft.com/office/drawing/2014/main" id="{9F754334-7187-4339-AD47-DC0B88D558CB}"/>
              </a:ext>
            </a:extLst>
          </p:cNvPr>
          <p:cNvSpPr/>
          <p:nvPr/>
        </p:nvSpPr>
        <p:spPr>
          <a:xfrm>
            <a:off x="4520410" y="2877799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0532FBD6-5FF3-4381-AEEE-F373BEDD9D16}"/>
              </a:ext>
            </a:extLst>
          </p:cNvPr>
          <p:cNvCxnSpPr>
            <a:cxnSpLocks/>
          </p:cNvCxnSpPr>
          <p:nvPr/>
        </p:nvCxnSpPr>
        <p:spPr>
          <a:xfrm flipV="1">
            <a:off x="8903147" y="3241032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963B6E8E-1358-4220-88C9-90894C4C673F}"/>
              </a:ext>
            </a:extLst>
          </p:cNvPr>
          <p:cNvCxnSpPr>
            <a:cxnSpLocks/>
          </p:cNvCxnSpPr>
          <p:nvPr/>
        </p:nvCxnSpPr>
        <p:spPr>
          <a:xfrm>
            <a:off x="8903147" y="5753408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tângulo 63">
            <a:extLst>
              <a:ext uri="{FF2B5EF4-FFF2-40B4-BE49-F238E27FC236}">
                <a16:creationId xmlns:a16="http://schemas.microsoft.com/office/drawing/2014/main" id="{B6826193-10C8-4540-BF39-FD0A96A6D3EC}"/>
              </a:ext>
            </a:extLst>
          </p:cNvPr>
          <p:cNvSpPr/>
          <p:nvPr/>
        </p:nvSpPr>
        <p:spPr>
          <a:xfrm>
            <a:off x="9793401" y="5952894"/>
            <a:ext cx="2776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</a:t>
            </a:r>
            <a:endParaRPr lang="pt-BR" sz="20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F771269A-5157-44BF-AF42-ADFA75B94218}"/>
              </a:ext>
            </a:extLst>
          </p:cNvPr>
          <p:cNvSpPr/>
          <p:nvPr/>
        </p:nvSpPr>
        <p:spPr>
          <a:xfrm>
            <a:off x="8263695" y="4285700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L</a:t>
            </a:r>
            <a:endParaRPr lang="pt-BR" dirty="0"/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452A5812-5F02-4B05-AA61-5FFBDFADDF69}"/>
              </a:ext>
            </a:extLst>
          </p:cNvPr>
          <p:cNvSpPr/>
          <p:nvPr/>
        </p:nvSpPr>
        <p:spPr>
          <a:xfrm>
            <a:off x="9097330" y="3435658"/>
            <a:ext cx="2044146" cy="2114116"/>
          </a:xfrm>
          <a:custGeom>
            <a:avLst/>
            <a:gdLst>
              <a:gd name="connsiteX0" fmla="*/ 11159 w 2044146"/>
              <a:gd name="connsiteY0" fmla="*/ 0 h 2114116"/>
              <a:gd name="connsiteX1" fmla="*/ 28915 w 2044146"/>
              <a:gd name="connsiteY1" fmla="*/ 878890 h 2114116"/>
              <a:gd name="connsiteX2" fmla="*/ 259734 w 2044146"/>
              <a:gd name="connsiteY2" fmla="*/ 1127464 h 2114116"/>
              <a:gd name="connsiteX3" fmla="*/ 446165 w 2044146"/>
              <a:gd name="connsiteY3" fmla="*/ 1819923 h 2114116"/>
              <a:gd name="connsiteX4" fmla="*/ 898926 w 2044146"/>
              <a:gd name="connsiteY4" fmla="*/ 2112886 h 2114116"/>
              <a:gd name="connsiteX5" fmla="*/ 1325054 w 2044146"/>
              <a:gd name="connsiteY5" fmla="*/ 1917577 h 2114116"/>
              <a:gd name="connsiteX6" fmla="*/ 1644651 w 2044146"/>
              <a:gd name="connsiteY6" fmla="*/ 1740024 h 2114116"/>
              <a:gd name="connsiteX7" fmla="*/ 1733427 w 2044146"/>
              <a:gd name="connsiteY7" fmla="*/ 1145220 h 2114116"/>
              <a:gd name="connsiteX8" fmla="*/ 1990880 w 2044146"/>
              <a:gd name="connsiteY8" fmla="*/ 301841 h 2114116"/>
              <a:gd name="connsiteX9" fmla="*/ 2044146 w 2044146"/>
              <a:gd name="connsiteY9" fmla="*/ 26633 h 211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146" h="2114116">
                <a:moveTo>
                  <a:pt x="11159" y="0"/>
                </a:moveTo>
                <a:cubicBezTo>
                  <a:pt x="-678" y="345489"/>
                  <a:pt x="-12514" y="690979"/>
                  <a:pt x="28915" y="878890"/>
                </a:cubicBezTo>
                <a:cubicBezTo>
                  <a:pt x="70344" y="1066801"/>
                  <a:pt x="190192" y="970625"/>
                  <a:pt x="259734" y="1127464"/>
                </a:cubicBezTo>
                <a:cubicBezTo>
                  <a:pt x="329276" y="1284303"/>
                  <a:pt x="339633" y="1655686"/>
                  <a:pt x="446165" y="1819923"/>
                </a:cubicBezTo>
                <a:cubicBezTo>
                  <a:pt x="552697" y="1984160"/>
                  <a:pt x="752445" y="2096610"/>
                  <a:pt x="898926" y="2112886"/>
                </a:cubicBezTo>
                <a:cubicBezTo>
                  <a:pt x="1045407" y="2129162"/>
                  <a:pt x="1200767" y="1979721"/>
                  <a:pt x="1325054" y="1917577"/>
                </a:cubicBezTo>
                <a:cubicBezTo>
                  <a:pt x="1449341" y="1855433"/>
                  <a:pt x="1576589" y="1868750"/>
                  <a:pt x="1644651" y="1740024"/>
                </a:cubicBezTo>
                <a:cubicBezTo>
                  <a:pt x="1712713" y="1611298"/>
                  <a:pt x="1675722" y="1384917"/>
                  <a:pt x="1733427" y="1145220"/>
                </a:cubicBezTo>
                <a:cubicBezTo>
                  <a:pt x="1791132" y="905523"/>
                  <a:pt x="1939094" y="488272"/>
                  <a:pt x="1990880" y="301841"/>
                </a:cubicBezTo>
                <a:cubicBezTo>
                  <a:pt x="2042667" y="115410"/>
                  <a:pt x="2043406" y="71021"/>
                  <a:pt x="2044146" y="2663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45DEE66-2E7C-4236-83F7-4C3334A257CB}"/>
              </a:ext>
            </a:extLst>
          </p:cNvPr>
          <p:cNvSpPr/>
          <p:nvPr/>
        </p:nvSpPr>
        <p:spPr>
          <a:xfrm>
            <a:off x="9154160" y="438278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065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f2(x)</a:t>
            </a:r>
            <a:r>
              <a:rPr lang="pt-BR" sz="3200" dirty="0">
                <a:latin typeface="Arvo" panose="02000000000000000000" pitchFamily="2" charset="0"/>
              </a:rPr>
              <a:t>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37411"/>
                <a:ext cx="3187219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37411"/>
                <a:ext cx="3187219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7082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2:</a:t>
            </a:r>
            <a:endParaRPr lang="pt-BR" sz="3200" dirty="0"/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624A526C-CF1C-4BEF-BDDC-968A85F30244}"/>
              </a:ext>
            </a:extLst>
          </p:cNvPr>
          <p:cNvCxnSpPr>
            <a:cxnSpLocks/>
          </p:cNvCxnSpPr>
          <p:nvPr/>
        </p:nvCxnSpPr>
        <p:spPr>
          <a:xfrm flipV="1">
            <a:off x="8903147" y="3241032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E30E1522-6528-4D7D-BE14-5CF5795E666F}"/>
              </a:ext>
            </a:extLst>
          </p:cNvPr>
          <p:cNvCxnSpPr>
            <a:cxnSpLocks/>
          </p:cNvCxnSpPr>
          <p:nvPr/>
        </p:nvCxnSpPr>
        <p:spPr>
          <a:xfrm>
            <a:off x="8903147" y="5753408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tângulo 62">
            <a:extLst>
              <a:ext uri="{FF2B5EF4-FFF2-40B4-BE49-F238E27FC236}">
                <a16:creationId xmlns:a16="http://schemas.microsoft.com/office/drawing/2014/main" id="{7C92F2B5-1D60-44BC-B336-21FC87DC7286}"/>
              </a:ext>
            </a:extLst>
          </p:cNvPr>
          <p:cNvSpPr/>
          <p:nvPr/>
        </p:nvSpPr>
        <p:spPr>
          <a:xfrm>
            <a:off x="8263695" y="4285700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L</a:t>
            </a:r>
            <a:endParaRPr lang="pt-BR" dirty="0"/>
          </a:p>
        </p:txBody>
      </p:sp>
      <p:sp>
        <p:nvSpPr>
          <p:cNvPr id="64" name="Forma Livre: Forma 63">
            <a:extLst>
              <a:ext uri="{FF2B5EF4-FFF2-40B4-BE49-F238E27FC236}">
                <a16:creationId xmlns:a16="http://schemas.microsoft.com/office/drawing/2014/main" id="{308FCB19-665F-4047-9FA8-1F0890A4F429}"/>
              </a:ext>
            </a:extLst>
          </p:cNvPr>
          <p:cNvSpPr/>
          <p:nvPr/>
        </p:nvSpPr>
        <p:spPr>
          <a:xfrm>
            <a:off x="9097330" y="3435658"/>
            <a:ext cx="2044146" cy="2114116"/>
          </a:xfrm>
          <a:custGeom>
            <a:avLst/>
            <a:gdLst>
              <a:gd name="connsiteX0" fmla="*/ 11159 w 2044146"/>
              <a:gd name="connsiteY0" fmla="*/ 0 h 2114116"/>
              <a:gd name="connsiteX1" fmla="*/ 28915 w 2044146"/>
              <a:gd name="connsiteY1" fmla="*/ 878890 h 2114116"/>
              <a:gd name="connsiteX2" fmla="*/ 259734 w 2044146"/>
              <a:gd name="connsiteY2" fmla="*/ 1127464 h 2114116"/>
              <a:gd name="connsiteX3" fmla="*/ 446165 w 2044146"/>
              <a:gd name="connsiteY3" fmla="*/ 1819923 h 2114116"/>
              <a:gd name="connsiteX4" fmla="*/ 898926 w 2044146"/>
              <a:gd name="connsiteY4" fmla="*/ 2112886 h 2114116"/>
              <a:gd name="connsiteX5" fmla="*/ 1325054 w 2044146"/>
              <a:gd name="connsiteY5" fmla="*/ 1917577 h 2114116"/>
              <a:gd name="connsiteX6" fmla="*/ 1644651 w 2044146"/>
              <a:gd name="connsiteY6" fmla="*/ 1740024 h 2114116"/>
              <a:gd name="connsiteX7" fmla="*/ 1733427 w 2044146"/>
              <a:gd name="connsiteY7" fmla="*/ 1145220 h 2114116"/>
              <a:gd name="connsiteX8" fmla="*/ 1990880 w 2044146"/>
              <a:gd name="connsiteY8" fmla="*/ 301841 h 2114116"/>
              <a:gd name="connsiteX9" fmla="*/ 2044146 w 2044146"/>
              <a:gd name="connsiteY9" fmla="*/ 26633 h 211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146" h="2114116">
                <a:moveTo>
                  <a:pt x="11159" y="0"/>
                </a:moveTo>
                <a:cubicBezTo>
                  <a:pt x="-678" y="345489"/>
                  <a:pt x="-12514" y="690979"/>
                  <a:pt x="28915" y="878890"/>
                </a:cubicBezTo>
                <a:cubicBezTo>
                  <a:pt x="70344" y="1066801"/>
                  <a:pt x="190192" y="970625"/>
                  <a:pt x="259734" y="1127464"/>
                </a:cubicBezTo>
                <a:cubicBezTo>
                  <a:pt x="329276" y="1284303"/>
                  <a:pt x="339633" y="1655686"/>
                  <a:pt x="446165" y="1819923"/>
                </a:cubicBezTo>
                <a:cubicBezTo>
                  <a:pt x="552697" y="1984160"/>
                  <a:pt x="752445" y="2096610"/>
                  <a:pt x="898926" y="2112886"/>
                </a:cubicBezTo>
                <a:cubicBezTo>
                  <a:pt x="1045407" y="2129162"/>
                  <a:pt x="1200767" y="1979721"/>
                  <a:pt x="1325054" y="1917577"/>
                </a:cubicBezTo>
                <a:cubicBezTo>
                  <a:pt x="1449341" y="1855433"/>
                  <a:pt x="1576589" y="1868750"/>
                  <a:pt x="1644651" y="1740024"/>
                </a:cubicBezTo>
                <a:cubicBezTo>
                  <a:pt x="1712713" y="1611298"/>
                  <a:pt x="1675722" y="1384917"/>
                  <a:pt x="1733427" y="1145220"/>
                </a:cubicBezTo>
                <a:cubicBezTo>
                  <a:pt x="1791132" y="905523"/>
                  <a:pt x="1939094" y="488272"/>
                  <a:pt x="1990880" y="301841"/>
                </a:cubicBezTo>
                <a:cubicBezTo>
                  <a:pt x="2042667" y="115410"/>
                  <a:pt x="2043406" y="71021"/>
                  <a:pt x="2044146" y="2663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F8C134D9-7C80-4799-998E-A4F44A07DCED}"/>
              </a:ext>
            </a:extLst>
          </p:cNvPr>
          <p:cNvSpPr/>
          <p:nvPr/>
        </p:nvSpPr>
        <p:spPr>
          <a:xfrm>
            <a:off x="9154160" y="438278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DAB450A9-FCFD-49F1-AEEA-EECA7000FCCD}"/>
              </a:ext>
            </a:extLst>
          </p:cNvPr>
          <p:cNvSpPr/>
          <p:nvPr/>
        </p:nvSpPr>
        <p:spPr>
          <a:xfrm>
            <a:off x="9367545" y="489219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0EFFAE52-1C56-44FB-BC67-46D52785142C}"/>
              </a:ext>
            </a:extLst>
          </p:cNvPr>
          <p:cNvSpPr/>
          <p:nvPr/>
        </p:nvSpPr>
        <p:spPr>
          <a:xfrm>
            <a:off x="9793401" y="5952894"/>
            <a:ext cx="2776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96427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f2(x)</a:t>
            </a:r>
            <a:r>
              <a:rPr lang="pt-BR" sz="3200" dirty="0">
                <a:latin typeface="Arvo" panose="02000000000000000000" pitchFamily="2" charset="0"/>
              </a:rPr>
              <a:t>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5412764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0.3                 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5412764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7082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2:</a:t>
            </a:r>
            <a:endParaRPr lang="pt-BR" sz="3200" dirty="0"/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766D4A04-5F07-4B3A-988A-CD01FDC591E9}"/>
              </a:ext>
            </a:extLst>
          </p:cNvPr>
          <p:cNvGrpSpPr/>
          <p:nvPr/>
        </p:nvGrpSpPr>
        <p:grpSpPr>
          <a:xfrm>
            <a:off x="5450196" y="4044780"/>
            <a:ext cx="960495" cy="722195"/>
            <a:chOff x="6709809" y="4440043"/>
            <a:chExt cx="960495" cy="722195"/>
          </a:xfrm>
        </p:grpSpPr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1202F755-7EFF-487B-85EE-D631AE3300A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2" name="Retângulo: Cantos Arredondados 61">
              <a:extLst>
                <a:ext uri="{FF2B5EF4-FFF2-40B4-BE49-F238E27FC236}">
                  <a16:creationId xmlns:a16="http://schemas.microsoft.com/office/drawing/2014/main" id="{63E2FDBF-C609-4B13-97C1-261555C887F7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4BE6A4C8-A9B3-4155-ADD9-EAC986012E1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2F20FB72-7886-4387-A28D-B308F652A40F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4A638534-0201-40A8-AAA6-CF95D39BA2A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FF534598-2C6C-4AF7-965B-16DB4042E75F}"/>
                </a:ext>
              </a:extLst>
            </p:cNvPr>
            <p:cNvCxnSpPr>
              <a:cxnSpLocks/>
              <a:stCxn id="62" idx="0"/>
              <a:endCxn id="6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F5CEEB44-AA4C-42BE-BF50-60745167C7D5}"/>
                </a:ext>
              </a:extLst>
            </p:cNvPr>
            <p:cNvCxnSpPr>
              <a:cxnSpLocks/>
              <a:stCxn id="63" idx="0"/>
              <a:endCxn id="6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42F3FEA0-DEA5-4AA0-8942-02CBDACDBA28}"/>
                </a:ext>
              </a:extLst>
            </p:cNvPr>
            <p:cNvCxnSpPr>
              <a:cxnSpLocks/>
              <a:stCxn id="65" idx="0"/>
              <a:endCxn id="6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3B8B38B1-9F90-4734-91FE-50A280B8F4CD}"/>
                </a:ext>
              </a:extLst>
            </p:cNvPr>
            <p:cNvCxnSpPr>
              <a:cxnSpLocks/>
              <a:stCxn id="64" idx="0"/>
              <a:endCxn id="6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B4C0185F-9819-4B00-A31A-C59C59EE55C0}"/>
              </a:ext>
            </a:extLst>
          </p:cNvPr>
          <p:cNvCxnSpPr>
            <a:cxnSpLocks/>
          </p:cNvCxnSpPr>
          <p:nvPr/>
        </p:nvCxnSpPr>
        <p:spPr>
          <a:xfrm flipV="1">
            <a:off x="8903147" y="3241032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C385F5ED-8FCC-4512-8F94-E2F669212F0C}"/>
              </a:ext>
            </a:extLst>
          </p:cNvPr>
          <p:cNvCxnSpPr>
            <a:cxnSpLocks/>
          </p:cNvCxnSpPr>
          <p:nvPr/>
        </p:nvCxnSpPr>
        <p:spPr>
          <a:xfrm>
            <a:off x="8903147" y="5753408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tângulo 71">
            <a:extLst>
              <a:ext uri="{FF2B5EF4-FFF2-40B4-BE49-F238E27FC236}">
                <a16:creationId xmlns:a16="http://schemas.microsoft.com/office/drawing/2014/main" id="{8CC0FA7B-4FEC-4CB1-8C3B-E8233EDB6D7E}"/>
              </a:ext>
            </a:extLst>
          </p:cNvPr>
          <p:cNvSpPr/>
          <p:nvPr/>
        </p:nvSpPr>
        <p:spPr>
          <a:xfrm>
            <a:off x="8263695" y="4285700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L</a:t>
            </a:r>
            <a:endParaRPr lang="pt-BR" dirty="0"/>
          </a:p>
        </p:txBody>
      </p:sp>
      <p:sp>
        <p:nvSpPr>
          <p:cNvPr id="73" name="Forma Livre: Forma 72">
            <a:extLst>
              <a:ext uri="{FF2B5EF4-FFF2-40B4-BE49-F238E27FC236}">
                <a16:creationId xmlns:a16="http://schemas.microsoft.com/office/drawing/2014/main" id="{BBF9EC38-A6A4-4E92-9239-0F40DF0E824A}"/>
              </a:ext>
            </a:extLst>
          </p:cNvPr>
          <p:cNvSpPr/>
          <p:nvPr/>
        </p:nvSpPr>
        <p:spPr>
          <a:xfrm>
            <a:off x="9097330" y="3435658"/>
            <a:ext cx="2044146" cy="2114116"/>
          </a:xfrm>
          <a:custGeom>
            <a:avLst/>
            <a:gdLst>
              <a:gd name="connsiteX0" fmla="*/ 11159 w 2044146"/>
              <a:gd name="connsiteY0" fmla="*/ 0 h 2114116"/>
              <a:gd name="connsiteX1" fmla="*/ 28915 w 2044146"/>
              <a:gd name="connsiteY1" fmla="*/ 878890 h 2114116"/>
              <a:gd name="connsiteX2" fmla="*/ 259734 w 2044146"/>
              <a:gd name="connsiteY2" fmla="*/ 1127464 h 2114116"/>
              <a:gd name="connsiteX3" fmla="*/ 446165 w 2044146"/>
              <a:gd name="connsiteY3" fmla="*/ 1819923 h 2114116"/>
              <a:gd name="connsiteX4" fmla="*/ 898926 w 2044146"/>
              <a:gd name="connsiteY4" fmla="*/ 2112886 h 2114116"/>
              <a:gd name="connsiteX5" fmla="*/ 1325054 w 2044146"/>
              <a:gd name="connsiteY5" fmla="*/ 1917577 h 2114116"/>
              <a:gd name="connsiteX6" fmla="*/ 1644651 w 2044146"/>
              <a:gd name="connsiteY6" fmla="*/ 1740024 h 2114116"/>
              <a:gd name="connsiteX7" fmla="*/ 1733427 w 2044146"/>
              <a:gd name="connsiteY7" fmla="*/ 1145220 h 2114116"/>
              <a:gd name="connsiteX8" fmla="*/ 1990880 w 2044146"/>
              <a:gd name="connsiteY8" fmla="*/ 301841 h 2114116"/>
              <a:gd name="connsiteX9" fmla="*/ 2044146 w 2044146"/>
              <a:gd name="connsiteY9" fmla="*/ 26633 h 211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146" h="2114116">
                <a:moveTo>
                  <a:pt x="11159" y="0"/>
                </a:moveTo>
                <a:cubicBezTo>
                  <a:pt x="-678" y="345489"/>
                  <a:pt x="-12514" y="690979"/>
                  <a:pt x="28915" y="878890"/>
                </a:cubicBezTo>
                <a:cubicBezTo>
                  <a:pt x="70344" y="1066801"/>
                  <a:pt x="190192" y="970625"/>
                  <a:pt x="259734" y="1127464"/>
                </a:cubicBezTo>
                <a:cubicBezTo>
                  <a:pt x="329276" y="1284303"/>
                  <a:pt x="339633" y="1655686"/>
                  <a:pt x="446165" y="1819923"/>
                </a:cubicBezTo>
                <a:cubicBezTo>
                  <a:pt x="552697" y="1984160"/>
                  <a:pt x="752445" y="2096610"/>
                  <a:pt x="898926" y="2112886"/>
                </a:cubicBezTo>
                <a:cubicBezTo>
                  <a:pt x="1045407" y="2129162"/>
                  <a:pt x="1200767" y="1979721"/>
                  <a:pt x="1325054" y="1917577"/>
                </a:cubicBezTo>
                <a:cubicBezTo>
                  <a:pt x="1449341" y="1855433"/>
                  <a:pt x="1576589" y="1868750"/>
                  <a:pt x="1644651" y="1740024"/>
                </a:cubicBezTo>
                <a:cubicBezTo>
                  <a:pt x="1712713" y="1611298"/>
                  <a:pt x="1675722" y="1384917"/>
                  <a:pt x="1733427" y="1145220"/>
                </a:cubicBezTo>
                <a:cubicBezTo>
                  <a:pt x="1791132" y="905523"/>
                  <a:pt x="1939094" y="488272"/>
                  <a:pt x="1990880" y="301841"/>
                </a:cubicBezTo>
                <a:cubicBezTo>
                  <a:pt x="2042667" y="115410"/>
                  <a:pt x="2043406" y="71021"/>
                  <a:pt x="2044146" y="2663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F2E82D62-E9E5-4185-91E1-0F96DE7E7577}"/>
              </a:ext>
            </a:extLst>
          </p:cNvPr>
          <p:cNvSpPr/>
          <p:nvPr/>
        </p:nvSpPr>
        <p:spPr>
          <a:xfrm>
            <a:off x="9154160" y="438278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E336DE8B-62C9-4ACE-AF19-622AA8D2E188}"/>
              </a:ext>
            </a:extLst>
          </p:cNvPr>
          <p:cNvSpPr/>
          <p:nvPr/>
        </p:nvSpPr>
        <p:spPr>
          <a:xfrm>
            <a:off x="9367545" y="489219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363414DC-2C37-455A-9711-54AA1FB21671}"/>
              </a:ext>
            </a:extLst>
          </p:cNvPr>
          <p:cNvSpPr/>
          <p:nvPr/>
        </p:nvSpPr>
        <p:spPr>
          <a:xfrm>
            <a:off x="9793401" y="5952894"/>
            <a:ext cx="2776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362905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f3(x)</a:t>
            </a:r>
            <a:r>
              <a:rPr lang="pt-BR" sz="3200" dirty="0">
                <a:latin typeface="Arvo" panose="02000000000000000000" pitchFamily="2" charset="0"/>
              </a:rPr>
              <a:t>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3187219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3187219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7082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2:</a:t>
            </a:r>
            <a:endParaRPr lang="pt-BR" sz="3200" dirty="0"/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266909E2-EE75-462D-B50F-649CB93E5A26}"/>
              </a:ext>
            </a:extLst>
          </p:cNvPr>
          <p:cNvCxnSpPr>
            <a:cxnSpLocks/>
          </p:cNvCxnSpPr>
          <p:nvPr/>
        </p:nvCxnSpPr>
        <p:spPr>
          <a:xfrm flipV="1">
            <a:off x="8903147" y="3241032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2C8D7A08-73A4-4432-B662-BE3D4F2BDD07}"/>
              </a:ext>
            </a:extLst>
          </p:cNvPr>
          <p:cNvCxnSpPr>
            <a:cxnSpLocks/>
          </p:cNvCxnSpPr>
          <p:nvPr/>
        </p:nvCxnSpPr>
        <p:spPr>
          <a:xfrm>
            <a:off x="8903147" y="5753408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tângulo 61">
            <a:extLst>
              <a:ext uri="{FF2B5EF4-FFF2-40B4-BE49-F238E27FC236}">
                <a16:creationId xmlns:a16="http://schemas.microsoft.com/office/drawing/2014/main" id="{449BF975-0D17-4343-8921-D0B66554B6C6}"/>
              </a:ext>
            </a:extLst>
          </p:cNvPr>
          <p:cNvSpPr/>
          <p:nvPr/>
        </p:nvSpPr>
        <p:spPr>
          <a:xfrm>
            <a:off x="8263695" y="4285700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L</a:t>
            </a:r>
            <a:endParaRPr lang="pt-BR" dirty="0"/>
          </a:p>
        </p:txBody>
      </p:sp>
      <p:sp>
        <p:nvSpPr>
          <p:cNvPr id="63" name="Forma Livre: Forma 62">
            <a:extLst>
              <a:ext uri="{FF2B5EF4-FFF2-40B4-BE49-F238E27FC236}">
                <a16:creationId xmlns:a16="http://schemas.microsoft.com/office/drawing/2014/main" id="{1C86BF58-D322-4480-8B6A-1B55FB112F69}"/>
              </a:ext>
            </a:extLst>
          </p:cNvPr>
          <p:cNvSpPr/>
          <p:nvPr/>
        </p:nvSpPr>
        <p:spPr>
          <a:xfrm>
            <a:off x="9097330" y="3435658"/>
            <a:ext cx="2044146" cy="2114116"/>
          </a:xfrm>
          <a:custGeom>
            <a:avLst/>
            <a:gdLst>
              <a:gd name="connsiteX0" fmla="*/ 11159 w 2044146"/>
              <a:gd name="connsiteY0" fmla="*/ 0 h 2114116"/>
              <a:gd name="connsiteX1" fmla="*/ 28915 w 2044146"/>
              <a:gd name="connsiteY1" fmla="*/ 878890 h 2114116"/>
              <a:gd name="connsiteX2" fmla="*/ 259734 w 2044146"/>
              <a:gd name="connsiteY2" fmla="*/ 1127464 h 2114116"/>
              <a:gd name="connsiteX3" fmla="*/ 446165 w 2044146"/>
              <a:gd name="connsiteY3" fmla="*/ 1819923 h 2114116"/>
              <a:gd name="connsiteX4" fmla="*/ 898926 w 2044146"/>
              <a:gd name="connsiteY4" fmla="*/ 2112886 h 2114116"/>
              <a:gd name="connsiteX5" fmla="*/ 1325054 w 2044146"/>
              <a:gd name="connsiteY5" fmla="*/ 1917577 h 2114116"/>
              <a:gd name="connsiteX6" fmla="*/ 1644651 w 2044146"/>
              <a:gd name="connsiteY6" fmla="*/ 1740024 h 2114116"/>
              <a:gd name="connsiteX7" fmla="*/ 1733427 w 2044146"/>
              <a:gd name="connsiteY7" fmla="*/ 1145220 h 2114116"/>
              <a:gd name="connsiteX8" fmla="*/ 1990880 w 2044146"/>
              <a:gd name="connsiteY8" fmla="*/ 301841 h 2114116"/>
              <a:gd name="connsiteX9" fmla="*/ 2044146 w 2044146"/>
              <a:gd name="connsiteY9" fmla="*/ 26633 h 211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146" h="2114116">
                <a:moveTo>
                  <a:pt x="11159" y="0"/>
                </a:moveTo>
                <a:cubicBezTo>
                  <a:pt x="-678" y="345489"/>
                  <a:pt x="-12514" y="690979"/>
                  <a:pt x="28915" y="878890"/>
                </a:cubicBezTo>
                <a:cubicBezTo>
                  <a:pt x="70344" y="1066801"/>
                  <a:pt x="190192" y="970625"/>
                  <a:pt x="259734" y="1127464"/>
                </a:cubicBezTo>
                <a:cubicBezTo>
                  <a:pt x="329276" y="1284303"/>
                  <a:pt x="339633" y="1655686"/>
                  <a:pt x="446165" y="1819923"/>
                </a:cubicBezTo>
                <a:cubicBezTo>
                  <a:pt x="552697" y="1984160"/>
                  <a:pt x="752445" y="2096610"/>
                  <a:pt x="898926" y="2112886"/>
                </a:cubicBezTo>
                <a:cubicBezTo>
                  <a:pt x="1045407" y="2129162"/>
                  <a:pt x="1200767" y="1979721"/>
                  <a:pt x="1325054" y="1917577"/>
                </a:cubicBezTo>
                <a:cubicBezTo>
                  <a:pt x="1449341" y="1855433"/>
                  <a:pt x="1576589" y="1868750"/>
                  <a:pt x="1644651" y="1740024"/>
                </a:cubicBezTo>
                <a:cubicBezTo>
                  <a:pt x="1712713" y="1611298"/>
                  <a:pt x="1675722" y="1384917"/>
                  <a:pt x="1733427" y="1145220"/>
                </a:cubicBezTo>
                <a:cubicBezTo>
                  <a:pt x="1791132" y="905523"/>
                  <a:pt x="1939094" y="488272"/>
                  <a:pt x="1990880" y="301841"/>
                </a:cubicBezTo>
                <a:cubicBezTo>
                  <a:pt x="2042667" y="115410"/>
                  <a:pt x="2043406" y="71021"/>
                  <a:pt x="2044146" y="2663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76F59A27-BDF4-4A65-B493-8253C8E6A7D5}"/>
              </a:ext>
            </a:extLst>
          </p:cNvPr>
          <p:cNvSpPr/>
          <p:nvPr/>
        </p:nvSpPr>
        <p:spPr>
          <a:xfrm>
            <a:off x="9154160" y="438278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2441ED5D-2EBB-4778-A7CA-B67B0BFFDC3C}"/>
              </a:ext>
            </a:extLst>
          </p:cNvPr>
          <p:cNvSpPr/>
          <p:nvPr/>
        </p:nvSpPr>
        <p:spPr>
          <a:xfrm>
            <a:off x="9367545" y="489219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C9B7DAF6-F45D-4A46-8969-4371FD8C5D93}"/>
              </a:ext>
            </a:extLst>
          </p:cNvPr>
          <p:cNvSpPr/>
          <p:nvPr/>
        </p:nvSpPr>
        <p:spPr>
          <a:xfrm>
            <a:off x="9531053" y="5254164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FB7CE4E1-FC7A-4D65-BD59-5E4FBBE713D0}"/>
              </a:ext>
            </a:extLst>
          </p:cNvPr>
          <p:cNvSpPr/>
          <p:nvPr/>
        </p:nvSpPr>
        <p:spPr>
          <a:xfrm>
            <a:off x="9793401" y="5952894"/>
            <a:ext cx="2776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905300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f2(x)</a:t>
            </a:r>
            <a:r>
              <a:rPr lang="pt-BR" sz="3200" dirty="0">
                <a:latin typeface="Arvo" panose="02000000000000000000" pitchFamily="2" charset="0"/>
              </a:rPr>
              <a:t>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5421036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0.3                 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5421036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7082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2:</a:t>
            </a:r>
            <a:endParaRPr lang="pt-BR" sz="3200" dirty="0"/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766D4A04-5F07-4B3A-988A-CD01FDC591E9}"/>
              </a:ext>
            </a:extLst>
          </p:cNvPr>
          <p:cNvGrpSpPr/>
          <p:nvPr/>
        </p:nvGrpSpPr>
        <p:grpSpPr>
          <a:xfrm>
            <a:off x="5388057" y="4044780"/>
            <a:ext cx="960495" cy="722195"/>
            <a:chOff x="6709809" y="4440043"/>
            <a:chExt cx="960495" cy="722195"/>
          </a:xfrm>
        </p:grpSpPr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1202F755-7EFF-487B-85EE-D631AE3300A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2" name="Retângulo: Cantos Arredondados 61">
              <a:extLst>
                <a:ext uri="{FF2B5EF4-FFF2-40B4-BE49-F238E27FC236}">
                  <a16:creationId xmlns:a16="http://schemas.microsoft.com/office/drawing/2014/main" id="{63E2FDBF-C609-4B13-97C1-261555C887F7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4BE6A4C8-A9B3-4155-ADD9-EAC986012E1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2F20FB72-7886-4387-A28D-B308F652A40F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4A638534-0201-40A8-AAA6-CF95D39BA2A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FF534598-2C6C-4AF7-965B-16DB4042E75F}"/>
                </a:ext>
              </a:extLst>
            </p:cNvPr>
            <p:cNvCxnSpPr>
              <a:cxnSpLocks/>
              <a:stCxn id="62" idx="0"/>
              <a:endCxn id="6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F5CEEB44-AA4C-42BE-BF50-60745167C7D5}"/>
                </a:ext>
              </a:extLst>
            </p:cNvPr>
            <p:cNvCxnSpPr>
              <a:cxnSpLocks/>
              <a:stCxn id="63" idx="0"/>
              <a:endCxn id="6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42F3FEA0-DEA5-4AA0-8942-02CBDACDBA28}"/>
                </a:ext>
              </a:extLst>
            </p:cNvPr>
            <p:cNvCxnSpPr>
              <a:cxnSpLocks/>
              <a:stCxn id="65" idx="0"/>
              <a:endCxn id="6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3B8B38B1-9F90-4734-91FE-50A280B8F4CD}"/>
                </a:ext>
              </a:extLst>
            </p:cNvPr>
            <p:cNvCxnSpPr>
              <a:cxnSpLocks/>
              <a:stCxn id="64" idx="0"/>
              <a:endCxn id="6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F83D12D1-D86A-467A-BD10-B4A702845669}"/>
              </a:ext>
            </a:extLst>
          </p:cNvPr>
          <p:cNvCxnSpPr>
            <a:cxnSpLocks/>
          </p:cNvCxnSpPr>
          <p:nvPr/>
        </p:nvCxnSpPr>
        <p:spPr>
          <a:xfrm flipV="1">
            <a:off x="8903147" y="3241032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44FDE206-0928-4FA2-82A2-988EC236390A}"/>
              </a:ext>
            </a:extLst>
          </p:cNvPr>
          <p:cNvCxnSpPr>
            <a:cxnSpLocks/>
          </p:cNvCxnSpPr>
          <p:nvPr/>
        </p:nvCxnSpPr>
        <p:spPr>
          <a:xfrm>
            <a:off x="8903147" y="5753408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tângulo 71">
            <a:extLst>
              <a:ext uri="{FF2B5EF4-FFF2-40B4-BE49-F238E27FC236}">
                <a16:creationId xmlns:a16="http://schemas.microsoft.com/office/drawing/2014/main" id="{BFE771DA-CAE5-42F0-9E1D-0C938E946C62}"/>
              </a:ext>
            </a:extLst>
          </p:cNvPr>
          <p:cNvSpPr/>
          <p:nvPr/>
        </p:nvSpPr>
        <p:spPr>
          <a:xfrm>
            <a:off x="8263695" y="4285700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L</a:t>
            </a:r>
            <a:endParaRPr lang="pt-BR" dirty="0"/>
          </a:p>
        </p:txBody>
      </p:sp>
      <p:sp>
        <p:nvSpPr>
          <p:cNvPr id="73" name="Forma Livre: Forma 72">
            <a:extLst>
              <a:ext uri="{FF2B5EF4-FFF2-40B4-BE49-F238E27FC236}">
                <a16:creationId xmlns:a16="http://schemas.microsoft.com/office/drawing/2014/main" id="{84AE429B-F341-47FE-B629-D52270E95DB3}"/>
              </a:ext>
            </a:extLst>
          </p:cNvPr>
          <p:cNvSpPr/>
          <p:nvPr/>
        </p:nvSpPr>
        <p:spPr>
          <a:xfrm>
            <a:off x="9097330" y="3435658"/>
            <a:ext cx="2044146" cy="2114116"/>
          </a:xfrm>
          <a:custGeom>
            <a:avLst/>
            <a:gdLst>
              <a:gd name="connsiteX0" fmla="*/ 11159 w 2044146"/>
              <a:gd name="connsiteY0" fmla="*/ 0 h 2114116"/>
              <a:gd name="connsiteX1" fmla="*/ 28915 w 2044146"/>
              <a:gd name="connsiteY1" fmla="*/ 878890 h 2114116"/>
              <a:gd name="connsiteX2" fmla="*/ 259734 w 2044146"/>
              <a:gd name="connsiteY2" fmla="*/ 1127464 h 2114116"/>
              <a:gd name="connsiteX3" fmla="*/ 446165 w 2044146"/>
              <a:gd name="connsiteY3" fmla="*/ 1819923 h 2114116"/>
              <a:gd name="connsiteX4" fmla="*/ 898926 w 2044146"/>
              <a:gd name="connsiteY4" fmla="*/ 2112886 h 2114116"/>
              <a:gd name="connsiteX5" fmla="*/ 1325054 w 2044146"/>
              <a:gd name="connsiteY5" fmla="*/ 1917577 h 2114116"/>
              <a:gd name="connsiteX6" fmla="*/ 1644651 w 2044146"/>
              <a:gd name="connsiteY6" fmla="*/ 1740024 h 2114116"/>
              <a:gd name="connsiteX7" fmla="*/ 1733427 w 2044146"/>
              <a:gd name="connsiteY7" fmla="*/ 1145220 h 2114116"/>
              <a:gd name="connsiteX8" fmla="*/ 1990880 w 2044146"/>
              <a:gd name="connsiteY8" fmla="*/ 301841 h 2114116"/>
              <a:gd name="connsiteX9" fmla="*/ 2044146 w 2044146"/>
              <a:gd name="connsiteY9" fmla="*/ 26633 h 211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146" h="2114116">
                <a:moveTo>
                  <a:pt x="11159" y="0"/>
                </a:moveTo>
                <a:cubicBezTo>
                  <a:pt x="-678" y="345489"/>
                  <a:pt x="-12514" y="690979"/>
                  <a:pt x="28915" y="878890"/>
                </a:cubicBezTo>
                <a:cubicBezTo>
                  <a:pt x="70344" y="1066801"/>
                  <a:pt x="190192" y="970625"/>
                  <a:pt x="259734" y="1127464"/>
                </a:cubicBezTo>
                <a:cubicBezTo>
                  <a:pt x="329276" y="1284303"/>
                  <a:pt x="339633" y="1655686"/>
                  <a:pt x="446165" y="1819923"/>
                </a:cubicBezTo>
                <a:cubicBezTo>
                  <a:pt x="552697" y="1984160"/>
                  <a:pt x="752445" y="2096610"/>
                  <a:pt x="898926" y="2112886"/>
                </a:cubicBezTo>
                <a:cubicBezTo>
                  <a:pt x="1045407" y="2129162"/>
                  <a:pt x="1200767" y="1979721"/>
                  <a:pt x="1325054" y="1917577"/>
                </a:cubicBezTo>
                <a:cubicBezTo>
                  <a:pt x="1449341" y="1855433"/>
                  <a:pt x="1576589" y="1868750"/>
                  <a:pt x="1644651" y="1740024"/>
                </a:cubicBezTo>
                <a:cubicBezTo>
                  <a:pt x="1712713" y="1611298"/>
                  <a:pt x="1675722" y="1384917"/>
                  <a:pt x="1733427" y="1145220"/>
                </a:cubicBezTo>
                <a:cubicBezTo>
                  <a:pt x="1791132" y="905523"/>
                  <a:pt x="1939094" y="488272"/>
                  <a:pt x="1990880" y="301841"/>
                </a:cubicBezTo>
                <a:cubicBezTo>
                  <a:pt x="2042667" y="115410"/>
                  <a:pt x="2043406" y="71021"/>
                  <a:pt x="2044146" y="2663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D4EADBED-8420-43A4-B488-880B79264CC1}"/>
              </a:ext>
            </a:extLst>
          </p:cNvPr>
          <p:cNvSpPr/>
          <p:nvPr/>
        </p:nvSpPr>
        <p:spPr>
          <a:xfrm>
            <a:off x="9154160" y="438278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DE9231AC-FA85-41CE-8A52-F7EB2A72FF6D}"/>
              </a:ext>
            </a:extLst>
          </p:cNvPr>
          <p:cNvSpPr/>
          <p:nvPr/>
        </p:nvSpPr>
        <p:spPr>
          <a:xfrm>
            <a:off x="9367545" y="489219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F0AE469C-8EB7-46E7-A9E6-139E3AA96167}"/>
              </a:ext>
            </a:extLst>
          </p:cNvPr>
          <p:cNvSpPr/>
          <p:nvPr/>
        </p:nvSpPr>
        <p:spPr>
          <a:xfrm>
            <a:off x="9531053" y="5254164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074F4969-6B2A-4F66-A089-16CC9959E398}"/>
              </a:ext>
            </a:extLst>
          </p:cNvPr>
          <p:cNvSpPr/>
          <p:nvPr/>
        </p:nvSpPr>
        <p:spPr>
          <a:xfrm>
            <a:off x="9793401" y="5952894"/>
            <a:ext cx="2776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853628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f3(x)</a:t>
            </a:r>
            <a:r>
              <a:rPr lang="pt-BR" sz="3200" dirty="0">
                <a:latin typeface="Arvo" panose="02000000000000000000" pitchFamily="2" charset="0"/>
              </a:rPr>
              <a:t>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5421036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0.3                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5421036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7082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2:</a:t>
            </a:r>
            <a:endParaRPr lang="pt-BR" sz="3200" dirty="0"/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766D4A04-5F07-4B3A-988A-CD01FDC591E9}"/>
              </a:ext>
            </a:extLst>
          </p:cNvPr>
          <p:cNvGrpSpPr/>
          <p:nvPr/>
        </p:nvGrpSpPr>
        <p:grpSpPr>
          <a:xfrm>
            <a:off x="5441320" y="4044780"/>
            <a:ext cx="960495" cy="722195"/>
            <a:chOff x="6709809" y="4440043"/>
            <a:chExt cx="960495" cy="722195"/>
          </a:xfrm>
        </p:grpSpPr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1202F755-7EFF-487B-85EE-D631AE3300A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2" name="Retângulo: Cantos Arredondados 61">
              <a:extLst>
                <a:ext uri="{FF2B5EF4-FFF2-40B4-BE49-F238E27FC236}">
                  <a16:creationId xmlns:a16="http://schemas.microsoft.com/office/drawing/2014/main" id="{63E2FDBF-C609-4B13-97C1-261555C887F7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4BE6A4C8-A9B3-4155-ADD9-EAC986012E1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2F20FB72-7886-4387-A28D-B308F652A40F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4A638534-0201-40A8-AAA6-CF95D39BA2A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FF534598-2C6C-4AF7-965B-16DB4042E75F}"/>
                </a:ext>
              </a:extLst>
            </p:cNvPr>
            <p:cNvCxnSpPr>
              <a:cxnSpLocks/>
              <a:stCxn id="62" idx="0"/>
              <a:endCxn id="6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F5CEEB44-AA4C-42BE-BF50-60745167C7D5}"/>
                </a:ext>
              </a:extLst>
            </p:cNvPr>
            <p:cNvCxnSpPr>
              <a:cxnSpLocks/>
              <a:stCxn id="63" idx="0"/>
              <a:endCxn id="6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42F3FEA0-DEA5-4AA0-8942-02CBDACDBA28}"/>
                </a:ext>
              </a:extLst>
            </p:cNvPr>
            <p:cNvCxnSpPr>
              <a:cxnSpLocks/>
              <a:stCxn id="65" idx="0"/>
              <a:endCxn id="6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3B8B38B1-9F90-4734-91FE-50A280B8F4CD}"/>
                </a:ext>
              </a:extLst>
            </p:cNvPr>
            <p:cNvCxnSpPr>
              <a:cxnSpLocks/>
              <a:stCxn id="64" idx="0"/>
              <a:endCxn id="6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Elipse 5">
            <a:extLst>
              <a:ext uri="{FF2B5EF4-FFF2-40B4-BE49-F238E27FC236}">
                <a16:creationId xmlns:a16="http://schemas.microsoft.com/office/drawing/2014/main" id="{241464F6-1576-463B-BDD2-C546A7121DD6}"/>
              </a:ext>
            </a:extLst>
          </p:cNvPr>
          <p:cNvSpPr/>
          <p:nvPr/>
        </p:nvSpPr>
        <p:spPr>
          <a:xfrm>
            <a:off x="2672179" y="4044780"/>
            <a:ext cx="1810162" cy="7221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E2837BB3-F380-4FA7-89EC-6079A91C908B}"/>
              </a:ext>
            </a:extLst>
          </p:cNvPr>
          <p:cNvSpPr/>
          <p:nvPr/>
        </p:nvSpPr>
        <p:spPr>
          <a:xfrm>
            <a:off x="4488631" y="5460224"/>
            <a:ext cx="180530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Erro</a:t>
            </a:r>
          </a:p>
          <a:p>
            <a:r>
              <a:rPr lang="pt-BR" sz="3200" dirty="0">
                <a:latin typeface="Arvo" panose="02000000000000000000" pitchFamily="2" charset="0"/>
              </a:rPr>
              <a:t>Resíduo</a:t>
            </a:r>
            <a:endParaRPr lang="pt-BR" sz="3200" dirty="0"/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30989003-D380-4E3B-AD56-940478AE7547}"/>
              </a:ext>
            </a:extLst>
          </p:cNvPr>
          <p:cNvCxnSpPr>
            <a:cxnSpLocks/>
          </p:cNvCxnSpPr>
          <p:nvPr/>
        </p:nvCxnSpPr>
        <p:spPr>
          <a:xfrm flipV="1">
            <a:off x="8903147" y="3241032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9B8F301E-436E-4B3F-BC64-96F767D983D3}"/>
              </a:ext>
            </a:extLst>
          </p:cNvPr>
          <p:cNvCxnSpPr>
            <a:cxnSpLocks/>
          </p:cNvCxnSpPr>
          <p:nvPr/>
        </p:nvCxnSpPr>
        <p:spPr>
          <a:xfrm>
            <a:off x="8903147" y="5753408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 72">
            <a:extLst>
              <a:ext uri="{FF2B5EF4-FFF2-40B4-BE49-F238E27FC236}">
                <a16:creationId xmlns:a16="http://schemas.microsoft.com/office/drawing/2014/main" id="{4B6B8105-EDED-4E1B-8E41-53CF0B42C44F}"/>
              </a:ext>
            </a:extLst>
          </p:cNvPr>
          <p:cNvSpPr/>
          <p:nvPr/>
        </p:nvSpPr>
        <p:spPr>
          <a:xfrm>
            <a:off x="8263695" y="4285700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L</a:t>
            </a:r>
            <a:endParaRPr lang="pt-BR" dirty="0"/>
          </a:p>
        </p:txBody>
      </p:sp>
      <p:sp>
        <p:nvSpPr>
          <p:cNvPr id="74" name="Forma Livre: Forma 73">
            <a:extLst>
              <a:ext uri="{FF2B5EF4-FFF2-40B4-BE49-F238E27FC236}">
                <a16:creationId xmlns:a16="http://schemas.microsoft.com/office/drawing/2014/main" id="{34C13B7E-6869-4A33-8468-16F5ABE7CA1A}"/>
              </a:ext>
            </a:extLst>
          </p:cNvPr>
          <p:cNvSpPr/>
          <p:nvPr/>
        </p:nvSpPr>
        <p:spPr>
          <a:xfrm>
            <a:off x="9097330" y="3435658"/>
            <a:ext cx="2044146" cy="2114116"/>
          </a:xfrm>
          <a:custGeom>
            <a:avLst/>
            <a:gdLst>
              <a:gd name="connsiteX0" fmla="*/ 11159 w 2044146"/>
              <a:gd name="connsiteY0" fmla="*/ 0 h 2114116"/>
              <a:gd name="connsiteX1" fmla="*/ 28915 w 2044146"/>
              <a:gd name="connsiteY1" fmla="*/ 878890 h 2114116"/>
              <a:gd name="connsiteX2" fmla="*/ 259734 w 2044146"/>
              <a:gd name="connsiteY2" fmla="*/ 1127464 h 2114116"/>
              <a:gd name="connsiteX3" fmla="*/ 446165 w 2044146"/>
              <a:gd name="connsiteY3" fmla="*/ 1819923 h 2114116"/>
              <a:gd name="connsiteX4" fmla="*/ 898926 w 2044146"/>
              <a:gd name="connsiteY4" fmla="*/ 2112886 h 2114116"/>
              <a:gd name="connsiteX5" fmla="*/ 1325054 w 2044146"/>
              <a:gd name="connsiteY5" fmla="*/ 1917577 h 2114116"/>
              <a:gd name="connsiteX6" fmla="*/ 1644651 w 2044146"/>
              <a:gd name="connsiteY6" fmla="*/ 1740024 h 2114116"/>
              <a:gd name="connsiteX7" fmla="*/ 1733427 w 2044146"/>
              <a:gd name="connsiteY7" fmla="*/ 1145220 h 2114116"/>
              <a:gd name="connsiteX8" fmla="*/ 1990880 w 2044146"/>
              <a:gd name="connsiteY8" fmla="*/ 301841 h 2114116"/>
              <a:gd name="connsiteX9" fmla="*/ 2044146 w 2044146"/>
              <a:gd name="connsiteY9" fmla="*/ 26633 h 211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146" h="2114116">
                <a:moveTo>
                  <a:pt x="11159" y="0"/>
                </a:moveTo>
                <a:cubicBezTo>
                  <a:pt x="-678" y="345489"/>
                  <a:pt x="-12514" y="690979"/>
                  <a:pt x="28915" y="878890"/>
                </a:cubicBezTo>
                <a:cubicBezTo>
                  <a:pt x="70344" y="1066801"/>
                  <a:pt x="190192" y="970625"/>
                  <a:pt x="259734" y="1127464"/>
                </a:cubicBezTo>
                <a:cubicBezTo>
                  <a:pt x="329276" y="1284303"/>
                  <a:pt x="339633" y="1655686"/>
                  <a:pt x="446165" y="1819923"/>
                </a:cubicBezTo>
                <a:cubicBezTo>
                  <a:pt x="552697" y="1984160"/>
                  <a:pt x="752445" y="2096610"/>
                  <a:pt x="898926" y="2112886"/>
                </a:cubicBezTo>
                <a:cubicBezTo>
                  <a:pt x="1045407" y="2129162"/>
                  <a:pt x="1200767" y="1979721"/>
                  <a:pt x="1325054" y="1917577"/>
                </a:cubicBezTo>
                <a:cubicBezTo>
                  <a:pt x="1449341" y="1855433"/>
                  <a:pt x="1576589" y="1868750"/>
                  <a:pt x="1644651" y="1740024"/>
                </a:cubicBezTo>
                <a:cubicBezTo>
                  <a:pt x="1712713" y="1611298"/>
                  <a:pt x="1675722" y="1384917"/>
                  <a:pt x="1733427" y="1145220"/>
                </a:cubicBezTo>
                <a:cubicBezTo>
                  <a:pt x="1791132" y="905523"/>
                  <a:pt x="1939094" y="488272"/>
                  <a:pt x="1990880" y="301841"/>
                </a:cubicBezTo>
                <a:cubicBezTo>
                  <a:pt x="2042667" y="115410"/>
                  <a:pt x="2043406" y="71021"/>
                  <a:pt x="2044146" y="2663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4E83BBA3-1DAA-48C1-B8CC-5A607F70600C}"/>
              </a:ext>
            </a:extLst>
          </p:cNvPr>
          <p:cNvSpPr/>
          <p:nvPr/>
        </p:nvSpPr>
        <p:spPr>
          <a:xfrm>
            <a:off x="9154160" y="438278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C5E0BB07-0CE8-4A46-A594-DA62A3CEEA33}"/>
              </a:ext>
            </a:extLst>
          </p:cNvPr>
          <p:cNvSpPr/>
          <p:nvPr/>
        </p:nvSpPr>
        <p:spPr>
          <a:xfrm>
            <a:off x="9367545" y="489219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C94A4A3D-F816-4F9D-A7CC-09B3B006CF67}"/>
              </a:ext>
            </a:extLst>
          </p:cNvPr>
          <p:cNvSpPr/>
          <p:nvPr/>
        </p:nvSpPr>
        <p:spPr>
          <a:xfrm>
            <a:off x="9531053" y="5254164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13E7C6DD-856F-4CAA-BD04-E677990DAAE6}"/>
              </a:ext>
            </a:extLst>
          </p:cNvPr>
          <p:cNvSpPr/>
          <p:nvPr/>
        </p:nvSpPr>
        <p:spPr>
          <a:xfrm>
            <a:off x="9793401" y="5952894"/>
            <a:ext cx="2776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</a:t>
            </a:r>
            <a:endParaRPr lang="pt-BR" sz="2000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C961AEF5-886B-4AA3-8CBC-C3EF236BFF52}"/>
              </a:ext>
            </a:extLst>
          </p:cNvPr>
          <p:cNvSpPr/>
          <p:nvPr/>
        </p:nvSpPr>
        <p:spPr>
          <a:xfrm>
            <a:off x="3515557" y="4883222"/>
            <a:ext cx="861134" cy="993795"/>
          </a:xfrm>
          <a:custGeom>
            <a:avLst/>
            <a:gdLst>
              <a:gd name="connsiteX0" fmla="*/ 0 w 1544714"/>
              <a:gd name="connsiteY0" fmla="*/ 0 h 807867"/>
              <a:gd name="connsiteX1" fmla="*/ 284085 w 1544714"/>
              <a:gd name="connsiteY1" fmla="*/ 665825 h 807867"/>
              <a:gd name="connsiteX2" fmla="*/ 1544714 w 1544714"/>
              <a:gd name="connsiteY2" fmla="*/ 807867 h 80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4714" h="807867">
                <a:moveTo>
                  <a:pt x="0" y="0"/>
                </a:moveTo>
                <a:cubicBezTo>
                  <a:pt x="13316" y="265590"/>
                  <a:pt x="26633" y="531181"/>
                  <a:pt x="284085" y="665825"/>
                </a:cubicBezTo>
                <a:cubicBezTo>
                  <a:pt x="541537" y="800469"/>
                  <a:pt x="1043125" y="804168"/>
                  <a:pt x="1544714" y="8078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922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f3(x)</a:t>
            </a:r>
            <a:r>
              <a:rPr lang="pt-BR" sz="3200" dirty="0">
                <a:latin typeface="Arvo" panose="02000000000000000000" pitchFamily="2" charset="0"/>
              </a:rPr>
              <a:t>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5443926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(        </m:t>
                              </m:r>
                              <m:sSub>
                                <m:sSub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0.3                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5443926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7082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2:</a:t>
            </a:r>
            <a:endParaRPr lang="pt-BR" sz="3200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22C3A48D-65BC-47D9-AC30-B98397E4667F}"/>
              </a:ext>
            </a:extLst>
          </p:cNvPr>
          <p:cNvSpPr/>
          <p:nvPr/>
        </p:nvSpPr>
        <p:spPr>
          <a:xfrm>
            <a:off x="3515557" y="4883222"/>
            <a:ext cx="861134" cy="993795"/>
          </a:xfrm>
          <a:custGeom>
            <a:avLst/>
            <a:gdLst>
              <a:gd name="connsiteX0" fmla="*/ 0 w 1544714"/>
              <a:gd name="connsiteY0" fmla="*/ 0 h 807867"/>
              <a:gd name="connsiteX1" fmla="*/ 284085 w 1544714"/>
              <a:gd name="connsiteY1" fmla="*/ 665825 h 807867"/>
              <a:gd name="connsiteX2" fmla="*/ 1544714 w 1544714"/>
              <a:gd name="connsiteY2" fmla="*/ 807867 h 80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4714" h="807867">
                <a:moveTo>
                  <a:pt x="0" y="0"/>
                </a:moveTo>
                <a:cubicBezTo>
                  <a:pt x="13316" y="265590"/>
                  <a:pt x="26633" y="531181"/>
                  <a:pt x="284085" y="665825"/>
                </a:cubicBezTo>
                <a:cubicBezTo>
                  <a:pt x="541537" y="800469"/>
                  <a:pt x="1043125" y="804168"/>
                  <a:pt x="1544714" y="8078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E2837BB3-F380-4FA7-89EC-6079A91C908B}"/>
              </a:ext>
            </a:extLst>
          </p:cNvPr>
          <p:cNvSpPr/>
          <p:nvPr/>
        </p:nvSpPr>
        <p:spPr>
          <a:xfrm>
            <a:off x="4488631" y="5460224"/>
            <a:ext cx="180530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Erro</a:t>
            </a:r>
          </a:p>
          <a:p>
            <a:r>
              <a:rPr lang="pt-BR" sz="3200" dirty="0">
                <a:latin typeface="Arvo" panose="02000000000000000000" pitchFamily="2" charset="0"/>
              </a:rPr>
              <a:t>Resíduo</a:t>
            </a:r>
            <a:endParaRPr lang="pt-BR" sz="3200" dirty="0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10C59DEE-0E95-42BD-80EA-DBFE46C75BE7}"/>
              </a:ext>
            </a:extLst>
          </p:cNvPr>
          <p:cNvSpPr/>
          <p:nvPr/>
        </p:nvSpPr>
        <p:spPr>
          <a:xfrm>
            <a:off x="2672179" y="4044780"/>
            <a:ext cx="1810162" cy="7221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369D4FA7-D105-4CA2-B1B5-BF6D34F7615C}"/>
              </a:ext>
            </a:extLst>
          </p:cNvPr>
          <p:cNvGrpSpPr/>
          <p:nvPr/>
        </p:nvGrpSpPr>
        <p:grpSpPr>
          <a:xfrm>
            <a:off x="5441320" y="4044780"/>
            <a:ext cx="960495" cy="722195"/>
            <a:chOff x="6709809" y="4440043"/>
            <a:chExt cx="960495" cy="722195"/>
          </a:xfrm>
        </p:grpSpPr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B76EC89E-C74F-4607-8EB3-914FEDF2EC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2377A8BC-7BEB-4ED4-8310-C136B3AB772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5" name="Retângulo: Cantos Arredondados 74">
              <a:extLst>
                <a:ext uri="{FF2B5EF4-FFF2-40B4-BE49-F238E27FC236}">
                  <a16:creationId xmlns:a16="http://schemas.microsoft.com/office/drawing/2014/main" id="{BBDC71B6-00B2-4226-85F1-8FBD4DD677D8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6" name="Retângulo: Cantos Arredondados 75">
              <a:extLst>
                <a:ext uri="{FF2B5EF4-FFF2-40B4-BE49-F238E27FC236}">
                  <a16:creationId xmlns:a16="http://schemas.microsoft.com/office/drawing/2014/main" id="{04F0660E-7E02-487F-BB5D-B3803E38E05E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7" name="Retângulo: Cantos Arredondados 76">
              <a:extLst>
                <a:ext uri="{FF2B5EF4-FFF2-40B4-BE49-F238E27FC236}">
                  <a16:creationId xmlns:a16="http://schemas.microsoft.com/office/drawing/2014/main" id="{AA02597F-C86C-4478-B43C-CB734EEA7EF5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9FB59778-3BD2-4364-9A7A-2AC2F7A20291}"/>
                </a:ext>
              </a:extLst>
            </p:cNvPr>
            <p:cNvCxnSpPr>
              <a:cxnSpLocks/>
              <a:stCxn id="74" idx="0"/>
              <a:endCxn id="73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ector reto 78">
              <a:extLst>
                <a:ext uri="{FF2B5EF4-FFF2-40B4-BE49-F238E27FC236}">
                  <a16:creationId xmlns:a16="http://schemas.microsoft.com/office/drawing/2014/main" id="{7D65456E-FDC9-4931-BE70-A74B6A54835C}"/>
                </a:ext>
              </a:extLst>
            </p:cNvPr>
            <p:cNvCxnSpPr>
              <a:cxnSpLocks/>
              <a:stCxn id="75" idx="0"/>
              <a:endCxn id="73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reto 79">
              <a:extLst>
                <a:ext uri="{FF2B5EF4-FFF2-40B4-BE49-F238E27FC236}">
                  <a16:creationId xmlns:a16="http://schemas.microsoft.com/office/drawing/2014/main" id="{7A3EBDCE-4131-4137-A251-45E36AE44111}"/>
                </a:ext>
              </a:extLst>
            </p:cNvPr>
            <p:cNvCxnSpPr>
              <a:cxnSpLocks/>
              <a:stCxn id="77" idx="0"/>
              <a:endCxn id="75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BF2B3A3B-6DDF-463A-991A-861179053D45}"/>
                </a:ext>
              </a:extLst>
            </p:cNvPr>
            <p:cNvCxnSpPr>
              <a:cxnSpLocks/>
              <a:stCxn id="76" idx="0"/>
              <a:endCxn id="75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3B727899-B3D8-4B3B-839B-3695B67A73D9}"/>
              </a:ext>
            </a:extLst>
          </p:cNvPr>
          <p:cNvCxnSpPr>
            <a:cxnSpLocks/>
          </p:cNvCxnSpPr>
          <p:nvPr/>
        </p:nvCxnSpPr>
        <p:spPr>
          <a:xfrm flipV="1">
            <a:off x="8903147" y="3241032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4FE2E58C-ED5D-4101-AC26-382D38CB6DE1}"/>
              </a:ext>
            </a:extLst>
          </p:cNvPr>
          <p:cNvCxnSpPr>
            <a:cxnSpLocks/>
          </p:cNvCxnSpPr>
          <p:nvPr/>
        </p:nvCxnSpPr>
        <p:spPr>
          <a:xfrm>
            <a:off x="8903147" y="5753408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tângulo 84">
            <a:extLst>
              <a:ext uri="{FF2B5EF4-FFF2-40B4-BE49-F238E27FC236}">
                <a16:creationId xmlns:a16="http://schemas.microsoft.com/office/drawing/2014/main" id="{E579D39D-2AEE-4106-B0E1-0DE21806873E}"/>
              </a:ext>
            </a:extLst>
          </p:cNvPr>
          <p:cNvSpPr/>
          <p:nvPr/>
        </p:nvSpPr>
        <p:spPr>
          <a:xfrm>
            <a:off x="8263695" y="4285700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L</a:t>
            </a:r>
            <a:endParaRPr lang="pt-BR" dirty="0"/>
          </a:p>
        </p:txBody>
      </p:sp>
      <p:sp>
        <p:nvSpPr>
          <p:cNvPr id="86" name="Forma Livre: Forma 85">
            <a:extLst>
              <a:ext uri="{FF2B5EF4-FFF2-40B4-BE49-F238E27FC236}">
                <a16:creationId xmlns:a16="http://schemas.microsoft.com/office/drawing/2014/main" id="{C5C0EE5D-F694-4265-BA01-7864471490D1}"/>
              </a:ext>
            </a:extLst>
          </p:cNvPr>
          <p:cNvSpPr/>
          <p:nvPr/>
        </p:nvSpPr>
        <p:spPr>
          <a:xfrm>
            <a:off x="9097330" y="3435658"/>
            <a:ext cx="2044146" cy="2114116"/>
          </a:xfrm>
          <a:custGeom>
            <a:avLst/>
            <a:gdLst>
              <a:gd name="connsiteX0" fmla="*/ 11159 w 2044146"/>
              <a:gd name="connsiteY0" fmla="*/ 0 h 2114116"/>
              <a:gd name="connsiteX1" fmla="*/ 28915 w 2044146"/>
              <a:gd name="connsiteY1" fmla="*/ 878890 h 2114116"/>
              <a:gd name="connsiteX2" fmla="*/ 259734 w 2044146"/>
              <a:gd name="connsiteY2" fmla="*/ 1127464 h 2114116"/>
              <a:gd name="connsiteX3" fmla="*/ 446165 w 2044146"/>
              <a:gd name="connsiteY3" fmla="*/ 1819923 h 2114116"/>
              <a:gd name="connsiteX4" fmla="*/ 898926 w 2044146"/>
              <a:gd name="connsiteY4" fmla="*/ 2112886 h 2114116"/>
              <a:gd name="connsiteX5" fmla="*/ 1325054 w 2044146"/>
              <a:gd name="connsiteY5" fmla="*/ 1917577 h 2114116"/>
              <a:gd name="connsiteX6" fmla="*/ 1644651 w 2044146"/>
              <a:gd name="connsiteY6" fmla="*/ 1740024 h 2114116"/>
              <a:gd name="connsiteX7" fmla="*/ 1733427 w 2044146"/>
              <a:gd name="connsiteY7" fmla="*/ 1145220 h 2114116"/>
              <a:gd name="connsiteX8" fmla="*/ 1990880 w 2044146"/>
              <a:gd name="connsiteY8" fmla="*/ 301841 h 2114116"/>
              <a:gd name="connsiteX9" fmla="*/ 2044146 w 2044146"/>
              <a:gd name="connsiteY9" fmla="*/ 26633 h 211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146" h="2114116">
                <a:moveTo>
                  <a:pt x="11159" y="0"/>
                </a:moveTo>
                <a:cubicBezTo>
                  <a:pt x="-678" y="345489"/>
                  <a:pt x="-12514" y="690979"/>
                  <a:pt x="28915" y="878890"/>
                </a:cubicBezTo>
                <a:cubicBezTo>
                  <a:pt x="70344" y="1066801"/>
                  <a:pt x="190192" y="970625"/>
                  <a:pt x="259734" y="1127464"/>
                </a:cubicBezTo>
                <a:cubicBezTo>
                  <a:pt x="329276" y="1284303"/>
                  <a:pt x="339633" y="1655686"/>
                  <a:pt x="446165" y="1819923"/>
                </a:cubicBezTo>
                <a:cubicBezTo>
                  <a:pt x="552697" y="1984160"/>
                  <a:pt x="752445" y="2096610"/>
                  <a:pt x="898926" y="2112886"/>
                </a:cubicBezTo>
                <a:cubicBezTo>
                  <a:pt x="1045407" y="2129162"/>
                  <a:pt x="1200767" y="1979721"/>
                  <a:pt x="1325054" y="1917577"/>
                </a:cubicBezTo>
                <a:cubicBezTo>
                  <a:pt x="1449341" y="1855433"/>
                  <a:pt x="1576589" y="1868750"/>
                  <a:pt x="1644651" y="1740024"/>
                </a:cubicBezTo>
                <a:cubicBezTo>
                  <a:pt x="1712713" y="1611298"/>
                  <a:pt x="1675722" y="1384917"/>
                  <a:pt x="1733427" y="1145220"/>
                </a:cubicBezTo>
                <a:cubicBezTo>
                  <a:pt x="1791132" y="905523"/>
                  <a:pt x="1939094" y="488272"/>
                  <a:pt x="1990880" y="301841"/>
                </a:cubicBezTo>
                <a:cubicBezTo>
                  <a:pt x="2042667" y="115410"/>
                  <a:pt x="2043406" y="71021"/>
                  <a:pt x="2044146" y="2663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80EE2AAD-0827-4BD8-8A9F-ACC3C71B7314}"/>
              </a:ext>
            </a:extLst>
          </p:cNvPr>
          <p:cNvSpPr/>
          <p:nvPr/>
        </p:nvSpPr>
        <p:spPr>
          <a:xfrm>
            <a:off x="9154160" y="438278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E9D6816E-6DD3-4BF1-A8A6-989CD4873278}"/>
              </a:ext>
            </a:extLst>
          </p:cNvPr>
          <p:cNvSpPr/>
          <p:nvPr/>
        </p:nvSpPr>
        <p:spPr>
          <a:xfrm>
            <a:off x="9367545" y="489219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EAFBE416-2855-415C-BFE6-A3D0E873E856}"/>
              </a:ext>
            </a:extLst>
          </p:cNvPr>
          <p:cNvSpPr/>
          <p:nvPr/>
        </p:nvSpPr>
        <p:spPr>
          <a:xfrm>
            <a:off x="9531053" y="5254164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FC965F8E-7161-4C9F-AEA6-86F94452149D}"/>
              </a:ext>
            </a:extLst>
          </p:cNvPr>
          <p:cNvSpPr/>
          <p:nvPr/>
        </p:nvSpPr>
        <p:spPr>
          <a:xfrm>
            <a:off x="9793401" y="5952894"/>
            <a:ext cx="2776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6285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A6E19302-D8FA-4E28-86C5-73D1AA852B92}"/>
                  </a:ext>
                </a:extLst>
              </p:cNvPr>
              <p:cNvSpPr txBox="1"/>
              <p:nvPr/>
            </p:nvSpPr>
            <p:spPr>
              <a:xfrm>
                <a:off x="7120326" y="2993522"/>
                <a:ext cx="324954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6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6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A6E19302-D8FA-4E28-86C5-73D1AA852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326" y="2993522"/>
                <a:ext cx="3249544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DA25124A-E0F2-497D-ABDA-875987580440}"/>
              </a:ext>
            </a:extLst>
          </p:cNvPr>
          <p:cNvGrpSpPr/>
          <p:nvPr/>
        </p:nvGrpSpPr>
        <p:grpSpPr>
          <a:xfrm>
            <a:off x="1056443" y="1376039"/>
            <a:ext cx="5202313" cy="4083728"/>
            <a:chOff x="1056443" y="1376039"/>
            <a:chExt cx="5202313" cy="4083728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DF21AA36-5C22-4134-94D1-61B2E6D7D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3920" y="1756265"/>
              <a:ext cx="4359018" cy="334547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5AF30067-C0A2-43AE-B779-0F3A2CDB5EFF}"/>
                </a:ext>
              </a:extLst>
            </p:cNvPr>
            <p:cNvSpPr/>
            <p:nvPr/>
          </p:nvSpPr>
          <p:spPr>
            <a:xfrm>
              <a:off x="1056443" y="1376039"/>
              <a:ext cx="5202313" cy="40837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159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f3(x)</a:t>
            </a:r>
            <a:r>
              <a:rPr lang="pt-BR" sz="3200" dirty="0">
                <a:latin typeface="Arvo" panose="02000000000000000000" pitchFamily="2" charset="0"/>
              </a:rPr>
              <a:t>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7082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2:</a:t>
            </a:r>
            <a:endParaRPr lang="pt-B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CE1CBDFD-F656-43A8-89B7-9D5E2464CC09}"/>
                  </a:ext>
                </a:extLst>
              </p:cNvPr>
              <p:cNvSpPr txBox="1"/>
              <p:nvPr/>
            </p:nvSpPr>
            <p:spPr>
              <a:xfrm>
                <a:off x="576462" y="5268055"/>
                <a:ext cx="2499852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CE1CBDFD-F656-43A8-89B7-9D5E2464C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62" y="5268055"/>
                <a:ext cx="2499852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>
                <a:extLst>
                  <a:ext uri="{FF2B5EF4-FFF2-40B4-BE49-F238E27FC236}">
                    <a16:creationId xmlns:a16="http://schemas.microsoft.com/office/drawing/2014/main" id="{06511C0A-B4F4-4D20-89A6-B90862DF46AB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5365380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(        </m:t>
                              </m:r>
                              <m:sSub>
                                <m:sSub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0.3                 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2" name="CaixaDeTexto 71">
                <a:extLst>
                  <a:ext uri="{FF2B5EF4-FFF2-40B4-BE49-F238E27FC236}">
                    <a16:creationId xmlns:a16="http://schemas.microsoft.com/office/drawing/2014/main" id="{06511C0A-B4F4-4D20-89A6-B90862DF4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5365380" cy="10433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Forma Livre: Forma 72">
            <a:extLst>
              <a:ext uri="{FF2B5EF4-FFF2-40B4-BE49-F238E27FC236}">
                <a16:creationId xmlns:a16="http://schemas.microsoft.com/office/drawing/2014/main" id="{0CB8CEE2-D147-43AF-B15F-23F0508565B4}"/>
              </a:ext>
            </a:extLst>
          </p:cNvPr>
          <p:cNvSpPr/>
          <p:nvPr/>
        </p:nvSpPr>
        <p:spPr>
          <a:xfrm>
            <a:off x="3515557" y="4883222"/>
            <a:ext cx="861134" cy="993795"/>
          </a:xfrm>
          <a:custGeom>
            <a:avLst/>
            <a:gdLst>
              <a:gd name="connsiteX0" fmla="*/ 0 w 1544714"/>
              <a:gd name="connsiteY0" fmla="*/ 0 h 807867"/>
              <a:gd name="connsiteX1" fmla="*/ 284085 w 1544714"/>
              <a:gd name="connsiteY1" fmla="*/ 665825 h 807867"/>
              <a:gd name="connsiteX2" fmla="*/ 1544714 w 1544714"/>
              <a:gd name="connsiteY2" fmla="*/ 807867 h 80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4714" h="807867">
                <a:moveTo>
                  <a:pt x="0" y="0"/>
                </a:moveTo>
                <a:cubicBezTo>
                  <a:pt x="13316" y="265590"/>
                  <a:pt x="26633" y="531181"/>
                  <a:pt x="284085" y="665825"/>
                </a:cubicBezTo>
                <a:cubicBezTo>
                  <a:pt x="541537" y="800469"/>
                  <a:pt x="1043125" y="804168"/>
                  <a:pt x="1544714" y="8078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F6BF1B51-F260-486C-BFCE-F3FAEEEDF5CC}"/>
              </a:ext>
            </a:extLst>
          </p:cNvPr>
          <p:cNvSpPr/>
          <p:nvPr/>
        </p:nvSpPr>
        <p:spPr>
          <a:xfrm>
            <a:off x="4488631" y="5460224"/>
            <a:ext cx="180530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Erro</a:t>
            </a:r>
          </a:p>
          <a:p>
            <a:r>
              <a:rPr lang="pt-BR" sz="3200" dirty="0">
                <a:latin typeface="Arvo" panose="02000000000000000000" pitchFamily="2" charset="0"/>
              </a:rPr>
              <a:t>Resíduo</a:t>
            </a:r>
            <a:endParaRPr lang="pt-BR" sz="3200" dirty="0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306B1EC6-CB13-4B56-A584-B719BF1A0F22}"/>
              </a:ext>
            </a:extLst>
          </p:cNvPr>
          <p:cNvSpPr/>
          <p:nvPr/>
        </p:nvSpPr>
        <p:spPr>
          <a:xfrm>
            <a:off x="2672179" y="4044780"/>
            <a:ext cx="1810162" cy="7221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F08C4944-2391-46F2-99A2-C67363E5FE3E}"/>
              </a:ext>
            </a:extLst>
          </p:cNvPr>
          <p:cNvGrpSpPr/>
          <p:nvPr/>
        </p:nvGrpSpPr>
        <p:grpSpPr>
          <a:xfrm>
            <a:off x="5441320" y="4044780"/>
            <a:ext cx="960495" cy="722195"/>
            <a:chOff x="6709809" y="4440043"/>
            <a:chExt cx="960495" cy="722195"/>
          </a:xfrm>
        </p:grpSpPr>
        <p:sp>
          <p:nvSpPr>
            <p:cNvPr id="77" name="Retângulo: Cantos Arredondados 76">
              <a:extLst>
                <a:ext uri="{FF2B5EF4-FFF2-40B4-BE49-F238E27FC236}">
                  <a16:creationId xmlns:a16="http://schemas.microsoft.com/office/drawing/2014/main" id="{5EB2A18C-001C-44AB-A1C1-3345DFA5CBD1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8" name="Retângulo: Cantos Arredondados 77">
              <a:extLst>
                <a:ext uri="{FF2B5EF4-FFF2-40B4-BE49-F238E27FC236}">
                  <a16:creationId xmlns:a16="http://schemas.microsoft.com/office/drawing/2014/main" id="{B9714367-74B1-4182-BEFB-2DBEBE17EA1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9" name="Retângulo: Cantos Arredondados 78">
              <a:extLst>
                <a:ext uri="{FF2B5EF4-FFF2-40B4-BE49-F238E27FC236}">
                  <a16:creationId xmlns:a16="http://schemas.microsoft.com/office/drawing/2014/main" id="{47452B85-7B52-4175-827D-2138F1895368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0" name="Retângulo: Cantos Arredondados 79">
              <a:extLst>
                <a:ext uri="{FF2B5EF4-FFF2-40B4-BE49-F238E27FC236}">
                  <a16:creationId xmlns:a16="http://schemas.microsoft.com/office/drawing/2014/main" id="{F101AAB0-5964-4BF2-9342-3ADA42690CD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1" name="Retângulo: Cantos Arredondados 80">
              <a:extLst>
                <a:ext uri="{FF2B5EF4-FFF2-40B4-BE49-F238E27FC236}">
                  <a16:creationId xmlns:a16="http://schemas.microsoft.com/office/drawing/2014/main" id="{9C4D5344-DCC3-4F54-975C-91D9A9CEAED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82" name="Conector reto 81">
              <a:extLst>
                <a:ext uri="{FF2B5EF4-FFF2-40B4-BE49-F238E27FC236}">
                  <a16:creationId xmlns:a16="http://schemas.microsoft.com/office/drawing/2014/main" id="{32ACD868-059B-4FD2-A08E-2E51A0452A8B}"/>
                </a:ext>
              </a:extLst>
            </p:cNvPr>
            <p:cNvCxnSpPr>
              <a:cxnSpLocks/>
              <a:stCxn id="78" idx="0"/>
              <a:endCxn id="77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ector reto 83">
              <a:extLst>
                <a:ext uri="{FF2B5EF4-FFF2-40B4-BE49-F238E27FC236}">
                  <a16:creationId xmlns:a16="http://schemas.microsoft.com/office/drawing/2014/main" id="{6199E765-352C-4161-A5A0-8B7D8E2C14E0}"/>
                </a:ext>
              </a:extLst>
            </p:cNvPr>
            <p:cNvCxnSpPr>
              <a:cxnSpLocks/>
              <a:stCxn id="79" idx="0"/>
              <a:endCxn id="77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5F036445-C261-4BF3-AC8B-08977096AEC1}"/>
                </a:ext>
              </a:extLst>
            </p:cNvPr>
            <p:cNvCxnSpPr>
              <a:cxnSpLocks/>
              <a:stCxn id="81" idx="0"/>
              <a:endCxn id="79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 reto 85">
              <a:extLst>
                <a:ext uri="{FF2B5EF4-FFF2-40B4-BE49-F238E27FC236}">
                  <a16:creationId xmlns:a16="http://schemas.microsoft.com/office/drawing/2014/main" id="{252C1717-3050-4BE7-B062-CFFAEFB063D1}"/>
                </a:ext>
              </a:extLst>
            </p:cNvPr>
            <p:cNvCxnSpPr>
              <a:cxnSpLocks/>
              <a:stCxn id="80" idx="0"/>
              <a:endCxn id="79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309C4B65-0F20-43DF-8033-5AFF630612B6}"/>
              </a:ext>
            </a:extLst>
          </p:cNvPr>
          <p:cNvCxnSpPr>
            <a:cxnSpLocks/>
          </p:cNvCxnSpPr>
          <p:nvPr/>
        </p:nvCxnSpPr>
        <p:spPr>
          <a:xfrm flipV="1">
            <a:off x="8903147" y="3241032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77893109-F8C9-4102-AC5E-9A95272D372C}"/>
              </a:ext>
            </a:extLst>
          </p:cNvPr>
          <p:cNvCxnSpPr>
            <a:cxnSpLocks/>
          </p:cNvCxnSpPr>
          <p:nvPr/>
        </p:nvCxnSpPr>
        <p:spPr>
          <a:xfrm>
            <a:off x="8903147" y="5753408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tângulo 88">
            <a:extLst>
              <a:ext uri="{FF2B5EF4-FFF2-40B4-BE49-F238E27FC236}">
                <a16:creationId xmlns:a16="http://schemas.microsoft.com/office/drawing/2014/main" id="{BFE3F04A-BF52-489D-9FF1-882B2B56C682}"/>
              </a:ext>
            </a:extLst>
          </p:cNvPr>
          <p:cNvSpPr/>
          <p:nvPr/>
        </p:nvSpPr>
        <p:spPr>
          <a:xfrm>
            <a:off x="8263695" y="4285700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L</a:t>
            </a:r>
            <a:endParaRPr lang="pt-BR" dirty="0"/>
          </a:p>
        </p:txBody>
      </p:sp>
      <p:sp>
        <p:nvSpPr>
          <p:cNvPr id="90" name="Forma Livre: Forma 89">
            <a:extLst>
              <a:ext uri="{FF2B5EF4-FFF2-40B4-BE49-F238E27FC236}">
                <a16:creationId xmlns:a16="http://schemas.microsoft.com/office/drawing/2014/main" id="{DF3E43CD-BDC0-4501-818E-3FD84440CB2D}"/>
              </a:ext>
            </a:extLst>
          </p:cNvPr>
          <p:cNvSpPr/>
          <p:nvPr/>
        </p:nvSpPr>
        <p:spPr>
          <a:xfrm>
            <a:off x="9097330" y="3435658"/>
            <a:ext cx="2044146" cy="2114116"/>
          </a:xfrm>
          <a:custGeom>
            <a:avLst/>
            <a:gdLst>
              <a:gd name="connsiteX0" fmla="*/ 11159 w 2044146"/>
              <a:gd name="connsiteY0" fmla="*/ 0 h 2114116"/>
              <a:gd name="connsiteX1" fmla="*/ 28915 w 2044146"/>
              <a:gd name="connsiteY1" fmla="*/ 878890 h 2114116"/>
              <a:gd name="connsiteX2" fmla="*/ 259734 w 2044146"/>
              <a:gd name="connsiteY2" fmla="*/ 1127464 h 2114116"/>
              <a:gd name="connsiteX3" fmla="*/ 446165 w 2044146"/>
              <a:gd name="connsiteY3" fmla="*/ 1819923 h 2114116"/>
              <a:gd name="connsiteX4" fmla="*/ 898926 w 2044146"/>
              <a:gd name="connsiteY4" fmla="*/ 2112886 h 2114116"/>
              <a:gd name="connsiteX5" fmla="*/ 1325054 w 2044146"/>
              <a:gd name="connsiteY5" fmla="*/ 1917577 h 2114116"/>
              <a:gd name="connsiteX6" fmla="*/ 1644651 w 2044146"/>
              <a:gd name="connsiteY6" fmla="*/ 1740024 h 2114116"/>
              <a:gd name="connsiteX7" fmla="*/ 1733427 w 2044146"/>
              <a:gd name="connsiteY7" fmla="*/ 1145220 h 2114116"/>
              <a:gd name="connsiteX8" fmla="*/ 1990880 w 2044146"/>
              <a:gd name="connsiteY8" fmla="*/ 301841 h 2114116"/>
              <a:gd name="connsiteX9" fmla="*/ 2044146 w 2044146"/>
              <a:gd name="connsiteY9" fmla="*/ 26633 h 211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146" h="2114116">
                <a:moveTo>
                  <a:pt x="11159" y="0"/>
                </a:moveTo>
                <a:cubicBezTo>
                  <a:pt x="-678" y="345489"/>
                  <a:pt x="-12514" y="690979"/>
                  <a:pt x="28915" y="878890"/>
                </a:cubicBezTo>
                <a:cubicBezTo>
                  <a:pt x="70344" y="1066801"/>
                  <a:pt x="190192" y="970625"/>
                  <a:pt x="259734" y="1127464"/>
                </a:cubicBezTo>
                <a:cubicBezTo>
                  <a:pt x="329276" y="1284303"/>
                  <a:pt x="339633" y="1655686"/>
                  <a:pt x="446165" y="1819923"/>
                </a:cubicBezTo>
                <a:cubicBezTo>
                  <a:pt x="552697" y="1984160"/>
                  <a:pt x="752445" y="2096610"/>
                  <a:pt x="898926" y="2112886"/>
                </a:cubicBezTo>
                <a:cubicBezTo>
                  <a:pt x="1045407" y="2129162"/>
                  <a:pt x="1200767" y="1979721"/>
                  <a:pt x="1325054" y="1917577"/>
                </a:cubicBezTo>
                <a:cubicBezTo>
                  <a:pt x="1449341" y="1855433"/>
                  <a:pt x="1576589" y="1868750"/>
                  <a:pt x="1644651" y="1740024"/>
                </a:cubicBezTo>
                <a:cubicBezTo>
                  <a:pt x="1712713" y="1611298"/>
                  <a:pt x="1675722" y="1384917"/>
                  <a:pt x="1733427" y="1145220"/>
                </a:cubicBezTo>
                <a:cubicBezTo>
                  <a:pt x="1791132" y="905523"/>
                  <a:pt x="1939094" y="488272"/>
                  <a:pt x="1990880" y="301841"/>
                </a:cubicBezTo>
                <a:cubicBezTo>
                  <a:pt x="2042667" y="115410"/>
                  <a:pt x="2043406" y="71021"/>
                  <a:pt x="2044146" y="2663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97B29A64-C724-4784-AE24-80DB132FC0AD}"/>
              </a:ext>
            </a:extLst>
          </p:cNvPr>
          <p:cNvSpPr/>
          <p:nvPr/>
        </p:nvSpPr>
        <p:spPr>
          <a:xfrm>
            <a:off x="9154160" y="438278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A3B38E08-353E-4BAB-9BD1-8B09C39659ED}"/>
              </a:ext>
            </a:extLst>
          </p:cNvPr>
          <p:cNvSpPr/>
          <p:nvPr/>
        </p:nvSpPr>
        <p:spPr>
          <a:xfrm>
            <a:off x="9367545" y="4892190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98E9AA52-5763-4486-9589-39E1A710065A}"/>
              </a:ext>
            </a:extLst>
          </p:cNvPr>
          <p:cNvSpPr/>
          <p:nvPr/>
        </p:nvSpPr>
        <p:spPr>
          <a:xfrm>
            <a:off x="9531053" y="5254164"/>
            <a:ext cx="198000" cy="19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7DAB692D-004F-47EA-AC25-BACC775E29A4}"/>
              </a:ext>
            </a:extLst>
          </p:cNvPr>
          <p:cNvSpPr/>
          <p:nvPr/>
        </p:nvSpPr>
        <p:spPr>
          <a:xfrm>
            <a:off x="9793401" y="5952894"/>
            <a:ext cx="2776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948763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4815164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80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0.3                 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1612172-F8D8-423D-8D16-FF97FF11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4815164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9262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m:</a:t>
            </a:r>
            <a:endParaRPr lang="pt-BR" sz="3200" dirty="0"/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766D4A04-5F07-4B3A-988A-CD01FDC591E9}"/>
              </a:ext>
            </a:extLst>
          </p:cNvPr>
          <p:cNvGrpSpPr/>
          <p:nvPr/>
        </p:nvGrpSpPr>
        <p:grpSpPr>
          <a:xfrm>
            <a:off x="4822891" y="4027845"/>
            <a:ext cx="960495" cy="722195"/>
            <a:chOff x="6709809" y="4440043"/>
            <a:chExt cx="960495" cy="722195"/>
          </a:xfrm>
        </p:grpSpPr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1202F755-7EFF-487B-85EE-D631AE3300A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2" name="Retângulo: Cantos Arredondados 61">
              <a:extLst>
                <a:ext uri="{FF2B5EF4-FFF2-40B4-BE49-F238E27FC236}">
                  <a16:creationId xmlns:a16="http://schemas.microsoft.com/office/drawing/2014/main" id="{63E2FDBF-C609-4B13-97C1-261555C887F7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4BE6A4C8-A9B3-4155-ADD9-EAC986012E1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2F20FB72-7886-4387-A28D-B308F652A40F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4A638534-0201-40A8-AAA6-CF95D39BA2A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FF534598-2C6C-4AF7-965B-16DB4042E75F}"/>
                </a:ext>
              </a:extLst>
            </p:cNvPr>
            <p:cNvCxnSpPr>
              <a:cxnSpLocks/>
              <a:stCxn id="62" idx="0"/>
              <a:endCxn id="6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F5CEEB44-AA4C-42BE-BF50-60745167C7D5}"/>
                </a:ext>
              </a:extLst>
            </p:cNvPr>
            <p:cNvCxnSpPr>
              <a:cxnSpLocks/>
              <a:stCxn id="63" idx="0"/>
              <a:endCxn id="6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42F3FEA0-DEA5-4AA0-8942-02CBDACDBA28}"/>
                </a:ext>
              </a:extLst>
            </p:cNvPr>
            <p:cNvCxnSpPr>
              <a:cxnSpLocks/>
              <a:stCxn id="65" idx="0"/>
              <a:endCxn id="6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3B8B38B1-9F90-4734-91FE-50A280B8F4CD}"/>
                </a:ext>
              </a:extLst>
            </p:cNvPr>
            <p:cNvCxnSpPr>
              <a:cxnSpLocks/>
              <a:stCxn id="64" idx="0"/>
              <a:endCxn id="6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22C3A48D-65BC-47D9-AC30-B98397E4667F}"/>
              </a:ext>
            </a:extLst>
          </p:cNvPr>
          <p:cNvSpPr/>
          <p:nvPr/>
        </p:nvSpPr>
        <p:spPr>
          <a:xfrm>
            <a:off x="3222593" y="4833656"/>
            <a:ext cx="1154097" cy="1043362"/>
          </a:xfrm>
          <a:custGeom>
            <a:avLst/>
            <a:gdLst>
              <a:gd name="connsiteX0" fmla="*/ 0 w 1544714"/>
              <a:gd name="connsiteY0" fmla="*/ 0 h 807867"/>
              <a:gd name="connsiteX1" fmla="*/ 284085 w 1544714"/>
              <a:gd name="connsiteY1" fmla="*/ 665825 h 807867"/>
              <a:gd name="connsiteX2" fmla="*/ 1544714 w 1544714"/>
              <a:gd name="connsiteY2" fmla="*/ 807867 h 80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4714" h="807867">
                <a:moveTo>
                  <a:pt x="0" y="0"/>
                </a:moveTo>
                <a:cubicBezTo>
                  <a:pt x="13316" y="265590"/>
                  <a:pt x="26633" y="531181"/>
                  <a:pt x="284085" y="665825"/>
                </a:cubicBezTo>
                <a:cubicBezTo>
                  <a:pt x="541537" y="800469"/>
                  <a:pt x="1043125" y="804168"/>
                  <a:pt x="1544714" y="8078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E2837BB3-F380-4FA7-89EC-6079A91C908B}"/>
              </a:ext>
            </a:extLst>
          </p:cNvPr>
          <p:cNvSpPr/>
          <p:nvPr/>
        </p:nvSpPr>
        <p:spPr>
          <a:xfrm>
            <a:off x="4488631" y="5460224"/>
            <a:ext cx="180530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Erro</a:t>
            </a:r>
          </a:p>
          <a:p>
            <a:r>
              <a:rPr lang="pt-BR" sz="3200" dirty="0">
                <a:latin typeface="Arvo" panose="02000000000000000000" pitchFamily="2" charset="0"/>
              </a:rPr>
              <a:t>Resíduo</a:t>
            </a:r>
            <a:endParaRPr lang="pt-BR" sz="32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E6FB6BC-B7F7-4069-8725-ED0D021E4B52}"/>
              </a:ext>
            </a:extLst>
          </p:cNvPr>
          <p:cNvSpPr/>
          <p:nvPr/>
        </p:nvSpPr>
        <p:spPr>
          <a:xfrm>
            <a:off x="8436847" y="4181206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Arvo" panose="02000000000000000000" pitchFamily="2" charset="0"/>
              </a:rPr>
              <a:t>fm</a:t>
            </a:r>
            <a:r>
              <a:rPr lang="pt-BR" dirty="0">
                <a:latin typeface="Arvo" panose="02000000000000000000" pitchFamily="2" charset="0"/>
              </a:rPr>
              <a:t>(x) =  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4061313-A73D-4774-98F3-F538EB6035FF}"/>
                  </a:ext>
                </a:extLst>
              </p:cNvPr>
              <p:cNvSpPr txBox="1"/>
              <p:nvPr/>
            </p:nvSpPr>
            <p:spPr>
              <a:xfrm>
                <a:off x="9303550" y="4069832"/>
                <a:ext cx="448648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4061313-A73D-4774-98F3-F538EB603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550" y="4069832"/>
                <a:ext cx="448648" cy="670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ângulo 11">
            <a:extLst>
              <a:ext uri="{FF2B5EF4-FFF2-40B4-BE49-F238E27FC236}">
                <a16:creationId xmlns:a16="http://schemas.microsoft.com/office/drawing/2014/main" id="{6EA30FB7-7E44-450B-807F-C6B046A716FD}"/>
              </a:ext>
            </a:extLst>
          </p:cNvPr>
          <p:cNvSpPr/>
          <p:nvPr/>
        </p:nvSpPr>
        <p:spPr>
          <a:xfrm>
            <a:off x="9620840" y="4182492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Arvo" panose="02000000000000000000" pitchFamily="2" charset="0"/>
              </a:rPr>
              <a:t>fb</a:t>
            </a:r>
            <a:r>
              <a:rPr lang="pt-BR" dirty="0">
                <a:latin typeface="Arvo" panose="02000000000000000000" pitchFamily="2" charset="0"/>
              </a:rPr>
              <a:t>(x) 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F8BB60B-AFE8-42C1-BC9D-E2BDAA59DE35}"/>
              </a:ext>
            </a:extLst>
          </p:cNvPr>
          <p:cNvSpPr/>
          <p:nvPr/>
        </p:nvSpPr>
        <p:spPr>
          <a:xfrm>
            <a:off x="9251196" y="4556507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b = 1</a:t>
            </a:r>
            <a:endParaRPr lang="pt-BR" dirty="0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61FEA8D7-7031-4761-BDA9-4C673BA9B088}"/>
              </a:ext>
            </a:extLst>
          </p:cNvPr>
          <p:cNvSpPr/>
          <p:nvPr/>
        </p:nvSpPr>
        <p:spPr>
          <a:xfrm>
            <a:off x="9255443" y="382895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7463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BDAE93B-82F7-4F06-905E-4256D01A2FBE}"/>
              </a:ext>
            </a:extLst>
          </p:cNvPr>
          <p:cNvSpPr txBox="1"/>
          <p:nvPr/>
        </p:nvSpPr>
        <p:spPr>
          <a:xfrm>
            <a:off x="3773009" y="191446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7530024-F90C-44EE-8061-1F41525BAD51}"/>
              </a:ext>
            </a:extLst>
          </p:cNvPr>
          <p:cNvSpPr txBox="1"/>
          <p:nvPr/>
        </p:nvSpPr>
        <p:spPr>
          <a:xfrm>
            <a:off x="3773009" y="1135753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10B579C-BBA6-4805-B8CC-06EE3DA331EC}"/>
              </a:ext>
            </a:extLst>
          </p:cNvPr>
          <p:cNvGrpSpPr/>
          <p:nvPr/>
        </p:nvGrpSpPr>
        <p:grpSpPr>
          <a:xfrm>
            <a:off x="7134971" y="1093676"/>
            <a:ext cx="960495" cy="722195"/>
            <a:chOff x="6709809" y="4440043"/>
            <a:chExt cx="960495" cy="722195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E16D2E7-D196-45E8-97E5-DA1838FCD06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28B6BAA-85B4-42A4-B1E1-9AE3C4F8292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9C46C3A-D28C-4DFB-A413-A7A5ED92F92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61CE9AEE-2A5B-4E07-9BCA-04ED2A5CD51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A3DD26E-9218-4545-812C-631E30D72BD4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E126997-DD8B-4B1E-A2C6-7CAF32D9836E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7BCBDAD-A2ED-4171-AB70-59CE8CC5C444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7121968-9847-44CF-AC67-75A5B5DADAD0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DF63587-4ABC-4C35-B6C4-4ABEAED55395}"/>
                </a:ext>
              </a:extLst>
            </p:cNvPr>
            <p:cNvCxnSpPr>
              <a:cxnSpLocks/>
              <a:stCxn id="42" idx="0"/>
              <a:endCxn id="41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7A1E6B23-719A-49EE-A007-E770D3E75101}"/>
              </a:ext>
            </a:extLst>
          </p:cNvPr>
          <p:cNvSpPr/>
          <p:nvPr/>
        </p:nvSpPr>
        <p:spPr>
          <a:xfrm>
            <a:off x="5839879" y="1122988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8429C2-68E1-4A3B-8A13-35BD751F6A00}"/>
              </a:ext>
            </a:extLst>
          </p:cNvPr>
          <p:cNvSpPr txBox="1"/>
          <p:nvPr/>
        </p:nvSpPr>
        <p:spPr>
          <a:xfrm>
            <a:off x="3773009" y="2151819"/>
            <a:ext cx="142699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9CB92-DCCD-4FBF-AA2F-E66CC2F153D5}"/>
              </a:ext>
            </a:extLst>
          </p:cNvPr>
          <p:cNvSpPr/>
          <p:nvPr/>
        </p:nvSpPr>
        <p:spPr>
          <a:xfrm>
            <a:off x="5850730" y="2195779"/>
            <a:ext cx="106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</a:t>
            </a:r>
            <a:endParaRPr lang="pt-BR" sz="3200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F14F05D-91B2-4F9F-919A-85D855450486}"/>
              </a:ext>
            </a:extLst>
          </p:cNvPr>
          <p:cNvGrpSpPr/>
          <p:nvPr/>
        </p:nvGrpSpPr>
        <p:grpSpPr>
          <a:xfrm>
            <a:off x="9419262" y="2107580"/>
            <a:ext cx="960495" cy="722195"/>
            <a:chOff x="6709809" y="4440043"/>
            <a:chExt cx="960495" cy="722195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ABA1CDF-D633-4102-A6E6-604C5EC78A2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070AC3AB-C969-41B9-A1F7-17B70C696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4EF0E0C-0DE0-427F-82E5-A64146DA97E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312AFE-359D-42FE-9656-2BB3F1C79A2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00C90FB-1D73-4468-BBFF-D5B0F7B030F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F4E18FE-1684-49A0-A807-9948A21AF5B2}"/>
                </a:ext>
              </a:extLst>
            </p:cNvPr>
            <p:cNvCxnSpPr>
              <a:cxnSpLocks/>
              <a:stCxn id="51" idx="0"/>
              <a:endCxn id="5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503B7C5-5C80-49D8-951E-5912D54A69F8}"/>
                </a:ext>
              </a:extLst>
            </p:cNvPr>
            <p:cNvCxnSpPr>
              <a:cxnSpLocks/>
              <a:stCxn id="52" idx="0"/>
              <a:endCxn id="5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47ABDCD-6725-4AED-978C-CF26EC9C6D46}"/>
                </a:ext>
              </a:extLst>
            </p:cNvPr>
            <p:cNvCxnSpPr>
              <a:cxnSpLocks/>
              <a:stCxn id="54" idx="0"/>
              <a:endCxn id="5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B3F7BD7-35E3-4C3B-96B1-B52A58852ED7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etângulo 58">
            <a:extLst>
              <a:ext uri="{FF2B5EF4-FFF2-40B4-BE49-F238E27FC236}">
                <a16:creationId xmlns:a16="http://schemas.microsoft.com/office/drawing/2014/main" id="{31A5CC83-51B3-4346-B492-F2BD9EED47EE}"/>
              </a:ext>
            </a:extLst>
          </p:cNvPr>
          <p:cNvSpPr/>
          <p:nvPr/>
        </p:nvSpPr>
        <p:spPr>
          <a:xfrm>
            <a:off x="8124170" y="2136892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CF16E29-C046-4A67-A8EE-B5AECB3C9007}"/>
              </a:ext>
            </a:extLst>
          </p:cNvPr>
          <p:cNvSpPr/>
          <p:nvPr/>
        </p:nvSpPr>
        <p:spPr>
          <a:xfrm>
            <a:off x="4305670" y="834501"/>
            <a:ext cx="1012054" cy="257452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306D7521-3EA9-4D35-A9B4-E5C64D4E4AD6}"/>
              </a:ext>
            </a:extLst>
          </p:cNvPr>
          <p:cNvSpPr/>
          <p:nvPr/>
        </p:nvSpPr>
        <p:spPr>
          <a:xfrm>
            <a:off x="4486506" y="1765206"/>
            <a:ext cx="1609494" cy="429128"/>
          </a:xfrm>
          <a:custGeom>
            <a:avLst/>
            <a:gdLst>
              <a:gd name="connsiteX0" fmla="*/ 0 w 1012054"/>
              <a:gd name="connsiteY0" fmla="*/ 0 h 257452"/>
              <a:gd name="connsiteX1" fmla="*/ 275208 w 1012054"/>
              <a:gd name="connsiteY1" fmla="*/ 106532 h 257452"/>
              <a:gd name="connsiteX2" fmla="*/ 790113 w 1012054"/>
              <a:gd name="connsiteY2" fmla="*/ 133165 h 257452"/>
              <a:gd name="connsiteX3" fmla="*/ 1012054 w 1012054"/>
              <a:gd name="connsiteY3" fmla="*/ 257452 h 2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54" h="257452">
                <a:moveTo>
                  <a:pt x="0" y="0"/>
                </a:moveTo>
                <a:cubicBezTo>
                  <a:pt x="71761" y="42169"/>
                  <a:pt x="143523" y="84338"/>
                  <a:pt x="275208" y="106532"/>
                </a:cubicBezTo>
                <a:cubicBezTo>
                  <a:pt x="406893" y="128726"/>
                  <a:pt x="667305" y="108012"/>
                  <a:pt x="790113" y="133165"/>
                </a:cubicBezTo>
                <a:cubicBezTo>
                  <a:pt x="912921" y="158318"/>
                  <a:pt x="962487" y="207885"/>
                  <a:pt x="1012054" y="2574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90736A3-5DF1-4BD8-A281-A7C1FD1B5BF0}"/>
              </a:ext>
            </a:extLst>
          </p:cNvPr>
          <p:cNvSpPr/>
          <p:nvPr/>
        </p:nvSpPr>
        <p:spPr>
          <a:xfrm>
            <a:off x="779175" y="3186440"/>
            <a:ext cx="19262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Passo m:</a:t>
            </a:r>
            <a:endParaRPr lang="pt-BR" sz="32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E6FB6BC-B7F7-4069-8725-ED0D021E4B52}"/>
              </a:ext>
            </a:extLst>
          </p:cNvPr>
          <p:cNvSpPr/>
          <p:nvPr/>
        </p:nvSpPr>
        <p:spPr>
          <a:xfrm>
            <a:off x="8436847" y="4181206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Arvo" panose="02000000000000000000" pitchFamily="2" charset="0"/>
              </a:rPr>
              <a:t>fm</a:t>
            </a:r>
            <a:r>
              <a:rPr lang="pt-BR" dirty="0">
                <a:latin typeface="Arvo" panose="02000000000000000000" pitchFamily="2" charset="0"/>
              </a:rPr>
              <a:t>(x) =  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4061313-A73D-4774-98F3-F538EB6035FF}"/>
                  </a:ext>
                </a:extLst>
              </p:cNvPr>
              <p:cNvSpPr txBox="1"/>
              <p:nvPr/>
            </p:nvSpPr>
            <p:spPr>
              <a:xfrm>
                <a:off x="9303550" y="4069832"/>
                <a:ext cx="448648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4061313-A73D-4774-98F3-F538EB603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550" y="4069832"/>
                <a:ext cx="448648" cy="670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ângulo 11">
            <a:extLst>
              <a:ext uri="{FF2B5EF4-FFF2-40B4-BE49-F238E27FC236}">
                <a16:creationId xmlns:a16="http://schemas.microsoft.com/office/drawing/2014/main" id="{6EA30FB7-7E44-450B-807F-C6B046A716FD}"/>
              </a:ext>
            </a:extLst>
          </p:cNvPr>
          <p:cNvSpPr/>
          <p:nvPr/>
        </p:nvSpPr>
        <p:spPr>
          <a:xfrm>
            <a:off x="9620840" y="4182492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Arvo" panose="02000000000000000000" pitchFamily="2" charset="0"/>
              </a:rPr>
              <a:t>fb</a:t>
            </a:r>
            <a:r>
              <a:rPr lang="pt-BR" dirty="0">
                <a:latin typeface="Arvo" panose="02000000000000000000" pitchFamily="2" charset="0"/>
              </a:rPr>
              <a:t>(x) 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F8BB60B-AFE8-42C1-BC9D-E2BDAA59DE35}"/>
              </a:ext>
            </a:extLst>
          </p:cNvPr>
          <p:cNvSpPr/>
          <p:nvPr/>
        </p:nvSpPr>
        <p:spPr>
          <a:xfrm>
            <a:off x="9251196" y="4556507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b = 1</a:t>
            </a:r>
            <a:endParaRPr lang="pt-BR" dirty="0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61FEA8D7-7031-4761-BDA9-4C673BA9B088}"/>
              </a:ext>
            </a:extLst>
          </p:cNvPr>
          <p:cNvSpPr/>
          <p:nvPr/>
        </p:nvSpPr>
        <p:spPr>
          <a:xfrm>
            <a:off x="9255443" y="382895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m</a:t>
            </a:r>
            <a:endParaRPr lang="pt-BR" dirty="0"/>
          </a:p>
        </p:txBody>
      </p:sp>
      <p:sp>
        <p:nvSpPr>
          <p:cNvPr id="74" name="Forma Livre: Forma 73">
            <a:extLst>
              <a:ext uri="{FF2B5EF4-FFF2-40B4-BE49-F238E27FC236}">
                <a16:creationId xmlns:a16="http://schemas.microsoft.com/office/drawing/2014/main" id="{32E236A9-0E69-484B-A577-B05E3B6E3452}"/>
              </a:ext>
            </a:extLst>
          </p:cNvPr>
          <p:cNvSpPr/>
          <p:nvPr/>
        </p:nvSpPr>
        <p:spPr>
          <a:xfrm flipH="1">
            <a:off x="9072599" y="5016132"/>
            <a:ext cx="720802" cy="807867"/>
          </a:xfrm>
          <a:custGeom>
            <a:avLst/>
            <a:gdLst>
              <a:gd name="connsiteX0" fmla="*/ 0 w 1544714"/>
              <a:gd name="connsiteY0" fmla="*/ 0 h 807867"/>
              <a:gd name="connsiteX1" fmla="*/ 284085 w 1544714"/>
              <a:gd name="connsiteY1" fmla="*/ 665825 h 807867"/>
              <a:gd name="connsiteX2" fmla="*/ 1544714 w 1544714"/>
              <a:gd name="connsiteY2" fmla="*/ 807867 h 80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4714" h="807867">
                <a:moveTo>
                  <a:pt x="0" y="0"/>
                </a:moveTo>
                <a:cubicBezTo>
                  <a:pt x="13316" y="265590"/>
                  <a:pt x="26633" y="531181"/>
                  <a:pt x="284085" y="665825"/>
                </a:cubicBezTo>
                <a:cubicBezTo>
                  <a:pt x="541537" y="800469"/>
                  <a:pt x="1043125" y="804168"/>
                  <a:pt x="1544714" y="8078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74033974-1C97-473B-88F7-04D0C1A63D02}"/>
              </a:ext>
            </a:extLst>
          </p:cNvPr>
          <p:cNvSpPr/>
          <p:nvPr/>
        </p:nvSpPr>
        <p:spPr>
          <a:xfrm>
            <a:off x="7071992" y="5438348"/>
            <a:ext cx="23610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Modelo final:</a:t>
            </a:r>
          </a:p>
          <a:p>
            <a:r>
              <a:rPr lang="pt-BR" sz="2000" dirty="0">
                <a:latin typeface="Arvo" panose="02000000000000000000" pitchFamily="2" charset="0"/>
              </a:rPr>
              <a:t>Gigantesca soma de </a:t>
            </a:r>
            <a:r>
              <a:rPr lang="pt-BR" sz="2000" dirty="0" err="1">
                <a:latin typeface="Arvo" panose="02000000000000000000" pitchFamily="2" charset="0"/>
              </a:rPr>
              <a:t>case_whens</a:t>
            </a:r>
            <a:endParaRPr lang="pt-BR" sz="2000" dirty="0"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4AD5A0D1-9C49-4F90-8AAC-9117F31D215F}"/>
                  </a:ext>
                </a:extLst>
              </p:cNvPr>
              <p:cNvSpPr txBox="1"/>
              <p:nvPr/>
            </p:nvSpPr>
            <p:spPr>
              <a:xfrm>
                <a:off x="1608473" y="3928533"/>
                <a:ext cx="4815164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80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0.3                 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4AD5A0D1-9C49-4F90-8AAC-9117F31D2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73" y="3928533"/>
                <a:ext cx="4815164" cy="10433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Agrupar 71">
            <a:extLst>
              <a:ext uri="{FF2B5EF4-FFF2-40B4-BE49-F238E27FC236}">
                <a16:creationId xmlns:a16="http://schemas.microsoft.com/office/drawing/2014/main" id="{FB46EA2F-BCB4-454F-ACFA-0097DF1FDB96}"/>
              </a:ext>
            </a:extLst>
          </p:cNvPr>
          <p:cNvGrpSpPr/>
          <p:nvPr/>
        </p:nvGrpSpPr>
        <p:grpSpPr>
          <a:xfrm>
            <a:off x="4822891" y="4027845"/>
            <a:ext cx="960495" cy="722195"/>
            <a:chOff x="6709809" y="4440043"/>
            <a:chExt cx="960495" cy="722195"/>
          </a:xfrm>
        </p:grpSpPr>
        <p:sp>
          <p:nvSpPr>
            <p:cNvPr id="76" name="Retângulo: Cantos Arredondados 75">
              <a:extLst>
                <a:ext uri="{FF2B5EF4-FFF2-40B4-BE49-F238E27FC236}">
                  <a16:creationId xmlns:a16="http://schemas.microsoft.com/office/drawing/2014/main" id="{BE85BB46-4937-47AB-B6D2-E2C063ED9BF5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7" name="Retângulo: Cantos Arredondados 76">
              <a:extLst>
                <a:ext uri="{FF2B5EF4-FFF2-40B4-BE49-F238E27FC236}">
                  <a16:creationId xmlns:a16="http://schemas.microsoft.com/office/drawing/2014/main" id="{5298771E-973E-4292-B025-B20C0CF5C828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8" name="Retângulo: Cantos Arredondados 77">
              <a:extLst>
                <a:ext uri="{FF2B5EF4-FFF2-40B4-BE49-F238E27FC236}">
                  <a16:creationId xmlns:a16="http://schemas.microsoft.com/office/drawing/2014/main" id="{94F84908-C16A-490C-B75C-0E118400D504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9" name="Retângulo: Cantos Arredondados 78">
              <a:extLst>
                <a:ext uri="{FF2B5EF4-FFF2-40B4-BE49-F238E27FC236}">
                  <a16:creationId xmlns:a16="http://schemas.microsoft.com/office/drawing/2014/main" id="{33A08EE5-F9AE-4653-AB8A-8ED0E43062C7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0" name="Retângulo: Cantos Arredondados 79">
              <a:extLst>
                <a:ext uri="{FF2B5EF4-FFF2-40B4-BE49-F238E27FC236}">
                  <a16:creationId xmlns:a16="http://schemas.microsoft.com/office/drawing/2014/main" id="{CACCAB9C-5F96-44F2-94C3-F77E5652DD2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C6241CF7-9551-465B-80FC-D07128BBDD72}"/>
                </a:ext>
              </a:extLst>
            </p:cNvPr>
            <p:cNvCxnSpPr>
              <a:cxnSpLocks/>
              <a:stCxn id="77" idx="0"/>
              <a:endCxn id="76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ector reto 81">
              <a:extLst>
                <a:ext uri="{FF2B5EF4-FFF2-40B4-BE49-F238E27FC236}">
                  <a16:creationId xmlns:a16="http://schemas.microsoft.com/office/drawing/2014/main" id="{C3D01357-74FC-4171-965B-529B0FB0B0EE}"/>
                </a:ext>
              </a:extLst>
            </p:cNvPr>
            <p:cNvCxnSpPr>
              <a:cxnSpLocks/>
              <a:stCxn id="78" idx="0"/>
              <a:endCxn id="76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ector reto 83">
              <a:extLst>
                <a:ext uri="{FF2B5EF4-FFF2-40B4-BE49-F238E27FC236}">
                  <a16:creationId xmlns:a16="http://schemas.microsoft.com/office/drawing/2014/main" id="{87D38F93-4E7D-447E-8A0D-EDFEF016B3FA}"/>
                </a:ext>
              </a:extLst>
            </p:cNvPr>
            <p:cNvCxnSpPr>
              <a:cxnSpLocks/>
              <a:stCxn id="80" idx="0"/>
              <a:endCxn id="78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898243EF-D135-4474-8ED3-B84AEB33E493}"/>
                </a:ext>
              </a:extLst>
            </p:cNvPr>
            <p:cNvCxnSpPr>
              <a:cxnSpLocks/>
              <a:stCxn id="79" idx="0"/>
              <a:endCxn id="78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6" name="Forma Livre: Forma 85">
            <a:extLst>
              <a:ext uri="{FF2B5EF4-FFF2-40B4-BE49-F238E27FC236}">
                <a16:creationId xmlns:a16="http://schemas.microsoft.com/office/drawing/2014/main" id="{68ED5A61-1175-4AFB-8D25-3329D448C131}"/>
              </a:ext>
            </a:extLst>
          </p:cNvPr>
          <p:cNvSpPr/>
          <p:nvPr/>
        </p:nvSpPr>
        <p:spPr>
          <a:xfrm>
            <a:off x="3222593" y="4833656"/>
            <a:ext cx="1154097" cy="1043362"/>
          </a:xfrm>
          <a:custGeom>
            <a:avLst/>
            <a:gdLst>
              <a:gd name="connsiteX0" fmla="*/ 0 w 1544714"/>
              <a:gd name="connsiteY0" fmla="*/ 0 h 807867"/>
              <a:gd name="connsiteX1" fmla="*/ 284085 w 1544714"/>
              <a:gd name="connsiteY1" fmla="*/ 665825 h 807867"/>
              <a:gd name="connsiteX2" fmla="*/ 1544714 w 1544714"/>
              <a:gd name="connsiteY2" fmla="*/ 807867 h 80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4714" h="807867">
                <a:moveTo>
                  <a:pt x="0" y="0"/>
                </a:moveTo>
                <a:cubicBezTo>
                  <a:pt x="13316" y="265590"/>
                  <a:pt x="26633" y="531181"/>
                  <a:pt x="284085" y="665825"/>
                </a:cubicBezTo>
                <a:cubicBezTo>
                  <a:pt x="541537" y="800469"/>
                  <a:pt x="1043125" y="804168"/>
                  <a:pt x="1544714" y="8078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6D5728D5-6D51-48EA-BCF2-09623A8E11C4}"/>
              </a:ext>
            </a:extLst>
          </p:cNvPr>
          <p:cNvSpPr/>
          <p:nvPr/>
        </p:nvSpPr>
        <p:spPr>
          <a:xfrm>
            <a:off x="4488631" y="5460224"/>
            <a:ext cx="180530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Erro</a:t>
            </a:r>
          </a:p>
          <a:p>
            <a:r>
              <a:rPr lang="pt-BR" sz="3200" dirty="0">
                <a:latin typeface="Arvo" panose="02000000000000000000" pitchFamily="2" charset="0"/>
              </a:rPr>
              <a:t>Resíduo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308971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4D965F0F-BDCA-4A4B-A090-2FE0D0D659D9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40010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4D965F0F-BDCA-4A4B-A090-2FE0D0D65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400103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ângulo 7">
            <a:extLst>
              <a:ext uri="{FF2B5EF4-FFF2-40B4-BE49-F238E27FC236}">
                <a16:creationId xmlns:a16="http://schemas.microsoft.com/office/drawing/2014/main" id="{9B84EBC3-12EB-47FE-919B-94B41B7F59CE}"/>
              </a:ext>
            </a:extLst>
          </p:cNvPr>
          <p:cNvSpPr/>
          <p:nvPr/>
        </p:nvSpPr>
        <p:spPr>
          <a:xfrm>
            <a:off x="3926441" y="996725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O valor ótimo de cada árvore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10055719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4D965F0F-BDCA-4A4B-A090-2FE0D0D659D9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40010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4D965F0F-BDCA-4A4B-A090-2FE0D0D65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400103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ângulo 7">
            <a:extLst>
              <a:ext uri="{FF2B5EF4-FFF2-40B4-BE49-F238E27FC236}">
                <a16:creationId xmlns:a16="http://schemas.microsoft.com/office/drawing/2014/main" id="{9B84EBC3-12EB-47FE-919B-94B41B7F59CE}"/>
              </a:ext>
            </a:extLst>
          </p:cNvPr>
          <p:cNvSpPr/>
          <p:nvPr/>
        </p:nvSpPr>
        <p:spPr>
          <a:xfrm>
            <a:off x="3926441" y="996725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O valor ótimo de cada árvore</a:t>
            </a:r>
            <a:endParaRPr lang="pt-B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D4E03A04-7B09-4F39-88CD-B1E3286951F8}"/>
                  </a:ext>
                </a:extLst>
              </p:cNvPr>
              <p:cNvSpPr/>
              <p:nvPr/>
            </p:nvSpPr>
            <p:spPr>
              <a:xfrm>
                <a:off x="4834501" y="2121575"/>
                <a:ext cx="2962734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)+</m:t>
                                  </m:r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D4E03A04-7B09-4F39-88CD-B1E3286951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501" y="2121575"/>
                <a:ext cx="2962734" cy="763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11405B6D-E105-402B-8DB8-3D7E9D47ED82}"/>
              </a:ext>
            </a:extLst>
          </p:cNvPr>
          <p:cNvSpPr/>
          <p:nvPr/>
        </p:nvSpPr>
        <p:spPr>
          <a:xfrm>
            <a:off x="2894120" y="2503122"/>
            <a:ext cx="1793290" cy="888148"/>
          </a:xfrm>
          <a:custGeom>
            <a:avLst/>
            <a:gdLst>
              <a:gd name="connsiteX0" fmla="*/ 1393795 w 1393795"/>
              <a:gd name="connsiteY0" fmla="*/ 0 h 798990"/>
              <a:gd name="connsiteX1" fmla="*/ 798991 w 1393795"/>
              <a:gd name="connsiteY1" fmla="*/ 275207 h 798990"/>
              <a:gd name="connsiteX2" fmla="*/ 0 w 1393795"/>
              <a:gd name="connsiteY2" fmla="*/ 798990 h 79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3795" h="798990">
                <a:moveTo>
                  <a:pt x="1393795" y="0"/>
                </a:moveTo>
                <a:cubicBezTo>
                  <a:pt x="1212542" y="71021"/>
                  <a:pt x="1031290" y="142042"/>
                  <a:pt x="798991" y="275207"/>
                </a:cubicBezTo>
                <a:cubicBezTo>
                  <a:pt x="566692" y="408372"/>
                  <a:pt x="283346" y="603681"/>
                  <a:pt x="0" y="79899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E504926-7B9F-4B3B-A214-23D935CB116F}"/>
              </a:ext>
            </a:extLst>
          </p:cNvPr>
          <p:cNvSpPr/>
          <p:nvPr/>
        </p:nvSpPr>
        <p:spPr>
          <a:xfrm>
            <a:off x="4347508" y="1861625"/>
            <a:ext cx="1748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Por exemplo...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21748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BB863E0A-46C2-4420-BDD0-5D9A5CC83708}"/>
              </a:ext>
            </a:extLst>
          </p:cNvPr>
          <p:cNvSpPr/>
          <p:nvPr/>
        </p:nvSpPr>
        <p:spPr>
          <a:xfrm>
            <a:off x="3997556" y="4905122"/>
            <a:ext cx="6551409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Expansão de Taylor (!!!)</a:t>
            </a:r>
          </a:p>
          <a:p>
            <a:r>
              <a:rPr lang="pt-BR" sz="3200" dirty="0">
                <a:latin typeface="Arvo" panose="02000000000000000000" pitchFamily="2" charset="0"/>
              </a:rPr>
              <a:t>de segunda ordem</a:t>
            </a:r>
            <a:endParaRPr lang="pt-B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C9E683-AA6B-4ADE-BE02-A02032ABDBF5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10328340" cy="6083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𝑚𝑖𝑛𝑖𝑚𝑖𝑧𝑎𝑟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pt-BR" sz="28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pt-B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2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C9E683-AA6B-4ADE-BE02-A02032ABD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10328340" cy="6083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O valor ótimo de cada árvore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4705272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BB863E0A-46C2-4420-BDD0-5D9A5CC83708}"/>
              </a:ext>
            </a:extLst>
          </p:cNvPr>
          <p:cNvSpPr/>
          <p:nvPr/>
        </p:nvSpPr>
        <p:spPr>
          <a:xfrm>
            <a:off x="3997556" y="4905122"/>
            <a:ext cx="6551409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Expansão de Taylor (!!!)</a:t>
            </a:r>
          </a:p>
          <a:p>
            <a:r>
              <a:rPr lang="pt-BR" sz="3200" dirty="0">
                <a:latin typeface="Arvo" panose="02000000000000000000" pitchFamily="2" charset="0"/>
              </a:rPr>
              <a:t>de segunda ordem</a:t>
            </a:r>
            <a:endParaRPr lang="pt-B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C9E683-AA6B-4ADE-BE02-A02032ABDBF5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10328340" cy="6083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𝑚𝑖𝑛𝑖𝑚𝑖𝑧𝑎𝑟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pt-BR" sz="28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pt-B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2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C9E683-AA6B-4ADE-BE02-A02032ABD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10328340" cy="6083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O valor ótimo de cada árvore</a:t>
            </a:r>
            <a:endParaRPr lang="pt-BR" sz="4400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441AF9DB-BF7A-4302-A81F-4DD16B1CFBC2}"/>
              </a:ext>
            </a:extLst>
          </p:cNvPr>
          <p:cNvCxnSpPr/>
          <p:nvPr/>
        </p:nvCxnSpPr>
        <p:spPr>
          <a:xfrm>
            <a:off x="5033639" y="3429000"/>
            <a:ext cx="1393794" cy="6083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9E523DC9-CF0D-4ADB-AD07-5F3FED658CA0}"/>
              </a:ext>
            </a:extLst>
          </p:cNvPr>
          <p:cNvCxnSpPr>
            <a:cxnSpLocks/>
          </p:cNvCxnSpPr>
          <p:nvPr/>
        </p:nvCxnSpPr>
        <p:spPr>
          <a:xfrm flipH="1">
            <a:off x="5064711" y="3404586"/>
            <a:ext cx="1331650" cy="6816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985F3F88-70CE-4F4E-ACD1-463B85F008D1}"/>
              </a:ext>
            </a:extLst>
          </p:cNvPr>
          <p:cNvSpPr/>
          <p:nvPr/>
        </p:nvSpPr>
        <p:spPr>
          <a:xfrm>
            <a:off x="9011862" y="3997411"/>
            <a:ext cx="1537103" cy="177575"/>
          </a:xfrm>
          <a:custGeom>
            <a:avLst/>
            <a:gdLst>
              <a:gd name="connsiteX0" fmla="*/ 27899 w 1537103"/>
              <a:gd name="connsiteY0" fmla="*/ 0 h 177575"/>
              <a:gd name="connsiteX1" fmla="*/ 72288 w 1537103"/>
              <a:gd name="connsiteY1" fmla="*/ 88776 h 177575"/>
              <a:gd name="connsiteX2" fmla="*/ 649336 w 1537103"/>
              <a:gd name="connsiteY2" fmla="*/ 79899 h 177575"/>
              <a:gd name="connsiteX3" fmla="*/ 649336 w 1537103"/>
              <a:gd name="connsiteY3" fmla="*/ 177553 h 177575"/>
              <a:gd name="connsiteX4" fmla="*/ 720358 w 1537103"/>
              <a:gd name="connsiteY4" fmla="*/ 88776 h 177575"/>
              <a:gd name="connsiteX5" fmla="*/ 951177 w 1537103"/>
              <a:gd name="connsiteY5" fmla="*/ 71021 h 177575"/>
              <a:gd name="connsiteX6" fmla="*/ 1297406 w 1537103"/>
              <a:gd name="connsiteY6" fmla="*/ 71021 h 177575"/>
              <a:gd name="connsiteX7" fmla="*/ 1537103 w 1537103"/>
              <a:gd name="connsiteY7" fmla="*/ 35510 h 1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37103" h="177575">
                <a:moveTo>
                  <a:pt x="27899" y="0"/>
                </a:moveTo>
                <a:cubicBezTo>
                  <a:pt x="-1693" y="37730"/>
                  <a:pt x="-31285" y="75460"/>
                  <a:pt x="72288" y="88776"/>
                </a:cubicBezTo>
                <a:cubicBezTo>
                  <a:pt x="175861" y="102093"/>
                  <a:pt x="553161" y="65103"/>
                  <a:pt x="649336" y="79899"/>
                </a:cubicBezTo>
                <a:cubicBezTo>
                  <a:pt x="745511" y="94695"/>
                  <a:pt x="637499" y="176074"/>
                  <a:pt x="649336" y="177553"/>
                </a:cubicBezTo>
                <a:cubicBezTo>
                  <a:pt x="661173" y="179032"/>
                  <a:pt x="670051" y="106531"/>
                  <a:pt x="720358" y="88776"/>
                </a:cubicBezTo>
                <a:cubicBezTo>
                  <a:pt x="770665" y="71021"/>
                  <a:pt x="855002" y="73980"/>
                  <a:pt x="951177" y="71021"/>
                </a:cubicBezTo>
                <a:cubicBezTo>
                  <a:pt x="1047352" y="68062"/>
                  <a:pt x="1199752" y="76940"/>
                  <a:pt x="1297406" y="71021"/>
                </a:cubicBezTo>
                <a:cubicBezTo>
                  <a:pt x="1395060" y="65103"/>
                  <a:pt x="1466081" y="50306"/>
                  <a:pt x="1537103" y="3551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95D149C7-72FE-4C39-848F-7E8F81A5D350}"/>
              </a:ext>
            </a:extLst>
          </p:cNvPr>
          <p:cNvSpPr/>
          <p:nvPr/>
        </p:nvSpPr>
        <p:spPr>
          <a:xfrm>
            <a:off x="6710252" y="3986074"/>
            <a:ext cx="1537103" cy="177575"/>
          </a:xfrm>
          <a:custGeom>
            <a:avLst/>
            <a:gdLst>
              <a:gd name="connsiteX0" fmla="*/ 27899 w 1537103"/>
              <a:gd name="connsiteY0" fmla="*/ 0 h 177575"/>
              <a:gd name="connsiteX1" fmla="*/ 72288 w 1537103"/>
              <a:gd name="connsiteY1" fmla="*/ 88776 h 177575"/>
              <a:gd name="connsiteX2" fmla="*/ 649336 w 1537103"/>
              <a:gd name="connsiteY2" fmla="*/ 79899 h 177575"/>
              <a:gd name="connsiteX3" fmla="*/ 649336 w 1537103"/>
              <a:gd name="connsiteY3" fmla="*/ 177553 h 177575"/>
              <a:gd name="connsiteX4" fmla="*/ 720358 w 1537103"/>
              <a:gd name="connsiteY4" fmla="*/ 88776 h 177575"/>
              <a:gd name="connsiteX5" fmla="*/ 951177 w 1537103"/>
              <a:gd name="connsiteY5" fmla="*/ 71021 h 177575"/>
              <a:gd name="connsiteX6" fmla="*/ 1297406 w 1537103"/>
              <a:gd name="connsiteY6" fmla="*/ 71021 h 177575"/>
              <a:gd name="connsiteX7" fmla="*/ 1537103 w 1537103"/>
              <a:gd name="connsiteY7" fmla="*/ 35510 h 1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37103" h="177575">
                <a:moveTo>
                  <a:pt x="27899" y="0"/>
                </a:moveTo>
                <a:cubicBezTo>
                  <a:pt x="-1693" y="37730"/>
                  <a:pt x="-31285" y="75460"/>
                  <a:pt x="72288" y="88776"/>
                </a:cubicBezTo>
                <a:cubicBezTo>
                  <a:pt x="175861" y="102093"/>
                  <a:pt x="553161" y="65103"/>
                  <a:pt x="649336" y="79899"/>
                </a:cubicBezTo>
                <a:cubicBezTo>
                  <a:pt x="745511" y="94695"/>
                  <a:pt x="637499" y="176074"/>
                  <a:pt x="649336" y="177553"/>
                </a:cubicBezTo>
                <a:cubicBezTo>
                  <a:pt x="661173" y="179032"/>
                  <a:pt x="670051" y="106531"/>
                  <a:pt x="720358" y="88776"/>
                </a:cubicBezTo>
                <a:cubicBezTo>
                  <a:pt x="770665" y="71021"/>
                  <a:pt x="855002" y="73980"/>
                  <a:pt x="951177" y="71021"/>
                </a:cubicBezTo>
                <a:cubicBezTo>
                  <a:pt x="1047352" y="68062"/>
                  <a:pt x="1199752" y="76940"/>
                  <a:pt x="1297406" y="71021"/>
                </a:cubicBezTo>
                <a:cubicBezTo>
                  <a:pt x="1395060" y="65103"/>
                  <a:pt x="1466081" y="50306"/>
                  <a:pt x="1537103" y="3551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6E5CF1A3-CEF4-41D8-A6F3-0D0922E97DCC}"/>
                  </a:ext>
                </a:extLst>
              </p:cNvPr>
              <p:cNvSpPr/>
              <p:nvPr/>
            </p:nvSpPr>
            <p:spPr>
              <a:xfrm>
                <a:off x="7100676" y="4163649"/>
                <a:ext cx="55374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6E5CF1A3-CEF4-41D8-A6F3-0D0922E97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676" y="4163649"/>
                <a:ext cx="55374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73737591-0346-4AFA-8AEC-DF240CC30984}"/>
                  </a:ext>
                </a:extLst>
              </p:cNvPr>
              <p:cNvSpPr/>
              <p:nvPr/>
            </p:nvSpPr>
            <p:spPr>
              <a:xfrm>
                <a:off x="9369467" y="4174986"/>
                <a:ext cx="58785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73737591-0346-4AFA-8AEC-DF240CC309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9467" y="4174986"/>
                <a:ext cx="58785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104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BB863E0A-46C2-4420-BDD0-5D9A5CC83708}"/>
              </a:ext>
            </a:extLst>
          </p:cNvPr>
          <p:cNvSpPr/>
          <p:nvPr/>
        </p:nvSpPr>
        <p:spPr>
          <a:xfrm>
            <a:off x="588531" y="4956416"/>
            <a:ext cx="8414483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Derivar e igualar a zero</a:t>
            </a:r>
          </a:p>
          <a:p>
            <a:r>
              <a:rPr lang="pt-BR" sz="3200" dirty="0">
                <a:latin typeface="Arvo" panose="02000000000000000000" pitchFamily="2" charset="0"/>
              </a:rPr>
              <a:t>Estratégia consagrada de achar o mínimo</a:t>
            </a:r>
            <a:endParaRPr lang="pt-B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C9E683-AA6B-4ADE-BE02-A02032ABDBF5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3133422" cy="6812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pt-BR" sz="280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sSup>
                          <m:sSupPr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C9E683-AA6B-4ADE-BE02-A02032ABD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3133422" cy="6812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O valor ótimo de cada árvore</a:t>
            </a:r>
            <a:endParaRPr lang="pt-BR" sz="4400" dirty="0"/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C7488C7C-4DCA-4B35-89A4-350CA612B2DD}"/>
              </a:ext>
            </a:extLst>
          </p:cNvPr>
          <p:cNvSpPr/>
          <p:nvPr/>
        </p:nvSpPr>
        <p:spPr>
          <a:xfrm>
            <a:off x="4199138" y="3204427"/>
            <a:ext cx="2627790" cy="1024796"/>
          </a:xfrm>
          <a:custGeom>
            <a:avLst/>
            <a:gdLst>
              <a:gd name="connsiteX0" fmla="*/ 0 w 2627790"/>
              <a:gd name="connsiteY0" fmla="*/ 533072 h 1024796"/>
              <a:gd name="connsiteX1" fmla="*/ 417250 w 2627790"/>
              <a:gd name="connsiteY1" fmla="*/ 462051 h 1024796"/>
              <a:gd name="connsiteX2" fmla="*/ 781235 w 2627790"/>
              <a:gd name="connsiteY2" fmla="*/ 412 h 1024796"/>
              <a:gd name="connsiteX3" fmla="*/ 1065320 w 2627790"/>
              <a:gd name="connsiteY3" fmla="*/ 550827 h 1024796"/>
              <a:gd name="connsiteX4" fmla="*/ 1305017 w 2627790"/>
              <a:gd name="connsiteY4" fmla="*/ 1021344 h 1024796"/>
              <a:gd name="connsiteX5" fmla="*/ 1731145 w 2627790"/>
              <a:gd name="connsiteY5" fmla="*/ 302253 h 1024796"/>
              <a:gd name="connsiteX6" fmla="*/ 1961965 w 2627790"/>
              <a:gd name="connsiteY6" fmla="*/ 524194 h 1024796"/>
              <a:gd name="connsiteX7" fmla="*/ 2263806 w 2627790"/>
              <a:gd name="connsiteY7" fmla="*/ 568583 h 1024796"/>
              <a:gd name="connsiteX8" fmla="*/ 2627790 w 2627790"/>
              <a:gd name="connsiteY8" fmla="*/ 524194 h 102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7790" h="1024796">
                <a:moveTo>
                  <a:pt x="0" y="533072"/>
                </a:moveTo>
                <a:cubicBezTo>
                  <a:pt x="143522" y="541950"/>
                  <a:pt x="287044" y="550828"/>
                  <a:pt x="417250" y="462051"/>
                </a:cubicBezTo>
                <a:cubicBezTo>
                  <a:pt x="547456" y="373274"/>
                  <a:pt x="673223" y="-14384"/>
                  <a:pt x="781235" y="412"/>
                </a:cubicBezTo>
                <a:cubicBezTo>
                  <a:pt x="889247" y="15208"/>
                  <a:pt x="978023" y="380672"/>
                  <a:pt x="1065320" y="550827"/>
                </a:cubicBezTo>
                <a:cubicBezTo>
                  <a:pt x="1152617" y="720982"/>
                  <a:pt x="1194046" y="1062773"/>
                  <a:pt x="1305017" y="1021344"/>
                </a:cubicBezTo>
                <a:cubicBezTo>
                  <a:pt x="1415988" y="979915"/>
                  <a:pt x="1621654" y="385111"/>
                  <a:pt x="1731145" y="302253"/>
                </a:cubicBezTo>
                <a:cubicBezTo>
                  <a:pt x="1840636" y="219395"/>
                  <a:pt x="1873188" y="479806"/>
                  <a:pt x="1961965" y="524194"/>
                </a:cubicBezTo>
                <a:cubicBezTo>
                  <a:pt x="2050742" y="568582"/>
                  <a:pt x="2152835" y="568583"/>
                  <a:pt x="2263806" y="568583"/>
                </a:cubicBezTo>
                <a:cubicBezTo>
                  <a:pt x="2374777" y="568583"/>
                  <a:pt x="2501283" y="546388"/>
                  <a:pt x="2627790" y="52419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09A7D8E-FEA9-437E-8AA9-4DE45A2B111F}"/>
                  </a:ext>
                </a:extLst>
              </p:cNvPr>
              <p:cNvSpPr txBox="1"/>
              <p:nvPr/>
            </p:nvSpPr>
            <p:spPr>
              <a:xfrm>
                <a:off x="7110100" y="3336328"/>
                <a:ext cx="1841402" cy="874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4000" dirty="0"/>
                  <a:t> </a:t>
                </a:r>
                <a14:m>
                  <m:oMath xmlns:m="http://schemas.openxmlformats.org/officeDocument/2006/math">
                    <m:r>
                      <a:rPr lang="pt-BR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40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4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pt-BR" sz="4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pt-BR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09A7D8E-FEA9-437E-8AA9-4DE45A2B1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100" y="3336328"/>
                <a:ext cx="1841402" cy="8743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3617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O valor ótimo de cada árvore</a:t>
            </a:r>
            <a:endParaRPr lang="pt-B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/>
              <p:nvPr/>
            </p:nvSpPr>
            <p:spPr>
              <a:xfrm>
                <a:off x="1354711" y="3224522"/>
                <a:ext cx="65834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pt-BR" sz="28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pt-B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  <m:sup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sz="2800" dirty="0"/>
                  <a:t> </a:t>
                </a: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711" y="3224522"/>
                <a:ext cx="6583405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08924217-C321-493B-9350-A3F4182A6BFF}"/>
              </a:ext>
            </a:extLst>
          </p:cNvPr>
          <p:cNvSpPr/>
          <p:nvPr/>
        </p:nvSpPr>
        <p:spPr>
          <a:xfrm>
            <a:off x="877250" y="2467275"/>
            <a:ext cx="11240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Se...</a:t>
            </a:r>
            <a:endParaRPr lang="pt-BR" sz="40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D6CFCAF-C42F-4C49-B158-3383CDEAF283}"/>
              </a:ext>
            </a:extLst>
          </p:cNvPr>
          <p:cNvSpPr/>
          <p:nvPr/>
        </p:nvSpPr>
        <p:spPr>
          <a:xfrm>
            <a:off x="1926058" y="3857697"/>
            <a:ext cx="1954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Então...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474B8C0-B5B7-4E13-A424-AC762FA8CEBB}"/>
                  </a:ext>
                </a:extLst>
              </p:cNvPr>
              <p:cNvSpPr/>
              <p:nvPr/>
            </p:nvSpPr>
            <p:spPr>
              <a:xfrm>
                <a:off x="3741390" y="5662860"/>
                <a:ext cx="121841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474B8C0-B5B7-4E13-A424-AC762FA8C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390" y="5662860"/>
                <a:ext cx="121841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>
            <a:extLst>
              <a:ext uri="{FF2B5EF4-FFF2-40B4-BE49-F238E27FC236}">
                <a16:creationId xmlns:a16="http://schemas.microsoft.com/office/drawing/2014/main" id="{F7F3E7E5-A254-4226-B219-AEAD93915146}"/>
              </a:ext>
            </a:extLst>
          </p:cNvPr>
          <p:cNvSpPr/>
          <p:nvPr/>
        </p:nvSpPr>
        <p:spPr>
          <a:xfrm>
            <a:off x="3502286" y="5024871"/>
            <a:ext cx="8483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E...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/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/>
              <p:nvPr/>
            </p:nvSpPr>
            <p:spPr>
              <a:xfrm>
                <a:off x="7649774" y="4383418"/>
                <a:ext cx="2904000" cy="7339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∑</m:t>
                        </m:r>
                        <m:d>
                          <m:dPr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pt-BR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3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pt-BR" sz="3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774" y="4383418"/>
                <a:ext cx="2904000" cy="7339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9B58FC34-EBFA-4BA9-BF9B-0C459FA95DBF}"/>
                  </a:ext>
                </a:extLst>
              </p:cNvPr>
              <p:cNvSpPr/>
              <p:nvPr/>
            </p:nvSpPr>
            <p:spPr>
              <a:xfrm>
                <a:off x="2811057" y="4520501"/>
                <a:ext cx="39047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=−2∑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9B58FC34-EBFA-4BA9-BF9B-0C459FA95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057" y="4520501"/>
                <a:ext cx="390478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3786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O valor ótimo de cada árvore</a:t>
            </a:r>
            <a:endParaRPr lang="pt-B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/>
              <p:nvPr/>
            </p:nvSpPr>
            <p:spPr>
              <a:xfrm>
                <a:off x="1354711" y="3224522"/>
                <a:ext cx="65834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pt-BR" sz="28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pt-B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  <m:sup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sz="2800" dirty="0"/>
                  <a:t> </a:t>
                </a: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711" y="3224522"/>
                <a:ext cx="6583405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08924217-C321-493B-9350-A3F4182A6BFF}"/>
              </a:ext>
            </a:extLst>
          </p:cNvPr>
          <p:cNvSpPr/>
          <p:nvPr/>
        </p:nvSpPr>
        <p:spPr>
          <a:xfrm>
            <a:off x="877250" y="2467275"/>
            <a:ext cx="11240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Se...</a:t>
            </a:r>
            <a:endParaRPr lang="pt-BR" sz="40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D6CFCAF-C42F-4C49-B158-3383CDEAF283}"/>
              </a:ext>
            </a:extLst>
          </p:cNvPr>
          <p:cNvSpPr/>
          <p:nvPr/>
        </p:nvSpPr>
        <p:spPr>
          <a:xfrm>
            <a:off x="1926058" y="3857697"/>
            <a:ext cx="1954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Então...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B06EE31F-0F1B-4A0C-A647-56F4CE4B7D35}"/>
                  </a:ext>
                </a:extLst>
              </p:cNvPr>
              <p:cNvSpPr/>
              <p:nvPr/>
            </p:nvSpPr>
            <p:spPr>
              <a:xfrm>
                <a:off x="2811057" y="4520501"/>
                <a:ext cx="39047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=−2∑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B06EE31F-0F1B-4A0C-A647-56F4CE4B7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057" y="4520501"/>
                <a:ext cx="390478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474B8C0-B5B7-4E13-A424-AC762FA8CEBB}"/>
                  </a:ext>
                </a:extLst>
              </p:cNvPr>
              <p:cNvSpPr/>
              <p:nvPr/>
            </p:nvSpPr>
            <p:spPr>
              <a:xfrm>
                <a:off x="3741390" y="5662860"/>
                <a:ext cx="121841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474B8C0-B5B7-4E13-A424-AC762FA8C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390" y="5662860"/>
                <a:ext cx="121841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>
            <a:extLst>
              <a:ext uri="{FF2B5EF4-FFF2-40B4-BE49-F238E27FC236}">
                <a16:creationId xmlns:a16="http://schemas.microsoft.com/office/drawing/2014/main" id="{F7F3E7E5-A254-4226-B219-AEAD93915146}"/>
              </a:ext>
            </a:extLst>
          </p:cNvPr>
          <p:cNvSpPr/>
          <p:nvPr/>
        </p:nvSpPr>
        <p:spPr>
          <a:xfrm>
            <a:off x="3502286" y="5024871"/>
            <a:ext cx="8483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E...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/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/>
              <p:nvPr/>
            </p:nvSpPr>
            <p:spPr>
              <a:xfrm>
                <a:off x="7649774" y="4383418"/>
                <a:ext cx="2336537" cy="720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𝑑𝑢𝑜𝑠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𝑑𝑢𝑜𝑠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774" y="4383418"/>
                <a:ext cx="2336537" cy="7205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93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28E23B8-F60A-4F81-B108-DDECDA768A4C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1378B29-83AC-4CA1-88F1-A99AF8C21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618979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pic>
        <p:nvPicPr>
          <p:cNvPr id="39" name="Picture 2">
            <a:extLst>
              <a:ext uri="{FF2B5EF4-FFF2-40B4-BE49-F238E27FC236}">
                <a16:creationId xmlns:a16="http://schemas.microsoft.com/office/drawing/2014/main" id="{3D6F4548-9477-4849-B91B-978196A8DB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5970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O valor ótimo de cada árvore</a:t>
            </a:r>
            <a:endParaRPr lang="pt-B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/>
              <p:nvPr/>
            </p:nvSpPr>
            <p:spPr>
              <a:xfrm>
                <a:off x="1354711" y="3224522"/>
                <a:ext cx="65834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pt-BR" sz="28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pt-B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  <m:sup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sz="2800" dirty="0"/>
                  <a:t> </a:t>
                </a: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711" y="3224522"/>
                <a:ext cx="6583405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08924217-C321-493B-9350-A3F4182A6BFF}"/>
              </a:ext>
            </a:extLst>
          </p:cNvPr>
          <p:cNvSpPr/>
          <p:nvPr/>
        </p:nvSpPr>
        <p:spPr>
          <a:xfrm>
            <a:off x="877250" y="2467275"/>
            <a:ext cx="11240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Se...</a:t>
            </a:r>
            <a:endParaRPr lang="pt-BR" sz="40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D6CFCAF-C42F-4C49-B158-3383CDEAF283}"/>
              </a:ext>
            </a:extLst>
          </p:cNvPr>
          <p:cNvSpPr/>
          <p:nvPr/>
        </p:nvSpPr>
        <p:spPr>
          <a:xfrm>
            <a:off x="1926058" y="3857697"/>
            <a:ext cx="1954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Então...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B06EE31F-0F1B-4A0C-A647-56F4CE4B7D35}"/>
                  </a:ext>
                </a:extLst>
              </p:cNvPr>
              <p:cNvSpPr/>
              <p:nvPr/>
            </p:nvSpPr>
            <p:spPr>
              <a:xfrm>
                <a:off x="2811057" y="4520501"/>
                <a:ext cx="37060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=−∑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B06EE31F-0F1B-4A0C-A647-56F4CE4B7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057" y="4520501"/>
                <a:ext cx="370601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474B8C0-B5B7-4E13-A424-AC762FA8CEBB}"/>
                  </a:ext>
                </a:extLst>
              </p:cNvPr>
              <p:cNvSpPr/>
              <p:nvPr/>
            </p:nvSpPr>
            <p:spPr>
              <a:xfrm>
                <a:off x="3741390" y="5662860"/>
                <a:ext cx="121841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474B8C0-B5B7-4E13-A424-AC762FA8C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390" y="5662860"/>
                <a:ext cx="121841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>
            <a:extLst>
              <a:ext uri="{FF2B5EF4-FFF2-40B4-BE49-F238E27FC236}">
                <a16:creationId xmlns:a16="http://schemas.microsoft.com/office/drawing/2014/main" id="{F7F3E7E5-A254-4226-B219-AEAD93915146}"/>
              </a:ext>
            </a:extLst>
          </p:cNvPr>
          <p:cNvSpPr/>
          <p:nvPr/>
        </p:nvSpPr>
        <p:spPr>
          <a:xfrm>
            <a:off x="3502286" y="5024871"/>
            <a:ext cx="8483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E...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/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/>
              <p:nvPr/>
            </p:nvSpPr>
            <p:spPr>
              <a:xfrm>
                <a:off x="7649774" y="4383418"/>
                <a:ext cx="2336537" cy="720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𝑑𝑢𝑜𝑠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𝑑𝑢𝑜𝑠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774" y="4383418"/>
                <a:ext cx="2336537" cy="7205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E5081F8-84A1-4638-B012-404FE917EF6A}"/>
              </a:ext>
            </a:extLst>
          </p:cNvPr>
          <p:cNvGrpSpPr/>
          <p:nvPr/>
        </p:nvGrpSpPr>
        <p:grpSpPr>
          <a:xfrm>
            <a:off x="9069304" y="2474582"/>
            <a:ext cx="2531897" cy="1640162"/>
            <a:chOff x="6709809" y="4440043"/>
            <a:chExt cx="960495" cy="722195"/>
          </a:xfrm>
        </p:grpSpPr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E93A389C-3B22-4EA2-9C79-F5E152EBC03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644E4A38-50F3-4E88-957D-0702457CDFF3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f</a:t>
              </a:r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501636FC-59D5-412B-B6F2-A373DA925AF6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65A46B44-7F7E-48F8-A229-9154C0F8CA73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f</a:t>
              </a: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368C4A7D-94E3-456B-B952-84D814B0ACB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f</a:t>
              </a:r>
            </a:p>
          </p:txBody>
        </p: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A00AD39C-8A67-4669-B120-94B4FAD8CEC2}"/>
                </a:ext>
              </a:extLst>
            </p:cNvPr>
            <p:cNvCxnSpPr>
              <a:cxnSpLocks/>
              <a:stCxn id="21" idx="0"/>
              <a:endCxn id="2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2E5E54F6-70FA-4367-9C55-66BD4718C4E6}"/>
                </a:ext>
              </a:extLst>
            </p:cNvPr>
            <p:cNvCxnSpPr>
              <a:cxnSpLocks/>
              <a:stCxn id="22" idx="0"/>
              <a:endCxn id="2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C5E6587F-62D4-4012-BDDC-29255FE250FD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890D526D-3A2A-426D-8D94-68DD5C42A623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22925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O valor ótimo de cada árvore</a:t>
            </a:r>
            <a:endParaRPr lang="pt-B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/>
              <p:nvPr/>
            </p:nvSpPr>
            <p:spPr>
              <a:xfrm>
                <a:off x="1354711" y="3224522"/>
                <a:ext cx="65834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pt-BR" sz="28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pt-B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  <m:sup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sz="2800" dirty="0"/>
                  <a:t> </a:t>
                </a: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711" y="3224522"/>
                <a:ext cx="6583405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08924217-C321-493B-9350-A3F4182A6BFF}"/>
              </a:ext>
            </a:extLst>
          </p:cNvPr>
          <p:cNvSpPr/>
          <p:nvPr/>
        </p:nvSpPr>
        <p:spPr>
          <a:xfrm>
            <a:off x="877250" y="2467275"/>
            <a:ext cx="11240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Se...</a:t>
            </a:r>
            <a:endParaRPr lang="pt-BR" sz="40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D6CFCAF-C42F-4C49-B158-3383CDEAF283}"/>
              </a:ext>
            </a:extLst>
          </p:cNvPr>
          <p:cNvSpPr/>
          <p:nvPr/>
        </p:nvSpPr>
        <p:spPr>
          <a:xfrm>
            <a:off x="1926058" y="3857697"/>
            <a:ext cx="1954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Então...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B06EE31F-0F1B-4A0C-A647-56F4CE4B7D35}"/>
                  </a:ext>
                </a:extLst>
              </p:cNvPr>
              <p:cNvSpPr/>
              <p:nvPr/>
            </p:nvSpPr>
            <p:spPr>
              <a:xfrm>
                <a:off x="2811057" y="4520501"/>
                <a:ext cx="37060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=−∑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B06EE31F-0F1B-4A0C-A647-56F4CE4B7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057" y="4520501"/>
                <a:ext cx="370601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474B8C0-B5B7-4E13-A424-AC762FA8CEBB}"/>
                  </a:ext>
                </a:extLst>
              </p:cNvPr>
              <p:cNvSpPr/>
              <p:nvPr/>
            </p:nvSpPr>
            <p:spPr>
              <a:xfrm>
                <a:off x="3741390" y="5662860"/>
                <a:ext cx="121841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474B8C0-B5B7-4E13-A424-AC762FA8C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390" y="5662860"/>
                <a:ext cx="121841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>
            <a:extLst>
              <a:ext uri="{FF2B5EF4-FFF2-40B4-BE49-F238E27FC236}">
                <a16:creationId xmlns:a16="http://schemas.microsoft.com/office/drawing/2014/main" id="{F7F3E7E5-A254-4226-B219-AEAD93915146}"/>
              </a:ext>
            </a:extLst>
          </p:cNvPr>
          <p:cNvSpPr/>
          <p:nvPr/>
        </p:nvSpPr>
        <p:spPr>
          <a:xfrm>
            <a:off x="3502286" y="5024871"/>
            <a:ext cx="8483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E...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/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/>
              <p:nvPr/>
            </p:nvSpPr>
            <p:spPr>
              <a:xfrm>
                <a:off x="7649774" y="4383418"/>
                <a:ext cx="2336537" cy="720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𝑑𝑢𝑜𝑠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𝑑𝑢𝑜𝑠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774" y="4383418"/>
                <a:ext cx="2336537" cy="7205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E5081F8-84A1-4638-B012-404FE917EF6A}"/>
              </a:ext>
            </a:extLst>
          </p:cNvPr>
          <p:cNvGrpSpPr/>
          <p:nvPr/>
        </p:nvGrpSpPr>
        <p:grpSpPr>
          <a:xfrm>
            <a:off x="9069304" y="2474582"/>
            <a:ext cx="2531897" cy="1640162"/>
            <a:chOff x="6709809" y="4440043"/>
            <a:chExt cx="960495" cy="722195"/>
          </a:xfrm>
        </p:grpSpPr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E93A389C-3B22-4EA2-9C79-F5E152EBC03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644E4A38-50F3-4E88-957D-0702457CDFF3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f</a:t>
              </a:r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501636FC-59D5-412B-B6F2-A373DA925AF6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65A46B44-7F7E-48F8-A229-9154C0F8CA73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f</a:t>
              </a: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368C4A7D-94E3-456B-B952-84D814B0ACB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rgbClr val="FF0000"/>
                  </a:solidFill>
                  <a:latin typeface="Arvo" panose="02000000000000000000" pitchFamily="2" charset="0"/>
                </a:rPr>
                <a:t>f</a:t>
              </a:r>
            </a:p>
          </p:txBody>
        </p: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A00AD39C-8A67-4669-B120-94B4FAD8CEC2}"/>
                </a:ext>
              </a:extLst>
            </p:cNvPr>
            <p:cNvCxnSpPr>
              <a:cxnSpLocks/>
              <a:stCxn id="21" idx="0"/>
              <a:endCxn id="2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2E5E54F6-70FA-4367-9C55-66BD4718C4E6}"/>
                </a:ext>
              </a:extLst>
            </p:cNvPr>
            <p:cNvCxnSpPr>
              <a:cxnSpLocks/>
              <a:stCxn id="22" idx="0"/>
              <a:endCxn id="2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C5E6587F-62D4-4012-BDDC-29255FE250FD}"/>
                </a:ext>
              </a:extLst>
            </p:cNvPr>
            <p:cNvCxnSpPr>
              <a:cxnSpLocks/>
              <a:stCxn id="24" idx="0"/>
              <a:endCxn id="2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890D526D-3A2A-426D-8D94-68DD5C42A623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746E9B9F-6199-4456-BD4E-927D1A671D0F}"/>
              </a:ext>
            </a:extLst>
          </p:cNvPr>
          <p:cNvSpPr/>
          <p:nvPr/>
        </p:nvSpPr>
        <p:spPr>
          <a:xfrm>
            <a:off x="7377344" y="5415379"/>
            <a:ext cx="1402672" cy="692458"/>
          </a:xfrm>
          <a:custGeom>
            <a:avLst/>
            <a:gdLst>
              <a:gd name="connsiteX0" fmla="*/ 1402672 w 1402672"/>
              <a:gd name="connsiteY0" fmla="*/ 0 h 692458"/>
              <a:gd name="connsiteX1" fmla="*/ 932155 w 1402672"/>
              <a:gd name="connsiteY1" fmla="*/ 506027 h 692458"/>
              <a:gd name="connsiteX2" fmla="*/ 0 w 1402672"/>
              <a:gd name="connsiteY2" fmla="*/ 692458 h 69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2672" h="692458">
                <a:moveTo>
                  <a:pt x="1402672" y="0"/>
                </a:moveTo>
                <a:cubicBezTo>
                  <a:pt x="1284303" y="195308"/>
                  <a:pt x="1165934" y="390617"/>
                  <a:pt x="932155" y="506027"/>
                </a:cubicBezTo>
                <a:cubicBezTo>
                  <a:pt x="698376" y="621437"/>
                  <a:pt x="349188" y="656947"/>
                  <a:pt x="0" y="692458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24B7328-0DD0-44F5-8D3A-EFF21E119987}"/>
              </a:ext>
            </a:extLst>
          </p:cNvPr>
          <p:cNvSpPr/>
          <p:nvPr/>
        </p:nvSpPr>
        <p:spPr>
          <a:xfrm>
            <a:off x="5855024" y="5761608"/>
            <a:ext cx="15071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Arvo" panose="02000000000000000000" pitchFamily="2" charset="0"/>
              </a:rPr>
              <a:t>Predição</a:t>
            </a:r>
          </a:p>
          <a:p>
            <a:r>
              <a:rPr lang="pt-BR" sz="2400" dirty="0">
                <a:latin typeface="Arvo" panose="02000000000000000000" pitchFamily="2" charset="0"/>
              </a:rPr>
              <a:t>“output”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070277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592502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A </a:t>
            </a:r>
            <a:r>
              <a:rPr lang="pt-BR" sz="4400" dirty="0" err="1">
                <a:latin typeface="Arvo" panose="02000000000000000000" pitchFamily="2" charset="0"/>
              </a:rPr>
              <a:t>loss</a:t>
            </a:r>
            <a:r>
              <a:rPr lang="pt-BR" sz="4400" dirty="0">
                <a:latin typeface="Arvo" panose="02000000000000000000" pitchFamily="2" charset="0"/>
              </a:rPr>
              <a:t> de cada árvore</a:t>
            </a:r>
            <a:endParaRPr lang="pt-B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/>
              <p:nvPr/>
            </p:nvSpPr>
            <p:spPr>
              <a:xfrm>
                <a:off x="2406897" y="4620608"/>
                <a:ext cx="5399170" cy="95705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≈−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97" y="4620608"/>
                <a:ext cx="5399170" cy="9570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08924217-C321-493B-9350-A3F4182A6BFF}"/>
              </a:ext>
            </a:extLst>
          </p:cNvPr>
          <p:cNvSpPr/>
          <p:nvPr/>
        </p:nvSpPr>
        <p:spPr>
          <a:xfrm>
            <a:off x="877250" y="2467275"/>
            <a:ext cx="11240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Se...</a:t>
            </a:r>
            <a:endParaRPr lang="pt-BR" sz="40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D6CFCAF-C42F-4C49-B158-3383CDEAF283}"/>
              </a:ext>
            </a:extLst>
          </p:cNvPr>
          <p:cNvSpPr/>
          <p:nvPr/>
        </p:nvSpPr>
        <p:spPr>
          <a:xfrm>
            <a:off x="1926058" y="3857697"/>
            <a:ext cx="1954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Então...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/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/>
              <p:nvPr/>
            </p:nvSpPr>
            <p:spPr>
              <a:xfrm>
                <a:off x="1439263" y="3057680"/>
                <a:ext cx="2336537" cy="720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𝑑𝑢𝑜𝑠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𝑑𝑢𝑜𝑠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263" y="3057680"/>
                <a:ext cx="2336537" cy="7205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8808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592502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A </a:t>
            </a:r>
            <a:r>
              <a:rPr lang="pt-BR" sz="4400" dirty="0" err="1">
                <a:latin typeface="Arvo" panose="02000000000000000000" pitchFamily="2" charset="0"/>
              </a:rPr>
              <a:t>loss</a:t>
            </a:r>
            <a:r>
              <a:rPr lang="pt-BR" sz="4400" dirty="0">
                <a:latin typeface="Arvo" panose="02000000000000000000" pitchFamily="2" charset="0"/>
              </a:rPr>
              <a:t> de cada árvore</a:t>
            </a:r>
            <a:endParaRPr lang="pt-B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/>
              <p:nvPr/>
            </p:nvSpPr>
            <p:spPr>
              <a:xfrm>
                <a:off x="2406897" y="4620608"/>
                <a:ext cx="5399170" cy="95705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≈−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97" y="4620608"/>
                <a:ext cx="5399170" cy="9570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08924217-C321-493B-9350-A3F4182A6BFF}"/>
              </a:ext>
            </a:extLst>
          </p:cNvPr>
          <p:cNvSpPr/>
          <p:nvPr/>
        </p:nvSpPr>
        <p:spPr>
          <a:xfrm>
            <a:off x="877250" y="2467275"/>
            <a:ext cx="11240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Se...</a:t>
            </a:r>
            <a:endParaRPr lang="pt-BR" sz="40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D6CFCAF-C42F-4C49-B158-3383CDEAF283}"/>
              </a:ext>
            </a:extLst>
          </p:cNvPr>
          <p:cNvSpPr/>
          <p:nvPr/>
        </p:nvSpPr>
        <p:spPr>
          <a:xfrm>
            <a:off x="1926058" y="3857697"/>
            <a:ext cx="1954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Então...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/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/>
              <p:nvPr/>
            </p:nvSpPr>
            <p:spPr>
              <a:xfrm>
                <a:off x="1439263" y="3057680"/>
                <a:ext cx="2336537" cy="720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𝑑𝑢𝑜𝑠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𝑑𝑢𝑜𝑠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263" y="3057680"/>
                <a:ext cx="2336537" cy="7205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CEAB09E-398E-4078-8637-86CD3917D17B}"/>
              </a:ext>
            </a:extLst>
          </p:cNvPr>
          <p:cNvCxnSpPr>
            <a:cxnSpLocks/>
          </p:cNvCxnSpPr>
          <p:nvPr/>
        </p:nvCxnSpPr>
        <p:spPr>
          <a:xfrm>
            <a:off x="4962617" y="4767309"/>
            <a:ext cx="639193" cy="914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79F781DB-F68D-47C2-B128-50550298DFE3}"/>
              </a:ext>
            </a:extLst>
          </p:cNvPr>
          <p:cNvCxnSpPr>
            <a:cxnSpLocks/>
          </p:cNvCxnSpPr>
          <p:nvPr/>
        </p:nvCxnSpPr>
        <p:spPr>
          <a:xfrm flipH="1">
            <a:off x="5060272" y="4620608"/>
            <a:ext cx="461639" cy="10611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5D00DC5-9F30-4307-8924-594C73967B55}"/>
              </a:ext>
            </a:extLst>
          </p:cNvPr>
          <p:cNvGrpSpPr/>
          <p:nvPr/>
        </p:nvGrpSpPr>
        <p:grpSpPr>
          <a:xfrm>
            <a:off x="6917661" y="1790127"/>
            <a:ext cx="2336537" cy="1796452"/>
            <a:chOff x="6917661" y="1790127"/>
            <a:chExt cx="2877781" cy="2539010"/>
          </a:xfrm>
        </p:grpSpPr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A98160D9-1B52-4A9E-801A-7112C3EAC6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7113" y="1790127"/>
              <a:ext cx="0" cy="25390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06C9B84F-AF28-4C16-8C8A-225898036A49}"/>
                </a:ext>
              </a:extLst>
            </p:cNvPr>
            <p:cNvCxnSpPr>
              <a:cxnSpLocks/>
            </p:cNvCxnSpPr>
            <p:nvPr/>
          </p:nvCxnSpPr>
          <p:spPr>
            <a:xfrm>
              <a:off x="7557113" y="4302503"/>
              <a:ext cx="219278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77362B14-A791-4959-A338-C05AF9621ABB}"/>
                </a:ext>
              </a:extLst>
            </p:cNvPr>
            <p:cNvSpPr/>
            <p:nvPr/>
          </p:nvSpPr>
          <p:spPr>
            <a:xfrm>
              <a:off x="6917661" y="2834795"/>
              <a:ext cx="33054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dirty="0">
                  <a:latin typeface="Arvo" panose="02000000000000000000" pitchFamily="2" charset="0"/>
                </a:rPr>
                <a:t>L</a:t>
              </a:r>
              <a:endParaRPr lang="pt-BR" dirty="0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7A52EE62-5FEB-455A-81CE-A89BE2245F87}"/>
                </a:ext>
              </a:extLst>
            </p:cNvPr>
            <p:cNvSpPr/>
            <p:nvPr/>
          </p:nvSpPr>
          <p:spPr>
            <a:xfrm>
              <a:off x="7751296" y="1984753"/>
              <a:ext cx="2044146" cy="2114116"/>
            </a:xfrm>
            <a:custGeom>
              <a:avLst/>
              <a:gdLst>
                <a:gd name="connsiteX0" fmla="*/ 11159 w 2044146"/>
                <a:gd name="connsiteY0" fmla="*/ 0 h 2114116"/>
                <a:gd name="connsiteX1" fmla="*/ 28915 w 2044146"/>
                <a:gd name="connsiteY1" fmla="*/ 878890 h 2114116"/>
                <a:gd name="connsiteX2" fmla="*/ 259734 w 2044146"/>
                <a:gd name="connsiteY2" fmla="*/ 1127464 h 2114116"/>
                <a:gd name="connsiteX3" fmla="*/ 446165 w 2044146"/>
                <a:gd name="connsiteY3" fmla="*/ 1819923 h 2114116"/>
                <a:gd name="connsiteX4" fmla="*/ 898926 w 2044146"/>
                <a:gd name="connsiteY4" fmla="*/ 2112886 h 2114116"/>
                <a:gd name="connsiteX5" fmla="*/ 1325054 w 2044146"/>
                <a:gd name="connsiteY5" fmla="*/ 1917577 h 2114116"/>
                <a:gd name="connsiteX6" fmla="*/ 1644651 w 2044146"/>
                <a:gd name="connsiteY6" fmla="*/ 1740024 h 2114116"/>
                <a:gd name="connsiteX7" fmla="*/ 1733427 w 2044146"/>
                <a:gd name="connsiteY7" fmla="*/ 1145220 h 2114116"/>
                <a:gd name="connsiteX8" fmla="*/ 1990880 w 2044146"/>
                <a:gd name="connsiteY8" fmla="*/ 301841 h 2114116"/>
                <a:gd name="connsiteX9" fmla="*/ 2044146 w 2044146"/>
                <a:gd name="connsiteY9" fmla="*/ 26633 h 211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44146" h="2114116">
                  <a:moveTo>
                    <a:pt x="11159" y="0"/>
                  </a:moveTo>
                  <a:cubicBezTo>
                    <a:pt x="-678" y="345489"/>
                    <a:pt x="-12514" y="690979"/>
                    <a:pt x="28915" y="878890"/>
                  </a:cubicBezTo>
                  <a:cubicBezTo>
                    <a:pt x="70344" y="1066801"/>
                    <a:pt x="190192" y="970625"/>
                    <a:pt x="259734" y="1127464"/>
                  </a:cubicBezTo>
                  <a:cubicBezTo>
                    <a:pt x="329276" y="1284303"/>
                    <a:pt x="339633" y="1655686"/>
                    <a:pt x="446165" y="1819923"/>
                  </a:cubicBezTo>
                  <a:cubicBezTo>
                    <a:pt x="552697" y="1984160"/>
                    <a:pt x="752445" y="2096610"/>
                    <a:pt x="898926" y="2112886"/>
                  </a:cubicBezTo>
                  <a:cubicBezTo>
                    <a:pt x="1045407" y="2129162"/>
                    <a:pt x="1200767" y="1979721"/>
                    <a:pt x="1325054" y="1917577"/>
                  </a:cubicBezTo>
                  <a:cubicBezTo>
                    <a:pt x="1449341" y="1855433"/>
                    <a:pt x="1576589" y="1868750"/>
                    <a:pt x="1644651" y="1740024"/>
                  </a:cubicBezTo>
                  <a:cubicBezTo>
                    <a:pt x="1712713" y="1611298"/>
                    <a:pt x="1675722" y="1384917"/>
                    <a:pt x="1733427" y="1145220"/>
                  </a:cubicBezTo>
                  <a:cubicBezTo>
                    <a:pt x="1791132" y="905523"/>
                    <a:pt x="1939094" y="488272"/>
                    <a:pt x="1990880" y="301841"/>
                  </a:cubicBezTo>
                  <a:cubicBezTo>
                    <a:pt x="2042667" y="115410"/>
                    <a:pt x="2043406" y="71021"/>
                    <a:pt x="2044146" y="2663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A45986D1-09E9-425C-BE3B-12AFD87D34EF}"/>
              </a:ext>
            </a:extLst>
          </p:cNvPr>
          <p:cNvGrpSpPr/>
          <p:nvPr/>
        </p:nvGrpSpPr>
        <p:grpSpPr>
          <a:xfrm>
            <a:off x="8424354" y="3860055"/>
            <a:ext cx="2323022" cy="1796452"/>
            <a:chOff x="6917661" y="1790127"/>
            <a:chExt cx="2861135" cy="2539010"/>
          </a:xfrm>
        </p:grpSpPr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87664A72-F5D1-4C97-A6C6-20DB60BE46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7113" y="1790127"/>
              <a:ext cx="0" cy="25390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01514159-FC35-4BAA-ABC8-5E7478895DEE}"/>
                </a:ext>
              </a:extLst>
            </p:cNvPr>
            <p:cNvCxnSpPr>
              <a:cxnSpLocks/>
            </p:cNvCxnSpPr>
            <p:nvPr/>
          </p:nvCxnSpPr>
          <p:spPr>
            <a:xfrm>
              <a:off x="7557113" y="4302503"/>
              <a:ext cx="219278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423CB756-4FA2-4708-8E26-6268E66DAFD9}"/>
                </a:ext>
              </a:extLst>
            </p:cNvPr>
            <p:cNvSpPr/>
            <p:nvPr/>
          </p:nvSpPr>
          <p:spPr>
            <a:xfrm>
              <a:off x="6917661" y="2834795"/>
              <a:ext cx="33054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dirty="0">
                  <a:latin typeface="Arvo" panose="02000000000000000000" pitchFamily="2" charset="0"/>
                </a:rPr>
                <a:t>L</a:t>
              </a:r>
              <a:endParaRPr lang="pt-BR" dirty="0"/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02DFDC42-8891-45B3-99B3-3B33658960E2}"/>
                </a:ext>
              </a:extLst>
            </p:cNvPr>
            <p:cNvSpPr/>
            <p:nvPr/>
          </p:nvSpPr>
          <p:spPr>
            <a:xfrm flipV="1">
              <a:off x="7734651" y="1920222"/>
              <a:ext cx="2044145" cy="2163108"/>
            </a:xfrm>
            <a:custGeom>
              <a:avLst/>
              <a:gdLst>
                <a:gd name="connsiteX0" fmla="*/ 11159 w 2044146"/>
                <a:gd name="connsiteY0" fmla="*/ 0 h 2114116"/>
                <a:gd name="connsiteX1" fmla="*/ 28915 w 2044146"/>
                <a:gd name="connsiteY1" fmla="*/ 878890 h 2114116"/>
                <a:gd name="connsiteX2" fmla="*/ 259734 w 2044146"/>
                <a:gd name="connsiteY2" fmla="*/ 1127464 h 2114116"/>
                <a:gd name="connsiteX3" fmla="*/ 446165 w 2044146"/>
                <a:gd name="connsiteY3" fmla="*/ 1819923 h 2114116"/>
                <a:gd name="connsiteX4" fmla="*/ 898926 w 2044146"/>
                <a:gd name="connsiteY4" fmla="*/ 2112886 h 2114116"/>
                <a:gd name="connsiteX5" fmla="*/ 1325054 w 2044146"/>
                <a:gd name="connsiteY5" fmla="*/ 1917577 h 2114116"/>
                <a:gd name="connsiteX6" fmla="*/ 1644651 w 2044146"/>
                <a:gd name="connsiteY6" fmla="*/ 1740024 h 2114116"/>
                <a:gd name="connsiteX7" fmla="*/ 1733427 w 2044146"/>
                <a:gd name="connsiteY7" fmla="*/ 1145220 h 2114116"/>
                <a:gd name="connsiteX8" fmla="*/ 1990880 w 2044146"/>
                <a:gd name="connsiteY8" fmla="*/ 301841 h 2114116"/>
                <a:gd name="connsiteX9" fmla="*/ 2044146 w 2044146"/>
                <a:gd name="connsiteY9" fmla="*/ 26633 h 211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44146" h="2114116">
                  <a:moveTo>
                    <a:pt x="11159" y="0"/>
                  </a:moveTo>
                  <a:cubicBezTo>
                    <a:pt x="-678" y="345489"/>
                    <a:pt x="-12514" y="690979"/>
                    <a:pt x="28915" y="878890"/>
                  </a:cubicBezTo>
                  <a:cubicBezTo>
                    <a:pt x="70344" y="1066801"/>
                    <a:pt x="190192" y="970625"/>
                    <a:pt x="259734" y="1127464"/>
                  </a:cubicBezTo>
                  <a:cubicBezTo>
                    <a:pt x="329276" y="1284303"/>
                    <a:pt x="339633" y="1655686"/>
                    <a:pt x="446165" y="1819923"/>
                  </a:cubicBezTo>
                  <a:cubicBezTo>
                    <a:pt x="552697" y="1984160"/>
                    <a:pt x="752445" y="2096610"/>
                    <a:pt x="898926" y="2112886"/>
                  </a:cubicBezTo>
                  <a:cubicBezTo>
                    <a:pt x="1045407" y="2129162"/>
                    <a:pt x="1200767" y="1979721"/>
                    <a:pt x="1325054" y="1917577"/>
                  </a:cubicBezTo>
                  <a:cubicBezTo>
                    <a:pt x="1449341" y="1855433"/>
                    <a:pt x="1576589" y="1868750"/>
                    <a:pt x="1644651" y="1740024"/>
                  </a:cubicBezTo>
                  <a:cubicBezTo>
                    <a:pt x="1712713" y="1611298"/>
                    <a:pt x="1675722" y="1384917"/>
                    <a:pt x="1733427" y="1145220"/>
                  </a:cubicBezTo>
                  <a:cubicBezTo>
                    <a:pt x="1791132" y="905523"/>
                    <a:pt x="1939094" y="488272"/>
                    <a:pt x="1990880" y="301841"/>
                  </a:cubicBezTo>
                  <a:cubicBezTo>
                    <a:pt x="2042667" y="115410"/>
                    <a:pt x="2043406" y="71021"/>
                    <a:pt x="2044146" y="2663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026063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C86E1760-CCA8-4838-8168-228D1EAE5B1B}"/>
              </a:ext>
            </a:extLst>
          </p:cNvPr>
          <p:cNvSpPr/>
          <p:nvPr/>
        </p:nvSpPr>
        <p:spPr>
          <a:xfrm>
            <a:off x="3926441" y="996725"/>
            <a:ext cx="592502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A </a:t>
            </a:r>
            <a:r>
              <a:rPr lang="pt-BR" sz="4400" dirty="0" err="1">
                <a:latin typeface="Arvo" panose="02000000000000000000" pitchFamily="2" charset="0"/>
              </a:rPr>
              <a:t>loss</a:t>
            </a:r>
            <a:r>
              <a:rPr lang="pt-BR" sz="4400" dirty="0">
                <a:latin typeface="Arvo" panose="02000000000000000000" pitchFamily="2" charset="0"/>
              </a:rPr>
              <a:t> de cada árvore</a:t>
            </a:r>
            <a:endParaRPr lang="pt-B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/>
              <p:nvPr/>
            </p:nvSpPr>
            <p:spPr>
              <a:xfrm>
                <a:off x="2406897" y="4620608"/>
                <a:ext cx="5150191" cy="95705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  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6C4BAFE-4AA1-4F2E-8357-8EBFE216A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97" y="4620608"/>
                <a:ext cx="5150191" cy="9570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08924217-C321-493B-9350-A3F4182A6BFF}"/>
              </a:ext>
            </a:extLst>
          </p:cNvPr>
          <p:cNvSpPr/>
          <p:nvPr/>
        </p:nvSpPr>
        <p:spPr>
          <a:xfrm>
            <a:off x="877250" y="2467275"/>
            <a:ext cx="11240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Se...</a:t>
            </a:r>
            <a:endParaRPr lang="pt-BR" sz="40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D6CFCAF-C42F-4C49-B158-3383CDEAF283}"/>
              </a:ext>
            </a:extLst>
          </p:cNvPr>
          <p:cNvSpPr/>
          <p:nvPr/>
        </p:nvSpPr>
        <p:spPr>
          <a:xfrm>
            <a:off x="1926058" y="3857697"/>
            <a:ext cx="19549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Então...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/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452531-7A81-4FF4-9D35-EB579D49F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433" y="5836336"/>
                <a:ext cx="1472263" cy="6994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/>
              <p:nvPr/>
            </p:nvSpPr>
            <p:spPr>
              <a:xfrm>
                <a:off x="1439263" y="3057680"/>
                <a:ext cx="2336537" cy="720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𝑑𝑢𝑜𝑠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𝑑𝑢𝑜𝑠</m:t>
                        </m:r>
                      </m:den>
                    </m:f>
                  </m:oMath>
                </a14:m>
                <a:endParaRPr lang="pt-B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A0B262-B4FC-48CF-A94B-BE77DB19B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263" y="3057680"/>
                <a:ext cx="2336537" cy="7205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D94ADAC5-C604-4855-8672-C729E8CC08EB}"/>
              </a:ext>
            </a:extLst>
          </p:cNvPr>
          <p:cNvSpPr/>
          <p:nvPr/>
        </p:nvSpPr>
        <p:spPr>
          <a:xfrm>
            <a:off x="6187736" y="3213717"/>
            <a:ext cx="1837678" cy="1225118"/>
          </a:xfrm>
          <a:custGeom>
            <a:avLst/>
            <a:gdLst>
              <a:gd name="connsiteX0" fmla="*/ 0 w 1837678"/>
              <a:gd name="connsiteY0" fmla="*/ 1225118 h 1225118"/>
              <a:gd name="connsiteX1" fmla="*/ 381740 w 1837678"/>
              <a:gd name="connsiteY1" fmla="*/ 577048 h 1225118"/>
              <a:gd name="connsiteX2" fmla="*/ 1837678 w 1837678"/>
              <a:gd name="connsiteY2" fmla="*/ 0 h 122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7678" h="1225118">
                <a:moveTo>
                  <a:pt x="0" y="1225118"/>
                </a:moveTo>
                <a:cubicBezTo>
                  <a:pt x="37730" y="1003176"/>
                  <a:pt x="75460" y="781234"/>
                  <a:pt x="381740" y="577048"/>
                </a:cubicBezTo>
                <a:cubicBezTo>
                  <a:pt x="688020" y="372862"/>
                  <a:pt x="1262849" y="186431"/>
                  <a:pt x="1837678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CA05419-AA7C-4219-B182-FC1E72C63702}"/>
              </a:ext>
            </a:extLst>
          </p:cNvPr>
          <p:cNvSpPr/>
          <p:nvPr/>
        </p:nvSpPr>
        <p:spPr>
          <a:xfrm>
            <a:off x="7880431" y="2239279"/>
            <a:ext cx="329128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latin typeface="Arvo" panose="02000000000000000000" pitchFamily="2" charset="0"/>
              </a:rPr>
              <a:t>Similaridade</a:t>
            </a:r>
            <a:endParaRPr lang="pt-BR" sz="2800" dirty="0"/>
          </a:p>
          <a:p>
            <a:r>
              <a:rPr lang="pt-BR" sz="2800" dirty="0">
                <a:latin typeface="Arvo" panose="02000000000000000000" pitchFamily="2" charset="0"/>
              </a:rPr>
              <a:t>“</a:t>
            </a:r>
            <a:r>
              <a:rPr lang="pt-BR" sz="2800" dirty="0" err="1">
                <a:latin typeface="Arvo" panose="02000000000000000000" pitchFamily="2" charset="0"/>
              </a:rPr>
              <a:t>similarity</a:t>
            </a:r>
            <a:r>
              <a:rPr lang="pt-BR" sz="2800" dirty="0">
                <a:latin typeface="Arvo" panose="02000000000000000000" pitchFamily="2" charset="0"/>
              </a:rPr>
              <a:t> score”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5683990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4" name="Retângulo 3">
            <a:extLst>
              <a:ext uri="{FF2B5EF4-FFF2-40B4-BE49-F238E27FC236}">
                <a16:creationId xmlns:a16="http://schemas.microsoft.com/office/drawing/2014/main" id="{43FD39D5-8425-434A-BF81-15D4BD5F3F82}"/>
              </a:ext>
            </a:extLst>
          </p:cNvPr>
          <p:cNvSpPr/>
          <p:nvPr/>
        </p:nvSpPr>
        <p:spPr>
          <a:xfrm>
            <a:off x="4750679" y="790460"/>
            <a:ext cx="43090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Um Parênteses</a:t>
            </a:r>
            <a:endParaRPr lang="pt-B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40010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400103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79528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569502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569502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D4AF58D6-58CF-4EE7-B631-175624D9F460}"/>
              </a:ext>
            </a:extLst>
          </p:cNvPr>
          <p:cNvSpPr/>
          <p:nvPr/>
        </p:nvSpPr>
        <p:spPr>
          <a:xfrm>
            <a:off x="4750679" y="790460"/>
            <a:ext cx="43090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Um Parênteses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2767591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569502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569502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D4AF58D6-58CF-4EE7-B631-175624D9F460}"/>
              </a:ext>
            </a:extLst>
          </p:cNvPr>
          <p:cNvSpPr/>
          <p:nvPr/>
        </p:nvSpPr>
        <p:spPr>
          <a:xfrm>
            <a:off x="4750679" y="790460"/>
            <a:ext cx="43090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Um Parênteses</a:t>
            </a:r>
            <a:endParaRPr lang="pt-BR" sz="4400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5025F1E-E651-4128-A229-C3DFE64A84B9}"/>
              </a:ext>
            </a:extLst>
          </p:cNvPr>
          <p:cNvCxnSpPr>
            <a:cxnSpLocks/>
          </p:cNvCxnSpPr>
          <p:nvPr/>
        </p:nvCxnSpPr>
        <p:spPr>
          <a:xfrm>
            <a:off x="5717219" y="3429000"/>
            <a:ext cx="514905" cy="4308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19452B53-414A-4CE0-84C4-0E8B17804DC8}"/>
              </a:ext>
            </a:extLst>
          </p:cNvPr>
          <p:cNvCxnSpPr>
            <a:cxnSpLocks/>
          </p:cNvCxnSpPr>
          <p:nvPr/>
        </p:nvCxnSpPr>
        <p:spPr>
          <a:xfrm flipH="1">
            <a:off x="5717219" y="3429000"/>
            <a:ext cx="514905" cy="4308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5803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48575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485754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D4AF58D6-58CF-4EE7-B631-175624D9F460}"/>
              </a:ext>
            </a:extLst>
          </p:cNvPr>
          <p:cNvSpPr/>
          <p:nvPr/>
        </p:nvSpPr>
        <p:spPr>
          <a:xfrm>
            <a:off x="4750679" y="790460"/>
            <a:ext cx="43090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Um Parênteses</a:t>
            </a:r>
            <a:endParaRPr lang="pt-BR" sz="4400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05ACA086-FC41-4D1B-A467-EBB034BA1CD2}"/>
              </a:ext>
            </a:extLst>
          </p:cNvPr>
          <p:cNvGrpSpPr/>
          <p:nvPr/>
        </p:nvGrpSpPr>
        <p:grpSpPr>
          <a:xfrm>
            <a:off x="8326563" y="2627409"/>
            <a:ext cx="960495" cy="722195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14BAB426-4990-44F2-90E8-B710C30ADB8E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38D11A24-35DA-4166-941B-3CD52AEA8594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43D9EDAF-31E8-4956-B4B1-9A4B9671B3FF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659465E2-158E-493E-A699-2455BFD0DBA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62CBF158-8616-4DDC-89B7-9A908671237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11A8F7D-8E71-4D91-B931-88960066CDFB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A5540191-CC79-40F8-99EF-CFB5EB640CCD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E3373F13-39A9-478C-B531-6902ACCF133F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20162561-4BDD-40DC-AB9D-42DA191B891F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B692A5DD-F30A-4415-881F-8F0F07148446}"/>
                  </a:ext>
                </a:extLst>
              </p:cNvPr>
              <p:cNvSpPr/>
              <p:nvPr/>
            </p:nvSpPr>
            <p:spPr>
              <a:xfrm>
                <a:off x="7480432" y="2783654"/>
                <a:ext cx="81387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pt-BR" sz="3200" dirty="0"/>
                  <a:t> = </a:t>
                </a: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B692A5DD-F30A-4415-881F-8F0F07148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432" y="2783654"/>
                <a:ext cx="813877" cy="584775"/>
              </a:xfrm>
              <a:prstGeom prst="rect">
                <a:avLst/>
              </a:prstGeom>
              <a:blipFill>
                <a:blip r:embed="rId4"/>
                <a:stretch>
                  <a:fillRect t="-12500" r="-18657" b="-34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7785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44712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447128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D4AF58D6-58CF-4EE7-B631-175624D9F460}"/>
              </a:ext>
            </a:extLst>
          </p:cNvPr>
          <p:cNvSpPr/>
          <p:nvPr/>
        </p:nvSpPr>
        <p:spPr>
          <a:xfrm>
            <a:off x="4750679" y="790460"/>
            <a:ext cx="43090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Um Parênteses</a:t>
            </a:r>
            <a:endParaRPr lang="pt-BR" sz="4400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05ACA086-FC41-4D1B-A467-EBB034BA1CD2}"/>
              </a:ext>
            </a:extLst>
          </p:cNvPr>
          <p:cNvGrpSpPr/>
          <p:nvPr/>
        </p:nvGrpSpPr>
        <p:grpSpPr>
          <a:xfrm>
            <a:off x="8326563" y="2627409"/>
            <a:ext cx="960495" cy="722195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14BAB426-4990-44F2-90E8-B710C30ADB8E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38D11A24-35DA-4166-941B-3CD52AEA8594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43D9EDAF-31E8-4956-B4B1-9A4B9671B3FF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659465E2-158E-493E-A699-2455BFD0DBA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62CBF158-8616-4DDC-89B7-9A908671237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11A8F7D-8E71-4D91-B931-88960066CDFB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A5540191-CC79-40F8-99EF-CFB5EB640CCD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E3373F13-39A9-478C-B531-6902ACCF133F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20162561-4BDD-40DC-AB9D-42DA191B891F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B692A5DD-F30A-4415-881F-8F0F07148446}"/>
                  </a:ext>
                </a:extLst>
              </p:cNvPr>
              <p:cNvSpPr/>
              <p:nvPr/>
            </p:nvSpPr>
            <p:spPr>
              <a:xfrm>
                <a:off x="7480432" y="2783654"/>
                <a:ext cx="81387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pt-BR" sz="3200" dirty="0"/>
                  <a:t> = </a:t>
                </a: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B692A5DD-F30A-4415-881F-8F0F07148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432" y="2783654"/>
                <a:ext cx="813877" cy="584775"/>
              </a:xfrm>
              <a:prstGeom prst="rect">
                <a:avLst/>
              </a:prstGeom>
              <a:blipFill>
                <a:blip r:embed="rId4"/>
                <a:stretch>
                  <a:fillRect t="-12500" r="-18657" b="-34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05A9E6FA-0D6A-4F27-B248-E36973FC9F49}"/>
              </a:ext>
            </a:extLst>
          </p:cNvPr>
          <p:cNvSpPr/>
          <p:nvPr/>
        </p:nvSpPr>
        <p:spPr>
          <a:xfrm>
            <a:off x="5427427" y="3683488"/>
            <a:ext cx="292567" cy="17639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4D240A64-DF29-4D7F-9DF8-41510BF598D1}"/>
              </a:ext>
            </a:extLst>
          </p:cNvPr>
          <p:cNvSpPr/>
          <p:nvPr/>
        </p:nvSpPr>
        <p:spPr>
          <a:xfrm>
            <a:off x="5281143" y="3414466"/>
            <a:ext cx="292567" cy="17639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42B2085B-1BC2-4E74-8319-A5D3700C6778}"/>
              </a:ext>
            </a:extLst>
          </p:cNvPr>
          <p:cNvSpPr/>
          <p:nvPr/>
        </p:nvSpPr>
        <p:spPr>
          <a:xfrm>
            <a:off x="5717217" y="3372578"/>
            <a:ext cx="292567" cy="17639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753163EF-710A-4AAE-86A6-0F586542FAFC}"/>
                  </a:ext>
                </a:extLst>
              </p:cNvPr>
              <p:cNvSpPr/>
              <p:nvPr/>
            </p:nvSpPr>
            <p:spPr>
              <a:xfrm>
                <a:off x="5415318" y="3103556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753163EF-710A-4AAE-86A6-0F586542F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18" y="3103556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E4E921C-60B5-40F4-A99E-6904DCB144BD}"/>
                  </a:ext>
                </a:extLst>
              </p:cNvPr>
              <p:cNvSpPr/>
              <p:nvPr/>
            </p:nvSpPr>
            <p:spPr>
              <a:xfrm>
                <a:off x="5943228" y="3124623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E4E921C-60B5-40F4-A99E-6904DCB144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228" y="3124623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48B691A2-308F-4B43-B6EE-E3979B2C8315}"/>
                  </a:ext>
                </a:extLst>
              </p:cNvPr>
              <p:cNvSpPr/>
              <p:nvPr/>
            </p:nvSpPr>
            <p:spPr>
              <a:xfrm>
                <a:off x="5598221" y="3448667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48B691A2-308F-4B43-B6EE-E3979B2C83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221" y="3448667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5745E48F-8B2D-423D-9B49-BA02589734AD}"/>
              </a:ext>
            </a:extLst>
          </p:cNvPr>
          <p:cNvSpPr/>
          <p:nvPr/>
        </p:nvSpPr>
        <p:spPr>
          <a:xfrm>
            <a:off x="5131293" y="2947386"/>
            <a:ext cx="1293102" cy="1242874"/>
          </a:xfrm>
          <a:custGeom>
            <a:avLst/>
            <a:gdLst>
              <a:gd name="connsiteX0" fmla="*/ 53266 w 1293102"/>
              <a:gd name="connsiteY0" fmla="*/ 621437 h 1242874"/>
              <a:gd name="connsiteX1" fmla="*/ 62144 w 1293102"/>
              <a:gd name="connsiteY1" fmla="*/ 727969 h 1242874"/>
              <a:gd name="connsiteX2" fmla="*/ 71022 w 1293102"/>
              <a:gd name="connsiteY2" fmla="*/ 763480 h 1242874"/>
              <a:gd name="connsiteX3" fmla="*/ 106532 w 1293102"/>
              <a:gd name="connsiteY3" fmla="*/ 887767 h 1242874"/>
              <a:gd name="connsiteX4" fmla="*/ 133165 w 1293102"/>
              <a:gd name="connsiteY4" fmla="*/ 1020932 h 1242874"/>
              <a:gd name="connsiteX5" fmla="*/ 142043 w 1293102"/>
              <a:gd name="connsiteY5" fmla="*/ 1074198 h 1242874"/>
              <a:gd name="connsiteX6" fmla="*/ 195309 w 1293102"/>
              <a:gd name="connsiteY6" fmla="*/ 1225119 h 1242874"/>
              <a:gd name="connsiteX7" fmla="*/ 221942 w 1293102"/>
              <a:gd name="connsiteY7" fmla="*/ 1242874 h 1242874"/>
              <a:gd name="connsiteX8" fmla="*/ 452761 w 1293102"/>
              <a:gd name="connsiteY8" fmla="*/ 1233997 h 1242874"/>
              <a:gd name="connsiteX9" fmla="*/ 514905 w 1293102"/>
              <a:gd name="connsiteY9" fmla="*/ 1198486 h 1242874"/>
              <a:gd name="connsiteX10" fmla="*/ 559293 w 1293102"/>
              <a:gd name="connsiteY10" fmla="*/ 1189608 h 1242874"/>
              <a:gd name="connsiteX11" fmla="*/ 585926 w 1293102"/>
              <a:gd name="connsiteY11" fmla="*/ 1171853 h 1242874"/>
              <a:gd name="connsiteX12" fmla="*/ 674703 w 1293102"/>
              <a:gd name="connsiteY12" fmla="*/ 1145220 h 1242874"/>
              <a:gd name="connsiteX13" fmla="*/ 710214 w 1293102"/>
              <a:gd name="connsiteY13" fmla="*/ 1118587 h 1242874"/>
              <a:gd name="connsiteX14" fmla="*/ 727969 w 1293102"/>
              <a:gd name="connsiteY14" fmla="*/ 1100831 h 1242874"/>
              <a:gd name="connsiteX15" fmla="*/ 807868 w 1293102"/>
              <a:gd name="connsiteY15" fmla="*/ 1047565 h 1242874"/>
              <a:gd name="connsiteX16" fmla="*/ 861134 w 1293102"/>
              <a:gd name="connsiteY16" fmla="*/ 994299 h 1242874"/>
              <a:gd name="connsiteX17" fmla="*/ 887767 w 1293102"/>
              <a:gd name="connsiteY17" fmla="*/ 967666 h 1242874"/>
              <a:gd name="connsiteX18" fmla="*/ 949911 w 1293102"/>
              <a:gd name="connsiteY18" fmla="*/ 923278 h 1242874"/>
              <a:gd name="connsiteX19" fmla="*/ 976544 w 1293102"/>
              <a:gd name="connsiteY19" fmla="*/ 887767 h 1242874"/>
              <a:gd name="connsiteX20" fmla="*/ 994299 w 1293102"/>
              <a:gd name="connsiteY20" fmla="*/ 861134 h 1242874"/>
              <a:gd name="connsiteX21" fmla="*/ 1020932 w 1293102"/>
              <a:gd name="connsiteY21" fmla="*/ 843379 h 1242874"/>
              <a:gd name="connsiteX22" fmla="*/ 1038688 w 1293102"/>
              <a:gd name="connsiteY22" fmla="*/ 816746 h 1242874"/>
              <a:gd name="connsiteX23" fmla="*/ 1065321 w 1293102"/>
              <a:gd name="connsiteY23" fmla="*/ 790113 h 1242874"/>
              <a:gd name="connsiteX24" fmla="*/ 1074198 w 1293102"/>
              <a:gd name="connsiteY24" fmla="*/ 745725 h 1242874"/>
              <a:gd name="connsiteX25" fmla="*/ 1100831 w 1293102"/>
              <a:gd name="connsiteY25" fmla="*/ 710214 h 1242874"/>
              <a:gd name="connsiteX26" fmla="*/ 1118587 w 1293102"/>
              <a:gd name="connsiteY26" fmla="*/ 683581 h 1242874"/>
              <a:gd name="connsiteX27" fmla="*/ 1136342 w 1293102"/>
              <a:gd name="connsiteY27" fmla="*/ 648070 h 1242874"/>
              <a:gd name="connsiteX28" fmla="*/ 1154097 w 1293102"/>
              <a:gd name="connsiteY28" fmla="*/ 621437 h 1242874"/>
              <a:gd name="connsiteX29" fmla="*/ 1171853 w 1293102"/>
              <a:gd name="connsiteY29" fmla="*/ 577049 h 1242874"/>
              <a:gd name="connsiteX30" fmla="*/ 1189608 w 1293102"/>
              <a:gd name="connsiteY30" fmla="*/ 550416 h 1242874"/>
              <a:gd name="connsiteX31" fmla="*/ 1233996 w 1293102"/>
              <a:gd name="connsiteY31" fmla="*/ 479395 h 1242874"/>
              <a:gd name="connsiteX32" fmla="*/ 1242874 w 1293102"/>
              <a:gd name="connsiteY32" fmla="*/ 452762 h 1242874"/>
              <a:gd name="connsiteX33" fmla="*/ 1260629 w 1293102"/>
              <a:gd name="connsiteY33" fmla="*/ 426129 h 1242874"/>
              <a:gd name="connsiteX34" fmla="*/ 1278385 w 1293102"/>
              <a:gd name="connsiteY34" fmla="*/ 390618 h 1242874"/>
              <a:gd name="connsiteX35" fmla="*/ 1269507 w 1293102"/>
              <a:gd name="connsiteY35" fmla="*/ 177554 h 1242874"/>
              <a:gd name="connsiteX36" fmla="*/ 1242874 w 1293102"/>
              <a:gd name="connsiteY36" fmla="*/ 133165 h 1242874"/>
              <a:gd name="connsiteX37" fmla="*/ 1207363 w 1293102"/>
              <a:gd name="connsiteY37" fmla="*/ 124288 h 1242874"/>
              <a:gd name="connsiteX38" fmla="*/ 781235 w 1293102"/>
              <a:gd name="connsiteY38" fmla="*/ 79899 h 1242874"/>
              <a:gd name="connsiteX39" fmla="*/ 727969 w 1293102"/>
              <a:gd name="connsiteY39" fmla="*/ 71022 h 1242874"/>
              <a:gd name="connsiteX40" fmla="*/ 683581 w 1293102"/>
              <a:gd name="connsiteY40" fmla="*/ 53266 h 1242874"/>
              <a:gd name="connsiteX41" fmla="*/ 648070 w 1293102"/>
              <a:gd name="connsiteY41" fmla="*/ 26633 h 1242874"/>
              <a:gd name="connsiteX42" fmla="*/ 577049 w 1293102"/>
              <a:gd name="connsiteY42" fmla="*/ 17756 h 1242874"/>
              <a:gd name="connsiteX43" fmla="*/ 488272 w 1293102"/>
              <a:gd name="connsiteY43" fmla="*/ 0 h 1242874"/>
              <a:gd name="connsiteX44" fmla="*/ 426128 w 1293102"/>
              <a:gd name="connsiteY44" fmla="*/ 8878 h 1242874"/>
              <a:gd name="connsiteX45" fmla="*/ 381740 w 1293102"/>
              <a:gd name="connsiteY45" fmla="*/ 26633 h 1242874"/>
              <a:gd name="connsiteX46" fmla="*/ 337352 w 1293102"/>
              <a:gd name="connsiteY46" fmla="*/ 35511 h 1242874"/>
              <a:gd name="connsiteX47" fmla="*/ 266330 w 1293102"/>
              <a:gd name="connsiteY47" fmla="*/ 79899 h 1242874"/>
              <a:gd name="connsiteX48" fmla="*/ 230820 w 1293102"/>
              <a:gd name="connsiteY48" fmla="*/ 97655 h 1242874"/>
              <a:gd name="connsiteX49" fmla="*/ 186431 w 1293102"/>
              <a:gd name="connsiteY49" fmla="*/ 124288 h 1242874"/>
              <a:gd name="connsiteX50" fmla="*/ 142043 w 1293102"/>
              <a:gd name="connsiteY50" fmla="*/ 159798 h 1242874"/>
              <a:gd name="connsiteX51" fmla="*/ 71022 w 1293102"/>
              <a:gd name="connsiteY51" fmla="*/ 221942 h 1242874"/>
              <a:gd name="connsiteX52" fmla="*/ 44389 w 1293102"/>
              <a:gd name="connsiteY52" fmla="*/ 230820 h 1242874"/>
              <a:gd name="connsiteX53" fmla="*/ 26633 w 1293102"/>
              <a:gd name="connsiteY53" fmla="*/ 257453 h 1242874"/>
              <a:gd name="connsiteX54" fmla="*/ 17756 w 1293102"/>
              <a:gd name="connsiteY54" fmla="*/ 284086 h 1242874"/>
              <a:gd name="connsiteX55" fmla="*/ 0 w 1293102"/>
              <a:gd name="connsiteY55" fmla="*/ 319597 h 1242874"/>
              <a:gd name="connsiteX56" fmla="*/ 8878 w 1293102"/>
              <a:gd name="connsiteY56" fmla="*/ 514905 h 1242874"/>
              <a:gd name="connsiteX57" fmla="*/ 17756 w 1293102"/>
              <a:gd name="connsiteY57" fmla="*/ 559294 h 1242874"/>
              <a:gd name="connsiteX58" fmla="*/ 53266 w 1293102"/>
              <a:gd name="connsiteY58" fmla="*/ 621437 h 124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93102" h="1242874">
                <a:moveTo>
                  <a:pt x="53266" y="621437"/>
                </a:moveTo>
                <a:cubicBezTo>
                  <a:pt x="60664" y="649549"/>
                  <a:pt x="57724" y="692610"/>
                  <a:pt x="62144" y="727969"/>
                </a:cubicBezTo>
                <a:cubicBezTo>
                  <a:pt x="63657" y="740076"/>
                  <a:pt x="67756" y="751724"/>
                  <a:pt x="71022" y="763480"/>
                </a:cubicBezTo>
                <a:cubicBezTo>
                  <a:pt x="82554" y="804995"/>
                  <a:pt x="99448" y="845267"/>
                  <a:pt x="106532" y="887767"/>
                </a:cubicBezTo>
                <a:cubicBezTo>
                  <a:pt x="127041" y="1010817"/>
                  <a:pt x="100675" y="858481"/>
                  <a:pt x="133165" y="1020932"/>
                </a:cubicBezTo>
                <a:cubicBezTo>
                  <a:pt x="136695" y="1038583"/>
                  <a:pt x="138138" y="1056626"/>
                  <a:pt x="142043" y="1074198"/>
                </a:cubicBezTo>
                <a:cubicBezTo>
                  <a:pt x="153771" y="1126976"/>
                  <a:pt x="158842" y="1182575"/>
                  <a:pt x="195309" y="1225119"/>
                </a:cubicBezTo>
                <a:cubicBezTo>
                  <a:pt x="202253" y="1233220"/>
                  <a:pt x="213064" y="1236956"/>
                  <a:pt x="221942" y="1242874"/>
                </a:cubicBezTo>
                <a:cubicBezTo>
                  <a:pt x="298882" y="1239915"/>
                  <a:pt x="376147" y="1241658"/>
                  <a:pt x="452761" y="1233997"/>
                </a:cubicBezTo>
                <a:cubicBezTo>
                  <a:pt x="481801" y="1231093"/>
                  <a:pt x="490171" y="1207761"/>
                  <a:pt x="514905" y="1198486"/>
                </a:cubicBezTo>
                <a:cubicBezTo>
                  <a:pt x="529033" y="1193188"/>
                  <a:pt x="544497" y="1192567"/>
                  <a:pt x="559293" y="1189608"/>
                </a:cubicBezTo>
                <a:cubicBezTo>
                  <a:pt x="568171" y="1183690"/>
                  <a:pt x="576383" y="1176625"/>
                  <a:pt x="585926" y="1171853"/>
                </a:cubicBezTo>
                <a:cubicBezTo>
                  <a:pt x="624861" y="1152385"/>
                  <a:pt x="633117" y="1153537"/>
                  <a:pt x="674703" y="1145220"/>
                </a:cubicBezTo>
                <a:cubicBezTo>
                  <a:pt x="686540" y="1136342"/>
                  <a:pt x="698847" y="1128059"/>
                  <a:pt x="710214" y="1118587"/>
                </a:cubicBezTo>
                <a:cubicBezTo>
                  <a:pt x="716644" y="1113229"/>
                  <a:pt x="721005" y="1105474"/>
                  <a:pt x="727969" y="1100831"/>
                </a:cubicBezTo>
                <a:cubicBezTo>
                  <a:pt x="799300" y="1053277"/>
                  <a:pt x="726125" y="1121877"/>
                  <a:pt x="807868" y="1047565"/>
                </a:cubicBezTo>
                <a:cubicBezTo>
                  <a:pt x="826448" y="1030674"/>
                  <a:pt x="843379" y="1012054"/>
                  <a:pt x="861134" y="994299"/>
                </a:cubicBezTo>
                <a:cubicBezTo>
                  <a:pt x="870012" y="985421"/>
                  <a:pt x="877321" y="974630"/>
                  <a:pt x="887767" y="967666"/>
                </a:cubicBezTo>
                <a:cubicBezTo>
                  <a:pt x="902890" y="957584"/>
                  <a:pt x="938899" y="934290"/>
                  <a:pt x="949911" y="923278"/>
                </a:cubicBezTo>
                <a:cubicBezTo>
                  <a:pt x="960373" y="912816"/>
                  <a:pt x="967944" y="899807"/>
                  <a:pt x="976544" y="887767"/>
                </a:cubicBezTo>
                <a:cubicBezTo>
                  <a:pt x="982746" y="879085"/>
                  <a:pt x="986754" y="868679"/>
                  <a:pt x="994299" y="861134"/>
                </a:cubicBezTo>
                <a:cubicBezTo>
                  <a:pt x="1001844" y="853589"/>
                  <a:pt x="1012054" y="849297"/>
                  <a:pt x="1020932" y="843379"/>
                </a:cubicBezTo>
                <a:cubicBezTo>
                  <a:pt x="1026851" y="834501"/>
                  <a:pt x="1031857" y="824943"/>
                  <a:pt x="1038688" y="816746"/>
                </a:cubicBezTo>
                <a:cubicBezTo>
                  <a:pt x="1046726" y="807101"/>
                  <a:pt x="1059706" y="801342"/>
                  <a:pt x="1065321" y="790113"/>
                </a:cubicBezTo>
                <a:cubicBezTo>
                  <a:pt x="1072069" y="776617"/>
                  <a:pt x="1068070" y="759514"/>
                  <a:pt x="1074198" y="745725"/>
                </a:cubicBezTo>
                <a:cubicBezTo>
                  <a:pt x="1080207" y="732204"/>
                  <a:pt x="1092231" y="722254"/>
                  <a:pt x="1100831" y="710214"/>
                </a:cubicBezTo>
                <a:cubicBezTo>
                  <a:pt x="1107033" y="701532"/>
                  <a:pt x="1113293" y="692845"/>
                  <a:pt x="1118587" y="683581"/>
                </a:cubicBezTo>
                <a:cubicBezTo>
                  <a:pt x="1125153" y="672091"/>
                  <a:pt x="1129776" y="659560"/>
                  <a:pt x="1136342" y="648070"/>
                </a:cubicBezTo>
                <a:cubicBezTo>
                  <a:pt x="1141635" y="638806"/>
                  <a:pt x="1149325" y="630980"/>
                  <a:pt x="1154097" y="621437"/>
                </a:cubicBezTo>
                <a:cubicBezTo>
                  <a:pt x="1161224" y="607184"/>
                  <a:pt x="1164726" y="591302"/>
                  <a:pt x="1171853" y="577049"/>
                </a:cubicBezTo>
                <a:cubicBezTo>
                  <a:pt x="1176625" y="567506"/>
                  <a:pt x="1184315" y="559680"/>
                  <a:pt x="1189608" y="550416"/>
                </a:cubicBezTo>
                <a:cubicBezTo>
                  <a:pt x="1228601" y="482176"/>
                  <a:pt x="1183075" y="547288"/>
                  <a:pt x="1233996" y="479395"/>
                </a:cubicBezTo>
                <a:cubicBezTo>
                  <a:pt x="1236955" y="470517"/>
                  <a:pt x="1238689" y="461132"/>
                  <a:pt x="1242874" y="452762"/>
                </a:cubicBezTo>
                <a:cubicBezTo>
                  <a:pt x="1247646" y="443219"/>
                  <a:pt x="1255335" y="435393"/>
                  <a:pt x="1260629" y="426129"/>
                </a:cubicBezTo>
                <a:cubicBezTo>
                  <a:pt x="1267195" y="414638"/>
                  <a:pt x="1272466" y="402455"/>
                  <a:pt x="1278385" y="390618"/>
                </a:cubicBezTo>
                <a:cubicBezTo>
                  <a:pt x="1299525" y="306051"/>
                  <a:pt x="1299014" y="325091"/>
                  <a:pt x="1269507" y="177554"/>
                </a:cubicBezTo>
                <a:cubicBezTo>
                  <a:pt x="1266123" y="160634"/>
                  <a:pt x="1255975" y="144395"/>
                  <a:pt x="1242874" y="133165"/>
                </a:cubicBezTo>
                <a:cubicBezTo>
                  <a:pt x="1233610" y="125225"/>
                  <a:pt x="1219200" y="127247"/>
                  <a:pt x="1207363" y="124288"/>
                </a:cubicBezTo>
                <a:cubicBezTo>
                  <a:pt x="1113706" y="-16200"/>
                  <a:pt x="1204397" y="104312"/>
                  <a:pt x="781235" y="79899"/>
                </a:cubicBezTo>
                <a:cubicBezTo>
                  <a:pt x="763265" y="78862"/>
                  <a:pt x="745724" y="73981"/>
                  <a:pt x="727969" y="71022"/>
                </a:cubicBezTo>
                <a:cubicBezTo>
                  <a:pt x="713173" y="65103"/>
                  <a:pt x="697511" y="61005"/>
                  <a:pt x="683581" y="53266"/>
                </a:cubicBezTo>
                <a:cubicBezTo>
                  <a:pt x="670647" y="46080"/>
                  <a:pt x="662107" y="31312"/>
                  <a:pt x="648070" y="26633"/>
                </a:cubicBezTo>
                <a:cubicBezTo>
                  <a:pt x="625436" y="19089"/>
                  <a:pt x="600582" y="21678"/>
                  <a:pt x="577049" y="17756"/>
                </a:cubicBezTo>
                <a:cubicBezTo>
                  <a:pt x="547281" y="12795"/>
                  <a:pt x="517864" y="5919"/>
                  <a:pt x="488272" y="0"/>
                </a:cubicBezTo>
                <a:cubicBezTo>
                  <a:pt x="467557" y="2959"/>
                  <a:pt x="446428" y="3803"/>
                  <a:pt x="426128" y="8878"/>
                </a:cubicBezTo>
                <a:cubicBezTo>
                  <a:pt x="410668" y="12743"/>
                  <a:pt x="397004" y="22054"/>
                  <a:pt x="381740" y="26633"/>
                </a:cubicBezTo>
                <a:cubicBezTo>
                  <a:pt x="367287" y="30969"/>
                  <a:pt x="352148" y="32552"/>
                  <a:pt x="337352" y="35511"/>
                </a:cubicBezTo>
                <a:cubicBezTo>
                  <a:pt x="313678" y="50307"/>
                  <a:pt x="291300" y="67413"/>
                  <a:pt x="266330" y="79899"/>
                </a:cubicBezTo>
                <a:cubicBezTo>
                  <a:pt x="254493" y="85818"/>
                  <a:pt x="241831" y="90314"/>
                  <a:pt x="230820" y="97655"/>
                </a:cubicBezTo>
                <a:cubicBezTo>
                  <a:pt x="182078" y="130150"/>
                  <a:pt x="248250" y="103681"/>
                  <a:pt x="186431" y="124288"/>
                </a:cubicBezTo>
                <a:cubicBezTo>
                  <a:pt x="171635" y="136125"/>
                  <a:pt x="156127" y="147122"/>
                  <a:pt x="142043" y="159798"/>
                </a:cubicBezTo>
                <a:cubicBezTo>
                  <a:pt x="113113" y="185835"/>
                  <a:pt x="103337" y="205785"/>
                  <a:pt x="71022" y="221942"/>
                </a:cubicBezTo>
                <a:cubicBezTo>
                  <a:pt x="62652" y="226127"/>
                  <a:pt x="53267" y="227861"/>
                  <a:pt x="44389" y="230820"/>
                </a:cubicBezTo>
                <a:cubicBezTo>
                  <a:pt x="38470" y="239698"/>
                  <a:pt x="31405" y="247910"/>
                  <a:pt x="26633" y="257453"/>
                </a:cubicBezTo>
                <a:cubicBezTo>
                  <a:pt x="22448" y="265823"/>
                  <a:pt x="21442" y="275485"/>
                  <a:pt x="17756" y="284086"/>
                </a:cubicBezTo>
                <a:cubicBezTo>
                  <a:pt x="12543" y="296250"/>
                  <a:pt x="5919" y="307760"/>
                  <a:pt x="0" y="319597"/>
                </a:cubicBezTo>
                <a:cubicBezTo>
                  <a:pt x="2959" y="384700"/>
                  <a:pt x="4064" y="449913"/>
                  <a:pt x="8878" y="514905"/>
                </a:cubicBezTo>
                <a:cubicBezTo>
                  <a:pt x="9993" y="529953"/>
                  <a:pt x="12984" y="544979"/>
                  <a:pt x="17756" y="559294"/>
                </a:cubicBezTo>
                <a:cubicBezTo>
                  <a:pt x="21941" y="571849"/>
                  <a:pt x="45868" y="593325"/>
                  <a:pt x="53266" y="621437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9057894E-CA0D-473B-846F-F02CB67A1F1A}"/>
                  </a:ext>
                </a:extLst>
              </p14:cNvPr>
              <p14:cNvContentPartPr/>
              <p14:nvPr/>
            </p14:nvContentPartPr>
            <p14:xfrm>
              <a:off x="4958640" y="3508920"/>
              <a:ext cx="976320" cy="34056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9057894E-CA0D-473B-846F-F02CB67A1F1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49280" y="3499560"/>
                <a:ext cx="995040" cy="35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543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EB2227-906D-45E0-9DFB-76CE5906D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733997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58565" y="3896360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61E8E2E3-053F-4E04-B9E7-B7EB950B21E6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20F19D22-9615-4BF4-AA8C-6015CF5AA0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0924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44712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447128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D4AF58D6-58CF-4EE7-B631-175624D9F460}"/>
              </a:ext>
            </a:extLst>
          </p:cNvPr>
          <p:cNvSpPr/>
          <p:nvPr/>
        </p:nvSpPr>
        <p:spPr>
          <a:xfrm>
            <a:off x="4750679" y="790460"/>
            <a:ext cx="43090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Um Parênteses</a:t>
            </a:r>
            <a:endParaRPr lang="pt-BR" sz="4400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05ACA086-FC41-4D1B-A467-EBB034BA1CD2}"/>
              </a:ext>
            </a:extLst>
          </p:cNvPr>
          <p:cNvGrpSpPr/>
          <p:nvPr/>
        </p:nvGrpSpPr>
        <p:grpSpPr>
          <a:xfrm>
            <a:off x="8362074" y="2916052"/>
            <a:ext cx="497841" cy="319977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14BAB426-4990-44F2-90E8-B710C30ADB8E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38D11A24-35DA-4166-941B-3CD52AEA8594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43D9EDAF-31E8-4956-B4B1-9A4B9671B3FF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659465E2-158E-493E-A699-2455BFD0DBA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62CBF158-8616-4DDC-89B7-9A908671237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11A8F7D-8E71-4D91-B931-88960066CDFB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A5540191-CC79-40F8-99EF-CFB5EB640CCD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E3373F13-39A9-478C-B531-6902ACCF133F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20162561-4BDD-40DC-AB9D-42DA191B891F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B692A5DD-F30A-4415-881F-8F0F07148446}"/>
                  </a:ext>
                </a:extLst>
              </p:cNvPr>
              <p:cNvSpPr/>
              <p:nvPr/>
            </p:nvSpPr>
            <p:spPr>
              <a:xfrm>
                <a:off x="7480432" y="2783654"/>
                <a:ext cx="81387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pt-BR" sz="3200" dirty="0"/>
                  <a:t> = </a:t>
                </a: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B692A5DD-F30A-4415-881F-8F0F07148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432" y="2783654"/>
                <a:ext cx="813877" cy="584775"/>
              </a:xfrm>
              <a:prstGeom prst="rect">
                <a:avLst/>
              </a:prstGeom>
              <a:blipFill>
                <a:blip r:embed="rId4"/>
                <a:stretch>
                  <a:fillRect t="-12500" r="-18657" b="-34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05A9E6FA-0D6A-4F27-B248-E36973FC9F49}"/>
              </a:ext>
            </a:extLst>
          </p:cNvPr>
          <p:cNvSpPr/>
          <p:nvPr/>
        </p:nvSpPr>
        <p:spPr>
          <a:xfrm>
            <a:off x="5427427" y="3683488"/>
            <a:ext cx="292567" cy="17639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4D240A64-DF29-4D7F-9DF8-41510BF598D1}"/>
              </a:ext>
            </a:extLst>
          </p:cNvPr>
          <p:cNvSpPr/>
          <p:nvPr/>
        </p:nvSpPr>
        <p:spPr>
          <a:xfrm>
            <a:off x="5281143" y="3414466"/>
            <a:ext cx="292567" cy="17639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42B2085B-1BC2-4E74-8319-A5D3700C6778}"/>
              </a:ext>
            </a:extLst>
          </p:cNvPr>
          <p:cNvSpPr/>
          <p:nvPr/>
        </p:nvSpPr>
        <p:spPr>
          <a:xfrm>
            <a:off x="5717217" y="3372578"/>
            <a:ext cx="292567" cy="17639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753163EF-710A-4AAE-86A6-0F586542FAFC}"/>
                  </a:ext>
                </a:extLst>
              </p:cNvPr>
              <p:cNvSpPr/>
              <p:nvPr/>
            </p:nvSpPr>
            <p:spPr>
              <a:xfrm>
                <a:off x="5415318" y="3103556"/>
                <a:ext cx="3658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753163EF-710A-4AAE-86A6-0F586542F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18" y="3103556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E4E921C-60B5-40F4-A99E-6904DCB144BD}"/>
                  </a:ext>
                </a:extLst>
              </p:cNvPr>
              <p:cNvSpPr/>
              <p:nvPr/>
            </p:nvSpPr>
            <p:spPr>
              <a:xfrm>
                <a:off x="5943228" y="3124623"/>
                <a:ext cx="3658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E4E921C-60B5-40F4-A99E-6904DCB144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228" y="3124623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48B691A2-308F-4B43-B6EE-E3979B2C8315}"/>
                  </a:ext>
                </a:extLst>
              </p:cNvPr>
              <p:cNvSpPr/>
              <p:nvPr/>
            </p:nvSpPr>
            <p:spPr>
              <a:xfrm>
                <a:off x="5598221" y="3448667"/>
                <a:ext cx="3658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48B691A2-308F-4B43-B6EE-E3979B2C83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221" y="3448667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5745E48F-8B2D-423D-9B49-BA02589734AD}"/>
              </a:ext>
            </a:extLst>
          </p:cNvPr>
          <p:cNvSpPr/>
          <p:nvPr/>
        </p:nvSpPr>
        <p:spPr>
          <a:xfrm>
            <a:off x="5131293" y="2947386"/>
            <a:ext cx="1293102" cy="1242874"/>
          </a:xfrm>
          <a:custGeom>
            <a:avLst/>
            <a:gdLst>
              <a:gd name="connsiteX0" fmla="*/ 53266 w 1293102"/>
              <a:gd name="connsiteY0" fmla="*/ 621437 h 1242874"/>
              <a:gd name="connsiteX1" fmla="*/ 62144 w 1293102"/>
              <a:gd name="connsiteY1" fmla="*/ 727969 h 1242874"/>
              <a:gd name="connsiteX2" fmla="*/ 71022 w 1293102"/>
              <a:gd name="connsiteY2" fmla="*/ 763480 h 1242874"/>
              <a:gd name="connsiteX3" fmla="*/ 106532 w 1293102"/>
              <a:gd name="connsiteY3" fmla="*/ 887767 h 1242874"/>
              <a:gd name="connsiteX4" fmla="*/ 133165 w 1293102"/>
              <a:gd name="connsiteY4" fmla="*/ 1020932 h 1242874"/>
              <a:gd name="connsiteX5" fmla="*/ 142043 w 1293102"/>
              <a:gd name="connsiteY5" fmla="*/ 1074198 h 1242874"/>
              <a:gd name="connsiteX6" fmla="*/ 195309 w 1293102"/>
              <a:gd name="connsiteY6" fmla="*/ 1225119 h 1242874"/>
              <a:gd name="connsiteX7" fmla="*/ 221942 w 1293102"/>
              <a:gd name="connsiteY7" fmla="*/ 1242874 h 1242874"/>
              <a:gd name="connsiteX8" fmla="*/ 452761 w 1293102"/>
              <a:gd name="connsiteY8" fmla="*/ 1233997 h 1242874"/>
              <a:gd name="connsiteX9" fmla="*/ 514905 w 1293102"/>
              <a:gd name="connsiteY9" fmla="*/ 1198486 h 1242874"/>
              <a:gd name="connsiteX10" fmla="*/ 559293 w 1293102"/>
              <a:gd name="connsiteY10" fmla="*/ 1189608 h 1242874"/>
              <a:gd name="connsiteX11" fmla="*/ 585926 w 1293102"/>
              <a:gd name="connsiteY11" fmla="*/ 1171853 h 1242874"/>
              <a:gd name="connsiteX12" fmla="*/ 674703 w 1293102"/>
              <a:gd name="connsiteY12" fmla="*/ 1145220 h 1242874"/>
              <a:gd name="connsiteX13" fmla="*/ 710214 w 1293102"/>
              <a:gd name="connsiteY13" fmla="*/ 1118587 h 1242874"/>
              <a:gd name="connsiteX14" fmla="*/ 727969 w 1293102"/>
              <a:gd name="connsiteY14" fmla="*/ 1100831 h 1242874"/>
              <a:gd name="connsiteX15" fmla="*/ 807868 w 1293102"/>
              <a:gd name="connsiteY15" fmla="*/ 1047565 h 1242874"/>
              <a:gd name="connsiteX16" fmla="*/ 861134 w 1293102"/>
              <a:gd name="connsiteY16" fmla="*/ 994299 h 1242874"/>
              <a:gd name="connsiteX17" fmla="*/ 887767 w 1293102"/>
              <a:gd name="connsiteY17" fmla="*/ 967666 h 1242874"/>
              <a:gd name="connsiteX18" fmla="*/ 949911 w 1293102"/>
              <a:gd name="connsiteY18" fmla="*/ 923278 h 1242874"/>
              <a:gd name="connsiteX19" fmla="*/ 976544 w 1293102"/>
              <a:gd name="connsiteY19" fmla="*/ 887767 h 1242874"/>
              <a:gd name="connsiteX20" fmla="*/ 994299 w 1293102"/>
              <a:gd name="connsiteY20" fmla="*/ 861134 h 1242874"/>
              <a:gd name="connsiteX21" fmla="*/ 1020932 w 1293102"/>
              <a:gd name="connsiteY21" fmla="*/ 843379 h 1242874"/>
              <a:gd name="connsiteX22" fmla="*/ 1038688 w 1293102"/>
              <a:gd name="connsiteY22" fmla="*/ 816746 h 1242874"/>
              <a:gd name="connsiteX23" fmla="*/ 1065321 w 1293102"/>
              <a:gd name="connsiteY23" fmla="*/ 790113 h 1242874"/>
              <a:gd name="connsiteX24" fmla="*/ 1074198 w 1293102"/>
              <a:gd name="connsiteY24" fmla="*/ 745725 h 1242874"/>
              <a:gd name="connsiteX25" fmla="*/ 1100831 w 1293102"/>
              <a:gd name="connsiteY25" fmla="*/ 710214 h 1242874"/>
              <a:gd name="connsiteX26" fmla="*/ 1118587 w 1293102"/>
              <a:gd name="connsiteY26" fmla="*/ 683581 h 1242874"/>
              <a:gd name="connsiteX27" fmla="*/ 1136342 w 1293102"/>
              <a:gd name="connsiteY27" fmla="*/ 648070 h 1242874"/>
              <a:gd name="connsiteX28" fmla="*/ 1154097 w 1293102"/>
              <a:gd name="connsiteY28" fmla="*/ 621437 h 1242874"/>
              <a:gd name="connsiteX29" fmla="*/ 1171853 w 1293102"/>
              <a:gd name="connsiteY29" fmla="*/ 577049 h 1242874"/>
              <a:gd name="connsiteX30" fmla="*/ 1189608 w 1293102"/>
              <a:gd name="connsiteY30" fmla="*/ 550416 h 1242874"/>
              <a:gd name="connsiteX31" fmla="*/ 1233996 w 1293102"/>
              <a:gd name="connsiteY31" fmla="*/ 479395 h 1242874"/>
              <a:gd name="connsiteX32" fmla="*/ 1242874 w 1293102"/>
              <a:gd name="connsiteY32" fmla="*/ 452762 h 1242874"/>
              <a:gd name="connsiteX33" fmla="*/ 1260629 w 1293102"/>
              <a:gd name="connsiteY33" fmla="*/ 426129 h 1242874"/>
              <a:gd name="connsiteX34" fmla="*/ 1278385 w 1293102"/>
              <a:gd name="connsiteY34" fmla="*/ 390618 h 1242874"/>
              <a:gd name="connsiteX35" fmla="*/ 1269507 w 1293102"/>
              <a:gd name="connsiteY35" fmla="*/ 177554 h 1242874"/>
              <a:gd name="connsiteX36" fmla="*/ 1242874 w 1293102"/>
              <a:gd name="connsiteY36" fmla="*/ 133165 h 1242874"/>
              <a:gd name="connsiteX37" fmla="*/ 1207363 w 1293102"/>
              <a:gd name="connsiteY37" fmla="*/ 124288 h 1242874"/>
              <a:gd name="connsiteX38" fmla="*/ 781235 w 1293102"/>
              <a:gd name="connsiteY38" fmla="*/ 79899 h 1242874"/>
              <a:gd name="connsiteX39" fmla="*/ 727969 w 1293102"/>
              <a:gd name="connsiteY39" fmla="*/ 71022 h 1242874"/>
              <a:gd name="connsiteX40" fmla="*/ 683581 w 1293102"/>
              <a:gd name="connsiteY40" fmla="*/ 53266 h 1242874"/>
              <a:gd name="connsiteX41" fmla="*/ 648070 w 1293102"/>
              <a:gd name="connsiteY41" fmla="*/ 26633 h 1242874"/>
              <a:gd name="connsiteX42" fmla="*/ 577049 w 1293102"/>
              <a:gd name="connsiteY42" fmla="*/ 17756 h 1242874"/>
              <a:gd name="connsiteX43" fmla="*/ 488272 w 1293102"/>
              <a:gd name="connsiteY43" fmla="*/ 0 h 1242874"/>
              <a:gd name="connsiteX44" fmla="*/ 426128 w 1293102"/>
              <a:gd name="connsiteY44" fmla="*/ 8878 h 1242874"/>
              <a:gd name="connsiteX45" fmla="*/ 381740 w 1293102"/>
              <a:gd name="connsiteY45" fmla="*/ 26633 h 1242874"/>
              <a:gd name="connsiteX46" fmla="*/ 337352 w 1293102"/>
              <a:gd name="connsiteY46" fmla="*/ 35511 h 1242874"/>
              <a:gd name="connsiteX47" fmla="*/ 266330 w 1293102"/>
              <a:gd name="connsiteY47" fmla="*/ 79899 h 1242874"/>
              <a:gd name="connsiteX48" fmla="*/ 230820 w 1293102"/>
              <a:gd name="connsiteY48" fmla="*/ 97655 h 1242874"/>
              <a:gd name="connsiteX49" fmla="*/ 186431 w 1293102"/>
              <a:gd name="connsiteY49" fmla="*/ 124288 h 1242874"/>
              <a:gd name="connsiteX50" fmla="*/ 142043 w 1293102"/>
              <a:gd name="connsiteY50" fmla="*/ 159798 h 1242874"/>
              <a:gd name="connsiteX51" fmla="*/ 71022 w 1293102"/>
              <a:gd name="connsiteY51" fmla="*/ 221942 h 1242874"/>
              <a:gd name="connsiteX52" fmla="*/ 44389 w 1293102"/>
              <a:gd name="connsiteY52" fmla="*/ 230820 h 1242874"/>
              <a:gd name="connsiteX53" fmla="*/ 26633 w 1293102"/>
              <a:gd name="connsiteY53" fmla="*/ 257453 h 1242874"/>
              <a:gd name="connsiteX54" fmla="*/ 17756 w 1293102"/>
              <a:gd name="connsiteY54" fmla="*/ 284086 h 1242874"/>
              <a:gd name="connsiteX55" fmla="*/ 0 w 1293102"/>
              <a:gd name="connsiteY55" fmla="*/ 319597 h 1242874"/>
              <a:gd name="connsiteX56" fmla="*/ 8878 w 1293102"/>
              <a:gd name="connsiteY56" fmla="*/ 514905 h 1242874"/>
              <a:gd name="connsiteX57" fmla="*/ 17756 w 1293102"/>
              <a:gd name="connsiteY57" fmla="*/ 559294 h 1242874"/>
              <a:gd name="connsiteX58" fmla="*/ 53266 w 1293102"/>
              <a:gd name="connsiteY58" fmla="*/ 621437 h 124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93102" h="1242874">
                <a:moveTo>
                  <a:pt x="53266" y="621437"/>
                </a:moveTo>
                <a:cubicBezTo>
                  <a:pt x="60664" y="649549"/>
                  <a:pt x="57724" y="692610"/>
                  <a:pt x="62144" y="727969"/>
                </a:cubicBezTo>
                <a:cubicBezTo>
                  <a:pt x="63657" y="740076"/>
                  <a:pt x="67756" y="751724"/>
                  <a:pt x="71022" y="763480"/>
                </a:cubicBezTo>
                <a:cubicBezTo>
                  <a:pt x="82554" y="804995"/>
                  <a:pt x="99448" y="845267"/>
                  <a:pt x="106532" y="887767"/>
                </a:cubicBezTo>
                <a:cubicBezTo>
                  <a:pt x="127041" y="1010817"/>
                  <a:pt x="100675" y="858481"/>
                  <a:pt x="133165" y="1020932"/>
                </a:cubicBezTo>
                <a:cubicBezTo>
                  <a:pt x="136695" y="1038583"/>
                  <a:pt x="138138" y="1056626"/>
                  <a:pt x="142043" y="1074198"/>
                </a:cubicBezTo>
                <a:cubicBezTo>
                  <a:pt x="153771" y="1126976"/>
                  <a:pt x="158842" y="1182575"/>
                  <a:pt x="195309" y="1225119"/>
                </a:cubicBezTo>
                <a:cubicBezTo>
                  <a:pt x="202253" y="1233220"/>
                  <a:pt x="213064" y="1236956"/>
                  <a:pt x="221942" y="1242874"/>
                </a:cubicBezTo>
                <a:cubicBezTo>
                  <a:pt x="298882" y="1239915"/>
                  <a:pt x="376147" y="1241658"/>
                  <a:pt x="452761" y="1233997"/>
                </a:cubicBezTo>
                <a:cubicBezTo>
                  <a:pt x="481801" y="1231093"/>
                  <a:pt x="490171" y="1207761"/>
                  <a:pt x="514905" y="1198486"/>
                </a:cubicBezTo>
                <a:cubicBezTo>
                  <a:pt x="529033" y="1193188"/>
                  <a:pt x="544497" y="1192567"/>
                  <a:pt x="559293" y="1189608"/>
                </a:cubicBezTo>
                <a:cubicBezTo>
                  <a:pt x="568171" y="1183690"/>
                  <a:pt x="576383" y="1176625"/>
                  <a:pt x="585926" y="1171853"/>
                </a:cubicBezTo>
                <a:cubicBezTo>
                  <a:pt x="624861" y="1152385"/>
                  <a:pt x="633117" y="1153537"/>
                  <a:pt x="674703" y="1145220"/>
                </a:cubicBezTo>
                <a:cubicBezTo>
                  <a:pt x="686540" y="1136342"/>
                  <a:pt x="698847" y="1128059"/>
                  <a:pt x="710214" y="1118587"/>
                </a:cubicBezTo>
                <a:cubicBezTo>
                  <a:pt x="716644" y="1113229"/>
                  <a:pt x="721005" y="1105474"/>
                  <a:pt x="727969" y="1100831"/>
                </a:cubicBezTo>
                <a:cubicBezTo>
                  <a:pt x="799300" y="1053277"/>
                  <a:pt x="726125" y="1121877"/>
                  <a:pt x="807868" y="1047565"/>
                </a:cubicBezTo>
                <a:cubicBezTo>
                  <a:pt x="826448" y="1030674"/>
                  <a:pt x="843379" y="1012054"/>
                  <a:pt x="861134" y="994299"/>
                </a:cubicBezTo>
                <a:cubicBezTo>
                  <a:pt x="870012" y="985421"/>
                  <a:pt x="877321" y="974630"/>
                  <a:pt x="887767" y="967666"/>
                </a:cubicBezTo>
                <a:cubicBezTo>
                  <a:pt x="902890" y="957584"/>
                  <a:pt x="938899" y="934290"/>
                  <a:pt x="949911" y="923278"/>
                </a:cubicBezTo>
                <a:cubicBezTo>
                  <a:pt x="960373" y="912816"/>
                  <a:pt x="967944" y="899807"/>
                  <a:pt x="976544" y="887767"/>
                </a:cubicBezTo>
                <a:cubicBezTo>
                  <a:pt x="982746" y="879085"/>
                  <a:pt x="986754" y="868679"/>
                  <a:pt x="994299" y="861134"/>
                </a:cubicBezTo>
                <a:cubicBezTo>
                  <a:pt x="1001844" y="853589"/>
                  <a:pt x="1012054" y="849297"/>
                  <a:pt x="1020932" y="843379"/>
                </a:cubicBezTo>
                <a:cubicBezTo>
                  <a:pt x="1026851" y="834501"/>
                  <a:pt x="1031857" y="824943"/>
                  <a:pt x="1038688" y="816746"/>
                </a:cubicBezTo>
                <a:cubicBezTo>
                  <a:pt x="1046726" y="807101"/>
                  <a:pt x="1059706" y="801342"/>
                  <a:pt x="1065321" y="790113"/>
                </a:cubicBezTo>
                <a:cubicBezTo>
                  <a:pt x="1072069" y="776617"/>
                  <a:pt x="1068070" y="759514"/>
                  <a:pt x="1074198" y="745725"/>
                </a:cubicBezTo>
                <a:cubicBezTo>
                  <a:pt x="1080207" y="732204"/>
                  <a:pt x="1092231" y="722254"/>
                  <a:pt x="1100831" y="710214"/>
                </a:cubicBezTo>
                <a:cubicBezTo>
                  <a:pt x="1107033" y="701532"/>
                  <a:pt x="1113293" y="692845"/>
                  <a:pt x="1118587" y="683581"/>
                </a:cubicBezTo>
                <a:cubicBezTo>
                  <a:pt x="1125153" y="672091"/>
                  <a:pt x="1129776" y="659560"/>
                  <a:pt x="1136342" y="648070"/>
                </a:cubicBezTo>
                <a:cubicBezTo>
                  <a:pt x="1141635" y="638806"/>
                  <a:pt x="1149325" y="630980"/>
                  <a:pt x="1154097" y="621437"/>
                </a:cubicBezTo>
                <a:cubicBezTo>
                  <a:pt x="1161224" y="607184"/>
                  <a:pt x="1164726" y="591302"/>
                  <a:pt x="1171853" y="577049"/>
                </a:cubicBezTo>
                <a:cubicBezTo>
                  <a:pt x="1176625" y="567506"/>
                  <a:pt x="1184315" y="559680"/>
                  <a:pt x="1189608" y="550416"/>
                </a:cubicBezTo>
                <a:cubicBezTo>
                  <a:pt x="1228601" y="482176"/>
                  <a:pt x="1183075" y="547288"/>
                  <a:pt x="1233996" y="479395"/>
                </a:cubicBezTo>
                <a:cubicBezTo>
                  <a:pt x="1236955" y="470517"/>
                  <a:pt x="1238689" y="461132"/>
                  <a:pt x="1242874" y="452762"/>
                </a:cubicBezTo>
                <a:cubicBezTo>
                  <a:pt x="1247646" y="443219"/>
                  <a:pt x="1255335" y="435393"/>
                  <a:pt x="1260629" y="426129"/>
                </a:cubicBezTo>
                <a:cubicBezTo>
                  <a:pt x="1267195" y="414638"/>
                  <a:pt x="1272466" y="402455"/>
                  <a:pt x="1278385" y="390618"/>
                </a:cubicBezTo>
                <a:cubicBezTo>
                  <a:pt x="1299525" y="306051"/>
                  <a:pt x="1299014" y="325091"/>
                  <a:pt x="1269507" y="177554"/>
                </a:cubicBezTo>
                <a:cubicBezTo>
                  <a:pt x="1266123" y="160634"/>
                  <a:pt x="1255975" y="144395"/>
                  <a:pt x="1242874" y="133165"/>
                </a:cubicBezTo>
                <a:cubicBezTo>
                  <a:pt x="1233610" y="125225"/>
                  <a:pt x="1219200" y="127247"/>
                  <a:pt x="1207363" y="124288"/>
                </a:cubicBezTo>
                <a:cubicBezTo>
                  <a:pt x="1113706" y="-16200"/>
                  <a:pt x="1204397" y="104312"/>
                  <a:pt x="781235" y="79899"/>
                </a:cubicBezTo>
                <a:cubicBezTo>
                  <a:pt x="763265" y="78862"/>
                  <a:pt x="745724" y="73981"/>
                  <a:pt x="727969" y="71022"/>
                </a:cubicBezTo>
                <a:cubicBezTo>
                  <a:pt x="713173" y="65103"/>
                  <a:pt x="697511" y="61005"/>
                  <a:pt x="683581" y="53266"/>
                </a:cubicBezTo>
                <a:cubicBezTo>
                  <a:pt x="670647" y="46080"/>
                  <a:pt x="662107" y="31312"/>
                  <a:pt x="648070" y="26633"/>
                </a:cubicBezTo>
                <a:cubicBezTo>
                  <a:pt x="625436" y="19089"/>
                  <a:pt x="600582" y="21678"/>
                  <a:pt x="577049" y="17756"/>
                </a:cubicBezTo>
                <a:cubicBezTo>
                  <a:pt x="547281" y="12795"/>
                  <a:pt x="517864" y="5919"/>
                  <a:pt x="488272" y="0"/>
                </a:cubicBezTo>
                <a:cubicBezTo>
                  <a:pt x="467557" y="2959"/>
                  <a:pt x="446428" y="3803"/>
                  <a:pt x="426128" y="8878"/>
                </a:cubicBezTo>
                <a:cubicBezTo>
                  <a:pt x="410668" y="12743"/>
                  <a:pt x="397004" y="22054"/>
                  <a:pt x="381740" y="26633"/>
                </a:cubicBezTo>
                <a:cubicBezTo>
                  <a:pt x="367287" y="30969"/>
                  <a:pt x="352148" y="32552"/>
                  <a:pt x="337352" y="35511"/>
                </a:cubicBezTo>
                <a:cubicBezTo>
                  <a:pt x="313678" y="50307"/>
                  <a:pt x="291300" y="67413"/>
                  <a:pt x="266330" y="79899"/>
                </a:cubicBezTo>
                <a:cubicBezTo>
                  <a:pt x="254493" y="85818"/>
                  <a:pt x="241831" y="90314"/>
                  <a:pt x="230820" y="97655"/>
                </a:cubicBezTo>
                <a:cubicBezTo>
                  <a:pt x="182078" y="130150"/>
                  <a:pt x="248250" y="103681"/>
                  <a:pt x="186431" y="124288"/>
                </a:cubicBezTo>
                <a:cubicBezTo>
                  <a:pt x="171635" y="136125"/>
                  <a:pt x="156127" y="147122"/>
                  <a:pt x="142043" y="159798"/>
                </a:cubicBezTo>
                <a:cubicBezTo>
                  <a:pt x="113113" y="185835"/>
                  <a:pt x="103337" y="205785"/>
                  <a:pt x="71022" y="221942"/>
                </a:cubicBezTo>
                <a:cubicBezTo>
                  <a:pt x="62652" y="226127"/>
                  <a:pt x="53267" y="227861"/>
                  <a:pt x="44389" y="230820"/>
                </a:cubicBezTo>
                <a:cubicBezTo>
                  <a:pt x="38470" y="239698"/>
                  <a:pt x="31405" y="247910"/>
                  <a:pt x="26633" y="257453"/>
                </a:cubicBezTo>
                <a:cubicBezTo>
                  <a:pt x="22448" y="265823"/>
                  <a:pt x="21442" y="275485"/>
                  <a:pt x="17756" y="284086"/>
                </a:cubicBezTo>
                <a:cubicBezTo>
                  <a:pt x="12543" y="296250"/>
                  <a:pt x="5919" y="307760"/>
                  <a:pt x="0" y="319597"/>
                </a:cubicBezTo>
                <a:cubicBezTo>
                  <a:pt x="2959" y="384700"/>
                  <a:pt x="4064" y="449913"/>
                  <a:pt x="8878" y="514905"/>
                </a:cubicBezTo>
                <a:cubicBezTo>
                  <a:pt x="9993" y="529953"/>
                  <a:pt x="12984" y="544979"/>
                  <a:pt x="17756" y="559294"/>
                </a:cubicBezTo>
                <a:cubicBezTo>
                  <a:pt x="21941" y="571849"/>
                  <a:pt x="45868" y="593325"/>
                  <a:pt x="53266" y="621437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0422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562FAFA7-1B82-4FC3-8262-A662F916157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/>
              <p:nvPr/>
            </p:nvSpPr>
            <p:spPr>
              <a:xfrm>
                <a:off x="833469" y="3429000"/>
                <a:ext cx="44712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E6D0BC5-5C98-4446-8B46-717978937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9" y="3429000"/>
                <a:ext cx="447128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D4AF58D6-58CF-4EE7-B631-175624D9F460}"/>
              </a:ext>
            </a:extLst>
          </p:cNvPr>
          <p:cNvSpPr/>
          <p:nvPr/>
        </p:nvSpPr>
        <p:spPr>
          <a:xfrm>
            <a:off x="4750679" y="790460"/>
            <a:ext cx="43090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Um Parênteses</a:t>
            </a:r>
            <a:endParaRPr lang="pt-BR" sz="4400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05ACA086-FC41-4D1B-A467-EBB034BA1CD2}"/>
              </a:ext>
            </a:extLst>
          </p:cNvPr>
          <p:cNvGrpSpPr/>
          <p:nvPr/>
        </p:nvGrpSpPr>
        <p:grpSpPr>
          <a:xfrm>
            <a:off x="8362074" y="2916052"/>
            <a:ext cx="497841" cy="319977"/>
            <a:chOff x="6709809" y="4440043"/>
            <a:chExt cx="960495" cy="722195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14BAB426-4990-44F2-90E8-B710C30ADB8E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38D11A24-35DA-4166-941B-3CD52AEA8594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43D9EDAF-31E8-4956-B4B1-9A4B9671B3FF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659465E2-158E-493E-A699-2455BFD0DBA1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62CBF158-8616-4DDC-89B7-9A9086712378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rgbClr val="FF0000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11A8F7D-8E71-4D91-B931-88960066CDFB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A5540191-CC79-40F8-99EF-CFB5EB640CCD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E3373F13-39A9-478C-B531-6902ACCF133F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20162561-4BDD-40DC-AB9D-42DA191B891F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B692A5DD-F30A-4415-881F-8F0F07148446}"/>
                  </a:ext>
                </a:extLst>
              </p:cNvPr>
              <p:cNvSpPr/>
              <p:nvPr/>
            </p:nvSpPr>
            <p:spPr>
              <a:xfrm>
                <a:off x="7480432" y="2783654"/>
                <a:ext cx="81387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pt-BR" sz="3200" dirty="0"/>
                  <a:t> = </a:t>
                </a: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B692A5DD-F30A-4415-881F-8F0F07148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432" y="2783654"/>
                <a:ext cx="813877" cy="584775"/>
              </a:xfrm>
              <a:prstGeom prst="rect">
                <a:avLst/>
              </a:prstGeom>
              <a:blipFill>
                <a:blip r:embed="rId4"/>
                <a:stretch>
                  <a:fillRect t="-12500" r="-18657" b="-34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05A9E6FA-0D6A-4F27-B248-E36973FC9F49}"/>
              </a:ext>
            </a:extLst>
          </p:cNvPr>
          <p:cNvSpPr/>
          <p:nvPr/>
        </p:nvSpPr>
        <p:spPr>
          <a:xfrm>
            <a:off x="5427427" y="3683488"/>
            <a:ext cx="292567" cy="17639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4D240A64-DF29-4D7F-9DF8-41510BF598D1}"/>
              </a:ext>
            </a:extLst>
          </p:cNvPr>
          <p:cNvSpPr/>
          <p:nvPr/>
        </p:nvSpPr>
        <p:spPr>
          <a:xfrm>
            <a:off x="5281143" y="3414466"/>
            <a:ext cx="292567" cy="17639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42B2085B-1BC2-4E74-8319-A5D3700C6778}"/>
              </a:ext>
            </a:extLst>
          </p:cNvPr>
          <p:cNvSpPr/>
          <p:nvPr/>
        </p:nvSpPr>
        <p:spPr>
          <a:xfrm>
            <a:off x="5717217" y="3372578"/>
            <a:ext cx="292567" cy="17639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753163EF-710A-4AAE-86A6-0F586542FAFC}"/>
                  </a:ext>
                </a:extLst>
              </p:cNvPr>
              <p:cNvSpPr/>
              <p:nvPr/>
            </p:nvSpPr>
            <p:spPr>
              <a:xfrm>
                <a:off x="5415318" y="3103556"/>
                <a:ext cx="3658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753163EF-710A-4AAE-86A6-0F586542F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18" y="3103556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E4E921C-60B5-40F4-A99E-6904DCB144BD}"/>
                  </a:ext>
                </a:extLst>
              </p:cNvPr>
              <p:cNvSpPr/>
              <p:nvPr/>
            </p:nvSpPr>
            <p:spPr>
              <a:xfrm>
                <a:off x="5943228" y="3124623"/>
                <a:ext cx="3658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E4E921C-60B5-40F4-A99E-6904DCB144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228" y="3124623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48B691A2-308F-4B43-B6EE-E3979B2C8315}"/>
                  </a:ext>
                </a:extLst>
              </p:cNvPr>
              <p:cNvSpPr/>
              <p:nvPr/>
            </p:nvSpPr>
            <p:spPr>
              <a:xfrm>
                <a:off x="5598221" y="3448667"/>
                <a:ext cx="3658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48B691A2-308F-4B43-B6EE-E3979B2C83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221" y="3448667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5745E48F-8B2D-423D-9B49-BA02589734AD}"/>
              </a:ext>
            </a:extLst>
          </p:cNvPr>
          <p:cNvSpPr/>
          <p:nvPr/>
        </p:nvSpPr>
        <p:spPr>
          <a:xfrm>
            <a:off x="5131293" y="2947386"/>
            <a:ext cx="1293102" cy="1242874"/>
          </a:xfrm>
          <a:custGeom>
            <a:avLst/>
            <a:gdLst>
              <a:gd name="connsiteX0" fmla="*/ 53266 w 1293102"/>
              <a:gd name="connsiteY0" fmla="*/ 621437 h 1242874"/>
              <a:gd name="connsiteX1" fmla="*/ 62144 w 1293102"/>
              <a:gd name="connsiteY1" fmla="*/ 727969 h 1242874"/>
              <a:gd name="connsiteX2" fmla="*/ 71022 w 1293102"/>
              <a:gd name="connsiteY2" fmla="*/ 763480 h 1242874"/>
              <a:gd name="connsiteX3" fmla="*/ 106532 w 1293102"/>
              <a:gd name="connsiteY3" fmla="*/ 887767 h 1242874"/>
              <a:gd name="connsiteX4" fmla="*/ 133165 w 1293102"/>
              <a:gd name="connsiteY4" fmla="*/ 1020932 h 1242874"/>
              <a:gd name="connsiteX5" fmla="*/ 142043 w 1293102"/>
              <a:gd name="connsiteY5" fmla="*/ 1074198 h 1242874"/>
              <a:gd name="connsiteX6" fmla="*/ 195309 w 1293102"/>
              <a:gd name="connsiteY6" fmla="*/ 1225119 h 1242874"/>
              <a:gd name="connsiteX7" fmla="*/ 221942 w 1293102"/>
              <a:gd name="connsiteY7" fmla="*/ 1242874 h 1242874"/>
              <a:gd name="connsiteX8" fmla="*/ 452761 w 1293102"/>
              <a:gd name="connsiteY8" fmla="*/ 1233997 h 1242874"/>
              <a:gd name="connsiteX9" fmla="*/ 514905 w 1293102"/>
              <a:gd name="connsiteY9" fmla="*/ 1198486 h 1242874"/>
              <a:gd name="connsiteX10" fmla="*/ 559293 w 1293102"/>
              <a:gd name="connsiteY10" fmla="*/ 1189608 h 1242874"/>
              <a:gd name="connsiteX11" fmla="*/ 585926 w 1293102"/>
              <a:gd name="connsiteY11" fmla="*/ 1171853 h 1242874"/>
              <a:gd name="connsiteX12" fmla="*/ 674703 w 1293102"/>
              <a:gd name="connsiteY12" fmla="*/ 1145220 h 1242874"/>
              <a:gd name="connsiteX13" fmla="*/ 710214 w 1293102"/>
              <a:gd name="connsiteY13" fmla="*/ 1118587 h 1242874"/>
              <a:gd name="connsiteX14" fmla="*/ 727969 w 1293102"/>
              <a:gd name="connsiteY14" fmla="*/ 1100831 h 1242874"/>
              <a:gd name="connsiteX15" fmla="*/ 807868 w 1293102"/>
              <a:gd name="connsiteY15" fmla="*/ 1047565 h 1242874"/>
              <a:gd name="connsiteX16" fmla="*/ 861134 w 1293102"/>
              <a:gd name="connsiteY16" fmla="*/ 994299 h 1242874"/>
              <a:gd name="connsiteX17" fmla="*/ 887767 w 1293102"/>
              <a:gd name="connsiteY17" fmla="*/ 967666 h 1242874"/>
              <a:gd name="connsiteX18" fmla="*/ 949911 w 1293102"/>
              <a:gd name="connsiteY18" fmla="*/ 923278 h 1242874"/>
              <a:gd name="connsiteX19" fmla="*/ 976544 w 1293102"/>
              <a:gd name="connsiteY19" fmla="*/ 887767 h 1242874"/>
              <a:gd name="connsiteX20" fmla="*/ 994299 w 1293102"/>
              <a:gd name="connsiteY20" fmla="*/ 861134 h 1242874"/>
              <a:gd name="connsiteX21" fmla="*/ 1020932 w 1293102"/>
              <a:gd name="connsiteY21" fmla="*/ 843379 h 1242874"/>
              <a:gd name="connsiteX22" fmla="*/ 1038688 w 1293102"/>
              <a:gd name="connsiteY22" fmla="*/ 816746 h 1242874"/>
              <a:gd name="connsiteX23" fmla="*/ 1065321 w 1293102"/>
              <a:gd name="connsiteY23" fmla="*/ 790113 h 1242874"/>
              <a:gd name="connsiteX24" fmla="*/ 1074198 w 1293102"/>
              <a:gd name="connsiteY24" fmla="*/ 745725 h 1242874"/>
              <a:gd name="connsiteX25" fmla="*/ 1100831 w 1293102"/>
              <a:gd name="connsiteY25" fmla="*/ 710214 h 1242874"/>
              <a:gd name="connsiteX26" fmla="*/ 1118587 w 1293102"/>
              <a:gd name="connsiteY26" fmla="*/ 683581 h 1242874"/>
              <a:gd name="connsiteX27" fmla="*/ 1136342 w 1293102"/>
              <a:gd name="connsiteY27" fmla="*/ 648070 h 1242874"/>
              <a:gd name="connsiteX28" fmla="*/ 1154097 w 1293102"/>
              <a:gd name="connsiteY28" fmla="*/ 621437 h 1242874"/>
              <a:gd name="connsiteX29" fmla="*/ 1171853 w 1293102"/>
              <a:gd name="connsiteY29" fmla="*/ 577049 h 1242874"/>
              <a:gd name="connsiteX30" fmla="*/ 1189608 w 1293102"/>
              <a:gd name="connsiteY30" fmla="*/ 550416 h 1242874"/>
              <a:gd name="connsiteX31" fmla="*/ 1233996 w 1293102"/>
              <a:gd name="connsiteY31" fmla="*/ 479395 h 1242874"/>
              <a:gd name="connsiteX32" fmla="*/ 1242874 w 1293102"/>
              <a:gd name="connsiteY32" fmla="*/ 452762 h 1242874"/>
              <a:gd name="connsiteX33" fmla="*/ 1260629 w 1293102"/>
              <a:gd name="connsiteY33" fmla="*/ 426129 h 1242874"/>
              <a:gd name="connsiteX34" fmla="*/ 1278385 w 1293102"/>
              <a:gd name="connsiteY34" fmla="*/ 390618 h 1242874"/>
              <a:gd name="connsiteX35" fmla="*/ 1269507 w 1293102"/>
              <a:gd name="connsiteY35" fmla="*/ 177554 h 1242874"/>
              <a:gd name="connsiteX36" fmla="*/ 1242874 w 1293102"/>
              <a:gd name="connsiteY36" fmla="*/ 133165 h 1242874"/>
              <a:gd name="connsiteX37" fmla="*/ 1207363 w 1293102"/>
              <a:gd name="connsiteY37" fmla="*/ 124288 h 1242874"/>
              <a:gd name="connsiteX38" fmla="*/ 781235 w 1293102"/>
              <a:gd name="connsiteY38" fmla="*/ 79899 h 1242874"/>
              <a:gd name="connsiteX39" fmla="*/ 727969 w 1293102"/>
              <a:gd name="connsiteY39" fmla="*/ 71022 h 1242874"/>
              <a:gd name="connsiteX40" fmla="*/ 683581 w 1293102"/>
              <a:gd name="connsiteY40" fmla="*/ 53266 h 1242874"/>
              <a:gd name="connsiteX41" fmla="*/ 648070 w 1293102"/>
              <a:gd name="connsiteY41" fmla="*/ 26633 h 1242874"/>
              <a:gd name="connsiteX42" fmla="*/ 577049 w 1293102"/>
              <a:gd name="connsiteY42" fmla="*/ 17756 h 1242874"/>
              <a:gd name="connsiteX43" fmla="*/ 488272 w 1293102"/>
              <a:gd name="connsiteY43" fmla="*/ 0 h 1242874"/>
              <a:gd name="connsiteX44" fmla="*/ 426128 w 1293102"/>
              <a:gd name="connsiteY44" fmla="*/ 8878 h 1242874"/>
              <a:gd name="connsiteX45" fmla="*/ 381740 w 1293102"/>
              <a:gd name="connsiteY45" fmla="*/ 26633 h 1242874"/>
              <a:gd name="connsiteX46" fmla="*/ 337352 w 1293102"/>
              <a:gd name="connsiteY46" fmla="*/ 35511 h 1242874"/>
              <a:gd name="connsiteX47" fmla="*/ 266330 w 1293102"/>
              <a:gd name="connsiteY47" fmla="*/ 79899 h 1242874"/>
              <a:gd name="connsiteX48" fmla="*/ 230820 w 1293102"/>
              <a:gd name="connsiteY48" fmla="*/ 97655 h 1242874"/>
              <a:gd name="connsiteX49" fmla="*/ 186431 w 1293102"/>
              <a:gd name="connsiteY49" fmla="*/ 124288 h 1242874"/>
              <a:gd name="connsiteX50" fmla="*/ 142043 w 1293102"/>
              <a:gd name="connsiteY50" fmla="*/ 159798 h 1242874"/>
              <a:gd name="connsiteX51" fmla="*/ 71022 w 1293102"/>
              <a:gd name="connsiteY51" fmla="*/ 221942 h 1242874"/>
              <a:gd name="connsiteX52" fmla="*/ 44389 w 1293102"/>
              <a:gd name="connsiteY52" fmla="*/ 230820 h 1242874"/>
              <a:gd name="connsiteX53" fmla="*/ 26633 w 1293102"/>
              <a:gd name="connsiteY53" fmla="*/ 257453 h 1242874"/>
              <a:gd name="connsiteX54" fmla="*/ 17756 w 1293102"/>
              <a:gd name="connsiteY54" fmla="*/ 284086 h 1242874"/>
              <a:gd name="connsiteX55" fmla="*/ 0 w 1293102"/>
              <a:gd name="connsiteY55" fmla="*/ 319597 h 1242874"/>
              <a:gd name="connsiteX56" fmla="*/ 8878 w 1293102"/>
              <a:gd name="connsiteY56" fmla="*/ 514905 h 1242874"/>
              <a:gd name="connsiteX57" fmla="*/ 17756 w 1293102"/>
              <a:gd name="connsiteY57" fmla="*/ 559294 h 1242874"/>
              <a:gd name="connsiteX58" fmla="*/ 53266 w 1293102"/>
              <a:gd name="connsiteY58" fmla="*/ 621437 h 124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93102" h="1242874">
                <a:moveTo>
                  <a:pt x="53266" y="621437"/>
                </a:moveTo>
                <a:cubicBezTo>
                  <a:pt x="60664" y="649549"/>
                  <a:pt x="57724" y="692610"/>
                  <a:pt x="62144" y="727969"/>
                </a:cubicBezTo>
                <a:cubicBezTo>
                  <a:pt x="63657" y="740076"/>
                  <a:pt x="67756" y="751724"/>
                  <a:pt x="71022" y="763480"/>
                </a:cubicBezTo>
                <a:cubicBezTo>
                  <a:pt x="82554" y="804995"/>
                  <a:pt x="99448" y="845267"/>
                  <a:pt x="106532" y="887767"/>
                </a:cubicBezTo>
                <a:cubicBezTo>
                  <a:pt x="127041" y="1010817"/>
                  <a:pt x="100675" y="858481"/>
                  <a:pt x="133165" y="1020932"/>
                </a:cubicBezTo>
                <a:cubicBezTo>
                  <a:pt x="136695" y="1038583"/>
                  <a:pt x="138138" y="1056626"/>
                  <a:pt x="142043" y="1074198"/>
                </a:cubicBezTo>
                <a:cubicBezTo>
                  <a:pt x="153771" y="1126976"/>
                  <a:pt x="158842" y="1182575"/>
                  <a:pt x="195309" y="1225119"/>
                </a:cubicBezTo>
                <a:cubicBezTo>
                  <a:pt x="202253" y="1233220"/>
                  <a:pt x="213064" y="1236956"/>
                  <a:pt x="221942" y="1242874"/>
                </a:cubicBezTo>
                <a:cubicBezTo>
                  <a:pt x="298882" y="1239915"/>
                  <a:pt x="376147" y="1241658"/>
                  <a:pt x="452761" y="1233997"/>
                </a:cubicBezTo>
                <a:cubicBezTo>
                  <a:pt x="481801" y="1231093"/>
                  <a:pt x="490171" y="1207761"/>
                  <a:pt x="514905" y="1198486"/>
                </a:cubicBezTo>
                <a:cubicBezTo>
                  <a:pt x="529033" y="1193188"/>
                  <a:pt x="544497" y="1192567"/>
                  <a:pt x="559293" y="1189608"/>
                </a:cubicBezTo>
                <a:cubicBezTo>
                  <a:pt x="568171" y="1183690"/>
                  <a:pt x="576383" y="1176625"/>
                  <a:pt x="585926" y="1171853"/>
                </a:cubicBezTo>
                <a:cubicBezTo>
                  <a:pt x="624861" y="1152385"/>
                  <a:pt x="633117" y="1153537"/>
                  <a:pt x="674703" y="1145220"/>
                </a:cubicBezTo>
                <a:cubicBezTo>
                  <a:pt x="686540" y="1136342"/>
                  <a:pt x="698847" y="1128059"/>
                  <a:pt x="710214" y="1118587"/>
                </a:cubicBezTo>
                <a:cubicBezTo>
                  <a:pt x="716644" y="1113229"/>
                  <a:pt x="721005" y="1105474"/>
                  <a:pt x="727969" y="1100831"/>
                </a:cubicBezTo>
                <a:cubicBezTo>
                  <a:pt x="799300" y="1053277"/>
                  <a:pt x="726125" y="1121877"/>
                  <a:pt x="807868" y="1047565"/>
                </a:cubicBezTo>
                <a:cubicBezTo>
                  <a:pt x="826448" y="1030674"/>
                  <a:pt x="843379" y="1012054"/>
                  <a:pt x="861134" y="994299"/>
                </a:cubicBezTo>
                <a:cubicBezTo>
                  <a:pt x="870012" y="985421"/>
                  <a:pt x="877321" y="974630"/>
                  <a:pt x="887767" y="967666"/>
                </a:cubicBezTo>
                <a:cubicBezTo>
                  <a:pt x="902890" y="957584"/>
                  <a:pt x="938899" y="934290"/>
                  <a:pt x="949911" y="923278"/>
                </a:cubicBezTo>
                <a:cubicBezTo>
                  <a:pt x="960373" y="912816"/>
                  <a:pt x="967944" y="899807"/>
                  <a:pt x="976544" y="887767"/>
                </a:cubicBezTo>
                <a:cubicBezTo>
                  <a:pt x="982746" y="879085"/>
                  <a:pt x="986754" y="868679"/>
                  <a:pt x="994299" y="861134"/>
                </a:cubicBezTo>
                <a:cubicBezTo>
                  <a:pt x="1001844" y="853589"/>
                  <a:pt x="1012054" y="849297"/>
                  <a:pt x="1020932" y="843379"/>
                </a:cubicBezTo>
                <a:cubicBezTo>
                  <a:pt x="1026851" y="834501"/>
                  <a:pt x="1031857" y="824943"/>
                  <a:pt x="1038688" y="816746"/>
                </a:cubicBezTo>
                <a:cubicBezTo>
                  <a:pt x="1046726" y="807101"/>
                  <a:pt x="1059706" y="801342"/>
                  <a:pt x="1065321" y="790113"/>
                </a:cubicBezTo>
                <a:cubicBezTo>
                  <a:pt x="1072069" y="776617"/>
                  <a:pt x="1068070" y="759514"/>
                  <a:pt x="1074198" y="745725"/>
                </a:cubicBezTo>
                <a:cubicBezTo>
                  <a:pt x="1080207" y="732204"/>
                  <a:pt x="1092231" y="722254"/>
                  <a:pt x="1100831" y="710214"/>
                </a:cubicBezTo>
                <a:cubicBezTo>
                  <a:pt x="1107033" y="701532"/>
                  <a:pt x="1113293" y="692845"/>
                  <a:pt x="1118587" y="683581"/>
                </a:cubicBezTo>
                <a:cubicBezTo>
                  <a:pt x="1125153" y="672091"/>
                  <a:pt x="1129776" y="659560"/>
                  <a:pt x="1136342" y="648070"/>
                </a:cubicBezTo>
                <a:cubicBezTo>
                  <a:pt x="1141635" y="638806"/>
                  <a:pt x="1149325" y="630980"/>
                  <a:pt x="1154097" y="621437"/>
                </a:cubicBezTo>
                <a:cubicBezTo>
                  <a:pt x="1161224" y="607184"/>
                  <a:pt x="1164726" y="591302"/>
                  <a:pt x="1171853" y="577049"/>
                </a:cubicBezTo>
                <a:cubicBezTo>
                  <a:pt x="1176625" y="567506"/>
                  <a:pt x="1184315" y="559680"/>
                  <a:pt x="1189608" y="550416"/>
                </a:cubicBezTo>
                <a:cubicBezTo>
                  <a:pt x="1228601" y="482176"/>
                  <a:pt x="1183075" y="547288"/>
                  <a:pt x="1233996" y="479395"/>
                </a:cubicBezTo>
                <a:cubicBezTo>
                  <a:pt x="1236955" y="470517"/>
                  <a:pt x="1238689" y="461132"/>
                  <a:pt x="1242874" y="452762"/>
                </a:cubicBezTo>
                <a:cubicBezTo>
                  <a:pt x="1247646" y="443219"/>
                  <a:pt x="1255335" y="435393"/>
                  <a:pt x="1260629" y="426129"/>
                </a:cubicBezTo>
                <a:cubicBezTo>
                  <a:pt x="1267195" y="414638"/>
                  <a:pt x="1272466" y="402455"/>
                  <a:pt x="1278385" y="390618"/>
                </a:cubicBezTo>
                <a:cubicBezTo>
                  <a:pt x="1299525" y="306051"/>
                  <a:pt x="1299014" y="325091"/>
                  <a:pt x="1269507" y="177554"/>
                </a:cubicBezTo>
                <a:cubicBezTo>
                  <a:pt x="1266123" y="160634"/>
                  <a:pt x="1255975" y="144395"/>
                  <a:pt x="1242874" y="133165"/>
                </a:cubicBezTo>
                <a:cubicBezTo>
                  <a:pt x="1233610" y="125225"/>
                  <a:pt x="1219200" y="127247"/>
                  <a:pt x="1207363" y="124288"/>
                </a:cubicBezTo>
                <a:cubicBezTo>
                  <a:pt x="1113706" y="-16200"/>
                  <a:pt x="1204397" y="104312"/>
                  <a:pt x="781235" y="79899"/>
                </a:cubicBezTo>
                <a:cubicBezTo>
                  <a:pt x="763265" y="78862"/>
                  <a:pt x="745724" y="73981"/>
                  <a:pt x="727969" y="71022"/>
                </a:cubicBezTo>
                <a:cubicBezTo>
                  <a:pt x="713173" y="65103"/>
                  <a:pt x="697511" y="61005"/>
                  <a:pt x="683581" y="53266"/>
                </a:cubicBezTo>
                <a:cubicBezTo>
                  <a:pt x="670647" y="46080"/>
                  <a:pt x="662107" y="31312"/>
                  <a:pt x="648070" y="26633"/>
                </a:cubicBezTo>
                <a:cubicBezTo>
                  <a:pt x="625436" y="19089"/>
                  <a:pt x="600582" y="21678"/>
                  <a:pt x="577049" y="17756"/>
                </a:cubicBezTo>
                <a:cubicBezTo>
                  <a:pt x="547281" y="12795"/>
                  <a:pt x="517864" y="5919"/>
                  <a:pt x="488272" y="0"/>
                </a:cubicBezTo>
                <a:cubicBezTo>
                  <a:pt x="467557" y="2959"/>
                  <a:pt x="446428" y="3803"/>
                  <a:pt x="426128" y="8878"/>
                </a:cubicBezTo>
                <a:cubicBezTo>
                  <a:pt x="410668" y="12743"/>
                  <a:pt x="397004" y="22054"/>
                  <a:pt x="381740" y="26633"/>
                </a:cubicBezTo>
                <a:cubicBezTo>
                  <a:pt x="367287" y="30969"/>
                  <a:pt x="352148" y="32552"/>
                  <a:pt x="337352" y="35511"/>
                </a:cubicBezTo>
                <a:cubicBezTo>
                  <a:pt x="313678" y="50307"/>
                  <a:pt x="291300" y="67413"/>
                  <a:pt x="266330" y="79899"/>
                </a:cubicBezTo>
                <a:cubicBezTo>
                  <a:pt x="254493" y="85818"/>
                  <a:pt x="241831" y="90314"/>
                  <a:pt x="230820" y="97655"/>
                </a:cubicBezTo>
                <a:cubicBezTo>
                  <a:pt x="182078" y="130150"/>
                  <a:pt x="248250" y="103681"/>
                  <a:pt x="186431" y="124288"/>
                </a:cubicBezTo>
                <a:cubicBezTo>
                  <a:pt x="171635" y="136125"/>
                  <a:pt x="156127" y="147122"/>
                  <a:pt x="142043" y="159798"/>
                </a:cubicBezTo>
                <a:cubicBezTo>
                  <a:pt x="113113" y="185835"/>
                  <a:pt x="103337" y="205785"/>
                  <a:pt x="71022" y="221942"/>
                </a:cubicBezTo>
                <a:cubicBezTo>
                  <a:pt x="62652" y="226127"/>
                  <a:pt x="53267" y="227861"/>
                  <a:pt x="44389" y="230820"/>
                </a:cubicBezTo>
                <a:cubicBezTo>
                  <a:pt x="38470" y="239698"/>
                  <a:pt x="31405" y="247910"/>
                  <a:pt x="26633" y="257453"/>
                </a:cubicBezTo>
                <a:cubicBezTo>
                  <a:pt x="22448" y="265823"/>
                  <a:pt x="21442" y="275485"/>
                  <a:pt x="17756" y="284086"/>
                </a:cubicBezTo>
                <a:cubicBezTo>
                  <a:pt x="12543" y="296250"/>
                  <a:pt x="5919" y="307760"/>
                  <a:pt x="0" y="319597"/>
                </a:cubicBezTo>
                <a:cubicBezTo>
                  <a:pt x="2959" y="384700"/>
                  <a:pt x="4064" y="449913"/>
                  <a:pt x="8878" y="514905"/>
                </a:cubicBezTo>
                <a:cubicBezTo>
                  <a:pt x="9993" y="529953"/>
                  <a:pt x="12984" y="544979"/>
                  <a:pt x="17756" y="559294"/>
                </a:cubicBezTo>
                <a:cubicBezTo>
                  <a:pt x="21941" y="571849"/>
                  <a:pt x="45868" y="593325"/>
                  <a:pt x="53266" y="621437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13283BF9-28C4-419B-AF19-329428D32AD9}"/>
                  </a:ext>
                </a:extLst>
              </p:cNvPr>
              <p:cNvSpPr txBox="1"/>
              <p:nvPr/>
            </p:nvSpPr>
            <p:spPr>
              <a:xfrm>
                <a:off x="4332807" y="5588453"/>
                <a:ext cx="6295249" cy="871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13283BF9-28C4-419B-AF19-329428D32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807" y="5588453"/>
                <a:ext cx="6295249" cy="871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3087EBE9-C24A-4403-8549-49E44175F381}"/>
                  </a:ext>
                </a:extLst>
              </p:cNvPr>
              <p:cNvSpPr txBox="1"/>
              <p:nvPr/>
            </p:nvSpPr>
            <p:spPr>
              <a:xfrm>
                <a:off x="4333270" y="4428917"/>
                <a:ext cx="5143881" cy="8538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        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3087EBE9-C24A-4403-8549-49E44175F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270" y="4428917"/>
                <a:ext cx="5143881" cy="85382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45147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61374" y="2598003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61E8E2E3-053F-4E04-B9E7-B7EB950B21E6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20F19D22-9615-4BF4-AA8C-6015CF5AA0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4" name="Tabela 4">
            <a:extLst>
              <a:ext uri="{FF2B5EF4-FFF2-40B4-BE49-F238E27FC236}">
                <a16:creationId xmlns:a16="http://schemas.microsoft.com/office/drawing/2014/main" id="{E1CADB4F-2651-46FA-BFA5-DF40BC9A9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848961"/>
              </p:ext>
            </p:extLst>
          </p:nvPr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0.5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0.5</a:t>
                      </a: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vo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0.5</a:t>
                      </a:r>
                      <a:endParaRPr kumimoji="0" 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vo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BBEEF31F-CB50-4326-ADF0-2A2DA894FF9F}"/>
                  </a:ext>
                </a:extLst>
              </p:cNvPr>
              <p:cNvSpPr txBox="1"/>
              <p:nvPr/>
            </p:nvSpPr>
            <p:spPr>
              <a:xfrm>
                <a:off x="3827207" y="5049508"/>
                <a:ext cx="6625596" cy="596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1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0.5−</m:t>
                              </m:r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0.5−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0.5−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0.5−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(−5)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BBEEF31F-CB50-4326-ADF0-2A2DA894F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207" y="5049508"/>
                <a:ext cx="6625596" cy="5962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5262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367161" y="4309653"/>
            <a:ext cx="7457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61374" y="2598003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6BD499-1ACB-4A30-8A15-25BD88C4D7CA}"/>
              </a:ext>
            </a:extLst>
          </p:cNvPr>
          <p:cNvGrpSpPr/>
          <p:nvPr/>
        </p:nvGrpSpPr>
        <p:grpSpPr>
          <a:xfrm>
            <a:off x="7735411" y="2595315"/>
            <a:ext cx="960495" cy="722195"/>
            <a:chOff x="6709809" y="4440043"/>
            <a:chExt cx="960495" cy="722195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3778AB03-134E-4523-9509-93B3B2A0637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BFEB5B3-3139-43CA-83ED-6ECC461E738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E699C50E-F2EC-4AC0-A8CB-D7A961D9523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DA4EE860-F3BE-4EAF-B41F-64F625B541BD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089F21D1-477D-460C-98CB-C51272B0E023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BA3AC030-00E0-4459-9AA4-AFD4A6BF3F6E}"/>
                </a:ext>
              </a:extLst>
            </p:cNvPr>
            <p:cNvCxnSpPr>
              <a:cxnSpLocks/>
              <a:stCxn id="39" idx="0"/>
              <a:endCxn id="3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F5EDF345-1998-4C7F-BA12-F1DC8330A04C}"/>
                </a:ext>
              </a:extLst>
            </p:cNvPr>
            <p:cNvCxnSpPr>
              <a:cxnSpLocks/>
              <a:stCxn id="40" idx="0"/>
              <a:endCxn id="3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11CC8E9-A90C-49D0-B2C0-22B18C84AA8A}"/>
                </a:ext>
              </a:extLst>
            </p:cNvPr>
            <p:cNvCxnSpPr>
              <a:cxnSpLocks/>
              <a:stCxn id="44" idx="0"/>
              <a:endCxn id="4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DC7BDA3D-AE65-438A-AE7F-E4019FDC0CA4}"/>
                </a:ext>
              </a:extLst>
            </p:cNvPr>
            <p:cNvCxnSpPr>
              <a:cxnSpLocks/>
              <a:stCxn id="43" idx="0"/>
              <a:endCxn id="4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7C0CFBC1-5596-4500-91A2-6288B2EEC297}"/>
              </a:ext>
            </a:extLst>
          </p:cNvPr>
          <p:cNvSpPr/>
          <p:nvPr/>
        </p:nvSpPr>
        <p:spPr>
          <a:xfrm>
            <a:off x="6376398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CA2A4061-B5D9-4A19-9275-EC775A20BF59}"/>
              </a:ext>
            </a:extLst>
          </p:cNvPr>
          <p:cNvCxnSpPr>
            <a:cxnSpLocks/>
          </p:cNvCxnSpPr>
          <p:nvPr/>
        </p:nvCxnSpPr>
        <p:spPr>
          <a:xfrm>
            <a:off x="699052" y="5063888"/>
            <a:ext cx="668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673956FA-BF9B-468D-954A-73D450DB5205}"/>
              </a:ext>
            </a:extLst>
          </p:cNvPr>
          <p:cNvCxnSpPr>
            <a:cxnSpLocks/>
          </p:cNvCxnSpPr>
          <p:nvPr/>
        </p:nvCxnSpPr>
        <p:spPr>
          <a:xfrm flipV="1">
            <a:off x="2112885" y="4868946"/>
            <a:ext cx="798992" cy="10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08ED63AF-62E5-415D-9891-AE52DC1E1AD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FDF75882-9B63-4F62-85FC-2749A885C1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5D9481ED-9920-4AEA-8337-78F3DC4E2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972501"/>
              </p:ext>
            </p:extLst>
          </p:nvPr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-1.45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1.70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1.70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1.15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FD4BC7B4-A8C4-47EC-A25E-939AB961BC54}"/>
                  </a:ext>
                </a:extLst>
              </p:cNvPr>
              <p:cNvSpPr txBox="1"/>
              <p:nvPr/>
            </p:nvSpPr>
            <p:spPr>
              <a:xfrm>
                <a:off x="3827207" y="5049508"/>
                <a:ext cx="7160999" cy="596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1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−1.45−</m:t>
                              </m:r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1.7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1.7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−1.15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(−5)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FD4BC7B4-A8C4-47EC-A25E-939AB961B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207" y="5049508"/>
                <a:ext cx="7160999" cy="5962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60118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61374" y="2598003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6BD499-1ACB-4A30-8A15-25BD88C4D7CA}"/>
              </a:ext>
            </a:extLst>
          </p:cNvPr>
          <p:cNvGrpSpPr/>
          <p:nvPr/>
        </p:nvGrpSpPr>
        <p:grpSpPr>
          <a:xfrm>
            <a:off x="7735411" y="2595315"/>
            <a:ext cx="960495" cy="722195"/>
            <a:chOff x="6709809" y="4440043"/>
            <a:chExt cx="960495" cy="722195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3778AB03-134E-4523-9509-93B3B2A0637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BFEB5B3-3139-43CA-83ED-6ECC461E738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E699C50E-F2EC-4AC0-A8CB-D7A961D9523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DA4EE860-F3BE-4EAF-B41F-64F625B541BD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089F21D1-477D-460C-98CB-C51272B0E023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BA3AC030-00E0-4459-9AA4-AFD4A6BF3F6E}"/>
                </a:ext>
              </a:extLst>
            </p:cNvPr>
            <p:cNvCxnSpPr>
              <a:cxnSpLocks/>
              <a:stCxn id="39" idx="0"/>
              <a:endCxn id="3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F5EDF345-1998-4C7F-BA12-F1DC8330A04C}"/>
                </a:ext>
              </a:extLst>
            </p:cNvPr>
            <p:cNvCxnSpPr>
              <a:cxnSpLocks/>
              <a:stCxn id="40" idx="0"/>
              <a:endCxn id="3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11CC8E9-A90C-49D0-B2C0-22B18C84AA8A}"/>
                </a:ext>
              </a:extLst>
            </p:cNvPr>
            <p:cNvCxnSpPr>
              <a:cxnSpLocks/>
              <a:stCxn id="44" idx="0"/>
              <a:endCxn id="4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DC7BDA3D-AE65-438A-AE7F-E4019FDC0CA4}"/>
                </a:ext>
              </a:extLst>
            </p:cNvPr>
            <p:cNvCxnSpPr>
              <a:cxnSpLocks/>
              <a:stCxn id="43" idx="0"/>
              <a:endCxn id="4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7C0CFBC1-5596-4500-91A2-6288B2EEC297}"/>
              </a:ext>
            </a:extLst>
          </p:cNvPr>
          <p:cNvSpPr/>
          <p:nvPr/>
        </p:nvSpPr>
        <p:spPr>
          <a:xfrm>
            <a:off x="6376398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1367EA14-3C5C-455B-B648-04B5BC70BA63}"/>
              </a:ext>
            </a:extLst>
          </p:cNvPr>
          <p:cNvGrpSpPr/>
          <p:nvPr/>
        </p:nvGrpSpPr>
        <p:grpSpPr>
          <a:xfrm>
            <a:off x="10230556" y="2595315"/>
            <a:ext cx="960495" cy="722195"/>
            <a:chOff x="6709809" y="4440043"/>
            <a:chExt cx="960495" cy="722195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EB9E7B89-D474-45AA-B0F0-13978054605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5B639D1A-2C83-47CE-B88E-3F8289B989E8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92A828C-7840-4E2F-ADF9-5E590EBCB441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B3AAF994-9013-44DC-A156-A49599E3114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18D8ED64-FAEC-457C-8D27-D24596E511F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038337A7-CF8F-4A79-9B31-4EDDB8B6407C}"/>
                </a:ext>
              </a:extLst>
            </p:cNvPr>
            <p:cNvCxnSpPr>
              <a:cxnSpLocks/>
              <a:stCxn id="56" idx="0"/>
              <a:endCxn id="55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62342C64-4659-47A5-B1C6-419E4D5A17B2}"/>
                </a:ext>
              </a:extLst>
            </p:cNvPr>
            <p:cNvCxnSpPr>
              <a:cxnSpLocks/>
              <a:stCxn id="57" idx="0"/>
              <a:endCxn id="55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9BE557FE-9D02-43E6-A842-F96F2AADB026}"/>
                </a:ext>
              </a:extLst>
            </p:cNvPr>
            <p:cNvCxnSpPr>
              <a:cxnSpLocks/>
              <a:stCxn id="59" idx="0"/>
              <a:endCxn id="57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07F83A74-495E-4E6C-A838-CFD6E339BB3A}"/>
                </a:ext>
              </a:extLst>
            </p:cNvPr>
            <p:cNvCxnSpPr>
              <a:cxnSpLocks/>
              <a:stCxn id="58" idx="0"/>
              <a:endCxn id="57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Retângulo 63">
            <a:extLst>
              <a:ext uri="{FF2B5EF4-FFF2-40B4-BE49-F238E27FC236}">
                <a16:creationId xmlns:a16="http://schemas.microsoft.com/office/drawing/2014/main" id="{715AED6A-C8BF-41B2-B78A-A537BFCB4175}"/>
              </a:ext>
            </a:extLst>
          </p:cNvPr>
          <p:cNvSpPr/>
          <p:nvPr/>
        </p:nvSpPr>
        <p:spPr>
          <a:xfrm>
            <a:off x="8871543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62260C9B-63AD-4B43-BEE9-B12FD24FF67B}"/>
              </a:ext>
            </a:extLst>
          </p:cNvPr>
          <p:cNvCxnSpPr>
            <a:cxnSpLocks/>
          </p:cNvCxnSpPr>
          <p:nvPr/>
        </p:nvCxnSpPr>
        <p:spPr>
          <a:xfrm>
            <a:off x="1367161" y="4238265"/>
            <a:ext cx="3284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875B2BC6-A522-4A45-BDDC-5D7D38911421}"/>
              </a:ext>
            </a:extLst>
          </p:cNvPr>
          <p:cNvCxnSpPr>
            <a:cxnSpLocks/>
          </p:cNvCxnSpPr>
          <p:nvPr/>
        </p:nvCxnSpPr>
        <p:spPr>
          <a:xfrm>
            <a:off x="1695635" y="4236263"/>
            <a:ext cx="4172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1992657A-35DD-49C4-9607-06BCA7E37AE3}"/>
              </a:ext>
            </a:extLst>
          </p:cNvPr>
          <p:cNvCxnSpPr>
            <a:cxnSpLocks/>
          </p:cNvCxnSpPr>
          <p:nvPr/>
        </p:nvCxnSpPr>
        <p:spPr>
          <a:xfrm>
            <a:off x="699052" y="5365734"/>
            <a:ext cx="668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8A1C45C5-8B5C-4B74-8C06-A1FB97240D02}"/>
              </a:ext>
            </a:extLst>
          </p:cNvPr>
          <p:cNvCxnSpPr>
            <a:cxnSpLocks/>
          </p:cNvCxnSpPr>
          <p:nvPr/>
        </p:nvCxnSpPr>
        <p:spPr>
          <a:xfrm flipV="1">
            <a:off x="2112885" y="5224049"/>
            <a:ext cx="798992" cy="10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ipse 80">
            <a:extLst>
              <a:ext uri="{FF2B5EF4-FFF2-40B4-BE49-F238E27FC236}">
                <a16:creationId xmlns:a16="http://schemas.microsoft.com/office/drawing/2014/main" id="{820B5C93-F6CE-4396-85DB-6E76D88061AB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id="{F2318831-C859-4E96-8A29-70E096EFAB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0" name="Tabela 4">
            <a:extLst>
              <a:ext uri="{FF2B5EF4-FFF2-40B4-BE49-F238E27FC236}">
                <a16:creationId xmlns:a16="http://schemas.microsoft.com/office/drawing/2014/main" id="{83369591-68B4-4D24-B48E-E78BF643AC2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09003D20-C082-47CE-86F0-C55525157717}"/>
                  </a:ext>
                </a:extLst>
              </p:cNvPr>
              <p:cNvSpPr txBox="1"/>
              <p:nvPr/>
            </p:nvSpPr>
            <p:spPr>
              <a:xfrm>
                <a:off x="3827207" y="5049508"/>
                <a:ext cx="7388626" cy="596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1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−2.82−</m:t>
                              </m:r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2.54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2.54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−2.31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(−5)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09003D20-C082-47CE-86F0-C55525157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207" y="5049508"/>
                <a:ext cx="7388626" cy="5962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07269E8C-B27A-452D-ABA2-D15323AEA0BC}"/>
                  </a:ext>
                </a:extLst>
              </p14:cNvPr>
              <p14:cNvContentPartPr/>
              <p14:nvPr/>
            </p14:nvContentPartPr>
            <p14:xfrm>
              <a:off x="988833" y="5537663"/>
              <a:ext cx="55440" cy="252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07269E8C-B27A-452D-ABA2-D15323AEA0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9833" y="5529023"/>
                <a:ext cx="73080" cy="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62321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61374" y="2598003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6BD499-1ACB-4A30-8A15-25BD88C4D7CA}"/>
              </a:ext>
            </a:extLst>
          </p:cNvPr>
          <p:cNvGrpSpPr/>
          <p:nvPr/>
        </p:nvGrpSpPr>
        <p:grpSpPr>
          <a:xfrm>
            <a:off x="7735411" y="2595315"/>
            <a:ext cx="960495" cy="722195"/>
            <a:chOff x="6709809" y="4440043"/>
            <a:chExt cx="960495" cy="722195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3778AB03-134E-4523-9509-93B3B2A0637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BFEB5B3-3139-43CA-83ED-6ECC461E738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E699C50E-F2EC-4AC0-A8CB-D7A961D9523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DA4EE860-F3BE-4EAF-B41F-64F625B541BD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089F21D1-477D-460C-98CB-C51272B0E023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BA3AC030-00E0-4459-9AA4-AFD4A6BF3F6E}"/>
                </a:ext>
              </a:extLst>
            </p:cNvPr>
            <p:cNvCxnSpPr>
              <a:cxnSpLocks/>
              <a:stCxn id="39" idx="0"/>
              <a:endCxn id="3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F5EDF345-1998-4C7F-BA12-F1DC8330A04C}"/>
                </a:ext>
              </a:extLst>
            </p:cNvPr>
            <p:cNvCxnSpPr>
              <a:cxnSpLocks/>
              <a:stCxn id="40" idx="0"/>
              <a:endCxn id="3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11CC8E9-A90C-49D0-B2C0-22B18C84AA8A}"/>
                </a:ext>
              </a:extLst>
            </p:cNvPr>
            <p:cNvCxnSpPr>
              <a:cxnSpLocks/>
              <a:stCxn id="44" idx="0"/>
              <a:endCxn id="4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DC7BDA3D-AE65-438A-AE7F-E4019FDC0CA4}"/>
                </a:ext>
              </a:extLst>
            </p:cNvPr>
            <p:cNvCxnSpPr>
              <a:cxnSpLocks/>
              <a:stCxn id="43" idx="0"/>
              <a:endCxn id="4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7C0CFBC1-5596-4500-91A2-6288B2EEC297}"/>
              </a:ext>
            </a:extLst>
          </p:cNvPr>
          <p:cNvSpPr/>
          <p:nvPr/>
        </p:nvSpPr>
        <p:spPr>
          <a:xfrm>
            <a:off x="6376398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1367EA14-3C5C-455B-B648-04B5BC70BA63}"/>
              </a:ext>
            </a:extLst>
          </p:cNvPr>
          <p:cNvGrpSpPr/>
          <p:nvPr/>
        </p:nvGrpSpPr>
        <p:grpSpPr>
          <a:xfrm>
            <a:off x="10230556" y="2595315"/>
            <a:ext cx="960495" cy="722195"/>
            <a:chOff x="6709809" y="4440043"/>
            <a:chExt cx="960495" cy="722195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EB9E7B89-D474-45AA-B0F0-13978054605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5B639D1A-2C83-47CE-B88E-3F8289B989E8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92A828C-7840-4E2F-ADF9-5E590EBCB441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B3AAF994-9013-44DC-A156-A49599E3114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18D8ED64-FAEC-457C-8D27-D24596E511F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038337A7-CF8F-4A79-9B31-4EDDB8B6407C}"/>
                </a:ext>
              </a:extLst>
            </p:cNvPr>
            <p:cNvCxnSpPr>
              <a:cxnSpLocks/>
              <a:stCxn id="56" idx="0"/>
              <a:endCxn id="55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62342C64-4659-47A5-B1C6-419E4D5A17B2}"/>
                </a:ext>
              </a:extLst>
            </p:cNvPr>
            <p:cNvCxnSpPr>
              <a:cxnSpLocks/>
              <a:stCxn id="57" idx="0"/>
              <a:endCxn id="55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9BE557FE-9D02-43E6-A842-F96F2AADB026}"/>
                </a:ext>
              </a:extLst>
            </p:cNvPr>
            <p:cNvCxnSpPr>
              <a:cxnSpLocks/>
              <a:stCxn id="59" idx="0"/>
              <a:endCxn id="57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07F83A74-495E-4E6C-A838-CFD6E339BB3A}"/>
                </a:ext>
              </a:extLst>
            </p:cNvPr>
            <p:cNvCxnSpPr>
              <a:cxnSpLocks/>
              <a:stCxn id="58" idx="0"/>
              <a:endCxn id="57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Retângulo 63">
            <a:extLst>
              <a:ext uri="{FF2B5EF4-FFF2-40B4-BE49-F238E27FC236}">
                <a16:creationId xmlns:a16="http://schemas.microsoft.com/office/drawing/2014/main" id="{715AED6A-C8BF-41B2-B78A-A537BFCB4175}"/>
              </a:ext>
            </a:extLst>
          </p:cNvPr>
          <p:cNvSpPr/>
          <p:nvPr/>
        </p:nvSpPr>
        <p:spPr>
          <a:xfrm>
            <a:off x="8871543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62260C9B-63AD-4B43-BEE9-B12FD24FF67B}"/>
              </a:ext>
            </a:extLst>
          </p:cNvPr>
          <p:cNvCxnSpPr>
            <a:cxnSpLocks/>
          </p:cNvCxnSpPr>
          <p:nvPr/>
        </p:nvCxnSpPr>
        <p:spPr>
          <a:xfrm>
            <a:off x="1367161" y="4238265"/>
            <a:ext cx="3284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875B2BC6-A522-4A45-BDDC-5D7D38911421}"/>
              </a:ext>
            </a:extLst>
          </p:cNvPr>
          <p:cNvCxnSpPr>
            <a:cxnSpLocks/>
          </p:cNvCxnSpPr>
          <p:nvPr/>
        </p:nvCxnSpPr>
        <p:spPr>
          <a:xfrm>
            <a:off x="1695635" y="4236263"/>
            <a:ext cx="4172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1992657A-35DD-49C4-9607-06BCA7E37AE3}"/>
              </a:ext>
            </a:extLst>
          </p:cNvPr>
          <p:cNvCxnSpPr>
            <a:cxnSpLocks/>
          </p:cNvCxnSpPr>
          <p:nvPr/>
        </p:nvCxnSpPr>
        <p:spPr>
          <a:xfrm>
            <a:off x="699052" y="5365734"/>
            <a:ext cx="668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8A1C45C5-8B5C-4B74-8C06-A1FB97240D02}"/>
              </a:ext>
            </a:extLst>
          </p:cNvPr>
          <p:cNvCxnSpPr>
            <a:cxnSpLocks/>
          </p:cNvCxnSpPr>
          <p:nvPr/>
        </p:nvCxnSpPr>
        <p:spPr>
          <a:xfrm flipV="1">
            <a:off x="2112885" y="5224049"/>
            <a:ext cx="798992" cy="10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ipse 80">
            <a:extLst>
              <a:ext uri="{FF2B5EF4-FFF2-40B4-BE49-F238E27FC236}">
                <a16:creationId xmlns:a16="http://schemas.microsoft.com/office/drawing/2014/main" id="{820B5C93-F6CE-4396-85DB-6E76D88061AB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id="{F2318831-C859-4E96-8A29-70E096EFAB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0" name="Tabela 4">
            <a:extLst>
              <a:ext uri="{FF2B5EF4-FFF2-40B4-BE49-F238E27FC236}">
                <a16:creationId xmlns:a16="http://schemas.microsoft.com/office/drawing/2014/main" id="{83369591-68B4-4D24-B48E-E78BF643AC22}"/>
              </a:ext>
            </a:extLst>
          </p:cNvPr>
          <p:cNvGraphicFramePr>
            <a:graphicFrameLocks noGrp="1"/>
          </p:cNvGraphicFramePr>
          <p:nvPr/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4ACDC3DA-3E2D-40B0-B7D9-2F6339F75242}"/>
              </a:ext>
            </a:extLst>
          </p:cNvPr>
          <p:cNvSpPr/>
          <p:nvPr/>
        </p:nvSpPr>
        <p:spPr>
          <a:xfrm>
            <a:off x="6212787" y="4181532"/>
            <a:ext cx="19960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dirty="0">
                <a:latin typeface="Arvo" panose="02000000000000000000" pitchFamily="2" charset="0"/>
              </a:rPr>
              <a:t>Ao R!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31543602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EB2227-906D-45E0-9DFB-76CE5906DA97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61374" y="2598003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6BD499-1ACB-4A30-8A15-25BD88C4D7CA}"/>
              </a:ext>
            </a:extLst>
          </p:cNvPr>
          <p:cNvGrpSpPr/>
          <p:nvPr/>
        </p:nvGrpSpPr>
        <p:grpSpPr>
          <a:xfrm>
            <a:off x="7735411" y="2595315"/>
            <a:ext cx="960495" cy="722195"/>
            <a:chOff x="6709809" y="4440043"/>
            <a:chExt cx="960495" cy="722195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3778AB03-134E-4523-9509-93B3B2A0637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BFEB5B3-3139-43CA-83ED-6ECC461E738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E699C50E-F2EC-4AC0-A8CB-D7A961D9523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DA4EE860-F3BE-4EAF-B41F-64F625B541BD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089F21D1-477D-460C-98CB-C51272B0E023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BA3AC030-00E0-4459-9AA4-AFD4A6BF3F6E}"/>
                </a:ext>
              </a:extLst>
            </p:cNvPr>
            <p:cNvCxnSpPr>
              <a:cxnSpLocks/>
              <a:stCxn id="39" idx="0"/>
              <a:endCxn id="3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F5EDF345-1998-4C7F-BA12-F1DC8330A04C}"/>
                </a:ext>
              </a:extLst>
            </p:cNvPr>
            <p:cNvCxnSpPr>
              <a:cxnSpLocks/>
              <a:stCxn id="40" idx="0"/>
              <a:endCxn id="3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11CC8E9-A90C-49D0-B2C0-22B18C84AA8A}"/>
                </a:ext>
              </a:extLst>
            </p:cNvPr>
            <p:cNvCxnSpPr>
              <a:cxnSpLocks/>
              <a:stCxn id="44" idx="0"/>
              <a:endCxn id="4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DC7BDA3D-AE65-438A-AE7F-E4019FDC0CA4}"/>
                </a:ext>
              </a:extLst>
            </p:cNvPr>
            <p:cNvCxnSpPr>
              <a:cxnSpLocks/>
              <a:stCxn id="43" idx="0"/>
              <a:endCxn id="4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7C0CFBC1-5596-4500-91A2-6288B2EEC297}"/>
              </a:ext>
            </a:extLst>
          </p:cNvPr>
          <p:cNvSpPr/>
          <p:nvPr/>
        </p:nvSpPr>
        <p:spPr>
          <a:xfrm>
            <a:off x="6376398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1367EA14-3C5C-455B-B648-04B5BC70BA63}"/>
              </a:ext>
            </a:extLst>
          </p:cNvPr>
          <p:cNvGrpSpPr/>
          <p:nvPr/>
        </p:nvGrpSpPr>
        <p:grpSpPr>
          <a:xfrm>
            <a:off x="10230556" y="2595315"/>
            <a:ext cx="960495" cy="722195"/>
            <a:chOff x="6709809" y="4440043"/>
            <a:chExt cx="960495" cy="722195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EB9E7B89-D474-45AA-B0F0-13978054605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5B639D1A-2C83-47CE-B88E-3F8289B989E8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92A828C-7840-4E2F-ADF9-5E590EBCB441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B3AAF994-9013-44DC-A156-A49599E3114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18D8ED64-FAEC-457C-8D27-D24596E511F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038337A7-CF8F-4A79-9B31-4EDDB8B6407C}"/>
                </a:ext>
              </a:extLst>
            </p:cNvPr>
            <p:cNvCxnSpPr>
              <a:cxnSpLocks/>
              <a:stCxn id="56" idx="0"/>
              <a:endCxn id="55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62342C64-4659-47A5-B1C6-419E4D5A17B2}"/>
                </a:ext>
              </a:extLst>
            </p:cNvPr>
            <p:cNvCxnSpPr>
              <a:cxnSpLocks/>
              <a:stCxn id="57" idx="0"/>
              <a:endCxn id="55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9BE557FE-9D02-43E6-A842-F96F2AADB026}"/>
                </a:ext>
              </a:extLst>
            </p:cNvPr>
            <p:cNvCxnSpPr>
              <a:cxnSpLocks/>
              <a:stCxn id="59" idx="0"/>
              <a:endCxn id="57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07F83A74-495E-4E6C-A838-CFD6E339BB3A}"/>
                </a:ext>
              </a:extLst>
            </p:cNvPr>
            <p:cNvCxnSpPr>
              <a:cxnSpLocks/>
              <a:stCxn id="58" idx="0"/>
              <a:endCxn id="57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Retângulo 63">
            <a:extLst>
              <a:ext uri="{FF2B5EF4-FFF2-40B4-BE49-F238E27FC236}">
                <a16:creationId xmlns:a16="http://schemas.microsoft.com/office/drawing/2014/main" id="{715AED6A-C8BF-41B2-B78A-A537BFCB4175}"/>
              </a:ext>
            </a:extLst>
          </p:cNvPr>
          <p:cNvSpPr/>
          <p:nvPr/>
        </p:nvSpPr>
        <p:spPr>
          <a:xfrm>
            <a:off x="8871543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62260C9B-63AD-4B43-BEE9-B12FD24FF67B}"/>
              </a:ext>
            </a:extLst>
          </p:cNvPr>
          <p:cNvCxnSpPr>
            <a:cxnSpLocks/>
          </p:cNvCxnSpPr>
          <p:nvPr/>
        </p:nvCxnSpPr>
        <p:spPr>
          <a:xfrm>
            <a:off x="1367161" y="4238265"/>
            <a:ext cx="3284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875B2BC6-A522-4A45-BDDC-5D7D38911421}"/>
              </a:ext>
            </a:extLst>
          </p:cNvPr>
          <p:cNvCxnSpPr>
            <a:cxnSpLocks/>
          </p:cNvCxnSpPr>
          <p:nvPr/>
        </p:nvCxnSpPr>
        <p:spPr>
          <a:xfrm>
            <a:off x="1695635" y="4236263"/>
            <a:ext cx="4172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1992657A-35DD-49C4-9607-06BCA7E37AE3}"/>
              </a:ext>
            </a:extLst>
          </p:cNvPr>
          <p:cNvCxnSpPr>
            <a:cxnSpLocks/>
          </p:cNvCxnSpPr>
          <p:nvPr/>
        </p:nvCxnSpPr>
        <p:spPr>
          <a:xfrm>
            <a:off x="699052" y="5365734"/>
            <a:ext cx="668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8A1C45C5-8B5C-4B74-8C06-A1FB97240D02}"/>
              </a:ext>
            </a:extLst>
          </p:cNvPr>
          <p:cNvCxnSpPr>
            <a:cxnSpLocks/>
          </p:cNvCxnSpPr>
          <p:nvPr/>
        </p:nvCxnSpPr>
        <p:spPr>
          <a:xfrm flipV="1">
            <a:off x="2112885" y="5224049"/>
            <a:ext cx="798992" cy="10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ipse 80">
            <a:extLst>
              <a:ext uri="{FF2B5EF4-FFF2-40B4-BE49-F238E27FC236}">
                <a16:creationId xmlns:a16="http://schemas.microsoft.com/office/drawing/2014/main" id="{820B5C93-F6CE-4396-85DB-6E76D88061AB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id="{F2318831-C859-4E96-8A29-70E096EFAB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Agrupar 49">
            <a:extLst>
              <a:ext uri="{FF2B5EF4-FFF2-40B4-BE49-F238E27FC236}">
                <a16:creationId xmlns:a16="http://schemas.microsoft.com/office/drawing/2014/main" id="{2F510E1A-9068-49CC-9408-BBD2A0F302A6}"/>
              </a:ext>
            </a:extLst>
          </p:cNvPr>
          <p:cNvGrpSpPr/>
          <p:nvPr/>
        </p:nvGrpSpPr>
        <p:grpSpPr>
          <a:xfrm>
            <a:off x="5877017" y="4098340"/>
            <a:ext cx="960495" cy="722195"/>
            <a:chOff x="6709809" y="4440043"/>
            <a:chExt cx="960495" cy="722195"/>
          </a:xfrm>
        </p:grpSpPr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71F7A506-90B7-442D-9040-6EF5E52763AB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ADBDB9E6-AA48-44C1-B9FB-3891481A546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D08CC48F-881A-49ED-9F48-A5B907A75E3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7" name="Retângulo: Cantos Arredondados 66">
              <a:extLst>
                <a:ext uri="{FF2B5EF4-FFF2-40B4-BE49-F238E27FC236}">
                  <a16:creationId xmlns:a16="http://schemas.microsoft.com/office/drawing/2014/main" id="{7822A53C-C3E3-47B0-B356-11F9E6E6D1E8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69" name="Retângulo: Cantos Arredondados 68">
              <a:extLst>
                <a:ext uri="{FF2B5EF4-FFF2-40B4-BE49-F238E27FC236}">
                  <a16:creationId xmlns:a16="http://schemas.microsoft.com/office/drawing/2014/main" id="{14B8DD4D-021E-491E-BA47-E68621FA9780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C55A50B4-E9D4-40B5-9D20-F09B2FA794F7}"/>
                </a:ext>
              </a:extLst>
            </p:cNvPr>
            <p:cNvCxnSpPr>
              <a:cxnSpLocks/>
              <a:stCxn id="65" idx="0"/>
              <a:endCxn id="5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ector reto 71">
              <a:extLst>
                <a:ext uri="{FF2B5EF4-FFF2-40B4-BE49-F238E27FC236}">
                  <a16:creationId xmlns:a16="http://schemas.microsoft.com/office/drawing/2014/main" id="{3A91DCB8-6DB1-4A02-8DCF-BBC076CAC4D3}"/>
                </a:ext>
              </a:extLst>
            </p:cNvPr>
            <p:cNvCxnSpPr>
              <a:cxnSpLocks/>
              <a:stCxn id="66" idx="0"/>
              <a:endCxn id="5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35193BCB-86CF-42E2-BA96-8C95A80039B3}"/>
                </a:ext>
              </a:extLst>
            </p:cNvPr>
            <p:cNvCxnSpPr>
              <a:cxnSpLocks/>
              <a:stCxn id="69" idx="0"/>
              <a:endCxn id="6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68674D45-85B9-4DF8-AAE2-4951249A47CE}"/>
                </a:ext>
              </a:extLst>
            </p:cNvPr>
            <p:cNvCxnSpPr>
              <a:cxnSpLocks/>
              <a:stCxn id="67" idx="0"/>
              <a:endCxn id="6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Retângulo 75">
            <a:extLst>
              <a:ext uri="{FF2B5EF4-FFF2-40B4-BE49-F238E27FC236}">
                <a16:creationId xmlns:a16="http://schemas.microsoft.com/office/drawing/2014/main" id="{65021142-4349-411C-A381-01ECFDE73D47}"/>
              </a:ext>
            </a:extLst>
          </p:cNvPr>
          <p:cNvSpPr/>
          <p:nvPr/>
        </p:nvSpPr>
        <p:spPr>
          <a:xfrm>
            <a:off x="4518004" y="4098340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3282FB0A-738B-4BC5-88BC-E2FAA62A164B}"/>
              </a:ext>
            </a:extLst>
          </p:cNvPr>
          <p:cNvGrpSpPr/>
          <p:nvPr/>
        </p:nvGrpSpPr>
        <p:grpSpPr>
          <a:xfrm>
            <a:off x="8738198" y="4038261"/>
            <a:ext cx="960495" cy="722195"/>
            <a:chOff x="6709809" y="4440043"/>
            <a:chExt cx="960495" cy="722195"/>
          </a:xfrm>
        </p:grpSpPr>
        <p:sp>
          <p:nvSpPr>
            <p:cNvPr id="78" name="Retângulo: Cantos Arredondados 77">
              <a:extLst>
                <a:ext uri="{FF2B5EF4-FFF2-40B4-BE49-F238E27FC236}">
                  <a16:creationId xmlns:a16="http://schemas.microsoft.com/office/drawing/2014/main" id="{4037EBE5-CDDB-4C7A-BD60-717607F68241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9" name="Retângulo: Cantos Arredondados 78">
              <a:extLst>
                <a:ext uri="{FF2B5EF4-FFF2-40B4-BE49-F238E27FC236}">
                  <a16:creationId xmlns:a16="http://schemas.microsoft.com/office/drawing/2014/main" id="{C4D40159-4870-4123-8113-518913019E35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3" name="Retângulo: Cantos Arredondados 82">
              <a:extLst>
                <a:ext uri="{FF2B5EF4-FFF2-40B4-BE49-F238E27FC236}">
                  <a16:creationId xmlns:a16="http://schemas.microsoft.com/office/drawing/2014/main" id="{C88C55A1-E48C-4318-80AB-13A8858D38AA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4" name="Retângulo: Cantos Arredondados 83">
              <a:extLst>
                <a:ext uri="{FF2B5EF4-FFF2-40B4-BE49-F238E27FC236}">
                  <a16:creationId xmlns:a16="http://schemas.microsoft.com/office/drawing/2014/main" id="{7D52AEED-B218-4F3C-BF87-93CDE58F65B3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5" name="Retângulo: Cantos Arredondados 84">
              <a:extLst>
                <a:ext uri="{FF2B5EF4-FFF2-40B4-BE49-F238E27FC236}">
                  <a16:creationId xmlns:a16="http://schemas.microsoft.com/office/drawing/2014/main" id="{17C56FE0-F007-4549-9518-233681A70825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86" name="Conector reto 85">
              <a:extLst>
                <a:ext uri="{FF2B5EF4-FFF2-40B4-BE49-F238E27FC236}">
                  <a16:creationId xmlns:a16="http://schemas.microsoft.com/office/drawing/2014/main" id="{B40F3BAF-0A02-49E1-B754-3E9D5EB47C26}"/>
                </a:ext>
              </a:extLst>
            </p:cNvPr>
            <p:cNvCxnSpPr>
              <a:cxnSpLocks/>
              <a:stCxn id="79" idx="0"/>
              <a:endCxn id="78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onector reto 86">
              <a:extLst>
                <a:ext uri="{FF2B5EF4-FFF2-40B4-BE49-F238E27FC236}">
                  <a16:creationId xmlns:a16="http://schemas.microsoft.com/office/drawing/2014/main" id="{54336979-0A0D-4D72-91AC-33DE0BFCD65E}"/>
                </a:ext>
              </a:extLst>
            </p:cNvPr>
            <p:cNvCxnSpPr>
              <a:cxnSpLocks/>
              <a:stCxn id="83" idx="0"/>
              <a:endCxn id="78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onector reto 87">
              <a:extLst>
                <a:ext uri="{FF2B5EF4-FFF2-40B4-BE49-F238E27FC236}">
                  <a16:creationId xmlns:a16="http://schemas.microsoft.com/office/drawing/2014/main" id="{513CDC1F-8F6C-4B3E-905C-4441D0836292}"/>
                </a:ext>
              </a:extLst>
            </p:cNvPr>
            <p:cNvCxnSpPr>
              <a:cxnSpLocks/>
              <a:stCxn id="85" idx="0"/>
              <a:endCxn id="8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3A98107D-AD6E-4726-8105-443EFC87900F}"/>
                </a:ext>
              </a:extLst>
            </p:cNvPr>
            <p:cNvCxnSpPr>
              <a:cxnSpLocks/>
              <a:stCxn id="84" idx="0"/>
              <a:endCxn id="8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0" name="Retângulo 89">
            <a:extLst>
              <a:ext uri="{FF2B5EF4-FFF2-40B4-BE49-F238E27FC236}">
                <a16:creationId xmlns:a16="http://schemas.microsoft.com/office/drawing/2014/main" id="{B2B71B31-97E6-456D-94E7-31D6F8B0BBA0}"/>
              </a:ext>
            </a:extLst>
          </p:cNvPr>
          <p:cNvSpPr/>
          <p:nvPr/>
        </p:nvSpPr>
        <p:spPr>
          <a:xfrm>
            <a:off x="7379185" y="4038261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41D9CD42-C802-4671-838F-FB5D4FB44514}"/>
              </a:ext>
            </a:extLst>
          </p:cNvPr>
          <p:cNvGrpSpPr/>
          <p:nvPr/>
        </p:nvGrpSpPr>
        <p:grpSpPr>
          <a:xfrm>
            <a:off x="11086202" y="3992358"/>
            <a:ext cx="960495" cy="722195"/>
            <a:chOff x="6709809" y="4440043"/>
            <a:chExt cx="960495" cy="722195"/>
          </a:xfrm>
        </p:grpSpPr>
        <p:sp>
          <p:nvSpPr>
            <p:cNvPr id="92" name="Retângulo: Cantos Arredondados 91">
              <a:extLst>
                <a:ext uri="{FF2B5EF4-FFF2-40B4-BE49-F238E27FC236}">
                  <a16:creationId xmlns:a16="http://schemas.microsoft.com/office/drawing/2014/main" id="{36877333-3B19-4975-B4E9-2E28BF5B5974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3" name="Retângulo: Cantos Arredondados 92">
              <a:extLst>
                <a:ext uri="{FF2B5EF4-FFF2-40B4-BE49-F238E27FC236}">
                  <a16:creationId xmlns:a16="http://schemas.microsoft.com/office/drawing/2014/main" id="{BB543428-52D3-4F29-BC5F-4D256A942CBE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id="{32508284-0326-4698-ACA3-AE9641DCE99E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5" name="Retângulo: Cantos Arredondados 94">
              <a:extLst>
                <a:ext uri="{FF2B5EF4-FFF2-40B4-BE49-F238E27FC236}">
                  <a16:creationId xmlns:a16="http://schemas.microsoft.com/office/drawing/2014/main" id="{79639B20-E506-4CE5-950D-7F6122A1D7B4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6" name="Retângulo: Cantos Arredondados 95">
              <a:extLst>
                <a:ext uri="{FF2B5EF4-FFF2-40B4-BE49-F238E27FC236}">
                  <a16:creationId xmlns:a16="http://schemas.microsoft.com/office/drawing/2014/main" id="{277A19BD-1BB4-4A93-ACC7-F14D9ED7DA76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D5F922D9-5787-4ABB-A43D-017C68083630}"/>
                </a:ext>
              </a:extLst>
            </p:cNvPr>
            <p:cNvCxnSpPr>
              <a:cxnSpLocks/>
              <a:stCxn id="93" idx="0"/>
              <a:endCxn id="92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3106B636-03FF-44FD-A066-F96BB7A0FE16}"/>
                </a:ext>
              </a:extLst>
            </p:cNvPr>
            <p:cNvCxnSpPr>
              <a:cxnSpLocks/>
              <a:stCxn id="94" idx="0"/>
              <a:endCxn id="92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8F41F69C-38C0-4B7D-9EC3-92A309A1EB7C}"/>
                </a:ext>
              </a:extLst>
            </p:cNvPr>
            <p:cNvCxnSpPr>
              <a:cxnSpLocks/>
              <a:stCxn id="96" idx="0"/>
              <a:endCxn id="94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DE43C84E-275E-4FA9-B3A0-94A29E3703C1}"/>
                </a:ext>
              </a:extLst>
            </p:cNvPr>
            <p:cNvCxnSpPr>
              <a:cxnSpLocks/>
              <a:stCxn id="95" idx="0"/>
              <a:endCxn id="94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0209EFB3-1EB4-48B2-BC6C-2FCD5B4FF84D}"/>
              </a:ext>
            </a:extLst>
          </p:cNvPr>
          <p:cNvSpPr/>
          <p:nvPr/>
        </p:nvSpPr>
        <p:spPr>
          <a:xfrm>
            <a:off x="9727189" y="3992358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34323336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EB2227-906D-45E0-9DFB-76CE5906D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78672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61374" y="2598003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6BD499-1ACB-4A30-8A15-25BD88C4D7CA}"/>
              </a:ext>
            </a:extLst>
          </p:cNvPr>
          <p:cNvGrpSpPr/>
          <p:nvPr/>
        </p:nvGrpSpPr>
        <p:grpSpPr>
          <a:xfrm>
            <a:off x="7735411" y="2595315"/>
            <a:ext cx="960495" cy="722195"/>
            <a:chOff x="6709809" y="4440043"/>
            <a:chExt cx="960495" cy="722195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3778AB03-134E-4523-9509-93B3B2A0637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BFEB5B3-3139-43CA-83ED-6ECC461E738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E699C50E-F2EC-4AC0-A8CB-D7A961D9523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DA4EE860-F3BE-4EAF-B41F-64F625B541BD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089F21D1-477D-460C-98CB-C51272B0E023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BA3AC030-00E0-4459-9AA4-AFD4A6BF3F6E}"/>
                </a:ext>
              </a:extLst>
            </p:cNvPr>
            <p:cNvCxnSpPr>
              <a:cxnSpLocks/>
              <a:stCxn id="39" idx="0"/>
              <a:endCxn id="3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F5EDF345-1998-4C7F-BA12-F1DC8330A04C}"/>
                </a:ext>
              </a:extLst>
            </p:cNvPr>
            <p:cNvCxnSpPr>
              <a:cxnSpLocks/>
              <a:stCxn id="40" idx="0"/>
              <a:endCxn id="3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11CC8E9-A90C-49D0-B2C0-22B18C84AA8A}"/>
                </a:ext>
              </a:extLst>
            </p:cNvPr>
            <p:cNvCxnSpPr>
              <a:cxnSpLocks/>
              <a:stCxn id="44" idx="0"/>
              <a:endCxn id="4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DC7BDA3D-AE65-438A-AE7F-E4019FDC0CA4}"/>
                </a:ext>
              </a:extLst>
            </p:cNvPr>
            <p:cNvCxnSpPr>
              <a:cxnSpLocks/>
              <a:stCxn id="43" idx="0"/>
              <a:endCxn id="4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7C0CFBC1-5596-4500-91A2-6288B2EEC297}"/>
              </a:ext>
            </a:extLst>
          </p:cNvPr>
          <p:cNvSpPr/>
          <p:nvPr/>
        </p:nvSpPr>
        <p:spPr>
          <a:xfrm>
            <a:off x="6376398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1367EA14-3C5C-455B-B648-04B5BC70BA63}"/>
              </a:ext>
            </a:extLst>
          </p:cNvPr>
          <p:cNvGrpSpPr/>
          <p:nvPr/>
        </p:nvGrpSpPr>
        <p:grpSpPr>
          <a:xfrm>
            <a:off x="10230556" y="2595315"/>
            <a:ext cx="960495" cy="722195"/>
            <a:chOff x="6709809" y="4440043"/>
            <a:chExt cx="960495" cy="722195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EB9E7B89-D474-45AA-B0F0-13978054605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5B639D1A-2C83-47CE-B88E-3F8289B989E8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92A828C-7840-4E2F-ADF9-5E590EBCB441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B3AAF994-9013-44DC-A156-A49599E3114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18D8ED64-FAEC-457C-8D27-D24596E511F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038337A7-CF8F-4A79-9B31-4EDDB8B6407C}"/>
                </a:ext>
              </a:extLst>
            </p:cNvPr>
            <p:cNvCxnSpPr>
              <a:cxnSpLocks/>
              <a:stCxn id="56" idx="0"/>
              <a:endCxn id="55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62342C64-4659-47A5-B1C6-419E4D5A17B2}"/>
                </a:ext>
              </a:extLst>
            </p:cNvPr>
            <p:cNvCxnSpPr>
              <a:cxnSpLocks/>
              <a:stCxn id="57" idx="0"/>
              <a:endCxn id="55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9BE557FE-9D02-43E6-A842-F96F2AADB026}"/>
                </a:ext>
              </a:extLst>
            </p:cNvPr>
            <p:cNvCxnSpPr>
              <a:cxnSpLocks/>
              <a:stCxn id="59" idx="0"/>
              <a:endCxn id="57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07F83A74-495E-4E6C-A838-CFD6E339BB3A}"/>
                </a:ext>
              </a:extLst>
            </p:cNvPr>
            <p:cNvCxnSpPr>
              <a:cxnSpLocks/>
              <a:stCxn id="58" idx="0"/>
              <a:endCxn id="57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Retângulo 63">
            <a:extLst>
              <a:ext uri="{FF2B5EF4-FFF2-40B4-BE49-F238E27FC236}">
                <a16:creationId xmlns:a16="http://schemas.microsoft.com/office/drawing/2014/main" id="{715AED6A-C8BF-41B2-B78A-A537BFCB4175}"/>
              </a:ext>
            </a:extLst>
          </p:cNvPr>
          <p:cNvSpPr/>
          <p:nvPr/>
        </p:nvSpPr>
        <p:spPr>
          <a:xfrm>
            <a:off x="8871543" y="2595315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sp>
        <p:nvSpPr>
          <p:cNvPr id="65" name="Forma Livre: Forma 64">
            <a:extLst>
              <a:ext uri="{FF2B5EF4-FFF2-40B4-BE49-F238E27FC236}">
                <a16:creationId xmlns:a16="http://schemas.microsoft.com/office/drawing/2014/main" id="{9C762D37-0D51-4EA6-B643-5DDA0C3047C9}"/>
              </a:ext>
            </a:extLst>
          </p:cNvPr>
          <p:cNvSpPr/>
          <p:nvPr/>
        </p:nvSpPr>
        <p:spPr>
          <a:xfrm>
            <a:off x="7084381" y="3391270"/>
            <a:ext cx="807868" cy="1802167"/>
          </a:xfrm>
          <a:custGeom>
            <a:avLst/>
            <a:gdLst>
              <a:gd name="connsiteX0" fmla="*/ 0 w 807868"/>
              <a:gd name="connsiteY0" fmla="*/ 0 h 1802167"/>
              <a:gd name="connsiteX1" fmla="*/ 186431 w 807868"/>
              <a:gd name="connsiteY1" fmla="*/ 958788 h 1802167"/>
              <a:gd name="connsiteX2" fmla="*/ 807868 w 807868"/>
              <a:gd name="connsiteY2" fmla="*/ 1802167 h 180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868" h="1802167">
                <a:moveTo>
                  <a:pt x="0" y="0"/>
                </a:moveTo>
                <a:cubicBezTo>
                  <a:pt x="25893" y="329213"/>
                  <a:pt x="51786" y="658427"/>
                  <a:pt x="186431" y="958788"/>
                </a:cubicBezTo>
                <a:cubicBezTo>
                  <a:pt x="321076" y="1259149"/>
                  <a:pt x="564472" y="1530658"/>
                  <a:pt x="807868" y="18021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ABCD13-0422-4282-ABC1-211B22A2322C}"/>
              </a:ext>
            </a:extLst>
          </p:cNvPr>
          <p:cNvSpPr/>
          <p:nvPr/>
        </p:nvSpPr>
        <p:spPr>
          <a:xfrm>
            <a:off x="6948964" y="5248371"/>
            <a:ext cx="34307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“Learning Rate”</a:t>
            </a:r>
            <a:endParaRPr lang="pt-BR" sz="32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9247A91-4940-45C1-AD45-84C4551A0EE2}"/>
              </a:ext>
            </a:extLst>
          </p:cNvPr>
          <p:cNvSpPr/>
          <p:nvPr/>
        </p:nvSpPr>
        <p:spPr>
          <a:xfrm>
            <a:off x="9241654" y="3409025"/>
            <a:ext cx="275586" cy="1766657"/>
          </a:xfrm>
          <a:custGeom>
            <a:avLst/>
            <a:gdLst>
              <a:gd name="connsiteX0" fmla="*/ 257453 w 275586"/>
              <a:gd name="connsiteY0" fmla="*/ 0 h 1766657"/>
              <a:gd name="connsiteX1" fmla="*/ 248575 w 275586"/>
              <a:gd name="connsiteY1" fmla="*/ 976544 h 1766657"/>
              <a:gd name="connsiteX2" fmla="*/ 0 w 275586"/>
              <a:gd name="connsiteY2" fmla="*/ 1766657 h 17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586" h="1766657">
                <a:moveTo>
                  <a:pt x="257453" y="0"/>
                </a:moveTo>
                <a:cubicBezTo>
                  <a:pt x="274468" y="341050"/>
                  <a:pt x="291484" y="682101"/>
                  <a:pt x="248575" y="976544"/>
                </a:cubicBezTo>
                <a:cubicBezTo>
                  <a:pt x="205666" y="1270987"/>
                  <a:pt x="102833" y="1518822"/>
                  <a:pt x="0" y="176665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7A20ED63-04DE-4A01-9360-7AC1B2AA2A81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EF6536EA-3E27-455A-B1AD-0BC135E8B5FF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Elipse 67">
            <a:extLst>
              <a:ext uri="{FF2B5EF4-FFF2-40B4-BE49-F238E27FC236}">
                <a16:creationId xmlns:a16="http://schemas.microsoft.com/office/drawing/2014/main" id="{64F1CAEF-C07F-462A-A7C4-8F05F09D8D1B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7E6C2BE7-6849-4F43-82D1-FEF2E6DEDAEA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544D1484-2A17-43B4-BBE3-033F78E23269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1B3B2CB4-08CB-484A-9E25-48BF68A92F59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6AA31211-96AC-416F-AE70-2E4C23CF9885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8E8C0348-29F6-4526-8130-79E104199245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D884C54C-839C-49FB-8764-C7624182FC56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615203F7-7981-49B4-AF6D-94D18A76E280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FFCAE1E9-0504-4D9E-9567-A8734B98E3DC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5E6B27A7-7BB6-42B6-AC72-CC2362BD04D3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C8ED0FAC-9D75-4705-96CE-A9180835B8CA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E9050CDB-9FC5-469B-BB04-15A2F740EFD4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ACFCB5B3-058F-4580-8D7E-7C0BB6D2C035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B8B66480-54DA-4D33-97F9-0EF2D604E10E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91A3C63E-750E-48EC-98CC-8726CC87B4C5}"/>
              </a:ext>
            </a:extLst>
          </p:cNvPr>
          <p:cNvCxnSpPr>
            <a:cxnSpLocks/>
          </p:cNvCxnSpPr>
          <p:nvPr/>
        </p:nvCxnSpPr>
        <p:spPr>
          <a:xfrm>
            <a:off x="699052" y="5365734"/>
            <a:ext cx="668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ipse 86">
            <a:extLst>
              <a:ext uri="{FF2B5EF4-FFF2-40B4-BE49-F238E27FC236}">
                <a16:creationId xmlns:a16="http://schemas.microsoft.com/office/drawing/2014/main" id="{98290EE6-15C5-424E-974B-245ED4ECD6F1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D9426EDD-645D-405A-A575-CEEBD095BA2E}"/>
              </a:ext>
            </a:extLst>
          </p:cNvPr>
          <p:cNvCxnSpPr>
            <a:cxnSpLocks/>
          </p:cNvCxnSpPr>
          <p:nvPr/>
        </p:nvCxnSpPr>
        <p:spPr>
          <a:xfrm flipV="1">
            <a:off x="2112885" y="5224049"/>
            <a:ext cx="798992" cy="10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2">
            <a:extLst>
              <a:ext uri="{FF2B5EF4-FFF2-40B4-BE49-F238E27FC236}">
                <a16:creationId xmlns:a16="http://schemas.microsoft.com/office/drawing/2014/main" id="{D58A63B4-6173-41AE-ABC6-705CAF6962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6523CC85-E72E-4919-A6FF-90EAF7B6B874}"/>
              </a:ext>
            </a:extLst>
          </p:cNvPr>
          <p:cNvCxnSpPr>
            <a:cxnSpLocks/>
          </p:cNvCxnSpPr>
          <p:nvPr/>
        </p:nvCxnSpPr>
        <p:spPr>
          <a:xfrm>
            <a:off x="1367161" y="4238265"/>
            <a:ext cx="3284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A13B7455-00A5-4B4D-AC71-3B5902A93889}"/>
              </a:ext>
            </a:extLst>
          </p:cNvPr>
          <p:cNvCxnSpPr>
            <a:cxnSpLocks/>
          </p:cNvCxnSpPr>
          <p:nvPr/>
        </p:nvCxnSpPr>
        <p:spPr>
          <a:xfrm>
            <a:off x="1695635" y="4236263"/>
            <a:ext cx="4172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4100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EB2227-906D-45E0-9DFB-76CE5906D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462043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9F4AA8-8666-4402-A14B-A47159C73D48}"/>
              </a:ext>
            </a:extLst>
          </p:cNvPr>
          <p:cNvSpPr txBox="1"/>
          <p:nvPr/>
        </p:nvSpPr>
        <p:spPr>
          <a:xfrm>
            <a:off x="3661374" y="2598003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6BD499-1ACB-4A30-8A15-25BD88C4D7CA}"/>
              </a:ext>
            </a:extLst>
          </p:cNvPr>
          <p:cNvGrpSpPr/>
          <p:nvPr/>
        </p:nvGrpSpPr>
        <p:grpSpPr>
          <a:xfrm>
            <a:off x="7735411" y="2595315"/>
            <a:ext cx="960495" cy="722195"/>
            <a:chOff x="6709809" y="4440043"/>
            <a:chExt cx="960495" cy="722195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3778AB03-134E-4523-9509-93B3B2A0637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BFEB5B3-3139-43CA-83ED-6ECC461E738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E699C50E-F2EC-4AC0-A8CB-D7A961D9523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DA4EE860-F3BE-4EAF-B41F-64F625B541BD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089F21D1-477D-460C-98CB-C51272B0E023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BA3AC030-00E0-4459-9AA4-AFD4A6BF3F6E}"/>
                </a:ext>
              </a:extLst>
            </p:cNvPr>
            <p:cNvCxnSpPr>
              <a:cxnSpLocks/>
              <a:stCxn id="39" idx="0"/>
              <a:endCxn id="3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F5EDF345-1998-4C7F-BA12-F1DC8330A04C}"/>
                </a:ext>
              </a:extLst>
            </p:cNvPr>
            <p:cNvCxnSpPr>
              <a:cxnSpLocks/>
              <a:stCxn id="40" idx="0"/>
              <a:endCxn id="3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11CC8E9-A90C-49D0-B2C0-22B18C84AA8A}"/>
                </a:ext>
              </a:extLst>
            </p:cNvPr>
            <p:cNvCxnSpPr>
              <a:cxnSpLocks/>
              <a:stCxn id="44" idx="0"/>
              <a:endCxn id="4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DC7BDA3D-AE65-438A-AE7F-E4019FDC0CA4}"/>
                </a:ext>
              </a:extLst>
            </p:cNvPr>
            <p:cNvCxnSpPr>
              <a:cxnSpLocks/>
              <a:stCxn id="43" idx="0"/>
              <a:endCxn id="4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7C0CFBC1-5596-4500-91A2-6288B2EEC297}"/>
              </a:ext>
            </a:extLst>
          </p:cNvPr>
          <p:cNvSpPr/>
          <p:nvPr/>
        </p:nvSpPr>
        <p:spPr>
          <a:xfrm>
            <a:off x="6167022" y="2595315"/>
            <a:ext cx="16882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</a:t>
            </a:r>
            <a:r>
              <a:rPr lang="pt-BR" sz="3600" dirty="0">
                <a:latin typeface="Arvo" panose="02000000000000000000" pitchFamily="2" charset="0"/>
                <a:ea typeface="Microsoft YaHei UI" panose="020B0503020204020204" pitchFamily="34" charset="-122"/>
              </a:rPr>
              <a:t>0.3</a:t>
            </a:r>
            <a:r>
              <a:rPr lang="pt-BR" sz="4800" dirty="0">
                <a:latin typeface="Arvo" panose="02000000000000000000" pitchFamily="2" charset="0"/>
                <a:ea typeface="Microsoft YaHei UI" panose="020B0503020204020204" pitchFamily="34" charset="-122"/>
              </a:rPr>
              <a:t>×</a:t>
            </a:r>
            <a:endParaRPr lang="pt-BR" sz="4800" dirty="0">
              <a:latin typeface="Arvo" panose="02000000000000000000" pitchFamily="2" charset="0"/>
            </a:endParaRPr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1367EA14-3C5C-455B-B648-04B5BC70BA63}"/>
              </a:ext>
            </a:extLst>
          </p:cNvPr>
          <p:cNvGrpSpPr/>
          <p:nvPr/>
        </p:nvGrpSpPr>
        <p:grpSpPr>
          <a:xfrm>
            <a:off x="10230556" y="2595315"/>
            <a:ext cx="960495" cy="722195"/>
            <a:chOff x="6709809" y="4440043"/>
            <a:chExt cx="960495" cy="722195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EB9E7B89-D474-45AA-B0F0-13978054605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5B639D1A-2C83-47CE-B88E-3F8289B989E8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92A828C-7840-4E2F-ADF9-5E590EBCB441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B3AAF994-9013-44DC-A156-A49599E3114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18D8ED64-FAEC-457C-8D27-D24596E511F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038337A7-CF8F-4A79-9B31-4EDDB8B6407C}"/>
                </a:ext>
              </a:extLst>
            </p:cNvPr>
            <p:cNvCxnSpPr>
              <a:cxnSpLocks/>
              <a:stCxn id="56" idx="0"/>
              <a:endCxn id="55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62342C64-4659-47A5-B1C6-419E4D5A17B2}"/>
                </a:ext>
              </a:extLst>
            </p:cNvPr>
            <p:cNvCxnSpPr>
              <a:cxnSpLocks/>
              <a:stCxn id="57" idx="0"/>
              <a:endCxn id="55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9BE557FE-9D02-43E6-A842-F96F2AADB026}"/>
                </a:ext>
              </a:extLst>
            </p:cNvPr>
            <p:cNvCxnSpPr>
              <a:cxnSpLocks/>
              <a:stCxn id="59" idx="0"/>
              <a:endCxn id="57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07F83A74-495E-4E6C-A838-CFD6E339BB3A}"/>
                </a:ext>
              </a:extLst>
            </p:cNvPr>
            <p:cNvCxnSpPr>
              <a:cxnSpLocks/>
              <a:stCxn id="58" idx="0"/>
              <a:endCxn id="57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Retângulo 63">
            <a:extLst>
              <a:ext uri="{FF2B5EF4-FFF2-40B4-BE49-F238E27FC236}">
                <a16:creationId xmlns:a16="http://schemas.microsoft.com/office/drawing/2014/main" id="{715AED6A-C8BF-41B2-B78A-A537BFCB4175}"/>
              </a:ext>
            </a:extLst>
          </p:cNvPr>
          <p:cNvSpPr/>
          <p:nvPr/>
        </p:nvSpPr>
        <p:spPr>
          <a:xfrm>
            <a:off x="8653289" y="2595315"/>
            <a:ext cx="16882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</a:t>
            </a:r>
            <a:r>
              <a:rPr lang="pt-BR" sz="3600" dirty="0">
                <a:latin typeface="Arvo" panose="02000000000000000000" pitchFamily="2" charset="0"/>
                <a:ea typeface="Microsoft YaHei UI" panose="020B0503020204020204" pitchFamily="34" charset="-122"/>
              </a:rPr>
              <a:t>0.3</a:t>
            </a:r>
            <a:r>
              <a:rPr lang="pt-BR" sz="4800" dirty="0">
                <a:latin typeface="Arvo" panose="02000000000000000000" pitchFamily="2" charset="0"/>
                <a:ea typeface="Microsoft YaHei UI" panose="020B0503020204020204" pitchFamily="34" charset="-122"/>
              </a:rPr>
              <a:t>×</a:t>
            </a:r>
            <a:endParaRPr lang="pt-BR" sz="4800" dirty="0">
              <a:latin typeface="Arvo" panose="02000000000000000000" pitchFamily="2" charset="0"/>
            </a:endParaRPr>
          </a:p>
        </p:txBody>
      </p:sp>
      <p:sp>
        <p:nvSpPr>
          <p:cNvPr id="65" name="Forma Livre: Forma 64">
            <a:extLst>
              <a:ext uri="{FF2B5EF4-FFF2-40B4-BE49-F238E27FC236}">
                <a16:creationId xmlns:a16="http://schemas.microsoft.com/office/drawing/2014/main" id="{9C762D37-0D51-4EA6-B643-5DDA0C3047C9}"/>
              </a:ext>
            </a:extLst>
          </p:cNvPr>
          <p:cNvSpPr/>
          <p:nvPr/>
        </p:nvSpPr>
        <p:spPr>
          <a:xfrm>
            <a:off x="7084381" y="3391270"/>
            <a:ext cx="807868" cy="1802167"/>
          </a:xfrm>
          <a:custGeom>
            <a:avLst/>
            <a:gdLst>
              <a:gd name="connsiteX0" fmla="*/ 0 w 807868"/>
              <a:gd name="connsiteY0" fmla="*/ 0 h 1802167"/>
              <a:gd name="connsiteX1" fmla="*/ 186431 w 807868"/>
              <a:gd name="connsiteY1" fmla="*/ 958788 h 1802167"/>
              <a:gd name="connsiteX2" fmla="*/ 807868 w 807868"/>
              <a:gd name="connsiteY2" fmla="*/ 1802167 h 180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868" h="1802167">
                <a:moveTo>
                  <a:pt x="0" y="0"/>
                </a:moveTo>
                <a:cubicBezTo>
                  <a:pt x="25893" y="329213"/>
                  <a:pt x="51786" y="658427"/>
                  <a:pt x="186431" y="958788"/>
                </a:cubicBezTo>
                <a:cubicBezTo>
                  <a:pt x="321076" y="1259149"/>
                  <a:pt x="564472" y="1530658"/>
                  <a:pt x="807868" y="18021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ABCD13-0422-4282-ABC1-211B22A2322C}"/>
              </a:ext>
            </a:extLst>
          </p:cNvPr>
          <p:cNvSpPr/>
          <p:nvPr/>
        </p:nvSpPr>
        <p:spPr>
          <a:xfrm>
            <a:off x="6948964" y="5248371"/>
            <a:ext cx="34307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“Learning Rate”</a:t>
            </a:r>
            <a:endParaRPr lang="pt-BR" sz="32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9247A91-4940-45C1-AD45-84C4551A0EE2}"/>
              </a:ext>
            </a:extLst>
          </p:cNvPr>
          <p:cNvSpPr/>
          <p:nvPr/>
        </p:nvSpPr>
        <p:spPr>
          <a:xfrm>
            <a:off x="9241654" y="3409025"/>
            <a:ext cx="275586" cy="1766657"/>
          </a:xfrm>
          <a:custGeom>
            <a:avLst/>
            <a:gdLst>
              <a:gd name="connsiteX0" fmla="*/ 257453 w 275586"/>
              <a:gd name="connsiteY0" fmla="*/ 0 h 1766657"/>
              <a:gd name="connsiteX1" fmla="*/ 248575 w 275586"/>
              <a:gd name="connsiteY1" fmla="*/ 976544 h 1766657"/>
              <a:gd name="connsiteX2" fmla="*/ 0 w 275586"/>
              <a:gd name="connsiteY2" fmla="*/ 1766657 h 17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586" h="1766657">
                <a:moveTo>
                  <a:pt x="257453" y="0"/>
                </a:moveTo>
                <a:cubicBezTo>
                  <a:pt x="274468" y="341050"/>
                  <a:pt x="291484" y="682101"/>
                  <a:pt x="248575" y="976544"/>
                </a:cubicBezTo>
                <a:cubicBezTo>
                  <a:pt x="205666" y="1270987"/>
                  <a:pt x="102833" y="1518822"/>
                  <a:pt x="0" y="176665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7D4C6CD6-8ED4-4E52-AC45-DEA2D65D312C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1B42528D-6FFE-40E9-BF0B-D11CCB17844D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3A2A2802-8144-4BE0-A507-1F24B4DC4E11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3CC92518-9389-403C-B030-8E868C8C1B82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21FB1950-638F-46F0-A1B8-182C25F48990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BC79F51C-757B-459F-936F-F40361BF575B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B2EC27E0-1D16-49CB-B186-6861CEFBB8FD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AB6A2A94-E7B0-43C8-A3FC-A99F8708386A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94BC30FD-4694-4039-9C19-052ED0AEE73F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927A6BD1-FD0E-4718-AD0A-25BCE9553282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A8B35AE9-0982-458D-9D4F-4B4A4FB8403C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3F74DC2B-D4AE-4B6F-BDB0-E122A3377218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F44F12FC-EE20-44A3-A8BC-EA28C9ACBA8E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CE026CF1-332B-4087-B282-92BD5445300E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012FB231-AD1B-46AF-BD26-88C581C313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D09620B3-F916-4B99-BDB8-2C61190DB54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0212C21F-A5DC-49C7-B071-592724730141}"/>
              </a:ext>
            </a:extLst>
          </p:cNvPr>
          <p:cNvCxnSpPr>
            <a:cxnSpLocks/>
          </p:cNvCxnSpPr>
          <p:nvPr/>
        </p:nvCxnSpPr>
        <p:spPr>
          <a:xfrm>
            <a:off x="699052" y="5365734"/>
            <a:ext cx="668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ipse 85">
            <a:extLst>
              <a:ext uri="{FF2B5EF4-FFF2-40B4-BE49-F238E27FC236}">
                <a16:creationId xmlns:a16="http://schemas.microsoft.com/office/drawing/2014/main" id="{CAB7292F-833B-4B23-9DCD-01123290B30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8A6004C0-4465-4064-ABA3-FE723500D99F}"/>
              </a:ext>
            </a:extLst>
          </p:cNvPr>
          <p:cNvCxnSpPr>
            <a:cxnSpLocks/>
          </p:cNvCxnSpPr>
          <p:nvPr/>
        </p:nvCxnSpPr>
        <p:spPr>
          <a:xfrm flipV="1">
            <a:off x="2112885" y="5224049"/>
            <a:ext cx="798992" cy="10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2">
            <a:extLst>
              <a:ext uri="{FF2B5EF4-FFF2-40B4-BE49-F238E27FC236}">
                <a16:creationId xmlns:a16="http://schemas.microsoft.com/office/drawing/2014/main" id="{6596701A-8434-4523-9DDA-AFD194D197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11709681-2660-4DB5-8D67-6A76AAEE0054}"/>
              </a:ext>
            </a:extLst>
          </p:cNvPr>
          <p:cNvCxnSpPr>
            <a:cxnSpLocks/>
          </p:cNvCxnSpPr>
          <p:nvPr/>
        </p:nvCxnSpPr>
        <p:spPr>
          <a:xfrm>
            <a:off x="1367161" y="4238265"/>
            <a:ext cx="3284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E1711460-B60C-44A7-9446-EC753DC0122A}"/>
              </a:ext>
            </a:extLst>
          </p:cNvPr>
          <p:cNvCxnSpPr>
            <a:cxnSpLocks/>
          </p:cNvCxnSpPr>
          <p:nvPr/>
        </p:nvCxnSpPr>
        <p:spPr>
          <a:xfrm>
            <a:off x="1695635" y="4236263"/>
            <a:ext cx="4172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3512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EB2227-906D-45E0-9DFB-76CE5906D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922362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>
            <a:extLst>
              <a:ext uri="{FF2B5EF4-FFF2-40B4-BE49-F238E27FC236}">
                <a16:creationId xmlns:a16="http://schemas.microsoft.com/office/drawing/2014/main" id="{7C3A801F-3119-4D6B-B2CB-5479EB017880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BBEEA1AD-8B56-46F8-A614-2D758EA124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tângulo 33">
            <a:extLst>
              <a:ext uri="{FF2B5EF4-FFF2-40B4-BE49-F238E27FC236}">
                <a16:creationId xmlns:a16="http://schemas.microsoft.com/office/drawing/2014/main" id="{7FC745F0-94F0-4150-AC82-651BB5C6D058}"/>
              </a:ext>
            </a:extLst>
          </p:cNvPr>
          <p:cNvSpPr/>
          <p:nvPr/>
        </p:nvSpPr>
        <p:spPr>
          <a:xfrm>
            <a:off x="3983963" y="4268285"/>
            <a:ext cx="70583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400" dirty="0">
                <a:latin typeface="Arvo" panose="02000000000000000000" pitchFamily="2" charset="0"/>
              </a:rPr>
              <a:t>Hora da primeira árvore</a:t>
            </a:r>
          </a:p>
        </p:txBody>
      </p:sp>
    </p:spTree>
    <p:extLst>
      <p:ext uri="{BB962C8B-B14F-4D97-AF65-F5344CB8AC3E}">
        <p14:creationId xmlns:p14="http://schemas.microsoft.com/office/powerpoint/2010/main" val="218978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EB2227-906D-45E0-9DFB-76CE5906D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488786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367161" y="4309653"/>
            <a:ext cx="7457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6BD499-1ACB-4A30-8A15-25BD88C4D7CA}"/>
              </a:ext>
            </a:extLst>
          </p:cNvPr>
          <p:cNvGrpSpPr/>
          <p:nvPr/>
        </p:nvGrpSpPr>
        <p:grpSpPr>
          <a:xfrm>
            <a:off x="7735411" y="3882577"/>
            <a:ext cx="960495" cy="722195"/>
            <a:chOff x="6709809" y="4440043"/>
            <a:chExt cx="960495" cy="722195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3778AB03-134E-4523-9509-93B3B2A0637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BFEB5B3-3139-43CA-83ED-6ECC461E7389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E699C50E-F2EC-4AC0-A8CB-D7A961D95235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DA4EE860-F3BE-4EAF-B41F-64F625B541BD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089F21D1-477D-460C-98CB-C51272B0E023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BA3AC030-00E0-4459-9AA4-AFD4A6BF3F6E}"/>
                </a:ext>
              </a:extLst>
            </p:cNvPr>
            <p:cNvCxnSpPr>
              <a:cxnSpLocks/>
              <a:stCxn id="39" idx="0"/>
              <a:endCxn id="3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F5EDF345-1998-4C7F-BA12-F1DC8330A04C}"/>
                </a:ext>
              </a:extLst>
            </p:cNvPr>
            <p:cNvCxnSpPr>
              <a:cxnSpLocks/>
              <a:stCxn id="40" idx="0"/>
              <a:endCxn id="3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11CC8E9-A90C-49D0-B2C0-22B18C84AA8A}"/>
                </a:ext>
              </a:extLst>
            </p:cNvPr>
            <p:cNvCxnSpPr>
              <a:cxnSpLocks/>
              <a:stCxn id="44" idx="0"/>
              <a:endCxn id="4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DC7BDA3D-AE65-438A-AE7F-E4019FDC0CA4}"/>
                </a:ext>
              </a:extLst>
            </p:cNvPr>
            <p:cNvCxnSpPr>
              <a:cxnSpLocks/>
              <a:stCxn id="43" idx="0"/>
              <a:endCxn id="4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7C0CFBC1-5596-4500-91A2-6288B2EEC297}"/>
              </a:ext>
            </a:extLst>
          </p:cNvPr>
          <p:cNvSpPr/>
          <p:nvPr/>
        </p:nvSpPr>
        <p:spPr>
          <a:xfrm>
            <a:off x="6376398" y="3882577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CA2A4061-B5D9-4A19-9275-EC775A20BF59}"/>
              </a:ext>
            </a:extLst>
          </p:cNvPr>
          <p:cNvCxnSpPr>
            <a:cxnSpLocks/>
          </p:cNvCxnSpPr>
          <p:nvPr/>
        </p:nvCxnSpPr>
        <p:spPr>
          <a:xfrm>
            <a:off x="699052" y="5063888"/>
            <a:ext cx="668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673956FA-BF9B-468D-954A-73D450DB5205}"/>
              </a:ext>
            </a:extLst>
          </p:cNvPr>
          <p:cNvCxnSpPr>
            <a:cxnSpLocks/>
          </p:cNvCxnSpPr>
          <p:nvPr/>
        </p:nvCxnSpPr>
        <p:spPr>
          <a:xfrm flipV="1">
            <a:off x="2112885" y="4868946"/>
            <a:ext cx="798992" cy="10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08ED63AF-62E5-415D-9891-AE52DC1E1AD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FDF75882-9B63-4F62-85FC-2749A885C1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AF5EBDA7-D73B-4971-BD93-B54281B4DB2D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D3A5C38-5FEB-48D7-B330-14530095E1FB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6CFE6760-D201-4913-81B4-E3C409FF023C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CC845AAE-E416-4E20-9605-5D731F058484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DC917654-4A6B-4321-BE8A-CAA6BB88446A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5859FA0A-009D-45F6-869C-44E4B005767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7C03440A-52E1-4D1F-8864-D8885882117B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5720C298-14D2-498E-939B-501B7DD6BB66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25FB8A50-B981-4EEB-881D-1A4907B1E27F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3275A731-C1E8-4F4A-B728-B8FDDB802FE2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058E2F92-C728-4F9F-B45F-728698CB351F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91118F9E-936E-4B74-8434-A70278A992D2}"/>
              </a:ext>
            </a:extLst>
          </p:cNvPr>
          <p:cNvSpPr txBox="1"/>
          <p:nvPr/>
        </p:nvSpPr>
        <p:spPr>
          <a:xfrm>
            <a:off x="3658565" y="3896360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11110316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9C831559-BF78-4E82-8D65-2A34AB6303F0}"/>
              </a:ext>
            </a:extLst>
          </p:cNvPr>
          <p:cNvCxnSpPr>
            <a:cxnSpLocks/>
            <a:stCxn id="46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F2F8D1E-EA0F-4022-9024-B548A85127D8}"/>
                  </a:ext>
                </a:extLst>
              </p:cNvPr>
              <p:cNvSpPr txBox="1"/>
              <p:nvPr/>
            </p:nvSpPr>
            <p:spPr>
              <a:xfrm>
                <a:off x="3533311" y="2815950"/>
                <a:ext cx="537980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𝑟𝑒𝑠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𝑑𝑢</m:t>
                      </m:r>
                      <m:sSub>
                        <m:sSubPr>
                          <m:ctrlPr>
                            <a:rPr lang="pt-B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4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F2F8D1E-EA0F-4022-9024-B548A8512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311" y="2815950"/>
                <a:ext cx="5379806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ela 4">
            <a:extLst>
              <a:ext uri="{FF2B5EF4-FFF2-40B4-BE49-F238E27FC236}">
                <a16:creationId xmlns:a16="http://schemas.microsoft.com/office/drawing/2014/main" id="{89AEEB91-8032-4EB6-9795-476048370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292016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46" name="Elipse 45">
            <a:extLst>
              <a:ext uri="{FF2B5EF4-FFF2-40B4-BE49-F238E27FC236}">
                <a16:creationId xmlns:a16="http://schemas.microsoft.com/office/drawing/2014/main" id="{C8CC4C22-5D48-496E-9393-5D85B43594F5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D64B82AC-0248-4C3A-8C28-10E1DF406D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4678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F2F8D1E-EA0F-4022-9024-B548A85127D8}"/>
                  </a:ext>
                </a:extLst>
              </p:cNvPr>
              <p:cNvSpPr txBox="1"/>
              <p:nvPr/>
            </p:nvSpPr>
            <p:spPr>
              <a:xfrm>
                <a:off x="3533311" y="2815950"/>
                <a:ext cx="537980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𝑟𝑒𝑠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𝑑𝑢</m:t>
                      </m:r>
                      <m:sSub>
                        <m:sSubPr>
                          <m:ctrlPr>
                            <a:rPr lang="pt-B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4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F2F8D1E-EA0F-4022-9024-B548A8512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311" y="2815950"/>
                <a:ext cx="5379806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ela 4">
            <a:extLst>
              <a:ext uri="{FF2B5EF4-FFF2-40B4-BE49-F238E27FC236}">
                <a16:creationId xmlns:a16="http://schemas.microsoft.com/office/drawing/2014/main" id="{89AEEB91-8032-4EB6-9795-476048370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85299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DCC37C85-4DEB-42D4-AEAA-50E0B5908530}"/>
                  </a:ext>
                </a:extLst>
              </p:cNvPr>
              <p:cNvSpPr txBox="1"/>
              <p:nvPr/>
            </p:nvSpPr>
            <p:spPr>
              <a:xfrm>
                <a:off x="3943163" y="3890956"/>
                <a:ext cx="44934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𝑟𝑒𝑠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𝑑𝑢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=−6−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=−6.5</m:t>
                      </m:r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DCC37C85-4DEB-42D4-AEAA-50E0B5908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163" y="3890956"/>
                <a:ext cx="449347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9BD3A075-2418-481B-83D1-F173603AE7D0}"/>
                  </a:ext>
                </a:extLst>
              </p:cNvPr>
              <p:cNvSpPr txBox="1"/>
              <p:nvPr/>
            </p:nvSpPr>
            <p:spPr>
              <a:xfrm>
                <a:off x="3943163" y="4383150"/>
                <a:ext cx="45947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𝑟𝑒𝑠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í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𝑑𝑢</m:t>
                    </m:r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   4−</m:t>
                    </m:r>
                    <m:r>
                      <a:rPr lang="pt-B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0.5</m:t>
                    </m:r>
                    <m:r>
                      <a:rPr lang="pt-B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   3.5</m:t>
                    </m:r>
                  </m:oMath>
                </a14:m>
                <a:r>
                  <a:rPr lang="pt-BR" sz="2800" dirty="0">
                    <a:solidFill>
                      <a:schemeClr val="tx1"/>
                    </a:solidFill>
                    <a:latin typeface="Arvo" panose="02000000000000000000" pitchFamily="2" charset="0"/>
                  </a:rPr>
                  <a:t> </a:t>
                </a:r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9BD3A075-2418-481B-83D1-F173603AE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163" y="4383150"/>
                <a:ext cx="459471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D7CBA993-2BC6-461D-B12E-85150D004AA2}"/>
                  </a:ext>
                </a:extLst>
              </p:cNvPr>
              <p:cNvSpPr txBox="1"/>
              <p:nvPr/>
            </p:nvSpPr>
            <p:spPr>
              <a:xfrm>
                <a:off x="3915784" y="4872812"/>
                <a:ext cx="45947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𝑟𝑒𝑠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𝑑𝑢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   5−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  4.5</m:t>
                      </m:r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D7CBA993-2BC6-461D-B12E-85150D004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784" y="4872812"/>
                <a:ext cx="459471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6B82B0F3-E0D8-46DC-AAF8-9BA382F4CA5F}"/>
                  </a:ext>
                </a:extLst>
              </p:cNvPr>
              <p:cNvSpPr txBox="1"/>
              <p:nvPr/>
            </p:nvSpPr>
            <p:spPr>
              <a:xfrm>
                <a:off x="3943163" y="5362474"/>
                <a:ext cx="44991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𝑟𝑒𝑠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𝑑𝑢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=−5−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=−5.5</m:t>
                      </m:r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6B82B0F3-E0D8-46DC-AAF8-9BA382F4C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163" y="5362474"/>
                <a:ext cx="449911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6387C5F5-C1EF-40BD-8574-D28BE4707C6E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Elipse 43">
            <a:extLst>
              <a:ext uri="{FF2B5EF4-FFF2-40B4-BE49-F238E27FC236}">
                <a16:creationId xmlns:a16="http://schemas.microsoft.com/office/drawing/2014/main" id="{C53B1609-44E4-4C04-B33E-53FFA1A7574B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id="{9F710203-E670-447D-8959-57EBE8A67E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8892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692018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4724408" y="3008845"/>
                <a:ext cx="6295249" cy="1120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36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8" y="3008845"/>
                <a:ext cx="6295249" cy="11208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C4586CB-CAE6-4BF7-A11B-80D6CAEADC72}"/>
              </a:ext>
            </a:extLst>
          </p:cNvPr>
          <p:cNvCxnSpPr>
            <a:cxnSpLocks/>
            <a:stCxn id="39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63E0E818-031B-4EE0-BE54-7123F1FE3F38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34525F12-53DB-48DC-B688-FBEE93FB70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6578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4724408" y="3008845"/>
                <a:ext cx="6295249" cy="1120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36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8" y="3008845"/>
                <a:ext cx="6295249" cy="11208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C4586CB-CAE6-4BF7-A11B-80D6CAEADC72}"/>
              </a:ext>
            </a:extLst>
          </p:cNvPr>
          <p:cNvCxnSpPr>
            <a:cxnSpLocks/>
            <a:stCxn id="39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63E0E818-031B-4EE0-BE54-7123F1FE3F38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34525F12-53DB-48DC-B688-FBEE93FB70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tângulo 36">
            <a:extLst>
              <a:ext uri="{FF2B5EF4-FFF2-40B4-BE49-F238E27FC236}">
                <a16:creationId xmlns:a16="http://schemas.microsoft.com/office/drawing/2014/main" id="{961BB503-99E7-4624-8360-C35190A4C32D}"/>
              </a:ext>
            </a:extLst>
          </p:cNvPr>
          <p:cNvSpPr/>
          <p:nvPr/>
        </p:nvSpPr>
        <p:spPr>
          <a:xfrm>
            <a:off x="5515934" y="5433135"/>
            <a:ext cx="57350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“</a:t>
            </a:r>
            <a:r>
              <a:rPr lang="pt-BR" sz="3200" dirty="0" err="1">
                <a:latin typeface="Arvo" panose="02000000000000000000" pitchFamily="2" charset="0"/>
              </a:rPr>
              <a:t>Regularization</a:t>
            </a:r>
            <a:r>
              <a:rPr lang="pt-BR" sz="3200" dirty="0">
                <a:latin typeface="Arvo" panose="02000000000000000000" pitchFamily="2" charset="0"/>
              </a:rPr>
              <a:t> </a:t>
            </a:r>
            <a:r>
              <a:rPr lang="pt-BR" sz="3200" dirty="0" err="1">
                <a:latin typeface="Arvo" panose="02000000000000000000" pitchFamily="2" charset="0"/>
              </a:rPr>
              <a:t>Parameter</a:t>
            </a:r>
            <a:r>
              <a:rPr lang="pt-BR" sz="3200" dirty="0">
                <a:latin typeface="Arvo" panose="02000000000000000000" pitchFamily="2" charset="0"/>
              </a:rPr>
              <a:t>”</a:t>
            </a:r>
          </a:p>
        </p:txBody>
      </p:sp>
      <p:sp>
        <p:nvSpPr>
          <p:cNvPr id="42" name="Forma Livre: Forma 41">
            <a:extLst>
              <a:ext uri="{FF2B5EF4-FFF2-40B4-BE49-F238E27FC236}">
                <a16:creationId xmlns:a16="http://schemas.microsoft.com/office/drawing/2014/main" id="{CF425FBE-F521-4B15-8CD3-393F3D6617D4}"/>
              </a:ext>
            </a:extLst>
          </p:cNvPr>
          <p:cNvSpPr/>
          <p:nvPr/>
        </p:nvSpPr>
        <p:spPr>
          <a:xfrm flipH="1">
            <a:off x="9703296" y="4168642"/>
            <a:ext cx="1100798" cy="1225696"/>
          </a:xfrm>
          <a:custGeom>
            <a:avLst/>
            <a:gdLst>
              <a:gd name="connsiteX0" fmla="*/ 0 w 807868"/>
              <a:gd name="connsiteY0" fmla="*/ 0 h 1802167"/>
              <a:gd name="connsiteX1" fmla="*/ 186431 w 807868"/>
              <a:gd name="connsiteY1" fmla="*/ 958788 h 1802167"/>
              <a:gd name="connsiteX2" fmla="*/ 807868 w 807868"/>
              <a:gd name="connsiteY2" fmla="*/ 1802167 h 180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868" h="1802167">
                <a:moveTo>
                  <a:pt x="0" y="0"/>
                </a:moveTo>
                <a:cubicBezTo>
                  <a:pt x="25893" y="329213"/>
                  <a:pt x="51786" y="658427"/>
                  <a:pt x="186431" y="958788"/>
                </a:cubicBezTo>
                <a:cubicBezTo>
                  <a:pt x="321076" y="1259149"/>
                  <a:pt x="564472" y="1530658"/>
                  <a:pt x="807868" y="1802167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9602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906902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B05F7056-04F7-4ABC-86BE-CB5EF4239314}"/>
                  </a:ext>
                </a:extLst>
              </p:cNvPr>
              <p:cNvSpPr txBox="1"/>
              <p:nvPr/>
            </p:nvSpPr>
            <p:spPr>
              <a:xfrm>
                <a:off x="4218908" y="2967163"/>
                <a:ext cx="5439997" cy="4153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B05F7056-04F7-4ABC-86BE-CB5EF4239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908" y="2967163"/>
                <a:ext cx="5439997" cy="415370"/>
              </a:xfrm>
              <a:prstGeom prst="rect">
                <a:avLst/>
              </a:prstGeom>
              <a:blipFill>
                <a:blip r:embed="rId3"/>
                <a:stretch>
                  <a:fillRect l="-673" b="-29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16764892-53DC-4E2E-8898-FB4176E694DD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F4F8D11D-26EE-499C-8173-1E211DA3E875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44C9AAA8-8CF4-4935-B419-300DACF5C0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F51C2B99-2D38-4BF4-8432-CA0E2D768D06}"/>
                  </a:ext>
                </a:extLst>
              </p14:cNvPr>
              <p14:cNvContentPartPr/>
              <p14:nvPr/>
            </p14:nvContentPartPr>
            <p14:xfrm>
              <a:off x="7623633" y="2817266"/>
              <a:ext cx="4680" cy="648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F51C2B99-2D38-4BF4-8432-CA0E2D768D0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14633" y="2808626"/>
                <a:ext cx="22320" cy="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3002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706190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4C6CAA04-D51E-4C82-BEF4-BC8E3EE6D224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4C6CAA04-D51E-4C82-BEF4-BC8E3EE6D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FB153A9B-96EF-413A-B039-EE9F3640B900}"/>
              </a:ext>
            </a:extLst>
          </p:cNvPr>
          <p:cNvCxnSpPr>
            <a:cxnSpLocks/>
            <a:stCxn id="4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3C0769CA-2CF2-4023-B32A-F12CAC47C36A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A5ED4D24-D26D-41B9-81F2-5CA3B3582C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82262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41223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4C6CAA04-D51E-4C82-BEF4-BC8E3EE6D224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4C6CAA04-D51E-4C82-BEF4-BC8E3EE6D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6F325A3-CD34-499A-90D4-6A78591BE337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1567D7A-4674-4FF8-9A89-848BA717987C}"/>
                  </a:ext>
                </a:extLst>
              </p:cNvPr>
              <p:cNvSpPr txBox="1"/>
              <p:nvPr/>
            </p:nvSpPr>
            <p:spPr>
              <a:xfrm>
                <a:off x="4450668" y="2644431"/>
                <a:ext cx="3516155" cy="37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1567D7A-4674-4FF8-9A89-848BA7179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668" y="2644431"/>
                <a:ext cx="3516155" cy="373885"/>
              </a:xfrm>
              <a:prstGeom prst="rect">
                <a:avLst/>
              </a:prstGeom>
              <a:blipFill>
                <a:blip r:embed="rId4"/>
                <a:stretch>
                  <a:fillRect l="-2426"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E77589AF-D865-4D83-9867-FD69083C276B}"/>
                  </a:ext>
                </a:extLst>
              </p:cNvPr>
              <p:cNvSpPr txBox="1"/>
              <p:nvPr/>
            </p:nvSpPr>
            <p:spPr>
              <a:xfrm>
                <a:off x="4450668" y="3953429"/>
                <a:ext cx="3550074" cy="37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E77589AF-D865-4D83-9867-FD69083C2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668" y="3953429"/>
                <a:ext cx="3550074" cy="373885"/>
              </a:xfrm>
              <a:prstGeom prst="rect">
                <a:avLst/>
              </a:prstGeom>
              <a:blipFill>
                <a:blip r:embed="rId5"/>
                <a:stretch>
                  <a:fillRect l="-2405"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2">
            <a:extLst>
              <a:ext uri="{FF2B5EF4-FFF2-40B4-BE49-F238E27FC236}">
                <a16:creationId xmlns:a16="http://schemas.microsoft.com/office/drawing/2014/main" id="{A18FF55C-FF55-4813-A9C0-0A22B71598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97AD1538-4DEB-4710-8D68-E94F26EB637D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4E8E96B8-026C-4A41-AD12-54F457335044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8141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63927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/>
              <p:nvPr/>
            </p:nvSpPr>
            <p:spPr>
              <a:xfrm>
                <a:off x="4450668" y="2644431"/>
                <a:ext cx="4764061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−6.5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=42.25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668" y="2644431"/>
                <a:ext cx="4764061" cy="5604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/>
              <p:nvPr/>
            </p:nvSpPr>
            <p:spPr>
              <a:xfrm>
                <a:off x="4450668" y="3953429"/>
                <a:ext cx="4528676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3.5+4.5 −5.5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=2.08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668" y="3953429"/>
                <a:ext cx="4528676" cy="560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F1452B48-0354-4EA4-8C46-C4E51FE0C579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6175AD78-25E4-43B5-8104-A184CB530C65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6175AD78-25E4-43B5-8104-A184CB530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tângulo 50">
            <a:extLst>
              <a:ext uri="{FF2B5EF4-FFF2-40B4-BE49-F238E27FC236}">
                <a16:creationId xmlns:a16="http://schemas.microsoft.com/office/drawing/2014/main" id="{4491549D-A7DA-4D88-B6B2-384153EDD717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20B7B03B-B06B-4E3B-B272-2B82F5D4E95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9E7BCC6D-3F5E-4D3C-958E-691E28C6B307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A17092DE-A68B-4678-8FA3-DA023A7B85E1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6839A803-F633-4161-800E-CB214EA6A655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255547E5-46C4-4873-ACAF-BE81DFBEBBC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Elipse 63">
            <a:extLst>
              <a:ext uri="{FF2B5EF4-FFF2-40B4-BE49-F238E27FC236}">
                <a16:creationId xmlns:a16="http://schemas.microsoft.com/office/drawing/2014/main" id="{03D77D21-167D-4432-BB70-324545EC40CE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id="{48056311-1DB0-4033-888C-5E9E010CA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A595FD3D-8923-44A8-8E3F-D406EA0A225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8081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24695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4010945" y="3113622"/>
                <a:ext cx="7330938" cy="5304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32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945" y="3113622"/>
                <a:ext cx="7330938" cy="5304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5448D31C-0188-431A-A6E3-B3E78BA3EFAA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8A5510AD-075E-4085-9C6A-596A28D3214E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8A5510AD-075E-4085-9C6A-596A28D321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tângulo 51">
            <a:extLst>
              <a:ext uri="{FF2B5EF4-FFF2-40B4-BE49-F238E27FC236}">
                <a16:creationId xmlns:a16="http://schemas.microsoft.com/office/drawing/2014/main" id="{E3FE3010-D83B-4B1B-986B-8F228BFBF147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7488B492-52E6-44CE-9979-8DB11A20BA92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D78D11CB-3657-4CC0-B3D5-2152B38BDF57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9F48D3E2-1CF5-448C-8D8F-FEE053F4655C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B6DDA700-9AA1-4207-8C46-608C7CCC8165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7B25835D-7E5C-4929-9FC4-018E9C5C7AAF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Elipse 57">
            <a:extLst>
              <a:ext uri="{FF2B5EF4-FFF2-40B4-BE49-F238E27FC236}">
                <a16:creationId xmlns:a16="http://schemas.microsoft.com/office/drawing/2014/main" id="{2CA45494-6354-4056-8EB3-D91E4D756A61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AFE9F423-FD50-4204-BA26-ACB1ED1CA6BF}"/>
                  </a:ext>
                </a:extLst>
              </p:cNvPr>
              <p:cNvSpPr txBox="1"/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=42.25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AFE9F423-FD50-4204-BA26-ACB1ED1CA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blipFill>
                <a:blip r:embed="rId5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64E6FAB4-309E-4BB9-AC42-F4EFA8FACF6B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=2.08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64E6FAB4-309E-4BB9-AC42-F4EFA8FAC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blipFill>
                <a:blip r:embed="rId6"/>
                <a:stretch>
                  <a:fillRect l="-2198" r="-1832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Picture 2">
            <a:extLst>
              <a:ext uri="{FF2B5EF4-FFF2-40B4-BE49-F238E27FC236}">
                <a16:creationId xmlns:a16="http://schemas.microsoft.com/office/drawing/2014/main" id="{02F4A11E-46CF-49FD-9A63-F5AE95D136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9DBC34D2-351B-4B4E-846D-6E95AE789AD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812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27781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6F325A3-CD34-499A-90D4-6A78591BE337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/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=42.25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blipFill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=2.08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blipFill>
                <a:blip r:embed="rId4"/>
                <a:stretch>
                  <a:fillRect l="-2198" r="-1832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5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ela 4">
            <a:extLst>
              <a:ext uri="{FF2B5EF4-FFF2-40B4-BE49-F238E27FC236}">
                <a16:creationId xmlns:a16="http://schemas.microsoft.com/office/drawing/2014/main" id="{0ADF1623-26D9-4405-97CF-9CE0F2D4F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581266"/>
              </p:ext>
            </p:extLst>
          </p:nvPr>
        </p:nvGraphicFramePr>
        <p:xfrm>
          <a:off x="3631482" y="4129729"/>
          <a:ext cx="2859597" cy="100298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866526E7-416E-4C46-B951-7FC2B8780564}"/>
                  </a:ext>
                </a:extLst>
              </p:cNvPr>
              <p:cNvSpPr txBox="1"/>
              <p:nvPr/>
            </p:nvSpPr>
            <p:spPr>
              <a:xfrm>
                <a:off x="4010945" y="3113622"/>
                <a:ext cx="733093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                                               </m:t>
                      </m:r>
                    </m:oMath>
                  </m:oMathPara>
                </a14:m>
                <a:endParaRPr lang="pt-BR" sz="32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866526E7-416E-4C46-B951-7FC2B8780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945" y="3113622"/>
                <a:ext cx="7330938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B1869112-2C96-444B-8644-505A219340CE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BB2D9228-24EC-487C-9432-35960B39E562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BB2D9228-24EC-487C-9432-35960B39E5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tângulo 60">
            <a:extLst>
              <a:ext uri="{FF2B5EF4-FFF2-40B4-BE49-F238E27FC236}">
                <a16:creationId xmlns:a16="http://schemas.microsoft.com/office/drawing/2014/main" id="{31DF1534-595C-4338-8C32-64E01613C2FA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9C864BDB-5521-4FBD-9F50-6072F94CE2E1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9EFA122-2157-403E-94A7-ABACCA7FC8F8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A4B4FD25-7169-4AB6-82B5-FD0B1672E344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A181D4D2-17D3-4610-A85C-612E55B7E86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AD867BE3-35FE-4701-8736-5D2C30B34735}"/>
              </a:ext>
            </a:extLst>
          </p:cNvPr>
          <p:cNvCxnSpPr>
            <a:cxnSpLocks/>
            <a:stCxn id="67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B22F789A-6DE2-4BE0-8353-818B8DF7B03C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6F94E63C-90C2-4C1B-8842-BBDC9FC58F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739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BEB2227-906D-45E0-9DFB-76CE5906D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361400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1367EA14-3C5C-455B-B648-04B5BC70BA63}"/>
              </a:ext>
            </a:extLst>
          </p:cNvPr>
          <p:cNvGrpSpPr/>
          <p:nvPr/>
        </p:nvGrpSpPr>
        <p:grpSpPr>
          <a:xfrm>
            <a:off x="10079636" y="3873702"/>
            <a:ext cx="960495" cy="722195"/>
            <a:chOff x="6709809" y="4440043"/>
            <a:chExt cx="960495" cy="722195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EB9E7B89-D474-45AA-B0F0-13978054605D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5B639D1A-2C83-47CE-B88E-3F8289B989E8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92A828C-7840-4E2F-ADF9-5E590EBCB441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B3AAF994-9013-44DC-A156-A49599E31145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18D8ED64-FAEC-457C-8D27-D24596E511FC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038337A7-CF8F-4A79-9B31-4EDDB8B6407C}"/>
                </a:ext>
              </a:extLst>
            </p:cNvPr>
            <p:cNvCxnSpPr>
              <a:cxnSpLocks/>
              <a:stCxn id="56" idx="0"/>
              <a:endCxn id="55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62342C64-4659-47A5-B1C6-419E4D5A17B2}"/>
                </a:ext>
              </a:extLst>
            </p:cNvPr>
            <p:cNvCxnSpPr>
              <a:cxnSpLocks/>
              <a:stCxn id="57" idx="0"/>
              <a:endCxn id="55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9BE557FE-9D02-43E6-A842-F96F2AADB026}"/>
                </a:ext>
              </a:extLst>
            </p:cNvPr>
            <p:cNvCxnSpPr>
              <a:cxnSpLocks/>
              <a:stCxn id="59" idx="0"/>
              <a:endCxn id="57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07F83A74-495E-4E6C-A838-CFD6E339BB3A}"/>
                </a:ext>
              </a:extLst>
            </p:cNvPr>
            <p:cNvCxnSpPr>
              <a:cxnSpLocks/>
              <a:stCxn id="58" idx="0"/>
              <a:endCxn id="57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Retângulo 63">
            <a:extLst>
              <a:ext uri="{FF2B5EF4-FFF2-40B4-BE49-F238E27FC236}">
                <a16:creationId xmlns:a16="http://schemas.microsoft.com/office/drawing/2014/main" id="{715AED6A-C8BF-41B2-B78A-A537BFCB4175}"/>
              </a:ext>
            </a:extLst>
          </p:cNvPr>
          <p:cNvSpPr/>
          <p:nvPr/>
        </p:nvSpPr>
        <p:spPr>
          <a:xfrm>
            <a:off x="8720623" y="3873702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62260C9B-63AD-4B43-BEE9-B12FD24FF67B}"/>
              </a:ext>
            </a:extLst>
          </p:cNvPr>
          <p:cNvCxnSpPr>
            <a:cxnSpLocks/>
          </p:cNvCxnSpPr>
          <p:nvPr/>
        </p:nvCxnSpPr>
        <p:spPr>
          <a:xfrm>
            <a:off x="1367161" y="4238265"/>
            <a:ext cx="3284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875B2BC6-A522-4A45-BDDC-5D7D38911421}"/>
              </a:ext>
            </a:extLst>
          </p:cNvPr>
          <p:cNvCxnSpPr>
            <a:cxnSpLocks/>
          </p:cNvCxnSpPr>
          <p:nvPr/>
        </p:nvCxnSpPr>
        <p:spPr>
          <a:xfrm>
            <a:off x="1695635" y="4236263"/>
            <a:ext cx="4172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1992657A-35DD-49C4-9607-06BCA7E37AE3}"/>
              </a:ext>
            </a:extLst>
          </p:cNvPr>
          <p:cNvCxnSpPr>
            <a:cxnSpLocks/>
          </p:cNvCxnSpPr>
          <p:nvPr/>
        </p:nvCxnSpPr>
        <p:spPr>
          <a:xfrm>
            <a:off x="699052" y="5365734"/>
            <a:ext cx="6681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8A1C45C5-8B5C-4B74-8C06-A1FB97240D02}"/>
              </a:ext>
            </a:extLst>
          </p:cNvPr>
          <p:cNvCxnSpPr>
            <a:cxnSpLocks/>
          </p:cNvCxnSpPr>
          <p:nvPr/>
        </p:nvCxnSpPr>
        <p:spPr>
          <a:xfrm flipV="1">
            <a:off x="2112885" y="5224049"/>
            <a:ext cx="798992" cy="10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ipse 80">
            <a:extLst>
              <a:ext uri="{FF2B5EF4-FFF2-40B4-BE49-F238E27FC236}">
                <a16:creationId xmlns:a16="http://schemas.microsoft.com/office/drawing/2014/main" id="{820B5C93-F6CE-4396-85DB-6E76D88061AB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id="{F2318831-C859-4E96-8A29-70E096EFAB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D0F7CD89-4A00-45CA-A673-64C67857E94A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22009554-2BEE-40B0-BCC0-58617F3F6683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F43EE199-B958-4539-AACD-35DBBA381D3B}"/>
              </a:ext>
            </a:extLst>
          </p:cNvPr>
          <p:cNvSpPr/>
          <p:nvPr/>
        </p:nvSpPr>
        <p:spPr>
          <a:xfrm>
            <a:off x="9582179" y="59155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10</a:t>
            </a:r>
            <a:endParaRPr lang="pt-BR" dirty="0"/>
          </a:p>
        </p:txBody>
      </p: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71596610-6C51-496E-9201-571E09CD3267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63D56BF0-DD9A-4017-ADF0-F886B1F412D6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F7E73F25-BE3B-47CC-A11F-88075ECB844D}"/>
              </a:ext>
            </a:extLst>
          </p:cNvPr>
          <p:cNvSpPr/>
          <p:nvPr/>
        </p:nvSpPr>
        <p:spPr>
          <a:xfrm>
            <a:off x="8276529" y="1497004"/>
            <a:ext cx="114759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</a:t>
            </a:r>
          </a:p>
        </p:txBody>
      </p:sp>
      <p:sp>
        <p:nvSpPr>
          <p:cNvPr id="71" name="Retângulo: Cantos Arredondados 70">
            <a:extLst>
              <a:ext uri="{FF2B5EF4-FFF2-40B4-BE49-F238E27FC236}">
                <a16:creationId xmlns:a16="http://schemas.microsoft.com/office/drawing/2014/main" id="{584B53CD-962C-4113-90D8-2A35AD6AA699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4.5,-5.5</a:t>
            </a:r>
          </a:p>
        </p:txBody>
      </p: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205F1F30-0617-410C-9BC1-F80AFF116C89}"/>
              </a:ext>
            </a:extLst>
          </p:cNvPr>
          <p:cNvGrpSpPr/>
          <p:nvPr/>
        </p:nvGrpSpPr>
        <p:grpSpPr>
          <a:xfrm>
            <a:off x="7735411" y="3882577"/>
            <a:ext cx="960495" cy="722195"/>
            <a:chOff x="6709809" y="4440043"/>
            <a:chExt cx="960495" cy="722195"/>
          </a:xfrm>
        </p:grpSpPr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37677F4A-714A-4017-A726-0D50F1F89F23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5" name="Retângulo: Cantos Arredondados 74">
              <a:extLst>
                <a:ext uri="{FF2B5EF4-FFF2-40B4-BE49-F238E27FC236}">
                  <a16:creationId xmlns:a16="http://schemas.microsoft.com/office/drawing/2014/main" id="{406FC2B1-C130-4B04-A6DF-0237A231769C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6" name="Retângulo: Cantos Arredondados 75">
              <a:extLst>
                <a:ext uri="{FF2B5EF4-FFF2-40B4-BE49-F238E27FC236}">
                  <a16:creationId xmlns:a16="http://schemas.microsoft.com/office/drawing/2014/main" id="{623A5D23-6051-4E8E-89A3-22DC4B924E3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7" name="Retângulo: Cantos Arredondados 76">
              <a:extLst>
                <a:ext uri="{FF2B5EF4-FFF2-40B4-BE49-F238E27FC236}">
                  <a16:creationId xmlns:a16="http://schemas.microsoft.com/office/drawing/2014/main" id="{CBAD2C6E-1A77-4E8A-B527-3F371CF79873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78" name="Retângulo: Cantos Arredondados 77">
              <a:extLst>
                <a:ext uri="{FF2B5EF4-FFF2-40B4-BE49-F238E27FC236}">
                  <a16:creationId xmlns:a16="http://schemas.microsoft.com/office/drawing/2014/main" id="{91D2F4A3-16AC-45EF-907C-64D6F1C470E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79" name="Conector reto 78">
              <a:extLst>
                <a:ext uri="{FF2B5EF4-FFF2-40B4-BE49-F238E27FC236}">
                  <a16:creationId xmlns:a16="http://schemas.microsoft.com/office/drawing/2014/main" id="{DD6B74EF-2738-41F8-8CCF-B0D6C5298405}"/>
                </a:ext>
              </a:extLst>
            </p:cNvPr>
            <p:cNvCxnSpPr>
              <a:cxnSpLocks/>
              <a:stCxn id="75" idx="0"/>
              <a:endCxn id="7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reto 82">
              <a:extLst>
                <a:ext uri="{FF2B5EF4-FFF2-40B4-BE49-F238E27FC236}">
                  <a16:creationId xmlns:a16="http://schemas.microsoft.com/office/drawing/2014/main" id="{7009380C-03A7-41DA-8F55-A6D7EA5AE2B7}"/>
                </a:ext>
              </a:extLst>
            </p:cNvPr>
            <p:cNvCxnSpPr>
              <a:cxnSpLocks/>
              <a:stCxn id="76" idx="0"/>
              <a:endCxn id="7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ector reto 83">
              <a:extLst>
                <a:ext uri="{FF2B5EF4-FFF2-40B4-BE49-F238E27FC236}">
                  <a16:creationId xmlns:a16="http://schemas.microsoft.com/office/drawing/2014/main" id="{572553D0-F39A-4135-89B2-3B9CEEDF3273}"/>
                </a:ext>
              </a:extLst>
            </p:cNvPr>
            <p:cNvCxnSpPr>
              <a:cxnSpLocks/>
              <a:stCxn id="78" idx="0"/>
              <a:endCxn id="7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FA0DAE15-97CA-47D9-B42C-E95AFD31F666}"/>
                </a:ext>
              </a:extLst>
            </p:cNvPr>
            <p:cNvCxnSpPr>
              <a:cxnSpLocks/>
              <a:stCxn id="77" idx="0"/>
              <a:endCxn id="7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6" name="Retângulo 85">
            <a:extLst>
              <a:ext uri="{FF2B5EF4-FFF2-40B4-BE49-F238E27FC236}">
                <a16:creationId xmlns:a16="http://schemas.microsoft.com/office/drawing/2014/main" id="{003DD87E-7A11-463A-9EC5-4A5B9CDAFE3C}"/>
              </a:ext>
            </a:extLst>
          </p:cNvPr>
          <p:cNvSpPr/>
          <p:nvPr/>
        </p:nvSpPr>
        <p:spPr>
          <a:xfrm>
            <a:off x="6376398" y="3882577"/>
            <a:ext cx="1463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+ </a:t>
            </a:r>
            <a:r>
              <a:rPr lang="el-G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ε</a:t>
            </a:r>
            <a:r>
              <a:rPr lang="pt-BR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4800" dirty="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0A3C9E40-4959-41C4-90D8-4AC43CEA5811}"/>
              </a:ext>
            </a:extLst>
          </p:cNvPr>
          <p:cNvSpPr txBox="1"/>
          <p:nvPr/>
        </p:nvSpPr>
        <p:spPr>
          <a:xfrm>
            <a:off x="3658565" y="3896360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vo" panose="02000000000000000000" pitchFamily="2" charset="0"/>
              </a:rPr>
              <a:t>f(x) = </a:t>
            </a:r>
            <a:r>
              <a:rPr lang="pt-BR" sz="48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25392541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166153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10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276529" y="1497004"/>
            <a:ext cx="114759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/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blipFill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2801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280158" cy="215444"/>
              </a:xfrm>
              <a:prstGeom prst="rect">
                <a:avLst/>
              </a:prstGeom>
              <a:blipFill>
                <a:blip r:embed="rId4"/>
                <a:stretch>
                  <a:fillRect l="-2857" r="-1429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5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ela 4">
            <a:extLst>
              <a:ext uri="{FF2B5EF4-FFF2-40B4-BE49-F238E27FC236}">
                <a16:creationId xmlns:a16="http://schemas.microsoft.com/office/drawing/2014/main" id="{0ADF1623-26D9-4405-97CF-9CE0F2D4F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510364"/>
              </p:ext>
            </p:extLst>
          </p:nvPr>
        </p:nvGraphicFramePr>
        <p:xfrm>
          <a:off x="3631482" y="4129729"/>
          <a:ext cx="2859597" cy="12025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96738902-1B22-4E23-AEE8-624786EB68F1}"/>
              </a:ext>
            </a:extLst>
          </p:cNvPr>
          <p:cNvCxnSpPr>
            <a:cxnSpLocks/>
          </p:cNvCxnSpPr>
          <p:nvPr/>
        </p:nvCxnSpPr>
        <p:spPr>
          <a:xfrm flipV="1">
            <a:off x="1740019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17457CB2-B817-4C03-A573-93BED2C168DF}"/>
                  </a:ext>
                </a:extLst>
              </p:cNvPr>
              <p:cNvSpPr txBox="1"/>
              <p:nvPr/>
            </p:nvSpPr>
            <p:spPr>
              <a:xfrm>
                <a:off x="3547150" y="2405894"/>
                <a:ext cx="3772636" cy="37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17457CB2-B817-4C03-A573-93BED2C16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4"/>
                <a:ext cx="3772636" cy="373885"/>
              </a:xfrm>
              <a:prstGeom prst="rect">
                <a:avLst/>
              </a:prstGeom>
              <a:blipFill>
                <a:blip r:embed="rId6"/>
                <a:stretch>
                  <a:fillRect l="-2262"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F96431EA-8534-4964-8109-750C9EA5791D}"/>
                  </a:ext>
                </a:extLst>
              </p:cNvPr>
              <p:cNvSpPr txBox="1"/>
              <p:nvPr/>
            </p:nvSpPr>
            <p:spPr>
              <a:xfrm>
                <a:off x="3547150" y="3199987"/>
                <a:ext cx="3703963" cy="373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F96431EA-8534-4964-8109-750C9EA57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3199987"/>
                <a:ext cx="3703963" cy="373885"/>
              </a:xfrm>
              <a:prstGeom prst="rect">
                <a:avLst/>
              </a:prstGeom>
              <a:blipFill>
                <a:blip r:embed="rId7"/>
                <a:stretch>
                  <a:fillRect l="-2306"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2D528D01-C033-491F-94C8-ED9E36E296FB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2D528D01-C033-491F-94C8-ED9E36E29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BC5474FC-54CC-488C-B635-C1BD450B9DDC}"/>
              </a:ext>
            </a:extLst>
          </p:cNvPr>
          <p:cNvCxnSpPr>
            <a:cxnSpLocks/>
            <a:stCxn id="55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270B2870-8862-4605-BC04-85F9857D037C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266ACAD7-A21B-4266-825C-6181EF1F8C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9662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945968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10</a:t>
            </a:r>
            <a:endParaRPr lang="pt-BR" dirty="0"/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276529" y="1497004"/>
            <a:ext cx="114759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4.5,-5.5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/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=4.5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blipFill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56568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565685" cy="215444"/>
              </a:xfrm>
              <a:prstGeom prst="rect">
                <a:avLst/>
              </a:prstGeom>
              <a:blipFill>
                <a:blip r:embed="rId4"/>
                <a:stretch>
                  <a:fillRect l="-2335" r="-2335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5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ela 4">
            <a:extLst>
              <a:ext uri="{FF2B5EF4-FFF2-40B4-BE49-F238E27FC236}">
                <a16:creationId xmlns:a16="http://schemas.microsoft.com/office/drawing/2014/main" id="{0ADF1623-26D9-4405-97CF-9CE0F2D4F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314641"/>
              </p:ext>
            </p:extLst>
          </p:nvPr>
        </p:nvGraphicFramePr>
        <p:xfrm>
          <a:off x="3631482" y="4129729"/>
          <a:ext cx="2859597" cy="12025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96738902-1B22-4E23-AEE8-624786EB68F1}"/>
              </a:ext>
            </a:extLst>
          </p:cNvPr>
          <p:cNvCxnSpPr>
            <a:cxnSpLocks/>
          </p:cNvCxnSpPr>
          <p:nvPr/>
        </p:nvCxnSpPr>
        <p:spPr>
          <a:xfrm flipV="1">
            <a:off x="1740019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5593BAB2-C9F8-432B-B92D-A286C0BD5530}"/>
                  </a:ext>
                </a:extLst>
              </p:cNvPr>
              <p:cNvSpPr txBox="1"/>
              <p:nvPr/>
            </p:nvSpPr>
            <p:spPr>
              <a:xfrm>
                <a:off x="3547150" y="2405894"/>
                <a:ext cx="401065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−6.5+3.5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=4.5 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5593BAB2-C9F8-432B-B92D-A286C0BD5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4"/>
                <a:ext cx="4010650" cy="560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F0BD3BA4-A32B-46CA-8B4C-9F3C925A0F88}"/>
                  </a:ext>
                </a:extLst>
              </p:cNvPr>
              <p:cNvSpPr txBox="1"/>
              <p:nvPr/>
            </p:nvSpPr>
            <p:spPr>
              <a:xfrm>
                <a:off x="3547150" y="3199987"/>
                <a:ext cx="3820148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4.5 −5.5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F0BD3BA4-A32B-46CA-8B4C-9F3C925A0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3199987"/>
                <a:ext cx="3820148" cy="5604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84DC7AE3-CEB9-4D8D-9600-B0F613035021}"/>
                  </a:ext>
                </a:extLst>
              </p:cNvPr>
              <p:cNvSpPr txBox="1"/>
              <p:nvPr/>
            </p:nvSpPr>
            <p:spPr>
              <a:xfrm>
                <a:off x="7535364" y="3781170"/>
                <a:ext cx="420303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           </m:t>
                      </m:r>
                    </m:oMath>
                  </m:oMathPara>
                </a14:m>
                <a:endParaRPr lang="pt-BR" sz="32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84DC7AE3-CEB9-4D8D-9600-B0F613035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4" y="3781170"/>
                <a:ext cx="4203030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A5026DDF-1019-47C5-AD91-71B0F218B4A6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A5026DDF-1019-47C5-AD91-71B0F218B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A8647855-2214-4846-B6BE-69725B997882}"/>
              </a:ext>
            </a:extLst>
          </p:cNvPr>
          <p:cNvCxnSpPr>
            <a:cxnSpLocks/>
            <a:stCxn id="62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Elipse 61">
            <a:extLst>
              <a:ext uri="{FF2B5EF4-FFF2-40B4-BE49-F238E27FC236}">
                <a16:creationId xmlns:a16="http://schemas.microsoft.com/office/drawing/2014/main" id="{9C1BB010-F49C-49CD-8DF0-A044F26C2F3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819DB629-8278-4A64-9CCB-156242C435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6595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165213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276529" y="1497004"/>
            <a:ext cx="1305650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ela 4">
            <a:extLst>
              <a:ext uri="{FF2B5EF4-FFF2-40B4-BE49-F238E27FC236}">
                <a16:creationId xmlns:a16="http://schemas.microsoft.com/office/drawing/2014/main" id="{0ADF1623-26D9-4405-97CF-9CE0F2D4F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15372"/>
              </p:ext>
            </p:extLst>
          </p:nvPr>
        </p:nvGraphicFramePr>
        <p:xfrm>
          <a:off x="3631482" y="4129729"/>
          <a:ext cx="2859597" cy="15073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96738902-1B22-4E23-AEE8-624786EB68F1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8F03B9EC-DA06-466B-9FCB-53DA6A50544E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8F03B9EC-DA06-466B-9FCB-53DA6A5054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ABE8C7D-638F-48E2-8772-718F9B6F81C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0706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641278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276529" y="1497004"/>
            <a:ext cx="1305650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/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6CC2EF97-CE32-4A34-9070-A04F2171A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297" y="1888185"/>
                <a:ext cx="2273315" cy="215444"/>
              </a:xfrm>
              <a:prstGeom prst="rect">
                <a:avLst/>
              </a:prstGeom>
              <a:blipFill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76445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=30.25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8976A06D-0A72-4B91-AD0A-9B1419D5E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764457" cy="215444"/>
              </a:xfrm>
              <a:prstGeom prst="rect">
                <a:avLst/>
              </a:prstGeom>
              <a:blipFill>
                <a:blip r:embed="rId4"/>
                <a:stretch>
                  <a:fillRect l="-1724" r="-1724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5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ela 4">
            <a:extLst>
              <a:ext uri="{FF2B5EF4-FFF2-40B4-BE49-F238E27FC236}">
                <a16:creationId xmlns:a16="http://schemas.microsoft.com/office/drawing/2014/main" id="{0ADF1623-26D9-4405-97CF-9CE0F2D4F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651523"/>
              </p:ext>
            </p:extLst>
          </p:nvPr>
        </p:nvGraphicFramePr>
        <p:xfrm>
          <a:off x="3631482" y="4129729"/>
          <a:ext cx="2859597" cy="15073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96738902-1B22-4E23-AEE8-624786EB68F1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9ACDF580-86B2-470D-96B0-A2BE0EC4D558}"/>
                  </a:ext>
                </a:extLst>
              </p:cNvPr>
              <p:cNvSpPr txBox="1"/>
              <p:nvPr/>
            </p:nvSpPr>
            <p:spPr>
              <a:xfrm>
                <a:off x="3547150" y="2405894"/>
                <a:ext cx="4719177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−6.5+3.5+4.5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=0.75 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9ACDF580-86B2-470D-96B0-A2BE0EC4D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4"/>
                <a:ext cx="4719177" cy="560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0E78B821-6F33-475D-AF12-C4DB77104EE0}"/>
                  </a:ext>
                </a:extLst>
              </p:cNvPr>
              <p:cNvSpPr txBox="1"/>
              <p:nvPr/>
            </p:nvSpPr>
            <p:spPr>
              <a:xfrm>
                <a:off x="3547150" y="3199987"/>
                <a:ext cx="361817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=30.25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0E78B821-6F33-475D-AF12-C4DB77104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3199987"/>
                <a:ext cx="3618170" cy="5604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5E18AE22-B0F0-46AF-A937-49704A3C407D}"/>
                  </a:ext>
                </a:extLst>
              </p:cNvPr>
              <p:cNvSpPr txBox="1"/>
              <p:nvPr/>
            </p:nvSpPr>
            <p:spPr>
              <a:xfrm>
                <a:off x="7535363" y="3781170"/>
                <a:ext cx="467519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=30.25+0.75−4=27</m:t>
                      </m:r>
                    </m:oMath>
                  </m:oMathPara>
                </a14:m>
                <a:endParaRPr lang="pt-BR" sz="32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5E18AE22-B0F0-46AF-A937-49704A3C4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3" y="3781170"/>
                <a:ext cx="4675195" cy="369332"/>
              </a:xfrm>
              <a:prstGeom prst="rect">
                <a:avLst/>
              </a:prstGeom>
              <a:blipFill>
                <a:blip r:embed="rId8"/>
                <a:stretch>
                  <a:fillRect l="-2216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CD05B6CD-FA0F-4E3D-9FCF-BED2C25C77DA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CD05B6CD-FA0F-4E3D-9FCF-BED2C25C7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A163DBF6-C7CB-4364-883A-47629D16DC9C}"/>
              </a:ext>
            </a:extLst>
          </p:cNvPr>
          <p:cNvCxnSpPr>
            <a:cxnSpLocks/>
            <a:stCxn id="56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Elipse 55">
            <a:extLst>
              <a:ext uri="{FF2B5EF4-FFF2-40B4-BE49-F238E27FC236}">
                <a16:creationId xmlns:a16="http://schemas.microsoft.com/office/drawing/2014/main" id="{B1A4FF10-3877-4CD0-8AC5-77518BE1468C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B3F00F3E-4EFD-4C04-885E-27D70E1EE1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9877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387197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A351725-0760-454E-AC27-E173F6AB1E5D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A351725-0760-454E-AC27-E173F6AB1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131D288-6C75-4A6E-B3FB-62656B01CB0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F5A2CCE7-2C16-4B7C-B6DA-EE360FC56C2B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79834649-10B5-41C8-AF3F-112DF4BAC327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5553AFB2-6760-4958-B459-9B38C539EAEB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10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1ADE7F32-324C-4D37-B929-2999036C50D5}"/>
              </a:ext>
            </a:extLst>
          </p:cNvPr>
          <p:cNvSpPr/>
          <p:nvPr/>
        </p:nvSpPr>
        <p:spPr>
          <a:xfrm>
            <a:off x="11167874" y="2923925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4.5,-5.5</a:t>
            </a:r>
          </a:p>
        </p:txBody>
      </p:sp>
      <p:graphicFrame>
        <p:nvGraphicFramePr>
          <p:cNvPr id="56" name="Tabela 4">
            <a:extLst>
              <a:ext uri="{FF2B5EF4-FFF2-40B4-BE49-F238E27FC236}">
                <a16:creationId xmlns:a16="http://schemas.microsoft.com/office/drawing/2014/main" id="{D8067AEA-F6BE-475C-82B2-438C70A27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448829"/>
              </p:ext>
            </p:extLst>
          </p:nvPr>
        </p:nvGraphicFramePr>
        <p:xfrm>
          <a:off x="3631482" y="4129729"/>
          <a:ext cx="2859597" cy="12025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10.67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37C5D142-EBE3-44FE-8A06-54F6B5D410A8}"/>
                  </a:ext>
                </a:extLst>
              </p:cNvPr>
              <p:cNvSpPr txBox="1"/>
              <p:nvPr/>
            </p:nvSpPr>
            <p:spPr>
              <a:xfrm>
                <a:off x="3547150" y="2405894"/>
                <a:ext cx="3513719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=12.25 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37C5D142-EBE3-44FE-8A06-54F6B5D41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4"/>
                <a:ext cx="3513719" cy="560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C5CE32F-C766-4416-80BA-7C9A9427BC7C}"/>
                  </a:ext>
                </a:extLst>
              </p:cNvPr>
              <p:cNvSpPr txBox="1"/>
              <p:nvPr/>
            </p:nvSpPr>
            <p:spPr>
              <a:xfrm>
                <a:off x="3547150" y="3199987"/>
                <a:ext cx="3768852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4.5−5.5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C5CE32F-C766-4416-80BA-7C9A9427B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3199987"/>
                <a:ext cx="3768852" cy="5604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E413BBF5-49E6-40C8-9FC3-A8DD83ECF23A}"/>
                  </a:ext>
                </a:extLst>
              </p:cNvPr>
              <p:cNvSpPr txBox="1"/>
              <p:nvPr/>
            </p:nvSpPr>
            <p:spPr>
              <a:xfrm>
                <a:off x="7535363" y="3781170"/>
                <a:ext cx="46751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=12.25+0.5−2.08=10.67</m:t>
                      </m:r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E413BBF5-49E6-40C8-9FC3-A8DD83ECF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3" y="3781170"/>
                <a:ext cx="4675195" cy="307777"/>
              </a:xfrm>
              <a:prstGeom prst="rect">
                <a:avLst/>
              </a:prstGeom>
              <a:blipFill>
                <a:blip r:embed="rId6"/>
                <a:stretch>
                  <a:fillRect l="-1825" b="-78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3EE8F6DA-18B3-4A0C-96DC-FEC2484C6BC7}"/>
              </a:ext>
            </a:extLst>
          </p:cNvPr>
          <p:cNvCxnSpPr>
            <a:cxnSpLocks/>
          </p:cNvCxnSpPr>
          <p:nvPr/>
        </p:nvCxnSpPr>
        <p:spPr>
          <a:xfrm flipV="1">
            <a:off x="1740019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4FD88B8E-AA3F-4202-B4A3-D173A905F614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4FD88B8E-AA3F-4202-B4A3-D173A905F6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8F0D3C6D-ADC4-4C4C-99BD-61D0E3548752}"/>
              </a:ext>
            </a:extLst>
          </p:cNvPr>
          <p:cNvCxnSpPr>
            <a:cxnSpLocks/>
            <a:stCxn id="66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Elipse 65">
            <a:extLst>
              <a:ext uri="{FF2B5EF4-FFF2-40B4-BE49-F238E27FC236}">
                <a16:creationId xmlns:a16="http://schemas.microsoft.com/office/drawing/2014/main" id="{62114FEB-DE35-4A9D-8F0A-B91E86042876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D496E652-304C-4AA5-916C-C27E08D82006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=2.08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D496E652-304C-4AA5-916C-C27E08D82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blipFill>
                <a:blip r:embed="rId8"/>
                <a:stretch>
                  <a:fillRect l="-2198" r="-1832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8AA4074B-E7E5-457C-BEFA-E0BE328E229B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8AA4074B-E7E5-457C-BEFA-E0BE328E22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9" name="Picture 2">
            <a:extLst>
              <a:ext uri="{FF2B5EF4-FFF2-40B4-BE49-F238E27FC236}">
                <a16:creationId xmlns:a16="http://schemas.microsoft.com/office/drawing/2014/main" id="{19CECA56-3F34-4DFB-8F14-2603E97CCE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36691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27288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A351725-0760-454E-AC27-E173F6AB1E5D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A351725-0760-454E-AC27-E173F6AB1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131D288-6C75-4A6E-B3FB-62656B01CB0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F5A2CCE7-2C16-4B7C-B6DA-EE360FC56C2B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79834649-10B5-41C8-AF3F-112DF4BAC327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5553AFB2-6760-4958-B459-9B38C539EAEB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15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1ADE7F32-324C-4D37-B929-2999036C50D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graphicFrame>
        <p:nvGraphicFramePr>
          <p:cNvPr id="56" name="Tabela 4">
            <a:extLst>
              <a:ext uri="{FF2B5EF4-FFF2-40B4-BE49-F238E27FC236}">
                <a16:creationId xmlns:a16="http://schemas.microsoft.com/office/drawing/2014/main" id="{D8067AEA-F6BE-475C-82B2-438C70A27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99502"/>
              </p:ext>
            </p:extLst>
          </p:nvPr>
        </p:nvGraphicFramePr>
        <p:xfrm>
          <a:off x="3631482" y="4129729"/>
          <a:ext cx="2859597" cy="12025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10.67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60.17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37C5D142-EBE3-44FE-8A06-54F6B5D410A8}"/>
                  </a:ext>
                </a:extLst>
              </p:cNvPr>
              <p:cNvSpPr txBox="1"/>
              <p:nvPr/>
            </p:nvSpPr>
            <p:spPr>
              <a:xfrm>
                <a:off x="3547150" y="2405894"/>
                <a:ext cx="396256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+3.5+4.5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=32 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37C5D142-EBE3-44FE-8A06-54F6B5D41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4"/>
                <a:ext cx="3962560" cy="560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C5CE32F-C766-4416-80BA-7C9A9427BC7C}"/>
                  </a:ext>
                </a:extLst>
              </p:cNvPr>
              <p:cNvSpPr txBox="1"/>
              <p:nvPr/>
            </p:nvSpPr>
            <p:spPr>
              <a:xfrm>
                <a:off x="3547150" y="3199987"/>
                <a:ext cx="361817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=30.25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C5CE32F-C766-4416-80BA-7C9A9427B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3199987"/>
                <a:ext cx="3618170" cy="5604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E413BBF5-49E6-40C8-9FC3-A8DD83ECF23A}"/>
                  </a:ext>
                </a:extLst>
              </p:cNvPr>
              <p:cNvSpPr txBox="1"/>
              <p:nvPr/>
            </p:nvSpPr>
            <p:spPr>
              <a:xfrm>
                <a:off x="7535363" y="3781170"/>
                <a:ext cx="467519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=30.25+32−2.08=60.17</m:t>
                      </m:r>
                    </m:oMath>
                  </m:oMathPara>
                </a14:m>
                <a:endParaRPr lang="pt-BR" sz="32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E413BBF5-49E6-40C8-9FC3-A8DD83ECF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3" y="3781170"/>
                <a:ext cx="4675195" cy="369332"/>
              </a:xfrm>
              <a:prstGeom prst="rect">
                <a:avLst/>
              </a:prstGeom>
              <a:blipFill>
                <a:blip r:embed="rId6"/>
                <a:stretch>
                  <a:fillRect l="-2216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F1935266-C77E-4277-828C-64C1E95B91E0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F1935266-C77E-4277-828C-64C1E95B91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0903FBD-0155-405A-941B-AF6D48D66DD4}"/>
              </a:ext>
            </a:extLst>
          </p:cNvPr>
          <p:cNvCxnSpPr>
            <a:cxnSpLocks/>
            <a:stCxn id="69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Elipse 68">
            <a:extLst>
              <a:ext uri="{FF2B5EF4-FFF2-40B4-BE49-F238E27FC236}">
                <a16:creationId xmlns:a16="http://schemas.microsoft.com/office/drawing/2014/main" id="{22DF1297-F420-423D-ABE5-1FC373ED2A9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210BE578-4D05-4A72-9E04-0565412D243B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=2.08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210BE578-4D05-4A72-9E04-0565412D2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blipFill>
                <a:blip r:embed="rId8"/>
                <a:stretch>
                  <a:fillRect l="-2198" r="-1832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F25F6CEE-1A04-409B-BCA4-366E9FA34CF1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F25F6CEE-1A04-409B-BCA4-366E9FA34C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3" name="Picture 2">
            <a:extLst>
              <a:ext uri="{FF2B5EF4-FFF2-40B4-BE49-F238E27FC236}">
                <a16:creationId xmlns:a16="http://schemas.microsoft.com/office/drawing/2014/main" id="{45E9DD67-6C9F-408B-B8B3-EBC2299D54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0628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15662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75D3EF3-0847-4A27-9A72-5278935CE223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9A3672D-CFBC-4E0E-9735-FDA00EB03C06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A351725-0760-454E-AC27-E173F6AB1E5D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1A351725-0760-454E-AC27-E173F6AB1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131D288-6C75-4A6E-B3FB-62656B01CB0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F5A2CCE7-2C16-4B7C-B6DA-EE360FC56C2B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79834649-10B5-41C8-AF3F-112DF4BAC327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5553AFB2-6760-4958-B459-9B38C539EAEB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15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1ADE7F32-324C-4D37-B929-2999036C50D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graphicFrame>
        <p:nvGraphicFramePr>
          <p:cNvPr id="56" name="Tabela 4">
            <a:extLst>
              <a:ext uri="{FF2B5EF4-FFF2-40B4-BE49-F238E27FC236}">
                <a16:creationId xmlns:a16="http://schemas.microsoft.com/office/drawing/2014/main" id="{D8067AEA-F6BE-475C-82B2-438C70A27495}"/>
              </a:ext>
            </a:extLst>
          </p:cNvPr>
          <p:cNvGraphicFramePr>
            <a:graphicFrameLocks noGrp="1"/>
          </p:cNvGraphicFramePr>
          <p:nvPr/>
        </p:nvGraphicFramePr>
        <p:xfrm>
          <a:off x="3631482" y="4129729"/>
          <a:ext cx="2859597" cy="12025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Gain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10.67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60.17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37C5D142-EBE3-44FE-8A06-54F6B5D410A8}"/>
                  </a:ext>
                </a:extLst>
              </p:cNvPr>
              <p:cNvSpPr txBox="1"/>
              <p:nvPr/>
            </p:nvSpPr>
            <p:spPr>
              <a:xfrm>
                <a:off x="3547150" y="2405894"/>
                <a:ext cx="396256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+3.5+4.5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=32 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37C5D142-EBE3-44FE-8A06-54F6B5D41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2405894"/>
                <a:ext cx="3962560" cy="560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C5CE32F-C766-4416-80BA-7C9A9427BC7C}"/>
                  </a:ext>
                </a:extLst>
              </p:cNvPr>
              <p:cNvSpPr txBox="1"/>
              <p:nvPr/>
            </p:nvSpPr>
            <p:spPr>
              <a:xfrm>
                <a:off x="3547150" y="3199987"/>
                <a:ext cx="361817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𝑆𝑖𝑚𝑖𝑙𝑎𝑟𝑖𝑑𝑎𝑑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−5.5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=30.25</m:t>
                      </m:r>
                    </m:oMath>
                  </m:oMathPara>
                </a14:m>
                <a:endParaRPr lang="pt-BR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C5CE32F-C766-4416-80BA-7C9A9427B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150" y="3199987"/>
                <a:ext cx="3618170" cy="5604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E413BBF5-49E6-40C8-9FC3-A8DD83ECF23A}"/>
                  </a:ext>
                </a:extLst>
              </p:cNvPr>
              <p:cNvSpPr txBox="1"/>
              <p:nvPr/>
            </p:nvSpPr>
            <p:spPr>
              <a:xfrm>
                <a:off x="7535363" y="3781170"/>
                <a:ext cx="467519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=30.25+32−2.08=60.17</m:t>
                      </m:r>
                    </m:oMath>
                  </m:oMathPara>
                </a14:m>
                <a:endParaRPr lang="pt-BR" sz="32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E413BBF5-49E6-40C8-9FC3-A8DD83ECF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3" y="3781170"/>
                <a:ext cx="4675195" cy="369332"/>
              </a:xfrm>
              <a:prstGeom prst="rect">
                <a:avLst/>
              </a:prstGeom>
              <a:blipFill>
                <a:blip r:embed="rId6"/>
                <a:stretch>
                  <a:fillRect l="-2216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F1935266-C77E-4277-828C-64C1E95B91E0}"/>
                  </a:ext>
                </a:extLst>
              </p:cNvPr>
              <p:cNvSpPr/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𝑆𝑖𝑚𝑖𝑙𝑎𝑟𝑖𝑑𝑎𝑑𝑒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F1935266-C77E-4277-828C-64C1E95B91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27" y="281384"/>
                <a:ext cx="20267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0903FBD-0155-405A-941B-AF6D48D66DD4}"/>
              </a:ext>
            </a:extLst>
          </p:cNvPr>
          <p:cNvCxnSpPr>
            <a:cxnSpLocks/>
            <a:stCxn id="69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Elipse 68">
            <a:extLst>
              <a:ext uri="{FF2B5EF4-FFF2-40B4-BE49-F238E27FC236}">
                <a16:creationId xmlns:a16="http://schemas.microsoft.com/office/drawing/2014/main" id="{22DF1297-F420-423D-ABE5-1FC373ED2A9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210BE578-4D05-4A72-9E04-0565412D243B}"/>
                  </a:ext>
                </a:extLst>
              </p:cNvPr>
              <p:cNvSpPr txBox="1"/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=2.08</m:t>
                      </m:r>
                    </m:oMath>
                  </m:oMathPara>
                </a14:m>
                <a:endParaRPr lang="pt-BR" sz="14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210BE578-4D05-4A72-9E04-0565412D2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937" y="1866100"/>
                <a:ext cx="1665071" cy="215444"/>
              </a:xfrm>
              <a:prstGeom prst="rect">
                <a:avLst/>
              </a:prstGeom>
              <a:blipFill>
                <a:blip r:embed="rId8"/>
                <a:stretch>
                  <a:fillRect l="-2198" r="-1832" b="-1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F25F6CEE-1A04-409B-BCA4-366E9FA34CF1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F25F6CEE-1A04-409B-BCA4-366E9FA34C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3" name="Picture 2">
            <a:extLst>
              <a:ext uri="{FF2B5EF4-FFF2-40B4-BE49-F238E27FC236}">
                <a16:creationId xmlns:a16="http://schemas.microsoft.com/office/drawing/2014/main" id="{45E9DD67-6C9F-408B-B8B3-EBC2299D54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Elipse 49">
            <a:extLst>
              <a:ext uri="{FF2B5EF4-FFF2-40B4-BE49-F238E27FC236}">
                <a16:creationId xmlns:a16="http://schemas.microsoft.com/office/drawing/2014/main" id="{1ABE412A-2D87-419E-A647-F82FCED134E6}"/>
              </a:ext>
            </a:extLst>
          </p:cNvPr>
          <p:cNvSpPr/>
          <p:nvPr/>
        </p:nvSpPr>
        <p:spPr>
          <a:xfrm>
            <a:off x="2298130" y="2117468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47182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111149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DA6BE5B3-7E41-444B-B83E-DF23C68CD892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8B13CCD2-AC34-4365-9541-1B4FA3318157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4E2D62E5-0749-4889-AE01-E4DB9B5617C4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1B6A08F1-9013-42C6-A20A-D4DAD5C91F12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33B63203-026A-4303-9C8B-FCFA5642AE36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2CBE8F78-C59F-4B09-B683-F3730D4CBEA0}"/>
                  </a:ext>
                </a:extLst>
              </p:cNvPr>
              <p:cNvSpPr/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=60.17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2CBE8F78-C59F-4B09-B683-F3730D4CB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Picture 2">
            <a:extLst>
              <a:ext uri="{FF2B5EF4-FFF2-40B4-BE49-F238E27FC236}">
                <a16:creationId xmlns:a16="http://schemas.microsoft.com/office/drawing/2014/main" id="{FA5BB3FC-79CB-4024-9363-52DBBE0609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tângulo 44">
            <a:extLst>
              <a:ext uri="{FF2B5EF4-FFF2-40B4-BE49-F238E27FC236}">
                <a16:creationId xmlns:a16="http://schemas.microsoft.com/office/drawing/2014/main" id="{13415379-64D8-437C-A089-E6A0F02A8DCD}"/>
              </a:ext>
            </a:extLst>
          </p:cNvPr>
          <p:cNvSpPr/>
          <p:nvPr/>
        </p:nvSpPr>
        <p:spPr>
          <a:xfrm>
            <a:off x="4117500" y="2537619"/>
            <a:ext cx="38523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Hora da poda</a:t>
            </a:r>
          </a:p>
        </p:txBody>
      </p:sp>
    </p:spTree>
    <p:extLst>
      <p:ext uri="{BB962C8B-B14F-4D97-AF65-F5344CB8AC3E}">
        <p14:creationId xmlns:p14="http://schemas.microsoft.com/office/powerpoint/2010/main" val="389681197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082175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457D141B-3AE5-4161-80F6-53ED61EA9D77}"/>
              </a:ext>
            </a:extLst>
          </p:cNvPr>
          <p:cNvSpPr/>
          <p:nvPr/>
        </p:nvSpPr>
        <p:spPr>
          <a:xfrm>
            <a:off x="7956391" y="483833"/>
            <a:ext cx="1789272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DA6BE5B3-7E41-444B-B83E-DF23C68CD892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8B13CCD2-AC34-4365-9541-1B4FA3318157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4E2D62E5-0749-4889-AE01-E4DB9B5617C4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1B6A08F1-9013-42C6-A20A-D4DAD5C91F12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33B63203-026A-4303-9C8B-FCFA5642AE36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2CBE8F78-C59F-4B09-B683-F3730D4CBEA0}"/>
                  </a:ext>
                </a:extLst>
              </p:cNvPr>
              <p:cNvSpPr/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=60.17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2CBE8F78-C59F-4B09-B683-F3730D4CB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B42726B3-90F0-4350-8020-BB0F3CE60FB6}"/>
              </a:ext>
            </a:extLst>
          </p:cNvPr>
          <p:cNvSpPr/>
          <p:nvPr/>
        </p:nvSpPr>
        <p:spPr>
          <a:xfrm>
            <a:off x="4687650" y="4398129"/>
            <a:ext cx="82426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sz="8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γ</a:t>
            </a:r>
            <a:endParaRPr lang="pt-BR" sz="8800" dirty="0">
              <a:latin typeface="Arvo" panose="02000000000000000000" pitchFamily="2" charset="0"/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2F5A1B09-E182-4484-ACD5-BA50083DF956}"/>
              </a:ext>
            </a:extLst>
          </p:cNvPr>
          <p:cNvSpPr/>
          <p:nvPr/>
        </p:nvSpPr>
        <p:spPr>
          <a:xfrm rot="2873837" flipV="1">
            <a:off x="6070520" y="4516960"/>
            <a:ext cx="1137864" cy="1140719"/>
          </a:xfrm>
          <a:custGeom>
            <a:avLst/>
            <a:gdLst>
              <a:gd name="connsiteX0" fmla="*/ 0 w 825623"/>
              <a:gd name="connsiteY0" fmla="*/ 0 h 923277"/>
              <a:gd name="connsiteX1" fmla="*/ 230819 w 825623"/>
              <a:gd name="connsiteY1" fmla="*/ 585926 h 923277"/>
              <a:gd name="connsiteX2" fmla="*/ 825623 w 825623"/>
              <a:gd name="connsiteY2" fmla="*/ 923277 h 923277"/>
              <a:gd name="connsiteX3" fmla="*/ 825623 w 825623"/>
              <a:gd name="connsiteY3" fmla="*/ 923277 h 92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5623" h="923277">
                <a:moveTo>
                  <a:pt x="0" y="0"/>
                </a:moveTo>
                <a:cubicBezTo>
                  <a:pt x="46607" y="216023"/>
                  <a:pt x="93215" y="432047"/>
                  <a:pt x="230819" y="585926"/>
                </a:cubicBezTo>
                <a:cubicBezTo>
                  <a:pt x="368423" y="739805"/>
                  <a:pt x="825623" y="923277"/>
                  <a:pt x="825623" y="923277"/>
                </a:cubicBezTo>
                <a:lnTo>
                  <a:pt x="825623" y="923277"/>
                </a:lnTo>
              </a:path>
            </a:pathLst>
          </a:cu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4D2DA98-FC5D-4EC5-9582-A77A5B6485AD}"/>
              </a:ext>
            </a:extLst>
          </p:cNvPr>
          <p:cNvSpPr/>
          <p:nvPr/>
        </p:nvSpPr>
        <p:spPr>
          <a:xfrm>
            <a:off x="7406217" y="5174038"/>
            <a:ext cx="28349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“</a:t>
            </a:r>
            <a:r>
              <a:rPr lang="pt-BR" dirty="0" err="1">
                <a:latin typeface="Arvo" panose="02000000000000000000" pitchFamily="2" charset="0"/>
              </a:rPr>
              <a:t>gamma</a:t>
            </a:r>
            <a:r>
              <a:rPr lang="pt-BR" dirty="0">
                <a:latin typeface="Arvo" panose="02000000000000000000" pitchFamily="2" charset="0"/>
              </a:rPr>
              <a:t>”: nota de corte para o </a:t>
            </a:r>
            <a:r>
              <a:rPr lang="pt-BR" dirty="0" err="1">
                <a:latin typeface="Arvo" panose="02000000000000000000" pitchFamily="2" charset="0"/>
              </a:rPr>
              <a:t>Gain</a:t>
            </a:r>
            <a:r>
              <a:rPr lang="pt-BR" dirty="0">
                <a:latin typeface="Arvo" panose="02000000000000000000" pitchFamily="2" charset="0"/>
              </a:rPr>
              <a:t>. 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7C811666-1AEA-41A0-BF10-3B1056DEFBF6}"/>
              </a:ext>
            </a:extLst>
          </p:cNvPr>
          <p:cNvSpPr/>
          <p:nvPr/>
        </p:nvSpPr>
        <p:spPr>
          <a:xfrm>
            <a:off x="4112640" y="3509048"/>
            <a:ext cx="36908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err="1">
                <a:latin typeface="Arvo" panose="02000000000000000000" pitchFamily="2" charset="0"/>
              </a:rPr>
              <a:t>XGBoost</a:t>
            </a:r>
            <a:r>
              <a:rPr lang="pt-BR" sz="2400" dirty="0">
                <a:latin typeface="Arvo" panose="02000000000000000000" pitchFamily="2" charset="0"/>
              </a:rPr>
              <a:t> usa o </a:t>
            </a:r>
            <a:r>
              <a:rPr lang="pt-BR" sz="2400" dirty="0" err="1">
                <a:latin typeface="Arvo" panose="02000000000000000000" pitchFamily="2" charset="0"/>
              </a:rPr>
              <a:t>Gain</a:t>
            </a:r>
            <a:r>
              <a:rPr lang="pt-BR" sz="2400" dirty="0">
                <a:latin typeface="Arvo" panose="02000000000000000000" pitchFamily="2" charset="0"/>
              </a:rPr>
              <a:t> para fazer a poda das árvores.</a:t>
            </a: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3D27B2C-115B-4AED-8844-794D7DBCB1C1}"/>
              </a:ext>
            </a:extLst>
          </p:cNvPr>
          <p:cNvSpPr/>
          <p:nvPr/>
        </p:nvSpPr>
        <p:spPr>
          <a:xfrm>
            <a:off x="8842080" y="1888864"/>
            <a:ext cx="1789272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9617E83D-1377-47EB-A424-01120BB97E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000FD854-AE52-4134-B801-CDF4B01223A9}"/>
              </a:ext>
            </a:extLst>
          </p:cNvPr>
          <p:cNvSpPr/>
          <p:nvPr/>
        </p:nvSpPr>
        <p:spPr>
          <a:xfrm>
            <a:off x="7406953" y="5706150"/>
            <a:ext cx="3190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Se </a:t>
            </a:r>
            <a:r>
              <a:rPr lang="pt-BR" dirty="0" err="1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gain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– </a:t>
            </a:r>
            <a:r>
              <a:rPr lang="el-GR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γ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for positivo, então não poda!</a:t>
            </a:r>
            <a:endParaRPr lang="pt-BR" dirty="0">
              <a:latin typeface="Arvo" panose="02000000000000000000" pitchFamily="2" charset="0"/>
            </a:endParaRPr>
          </a:p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endParaRPr lang="pt-BR" dirty="0">
              <a:latin typeface="Arvo" panose="02000000000000000000" pitchFamily="2" charset="0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A59EAE1D-0B76-450C-B075-17A1F24F815D}"/>
              </a:ext>
            </a:extLst>
          </p:cNvPr>
          <p:cNvSpPr/>
          <p:nvPr/>
        </p:nvSpPr>
        <p:spPr>
          <a:xfrm>
            <a:off x="4117500" y="2537619"/>
            <a:ext cx="38523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Hora da poda</a:t>
            </a:r>
          </a:p>
        </p:txBody>
      </p:sp>
    </p:spTree>
    <p:extLst>
      <p:ext uri="{BB962C8B-B14F-4D97-AF65-F5344CB8AC3E}">
        <p14:creationId xmlns:p14="http://schemas.microsoft.com/office/powerpoint/2010/main" val="266976503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971002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DA6BE5B3-7E41-444B-B83E-DF23C68CD892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8B13CCD2-AC34-4365-9541-1B4FA3318157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4E2D62E5-0749-4889-AE01-E4DB9B5617C4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rgbClr val="FF0000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1B6A08F1-9013-42C6-A20A-D4DAD5C91F12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15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33B63203-026A-4303-9C8B-FCFA5642AE36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rgbClr val="FF0000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2CBE8F78-C59F-4B09-B683-F3730D4CBEA0}"/>
                  </a:ext>
                </a:extLst>
              </p:cNvPr>
              <p:cNvSpPr/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=60.17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2CBE8F78-C59F-4B09-B683-F3730D4CB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Elipse 51">
            <a:extLst>
              <a:ext uri="{FF2B5EF4-FFF2-40B4-BE49-F238E27FC236}">
                <a16:creationId xmlns:a16="http://schemas.microsoft.com/office/drawing/2014/main" id="{866DE998-CDAD-48B6-81CE-5D04B7828339}"/>
              </a:ext>
            </a:extLst>
          </p:cNvPr>
          <p:cNvSpPr/>
          <p:nvPr/>
        </p:nvSpPr>
        <p:spPr>
          <a:xfrm>
            <a:off x="2298130" y="107877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D41A6AB9-C559-4E1A-A59C-D82D2DA929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tângulo 54">
            <a:extLst>
              <a:ext uri="{FF2B5EF4-FFF2-40B4-BE49-F238E27FC236}">
                <a16:creationId xmlns:a16="http://schemas.microsoft.com/office/drawing/2014/main" id="{73CE259F-5D28-45F7-AEC4-30A6B51A6B05}"/>
              </a:ext>
            </a:extLst>
          </p:cNvPr>
          <p:cNvSpPr/>
          <p:nvPr/>
        </p:nvSpPr>
        <p:spPr>
          <a:xfrm>
            <a:off x="7406953" y="5706150"/>
            <a:ext cx="3190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Se </a:t>
            </a:r>
            <a:r>
              <a:rPr lang="pt-BR" dirty="0" err="1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gain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– </a:t>
            </a:r>
            <a:r>
              <a:rPr lang="el-GR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γ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for positivo, então não poda!</a:t>
            </a:r>
            <a:endParaRPr lang="pt-BR" dirty="0">
              <a:latin typeface="Arvo" panose="02000000000000000000" pitchFamily="2" charset="0"/>
            </a:endParaRPr>
          </a:p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endParaRPr lang="pt-BR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674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Tabela 4">
            <a:extLst>
              <a:ext uri="{FF2B5EF4-FFF2-40B4-BE49-F238E27FC236}">
                <a16:creationId xmlns:a16="http://schemas.microsoft.com/office/drawing/2014/main" id="{CE76F0A1-2BCC-4B0E-9B9C-7BC712F3093D}"/>
              </a:ext>
            </a:extLst>
          </p:cNvPr>
          <p:cNvGraphicFramePr>
            <a:graphicFrameLocks noGrp="1"/>
          </p:cNvGraphicFramePr>
          <p:nvPr/>
        </p:nvGraphicFramePr>
        <p:xfrm>
          <a:off x="5690607" y="1924521"/>
          <a:ext cx="5726092" cy="250746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12230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656931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1656931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20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20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20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B7C7B13B-B974-43FA-A413-204CDEB0C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099377"/>
              </p:ext>
            </p:extLst>
          </p:nvPr>
        </p:nvGraphicFramePr>
        <p:xfrm>
          <a:off x="1543726" y="1924521"/>
          <a:ext cx="362307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27780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95297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regularization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)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r>
                        <a:rPr lang="pt-BR" sz="2000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l</a:t>
                      </a:r>
                      <a:r>
                        <a:rPr lang="pt-BR" sz="200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oss_reduction</a:t>
                      </a:r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r>
                        <a:rPr lang="pt-BR" sz="2000" dirty="0">
                          <a:solidFill>
                            <a:srgbClr val="FF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pt-BR" sz="200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learn_rate</a:t>
                      </a:r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)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tree_depth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840E81B5-8924-4D31-87F4-F37AF0AD9929}"/>
              </a:ext>
            </a:extLst>
          </p:cNvPr>
          <p:cNvSpPr/>
          <p:nvPr/>
        </p:nvSpPr>
        <p:spPr>
          <a:xfrm>
            <a:off x="1387021" y="882670"/>
            <a:ext cx="100431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Exemplo 1: 01-exemplo-hiperparemtro-sql.R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77265968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954854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>
            <a:extLst>
              <a:ext uri="{FF2B5EF4-FFF2-40B4-BE49-F238E27FC236}">
                <a16:creationId xmlns:a16="http://schemas.microsoft.com/office/drawing/2014/main" id="{3AE0B9EC-B97F-4466-AFD2-0AB60DC70D30}"/>
              </a:ext>
            </a:extLst>
          </p:cNvPr>
          <p:cNvSpPr/>
          <p:nvPr/>
        </p:nvSpPr>
        <p:spPr>
          <a:xfrm>
            <a:off x="4008771" y="3336261"/>
            <a:ext cx="34839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OBSERVAÇÃO: o </a:t>
            </a:r>
            <a:r>
              <a:rPr lang="pt-BR" dirty="0" err="1">
                <a:latin typeface="Arvo" panose="02000000000000000000" pitchFamily="2" charset="0"/>
                <a:ea typeface="Microsoft YaHei UI" panose="020B0503020204020204" pitchFamily="34" charset="-122"/>
              </a:rPr>
              <a:t>gain</a:t>
            </a:r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 do primeiro nó é menor que 50, indicando para podar. Porém o ramo filho não foi podado, por isso não podamos o pai também.</a:t>
            </a:r>
            <a:endParaRPr lang="pt-BR" dirty="0">
              <a:latin typeface="Arvo" panose="02000000000000000000" pitchFamily="2" charset="0"/>
            </a:endParaRPr>
          </a:p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endParaRPr lang="pt-BR" dirty="0">
              <a:latin typeface="Arvo" panose="02000000000000000000" pitchFamily="2" charset="0"/>
            </a:endParaRP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DD7B1A9C-C91E-47A2-866D-AB96B5B997AB}"/>
              </a:ext>
            </a:extLst>
          </p:cNvPr>
          <p:cNvSpPr/>
          <p:nvPr/>
        </p:nvSpPr>
        <p:spPr>
          <a:xfrm>
            <a:off x="7956391" y="483833"/>
            <a:ext cx="1789272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5902D183-E209-4A0F-B3D4-37B15D6E7073}"/>
                  </a:ext>
                </a:extLst>
              </p:cNvPr>
              <p:cNvSpPr/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=60.17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5902D183-E209-4A0F-B3D4-37B15D6E70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4D136100-04D0-467C-ACEF-03E25E31A94C}"/>
              </a:ext>
            </a:extLst>
          </p:cNvPr>
          <p:cNvSpPr/>
          <p:nvPr/>
        </p:nvSpPr>
        <p:spPr>
          <a:xfrm rot="14218462" flipH="1">
            <a:off x="6712091" y="972302"/>
            <a:ext cx="1044356" cy="2401442"/>
          </a:xfrm>
          <a:custGeom>
            <a:avLst/>
            <a:gdLst>
              <a:gd name="connsiteX0" fmla="*/ 0 w 1179882"/>
              <a:gd name="connsiteY0" fmla="*/ 2180317 h 2180317"/>
              <a:gd name="connsiteX1" fmla="*/ 372862 w 1179882"/>
              <a:gd name="connsiteY1" fmla="*/ 1070609 h 2180317"/>
              <a:gd name="connsiteX2" fmla="*/ 1065320 w 1179882"/>
              <a:gd name="connsiteY2" fmla="*/ 129576 h 2180317"/>
              <a:gd name="connsiteX3" fmla="*/ 1171853 w 1179882"/>
              <a:gd name="connsiteY3" fmla="*/ 31921 h 218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9882" h="2180317">
                <a:moveTo>
                  <a:pt x="0" y="2180317"/>
                </a:moveTo>
                <a:cubicBezTo>
                  <a:pt x="97654" y="1796358"/>
                  <a:pt x="195309" y="1412399"/>
                  <a:pt x="372862" y="1070609"/>
                </a:cubicBezTo>
                <a:cubicBezTo>
                  <a:pt x="550415" y="728819"/>
                  <a:pt x="932155" y="302691"/>
                  <a:pt x="1065320" y="129576"/>
                </a:cubicBezTo>
                <a:cubicBezTo>
                  <a:pt x="1198485" y="-43539"/>
                  <a:pt x="1185169" y="-5809"/>
                  <a:pt x="1171853" y="31921"/>
                </a:cubicBezTo>
              </a:path>
            </a:pathLst>
          </a:cu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E824CD2D-8CA2-4C90-A38F-A907091A12EA}"/>
              </a:ext>
            </a:extLst>
          </p:cNvPr>
          <p:cNvSpPr/>
          <p:nvPr/>
        </p:nvSpPr>
        <p:spPr>
          <a:xfrm>
            <a:off x="7406953" y="5706150"/>
            <a:ext cx="3190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Se </a:t>
            </a:r>
            <a:r>
              <a:rPr lang="pt-BR" dirty="0" err="1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gain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– </a:t>
            </a:r>
            <a:r>
              <a:rPr lang="el-GR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γ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for positivo, então não poda!</a:t>
            </a:r>
            <a:endParaRPr lang="pt-BR" dirty="0">
              <a:latin typeface="Arvo" panose="02000000000000000000" pitchFamily="2" charset="0"/>
            </a:endParaRPr>
          </a:p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endParaRPr lang="pt-BR" dirty="0"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5" name="Tinta 54">
                <a:extLst>
                  <a:ext uri="{FF2B5EF4-FFF2-40B4-BE49-F238E27FC236}">
                    <a16:creationId xmlns:a16="http://schemas.microsoft.com/office/drawing/2014/main" id="{21A5FA3A-EA8B-4066-8C2C-FD8CD66B6084}"/>
                  </a:ext>
                </a:extLst>
              </p14:cNvPr>
              <p14:cNvContentPartPr/>
              <p14:nvPr/>
            </p14:nvContentPartPr>
            <p14:xfrm>
              <a:off x="10259913" y="4145306"/>
              <a:ext cx="360" cy="360"/>
            </p14:xfrm>
          </p:contentPart>
        </mc:Choice>
        <mc:Fallback xmlns="">
          <p:pic>
            <p:nvPicPr>
              <p:cNvPr id="55" name="Tinta 54">
                <a:extLst>
                  <a:ext uri="{FF2B5EF4-FFF2-40B4-BE49-F238E27FC236}">
                    <a16:creationId xmlns:a16="http://schemas.microsoft.com/office/drawing/2014/main" id="{21A5FA3A-EA8B-4066-8C2C-FD8CD66B608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250913" y="413666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Agrupar 58">
            <a:extLst>
              <a:ext uri="{FF2B5EF4-FFF2-40B4-BE49-F238E27FC236}">
                <a16:creationId xmlns:a16="http://schemas.microsoft.com/office/drawing/2014/main" id="{1B2196C8-7A0E-4ED0-9E84-8B49B697F4F1}"/>
              </a:ext>
            </a:extLst>
          </p:cNvPr>
          <p:cNvGrpSpPr/>
          <p:nvPr/>
        </p:nvGrpSpPr>
        <p:grpSpPr>
          <a:xfrm>
            <a:off x="9672393" y="3556346"/>
            <a:ext cx="280440" cy="97920"/>
            <a:chOff x="9672393" y="3556346"/>
            <a:chExt cx="280440" cy="9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3F434EF1-515E-44DA-9095-48A7DED0B0E3}"/>
                    </a:ext>
                  </a:extLst>
                </p14:cNvPr>
                <p14:cNvContentPartPr/>
                <p14:nvPr/>
              </p14:nvContentPartPr>
              <p14:xfrm>
                <a:off x="9672393" y="3598466"/>
                <a:ext cx="360" cy="36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3F434EF1-515E-44DA-9095-48A7DED0B0E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663393" y="35894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29431FDA-8F10-431A-9A99-8EEAD6AA8DE8}"/>
                    </a:ext>
                  </a:extLst>
                </p14:cNvPr>
                <p14:cNvContentPartPr/>
                <p14:nvPr/>
              </p14:nvContentPartPr>
              <p14:xfrm>
                <a:off x="9739353" y="3556346"/>
                <a:ext cx="213480" cy="9792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29431FDA-8F10-431A-9A99-8EEAD6AA8DE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730713" y="3547346"/>
                  <a:ext cx="231120" cy="11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8" name="Tinta 57">
                <a:extLst>
                  <a:ext uri="{FF2B5EF4-FFF2-40B4-BE49-F238E27FC236}">
                    <a16:creationId xmlns:a16="http://schemas.microsoft.com/office/drawing/2014/main" id="{150C0290-2EE5-44E8-A326-17849D99D208}"/>
                  </a:ext>
                </a:extLst>
              </p14:cNvPr>
              <p14:cNvContentPartPr/>
              <p14:nvPr/>
            </p14:nvContentPartPr>
            <p14:xfrm>
              <a:off x="11679033" y="3597386"/>
              <a:ext cx="170640" cy="39600"/>
            </p14:xfrm>
          </p:contentPart>
        </mc:Choice>
        <mc:Fallback xmlns="">
          <p:pic>
            <p:nvPicPr>
              <p:cNvPr id="58" name="Tinta 57">
                <a:extLst>
                  <a:ext uri="{FF2B5EF4-FFF2-40B4-BE49-F238E27FC236}">
                    <a16:creationId xmlns:a16="http://schemas.microsoft.com/office/drawing/2014/main" id="{150C0290-2EE5-44E8-A326-17849D99D20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670393" y="3588746"/>
                <a:ext cx="18828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0" name="Tinta 59">
                <a:extLst>
                  <a:ext uri="{FF2B5EF4-FFF2-40B4-BE49-F238E27FC236}">
                    <a16:creationId xmlns:a16="http://schemas.microsoft.com/office/drawing/2014/main" id="{1BD790B4-24B2-463B-B1F2-8E9B6B4C5937}"/>
                  </a:ext>
                </a:extLst>
              </p14:cNvPr>
              <p14:cNvContentPartPr/>
              <p14:nvPr/>
            </p14:nvContentPartPr>
            <p14:xfrm>
              <a:off x="8689953" y="2820506"/>
              <a:ext cx="88920" cy="20520"/>
            </p14:xfrm>
          </p:contentPart>
        </mc:Choice>
        <mc:Fallback xmlns="">
          <p:pic>
            <p:nvPicPr>
              <p:cNvPr id="60" name="Tinta 59">
                <a:extLst>
                  <a:ext uri="{FF2B5EF4-FFF2-40B4-BE49-F238E27FC236}">
                    <a16:creationId xmlns:a16="http://schemas.microsoft.com/office/drawing/2014/main" id="{1BD790B4-24B2-463B-B1F2-8E9B6B4C593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681313" y="2811506"/>
                <a:ext cx="106560" cy="3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904490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545419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70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/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=40.33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A075BEF7-CA11-4F48-B482-E19109C1C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23" y="591954"/>
                <a:ext cx="158485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5902D183-E209-4A0F-B3D4-37B15D6E7073}"/>
                  </a:ext>
                </a:extLst>
              </p:cNvPr>
              <p:cNvSpPr/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=60.17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5902D183-E209-4A0F-B3D4-37B15D6E70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306" y="2002684"/>
                <a:ext cx="15848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E824CD2D-8CA2-4C90-A38F-A907091A12EA}"/>
              </a:ext>
            </a:extLst>
          </p:cNvPr>
          <p:cNvSpPr/>
          <p:nvPr/>
        </p:nvSpPr>
        <p:spPr>
          <a:xfrm>
            <a:off x="7406953" y="5706150"/>
            <a:ext cx="3190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Se </a:t>
            </a:r>
            <a:r>
              <a:rPr lang="pt-BR" dirty="0" err="1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gain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– </a:t>
            </a:r>
            <a:r>
              <a:rPr lang="el-GR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γ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for positivo, então não poda!</a:t>
            </a:r>
            <a:endParaRPr lang="pt-BR" dirty="0">
              <a:latin typeface="Arvo" panose="02000000000000000000" pitchFamily="2" charset="0"/>
            </a:endParaRPr>
          </a:p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endParaRPr lang="pt-BR" dirty="0">
              <a:latin typeface="Arvo" panose="02000000000000000000" pitchFamily="2" charset="0"/>
            </a:endParaRP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741C7183-A2FA-415B-964A-5ACCE1A9389D}"/>
              </a:ext>
            </a:extLst>
          </p:cNvPr>
          <p:cNvSpPr/>
          <p:nvPr/>
        </p:nvSpPr>
        <p:spPr>
          <a:xfrm>
            <a:off x="2298130" y="107877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57059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64761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50404"/>
            <a:ext cx="0" cy="7438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68843"/>
            <a:ext cx="0" cy="55483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89085"/>
            <a:ext cx="0" cy="41991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70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</p:cNvCxnSpPr>
          <p:nvPr/>
        </p:nvCxnSpPr>
        <p:spPr>
          <a:xfrm flipH="1" flipV="1">
            <a:off x="2287458" y="4662501"/>
            <a:ext cx="4452" cy="6356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E824CD2D-8CA2-4C90-A38F-A907091A12EA}"/>
              </a:ext>
            </a:extLst>
          </p:cNvPr>
          <p:cNvSpPr/>
          <p:nvPr/>
        </p:nvSpPr>
        <p:spPr>
          <a:xfrm>
            <a:off x="7406953" y="5706150"/>
            <a:ext cx="3190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Se </a:t>
            </a:r>
            <a:r>
              <a:rPr lang="pt-BR" dirty="0" err="1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gain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– </a:t>
            </a:r>
            <a:r>
              <a:rPr lang="el-GR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γ</a:t>
            </a:r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for positivo, então não poda!</a:t>
            </a:r>
            <a:endParaRPr lang="pt-BR" dirty="0">
              <a:latin typeface="Arvo" panose="02000000000000000000" pitchFamily="2" charset="0"/>
            </a:endParaRPr>
          </a:p>
          <a:p>
            <a:r>
              <a:rPr lang="pt-BR" dirty="0">
                <a:latin typeface="Arvo" panose="02000000000000000000" pitchFamily="2" charset="0"/>
                <a:ea typeface="Microsoft YaHei UI" panose="020B0503020204020204" pitchFamily="34" charset="-122"/>
              </a:rPr>
              <a:t> </a:t>
            </a:r>
            <a:endParaRPr lang="pt-BR" dirty="0">
              <a:latin typeface="Arvo" panose="02000000000000000000" pitchFamily="2" charset="0"/>
            </a:endParaRP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741C7183-A2FA-415B-964A-5ACCE1A9389D}"/>
              </a:ext>
            </a:extLst>
          </p:cNvPr>
          <p:cNvSpPr/>
          <p:nvPr/>
        </p:nvSpPr>
        <p:spPr>
          <a:xfrm>
            <a:off x="2298130" y="107877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8C4422E-862B-4792-85FA-02BFD883BE6C}"/>
              </a:ext>
            </a:extLst>
          </p:cNvPr>
          <p:cNvSpPr/>
          <p:nvPr/>
        </p:nvSpPr>
        <p:spPr>
          <a:xfrm>
            <a:off x="5562281" y="160446"/>
            <a:ext cx="20072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Arvo" panose="02000000000000000000" pitchFamily="2" charset="0"/>
              </a:rPr>
              <a:t>+ 0.3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×(-1)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9985401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041498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tângulo 44">
            <a:extLst>
              <a:ext uri="{FF2B5EF4-FFF2-40B4-BE49-F238E27FC236}">
                <a16:creationId xmlns:a16="http://schemas.microsoft.com/office/drawing/2014/main" id="{EB986E43-EA9A-4692-B5AA-755D38E8391D}"/>
              </a:ext>
            </a:extLst>
          </p:cNvPr>
          <p:cNvSpPr/>
          <p:nvPr/>
        </p:nvSpPr>
        <p:spPr>
          <a:xfrm>
            <a:off x="3773009" y="3879095"/>
            <a:ext cx="5492209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Arvo" panose="02000000000000000000" pitchFamily="2" charset="0"/>
              </a:rPr>
              <a:t>Hora das predições</a:t>
            </a:r>
          </a:p>
          <a:p>
            <a:r>
              <a:rPr lang="pt-BR" sz="2400" dirty="0">
                <a:latin typeface="Arvo" panose="02000000000000000000" pitchFamily="2" charset="0"/>
              </a:rPr>
              <a:t>Ou “</a:t>
            </a:r>
            <a:r>
              <a:rPr lang="pt-BR" sz="2400" dirty="0" err="1">
                <a:latin typeface="Arvo" panose="02000000000000000000" pitchFamily="2" charset="0"/>
              </a:rPr>
              <a:t>escoragem</a:t>
            </a:r>
            <a:r>
              <a:rPr lang="pt-BR" sz="2400" dirty="0">
                <a:latin typeface="Arvo" panose="02000000000000000000" pitchFamily="2" charset="0"/>
              </a:rPr>
              <a:t>”</a:t>
            </a:r>
            <a:endParaRPr lang="pt-BR" sz="4400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92478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912961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2ABF7EFE-62FF-477F-AD96-4B094C19EAE9}"/>
              </a:ext>
            </a:extLst>
          </p:cNvPr>
          <p:cNvSpPr/>
          <p:nvPr/>
        </p:nvSpPr>
        <p:spPr>
          <a:xfrm>
            <a:off x="3851686" y="1965132"/>
            <a:ext cx="7697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x</a:t>
            </a:r>
            <a:r>
              <a:rPr lang="pt-BR" sz="1200" dirty="0">
                <a:solidFill>
                  <a:srgbClr val="FF0000"/>
                </a:solidFill>
                <a:latin typeface="Arvo" panose="02000000000000000000" pitchFamily="2" charset="0"/>
              </a:rPr>
              <a:t>1</a:t>
            </a:r>
            <a:r>
              <a:rPr lang="pt-BR" sz="2000" dirty="0">
                <a:latin typeface="Arvo" panose="02000000000000000000" pitchFamily="2" charset="0"/>
              </a:rPr>
              <a:t>) </a:t>
            </a:r>
            <a:endParaRPr lang="pt-BR" sz="2000" dirty="0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E2E51ACC-71C5-4119-8F52-6A556641B91C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14719755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E417A87E-1C0A-446B-B18D-DAB4EB6D4904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tângulo: Cantos Arredondados 73">
            <a:extLst>
              <a:ext uri="{FF2B5EF4-FFF2-40B4-BE49-F238E27FC236}">
                <a16:creationId xmlns:a16="http://schemas.microsoft.com/office/drawing/2014/main" id="{B686A290-7C27-497B-97E3-99D657EC4CCF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C6A7C19A-FCB1-44B8-986B-FDF367B47E64}"/>
                  </a:ext>
                </a:extLst>
              </p:cNvPr>
              <p:cNvSpPr txBox="1"/>
              <p:nvPr/>
            </p:nvSpPr>
            <p:spPr>
              <a:xfrm>
                <a:off x="3949788" y="3852874"/>
                <a:ext cx="5143881" cy="8538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C6A7C19A-FCB1-44B8-986B-FDF367B47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88" y="3852874"/>
                <a:ext cx="5143881" cy="8538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tângulo 66">
            <a:extLst>
              <a:ext uri="{FF2B5EF4-FFF2-40B4-BE49-F238E27FC236}">
                <a16:creationId xmlns:a16="http://schemas.microsoft.com/office/drawing/2014/main" id="{BFC39746-D6D8-430B-B83E-8407E13D4F6D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16062904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22C50FFD-DE34-4E4F-B73B-BF6421AB292C}"/>
                  </a:ext>
                </a:extLst>
              </p:cNvPr>
              <p:cNvSpPr txBox="1"/>
              <p:nvPr/>
            </p:nvSpPr>
            <p:spPr>
              <a:xfrm>
                <a:off x="7740574" y="5941376"/>
                <a:ext cx="5143881" cy="590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22C50FFD-DE34-4E4F-B73B-BF6421AB2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574" y="5941376"/>
                <a:ext cx="5143881" cy="590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7DE877C0-345A-435E-B860-F1EF93C811B5}"/>
              </a:ext>
            </a:extLst>
          </p:cNvPr>
          <p:cNvSpPr/>
          <p:nvPr/>
        </p:nvSpPr>
        <p:spPr>
          <a:xfrm flipV="1">
            <a:off x="6333052" y="2532269"/>
            <a:ext cx="1469295" cy="1360958"/>
          </a:xfrm>
          <a:custGeom>
            <a:avLst/>
            <a:gdLst>
              <a:gd name="connsiteX0" fmla="*/ 1207363 w 1207363"/>
              <a:gd name="connsiteY0" fmla="*/ 0 h 1171853"/>
              <a:gd name="connsiteX1" fmla="*/ 754602 w 1207363"/>
              <a:gd name="connsiteY1" fmla="*/ 408373 h 1171853"/>
              <a:gd name="connsiteX2" fmla="*/ 0 w 1207363"/>
              <a:gd name="connsiteY2" fmla="*/ 1171853 h 117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7363" h="1171853">
                <a:moveTo>
                  <a:pt x="1207363" y="0"/>
                </a:moveTo>
                <a:cubicBezTo>
                  <a:pt x="1081596" y="106532"/>
                  <a:pt x="955829" y="213064"/>
                  <a:pt x="754602" y="408373"/>
                </a:cubicBezTo>
                <a:cubicBezTo>
                  <a:pt x="553375" y="603682"/>
                  <a:pt x="276687" y="887767"/>
                  <a:pt x="0" y="1171853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07093DD7-A9FA-4F0C-ABA7-37A57E2B19AC}"/>
                  </a:ext>
                </a:extLst>
              </p:cNvPr>
              <p:cNvSpPr txBox="1"/>
              <p:nvPr/>
            </p:nvSpPr>
            <p:spPr>
              <a:xfrm>
                <a:off x="3949788" y="3852874"/>
                <a:ext cx="5143881" cy="12463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  −6.5   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=−6.5</m:t>
                      </m:r>
                    </m:oMath>
                  </m:oMathPara>
                </a14:m>
                <a:endParaRPr lang="pt-BR" sz="2800" b="0" dirty="0">
                  <a:latin typeface="Arvo" panose="02000000000000000000" pitchFamily="2" charset="0"/>
                </a:endParaRPr>
              </a:p>
              <a:p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07093DD7-A9FA-4F0C-ABA7-37A57E2B1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88" y="3852874"/>
                <a:ext cx="5143881" cy="12463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tângulo 73">
            <a:extLst>
              <a:ext uri="{FF2B5EF4-FFF2-40B4-BE49-F238E27FC236}">
                <a16:creationId xmlns:a16="http://schemas.microsoft.com/office/drawing/2014/main" id="{4AF7EFA3-BD9E-4F89-AC31-0736B087D5C2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9235678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278378" y="4611493"/>
            <a:ext cx="163349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tângulo 75">
            <a:extLst>
              <a:ext uri="{FF2B5EF4-FFF2-40B4-BE49-F238E27FC236}">
                <a16:creationId xmlns:a16="http://schemas.microsoft.com/office/drawing/2014/main" id="{171AA632-2681-4963-B1F5-95B387D50F8D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-1.45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48300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278378" y="4611493"/>
            <a:ext cx="163349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007EA81C-7E46-4CDA-8275-DB19FF222311}"/>
              </a:ext>
            </a:extLst>
          </p:cNvPr>
          <p:cNvSpPr/>
          <p:nvPr/>
        </p:nvSpPr>
        <p:spPr>
          <a:xfrm>
            <a:off x="3850960" y="2279727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x</a:t>
            </a:r>
            <a:r>
              <a:rPr lang="pt-BR" sz="1200" dirty="0">
                <a:solidFill>
                  <a:srgbClr val="FF0000"/>
                </a:solidFill>
                <a:latin typeface="Arvo" panose="02000000000000000000" pitchFamily="2" charset="0"/>
              </a:rPr>
              <a:t>2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endParaRPr lang="pt-BR" sz="2000" dirty="0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B8143FCE-7BFC-4E53-B8D0-0C6F11A7F9C4}"/>
              </a:ext>
            </a:extLst>
          </p:cNvPr>
          <p:cNvSpPr/>
          <p:nvPr/>
        </p:nvSpPr>
        <p:spPr>
          <a:xfrm>
            <a:off x="3853166" y="2588051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x</a:t>
            </a:r>
            <a:r>
              <a:rPr lang="pt-BR" sz="1200" dirty="0">
                <a:solidFill>
                  <a:srgbClr val="FF0000"/>
                </a:solidFill>
                <a:latin typeface="Arvo" panose="02000000000000000000" pitchFamily="2" charset="0"/>
              </a:rPr>
              <a:t>3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endParaRPr lang="pt-BR" sz="2000" dirty="0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12AF0985-2D2B-4132-9989-7E18B5A82D0F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 = -1.45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65809614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1278378" y="4611493"/>
            <a:ext cx="163349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007EA81C-7E46-4CDA-8275-DB19FF222311}"/>
              </a:ext>
            </a:extLst>
          </p:cNvPr>
          <p:cNvSpPr/>
          <p:nvPr/>
        </p:nvSpPr>
        <p:spPr>
          <a:xfrm>
            <a:off x="3850960" y="2279727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8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 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B8143FCE-7BFC-4E53-B8D0-0C6F11A7F9C4}"/>
              </a:ext>
            </a:extLst>
          </p:cNvPr>
          <p:cNvSpPr/>
          <p:nvPr/>
        </p:nvSpPr>
        <p:spPr>
          <a:xfrm>
            <a:off x="3853166" y="2588051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12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  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313AAC59-8FDE-41DE-8458-8385113FD22C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 = -1.45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00222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C1CEC95-C6A2-4E42-A025-9D9764003E84}"/>
              </a:ext>
            </a:extLst>
          </p:cNvPr>
          <p:cNvSpPr/>
          <p:nvPr/>
        </p:nvSpPr>
        <p:spPr>
          <a:xfrm>
            <a:off x="0" y="975706"/>
            <a:ext cx="12192000" cy="5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2A2E95-0B0A-484A-A51E-9565C63D3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039ECF6-3E23-4AC1-98A2-BCDF66860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588DA1E-34F6-45CC-B99F-CC701296D873}"/>
              </a:ext>
            </a:extLst>
          </p:cNvPr>
          <p:cNvSpPr/>
          <p:nvPr/>
        </p:nvSpPr>
        <p:spPr>
          <a:xfrm>
            <a:off x="1520186" y="3708548"/>
            <a:ext cx="651171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vo" panose="02000000000000000000" pitchFamily="2" charset="0"/>
              </a:rPr>
              <a:t>Hora da Função De Custo</a:t>
            </a:r>
          </a:p>
          <a:p>
            <a:r>
              <a:rPr lang="pt-BR" sz="4000" dirty="0">
                <a:latin typeface="Arvo" panose="02000000000000000000" pitchFamily="2" charset="0"/>
              </a:rPr>
              <a:t>“</a:t>
            </a:r>
            <a:r>
              <a:rPr lang="pt-BR" sz="4000" dirty="0" err="1">
                <a:latin typeface="Arvo" panose="02000000000000000000" pitchFamily="2" charset="0"/>
              </a:rPr>
              <a:t>loss</a:t>
            </a:r>
            <a:r>
              <a:rPr lang="pt-BR" sz="4000" dirty="0">
                <a:latin typeface="Arvo" panose="02000000000000000000" pitchFamily="2" charset="0"/>
              </a:rPr>
              <a:t> </a:t>
            </a:r>
            <a:r>
              <a:rPr lang="pt-BR" sz="4000" dirty="0" err="1">
                <a:latin typeface="Arvo" panose="02000000000000000000" pitchFamily="2" charset="0"/>
              </a:rPr>
              <a:t>function</a:t>
            </a:r>
            <a:r>
              <a:rPr lang="pt-BR" sz="4000" dirty="0">
                <a:latin typeface="Arvo" panose="02000000000000000000" pitchFamily="2" charset="0"/>
              </a:rPr>
              <a:t>”</a:t>
            </a:r>
            <a:br>
              <a:rPr lang="pt-BR" sz="4000" dirty="0">
                <a:latin typeface="Arvo" panose="02000000000000000000" pitchFamily="2" charset="0"/>
              </a:rPr>
            </a:br>
            <a:r>
              <a:rPr lang="pt-BR" sz="4000" dirty="0">
                <a:latin typeface="Arvo" panose="02000000000000000000" pitchFamily="2" charset="0"/>
              </a:rPr>
              <a:t>“</a:t>
            </a:r>
            <a:r>
              <a:rPr lang="pt-BR" sz="4000" dirty="0" err="1">
                <a:latin typeface="Arvo" panose="02000000000000000000" pitchFamily="2" charset="0"/>
              </a:rPr>
              <a:t>objective</a:t>
            </a:r>
            <a:r>
              <a:rPr lang="pt-BR" sz="4000" dirty="0">
                <a:latin typeface="Arvo" panose="02000000000000000000" pitchFamily="2" charset="0"/>
              </a:rPr>
              <a:t>”</a:t>
            </a:r>
            <a:endParaRPr lang="pt-BR" sz="4000" dirty="0"/>
          </a:p>
        </p:txBody>
      </p:sp>
      <p:graphicFrame>
        <p:nvGraphicFramePr>
          <p:cNvPr id="10" name="Tabela 4">
            <a:extLst>
              <a:ext uri="{FF2B5EF4-FFF2-40B4-BE49-F238E27FC236}">
                <a16:creationId xmlns:a16="http://schemas.microsoft.com/office/drawing/2014/main" id="{74293230-1864-4913-AFB8-012D89F18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618881"/>
              </p:ext>
            </p:extLst>
          </p:nvPr>
        </p:nvGraphicFramePr>
        <p:xfrm>
          <a:off x="168698" y="157865"/>
          <a:ext cx="3515535" cy="2345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2944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55993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676598">
                  <a:extLst>
                    <a:ext uri="{9D8B030D-6E8A-4147-A177-3AD203B41FA5}">
                      <a16:colId xmlns:a16="http://schemas.microsoft.com/office/drawing/2014/main" val="867957551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Dose de remédio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latin typeface="Arvo" panose="02000000000000000000" pitchFamily="2" charset="0"/>
                        </a:rPr>
                        <a:t>Efetividade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err="1">
                          <a:solidFill>
                            <a:srgbClr val="FF0000"/>
                          </a:solidFill>
                          <a:latin typeface="Arvo" panose="02000000000000000000" pitchFamily="2" charset="0"/>
                        </a:rPr>
                        <a:t>Pred</a:t>
                      </a:r>
                      <a:endParaRPr lang="pt-BR" sz="1400" b="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2.82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8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12</a:t>
                      </a:r>
                      <a:endParaRPr lang="pt-BR" sz="14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2.54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vo" panose="02000000000000000000" pitchFamily="2" charset="0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vo" panose="02000000000000000000" pitchFamily="2" charset="0"/>
                        </a:rPr>
                        <a:t>-5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</a:rPr>
                        <a:t>-</a:t>
                      </a:r>
                      <a:r>
                        <a:rPr lang="pt-BR" sz="1400" kern="1200" dirty="0">
                          <a:solidFill>
                            <a:srgbClr val="FF0000"/>
                          </a:solidFill>
                          <a:effectLst/>
                          <a:latin typeface="Arvo" panose="02000000000000000000" pitchFamily="2" charset="0"/>
                          <a:ea typeface="+mn-ea"/>
                          <a:cs typeface="+mn-cs"/>
                        </a:rPr>
                        <a:t>2.31</a:t>
                      </a:r>
                      <a:endParaRPr lang="pt-BR" sz="1400" dirty="0">
                        <a:solidFill>
                          <a:srgbClr val="FF0000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55540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2104004" y="4611493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2B868912-1E04-4021-8AF0-4DE70BF5F842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 = -1.56</a:t>
            </a:r>
            <a:endParaRPr lang="pt-BR" sz="20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007EA81C-7E46-4CDA-8275-DB19FF222311}"/>
              </a:ext>
            </a:extLst>
          </p:cNvPr>
          <p:cNvSpPr/>
          <p:nvPr/>
        </p:nvSpPr>
        <p:spPr>
          <a:xfrm>
            <a:off x="3850960" y="2279727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8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 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  4     = 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1.7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B8143FCE-7BFC-4E53-B8D0-0C6F11A7F9C4}"/>
              </a:ext>
            </a:extLst>
          </p:cNvPr>
          <p:cNvSpPr/>
          <p:nvPr/>
        </p:nvSpPr>
        <p:spPr>
          <a:xfrm>
            <a:off x="3853166" y="2588051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12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  4     = 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1.7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436238B1-FABE-487E-B6EC-99DD0C5F36BC}"/>
                  </a:ext>
                </a:extLst>
              </p:cNvPr>
              <p:cNvSpPr txBox="1"/>
              <p:nvPr/>
            </p:nvSpPr>
            <p:spPr>
              <a:xfrm>
                <a:off x="3949788" y="3852874"/>
                <a:ext cx="5143881" cy="12847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3.5+4.5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2+0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sz="2800" b="0" dirty="0">
                  <a:latin typeface="Arvo" panose="02000000000000000000" pitchFamily="2" charset="0"/>
                </a:endParaRPr>
              </a:p>
              <a:p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436238B1-FABE-487E-B6EC-99DD0C5F3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88" y="3852874"/>
                <a:ext cx="5143881" cy="12847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56C45E46-37E7-4E5F-856C-B4E3FF9D4D50}"/>
              </a:ext>
            </a:extLst>
          </p:cNvPr>
          <p:cNvSpPr/>
          <p:nvPr/>
        </p:nvSpPr>
        <p:spPr>
          <a:xfrm>
            <a:off x="6258762" y="2988161"/>
            <a:ext cx="1997464" cy="1041112"/>
          </a:xfrm>
          <a:custGeom>
            <a:avLst/>
            <a:gdLst>
              <a:gd name="connsiteX0" fmla="*/ 1882066 w 1882066"/>
              <a:gd name="connsiteY0" fmla="*/ 843379 h 843379"/>
              <a:gd name="connsiteX1" fmla="*/ 1464816 w 1882066"/>
              <a:gd name="connsiteY1" fmla="*/ 355107 h 843379"/>
              <a:gd name="connsiteX2" fmla="*/ 470517 w 1882066"/>
              <a:gd name="connsiteY2" fmla="*/ 328474 h 843379"/>
              <a:gd name="connsiteX3" fmla="*/ 0 w 1882066"/>
              <a:gd name="connsiteY3" fmla="*/ 0 h 843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2066" h="843379">
                <a:moveTo>
                  <a:pt x="1882066" y="843379"/>
                </a:moveTo>
                <a:cubicBezTo>
                  <a:pt x="1791070" y="642151"/>
                  <a:pt x="1700074" y="440924"/>
                  <a:pt x="1464816" y="355107"/>
                </a:cubicBezTo>
                <a:cubicBezTo>
                  <a:pt x="1229558" y="269290"/>
                  <a:pt x="714653" y="387658"/>
                  <a:pt x="470517" y="328474"/>
                </a:cubicBezTo>
                <a:cubicBezTo>
                  <a:pt x="226381" y="269290"/>
                  <a:pt x="113190" y="134645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76526B7F-4610-4D0E-82A1-D45ECCB8F5E0}"/>
              </a:ext>
            </a:extLst>
          </p:cNvPr>
          <p:cNvCxnSpPr>
            <a:cxnSpLocks/>
          </p:cNvCxnSpPr>
          <p:nvPr/>
        </p:nvCxnSpPr>
        <p:spPr>
          <a:xfrm>
            <a:off x="1287253" y="4439399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69164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2104004" y="4611493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2B868912-1E04-4021-8AF0-4DE70BF5F842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 = -1.45</a:t>
            </a:r>
            <a:endParaRPr lang="pt-BR" sz="20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007EA81C-7E46-4CDA-8275-DB19FF222311}"/>
              </a:ext>
            </a:extLst>
          </p:cNvPr>
          <p:cNvSpPr/>
          <p:nvPr/>
        </p:nvSpPr>
        <p:spPr>
          <a:xfrm>
            <a:off x="3850960" y="2279727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8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 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  4     =  1.7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B8143FCE-7BFC-4E53-B8D0-0C6F11A7F9C4}"/>
              </a:ext>
            </a:extLst>
          </p:cNvPr>
          <p:cNvSpPr/>
          <p:nvPr/>
        </p:nvSpPr>
        <p:spPr>
          <a:xfrm>
            <a:off x="3853166" y="2588051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f(12)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  4     =  1.7</a:t>
            </a:r>
            <a:endParaRPr lang="pt-BR" sz="2000" dirty="0">
              <a:latin typeface="Arvo" panose="02000000000000000000" pitchFamily="2" charset="0"/>
            </a:endParaRPr>
          </a:p>
        </p:txBody>
      </p: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76526B7F-4610-4D0E-82A1-D45ECCB8F5E0}"/>
              </a:ext>
            </a:extLst>
          </p:cNvPr>
          <p:cNvCxnSpPr>
            <a:cxnSpLocks/>
          </p:cNvCxnSpPr>
          <p:nvPr/>
        </p:nvCxnSpPr>
        <p:spPr>
          <a:xfrm>
            <a:off x="1287253" y="4439399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tângulo 76">
            <a:extLst>
              <a:ext uri="{FF2B5EF4-FFF2-40B4-BE49-F238E27FC236}">
                <a16:creationId xmlns:a16="http://schemas.microsoft.com/office/drawing/2014/main" id="{6326DC89-8FFC-4AED-8549-35151468B1CC}"/>
              </a:ext>
            </a:extLst>
          </p:cNvPr>
          <p:cNvSpPr/>
          <p:nvPr/>
        </p:nvSpPr>
        <p:spPr>
          <a:xfrm>
            <a:off x="3845765" y="2882496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16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</a:t>
            </a:r>
            <a:endParaRPr lang="pt-BR" sz="2000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67788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2104004" y="4815681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9" y="4847301"/>
            <a:ext cx="4451" cy="4663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404049-5AFD-4D1E-B522-8D16E95316B3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27FDBAA3-4914-4EBB-9B4E-35213DF0EB75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A69E855-269F-4190-B9A3-C05FA13032AA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7072C81-F14F-4DDA-B491-B3A40323CD39}"/>
              </a:ext>
            </a:extLst>
          </p:cNvPr>
          <p:cNvSpPr/>
          <p:nvPr/>
        </p:nvSpPr>
        <p:spPr>
          <a:xfrm>
            <a:off x="8638979" y="1497004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BD4BBC71-3C8B-427D-99E0-BA0A4EF028BA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6FCC07-6D33-4EBA-A9BB-8D79F595A218}"/>
              </a:ext>
            </a:extLst>
          </p:cNvPr>
          <p:cNvCxnSpPr>
            <a:cxnSpLocks/>
          </p:cNvCxnSpPr>
          <p:nvPr/>
        </p:nvCxnSpPr>
        <p:spPr>
          <a:xfrm flipH="1">
            <a:off x="10027332" y="2365242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D41CF-0A8F-475D-9962-84385EB642B9}"/>
              </a:ext>
            </a:extLst>
          </p:cNvPr>
          <p:cNvCxnSpPr>
            <a:cxnSpLocks/>
          </p:cNvCxnSpPr>
          <p:nvPr/>
        </p:nvCxnSpPr>
        <p:spPr>
          <a:xfrm>
            <a:off x="11343741" y="2388827"/>
            <a:ext cx="417409" cy="397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383FAD7-A102-4295-9A2A-817427BC6DEC}"/>
              </a:ext>
            </a:extLst>
          </p:cNvPr>
          <p:cNvSpPr/>
          <p:nvPr/>
        </p:nvSpPr>
        <p:spPr>
          <a:xfrm>
            <a:off x="9485831" y="2922340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16DFD22-6034-47CC-827E-C866CAFCFA88}"/>
              </a:ext>
            </a:extLst>
          </p:cNvPr>
          <p:cNvSpPr/>
          <p:nvPr/>
        </p:nvSpPr>
        <p:spPr>
          <a:xfrm>
            <a:off x="10480306" y="200458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EF5DC15-1F5B-49FD-89DC-76B37CB4AEF5}"/>
              </a:ext>
            </a:extLst>
          </p:cNvPr>
          <p:cNvSpPr/>
          <p:nvPr/>
        </p:nvSpPr>
        <p:spPr>
          <a:xfrm>
            <a:off x="11308178" y="2923925"/>
            <a:ext cx="785143" cy="342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007EA81C-7E46-4CDA-8275-DB19FF222311}"/>
              </a:ext>
            </a:extLst>
          </p:cNvPr>
          <p:cNvSpPr/>
          <p:nvPr/>
        </p:nvSpPr>
        <p:spPr>
          <a:xfrm>
            <a:off x="3850960" y="2279727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8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 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  4     =  1.7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B8143FCE-7BFC-4E53-B8D0-0C6F11A7F9C4}"/>
              </a:ext>
            </a:extLst>
          </p:cNvPr>
          <p:cNvSpPr/>
          <p:nvPr/>
        </p:nvSpPr>
        <p:spPr>
          <a:xfrm>
            <a:off x="3853166" y="2588051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f(12)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  4     =  1.7</a:t>
            </a:r>
            <a:endParaRPr lang="pt-BR" sz="2000" dirty="0">
              <a:latin typeface="Arvo" panose="02000000000000000000" pitchFamily="2" charset="0"/>
            </a:endParaRPr>
          </a:p>
        </p:txBody>
      </p: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76526B7F-4610-4D0E-82A1-D45ECCB8F5E0}"/>
              </a:ext>
            </a:extLst>
          </p:cNvPr>
          <p:cNvCxnSpPr>
            <a:cxnSpLocks/>
          </p:cNvCxnSpPr>
          <p:nvPr/>
        </p:nvCxnSpPr>
        <p:spPr>
          <a:xfrm>
            <a:off x="1287253" y="4439399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tângulo 76">
            <a:extLst>
              <a:ext uri="{FF2B5EF4-FFF2-40B4-BE49-F238E27FC236}">
                <a16:creationId xmlns:a16="http://schemas.microsoft.com/office/drawing/2014/main" id="{6326DC89-8FFC-4AED-8549-35151468B1CC}"/>
              </a:ext>
            </a:extLst>
          </p:cNvPr>
          <p:cNvSpPr/>
          <p:nvPr/>
        </p:nvSpPr>
        <p:spPr>
          <a:xfrm>
            <a:off x="3845765" y="2882496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16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×-5.5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  <a:ea typeface="Microsoft YaHei UI" panose="020B0503020204020204" pitchFamily="34" charset="-122"/>
              </a:rPr>
              <a:t>-1.15</a:t>
            </a:r>
            <a:endParaRPr lang="pt-BR" sz="20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FAEE6C45-18C4-4163-B00F-4DF9F732BCB5}"/>
                  </a:ext>
                </a:extLst>
              </p:cNvPr>
              <p:cNvSpPr txBox="1"/>
              <p:nvPr/>
            </p:nvSpPr>
            <p:spPr>
              <a:xfrm>
                <a:off x="3949788" y="3852874"/>
                <a:ext cx="5143881" cy="12563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𝑝𝑟𝑒𝑑𝑖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   −5.5   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=−5.5</m:t>
                      </m:r>
                    </m:oMath>
                  </m:oMathPara>
                </a14:m>
                <a:endParaRPr lang="pt-BR" sz="2800" b="0" dirty="0">
                  <a:latin typeface="Arvo" panose="02000000000000000000" pitchFamily="2" charset="0"/>
                </a:endParaRPr>
              </a:p>
              <a:p>
                <a:endParaRPr lang="pt-BR" sz="28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FAEE6C45-18C4-4163-B00F-4DF9F732B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88" y="3852874"/>
                <a:ext cx="5143881" cy="12563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Forma Livre: Forma 77">
            <a:extLst>
              <a:ext uri="{FF2B5EF4-FFF2-40B4-BE49-F238E27FC236}">
                <a16:creationId xmlns:a16="http://schemas.microsoft.com/office/drawing/2014/main" id="{21E0BDEF-7363-49AE-92D6-749B9FBFA57F}"/>
              </a:ext>
            </a:extLst>
          </p:cNvPr>
          <p:cNvSpPr/>
          <p:nvPr/>
        </p:nvSpPr>
        <p:spPr>
          <a:xfrm>
            <a:off x="6338656" y="3307077"/>
            <a:ext cx="1917569" cy="722195"/>
          </a:xfrm>
          <a:custGeom>
            <a:avLst/>
            <a:gdLst>
              <a:gd name="connsiteX0" fmla="*/ 1882066 w 1882066"/>
              <a:gd name="connsiteY0" fmla="*/ 843379 h 843379"/>
              <a:gd name="connsiteX1" fmla="*/ 1464816 w 1882066"/>
              <a:gd name="connsiteY1" fmla="*/ 355107 h 843379"/>
              <a:gd name="connsiteX2" fmla="*/ 470517 w 1882066"/>
              <a:gd name="connsiteY2" fmla="*/ 328474 h 843379"/>
              <a:gd name="connsiteX3" fmla="*/ 0 w 1882066"/>
              <a:gd name="connsiteY3" fmla="*/ 0 h 843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2066" h="843379">
                <a:moveTo>
                  <a:pt x="1882066" y="843379"/>
                </a:moveTo>
                <a:cubicBezTo>
                  <a:pt x="1791070" y="642151"/>
                  <a:pt x="1700074" y="440924"/>
                  <a:pt x="1464816" y="355107"/>
                </a:cubicBezTo>
                <a:cubicBezTo>
                  <a:pt x="1229558" y="269290"/>
                  <a:pt x="714653" y="387658"/>
                  <a:pt x="470517" y="328474"/>
                </a:cubicBezTo>
                <a:cubicBezTo>
                  <a:pt x="226381" y="269290"/>
                  <a:pt x="113190" y="134645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E2A53E81-6702-4B54-9181-B253E8E473DC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 = -1.45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55466116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2104004" y="4815681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9" y="4847301"/>
            <a:ext cx="4451" cy="4663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8930936" y="281384"/>
            <a:ext cx="208625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76526B7F-4610-4D0E-82A1-D45ECCB8F5E0}"/>
              </a:ext>
            </a:extLst>
          </p:cNvPr>
          <p:cNvCxnSpPr>
            <a:cxnSpLocks/>
          </p:cNvCxnSpPr>
          <p:nvPr/>
        </p:nvCxnSpPr>
        <p:spPr>
          <a:xfrm>
            <a:off x="1287253" y="4439399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tângulo 80">
            <a:extLst>
              <a:ext uri="{FF2B5EF4-FFF2-40B4-BE49-F238E27FC236}">
                <a16:creationId xmlns:a16="http://schemas.microsoft.com/office/drawing/2014/main" id="{165953AA-97B3-4067-9E2F-7B18742F4B64}"/>
              </a:ext>
            </a:extLst>
          </p:cNvPr>
          <p:cNvSpPr/>
          <p:nvPr/>
        </p:nvSpPr>
        <p:spPr>
          <a:xfrm>
            <a:off x="3851686" y="1965132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2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×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-6.5 = -1.45</a:t>
            </a:r>
            <a:endParaRPr lang="pt-BR" sz="2000" dirty="0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A364F215-E3C2-44BA-86B5-13321641B4A3}"/>
              </a:ext>
            </a:extLst>
          </p:cNvPr>
          <p:cNvSpPr/>
          <p:nvPr/>
        </p:nvSpPr>
        <p:spPr>
          <a:xfrm>
            <a:off x="3850960" y="2279727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8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 </a:t>
            </a:r>
            <a:r>
              <a:rPr lang="pt-BR" sz="2000" dirty="0">
                <a:latin typeface="Arvo" panose="02000000000000000000" pitchFamily="2" charset="0"/>
              </a:rPr>
              <a:t>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 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×  4     =  1.7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A476CBE8-9ABA-4A9E-8E34-5E816989D6D7}"/>
              </a:ext>
            </a:extLst>
          </p:cNvPr>
          <p:cNvSpPr/>
          <p:nvPr/>
        </p:nvSpPr>
        <p:spPr>
          <a:xfrm>
            <a:off x="3853166" y="2588051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f(12)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  4     =  1.7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78E603FA-95E0-49B4-964D-2F2A37D5144C}"/>
              </a:ext>
            </a:extLst>
          </p:cNvPr>
          <p:cNvSpPr/>
          <p:nvPr/>
        </p:nvSpPr>
        <p:spPr>
          <a:xfrm>
            <a:off x="3845765" y="2882496"/>
            <a:ext cx="345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f(16) = </a:t>
            </a:r>
            <a:r>
              <a:rPr lang="pt-BR" sz="2000" dirty="0">
                <a:solidFill>
                  <a:srgbClr val="FF0000"/>
                </a:solidFill>
                <a:latin typeface="Arvo" panose="02000000000000000000" pitchFamily="2" charset="0"/>
              </a:rPr>
              <a:t>0.5 </a:t>
            </a:r>
            <a:r>
              <a:rPr lang="pt-BR" sz="2000" dirty="0">
                <a:latin typeface="Arvo" panose="02000000000000000000" pitchFamily="2" charset="0"/>
              </a:rPr>
              <a:t>+ 0.3</a:t>
            </a:r>
            <a:r>
              <a:rPr lang="pt-BR" sz="2000" dirty="0">
                <a:latin typeface="Arvo" panose="02000000000000000000" pitchFamily="2" charset="0"/>
                <a:ea typeface="Microsoft YaHei UI" panose="020B0503020204020204" pitchFamily="34" charset="-122"/>
              </a:rPr>
              <a:t> ×-5.5 = -1.15</a:t>
            </a:r>
            <a:endParaRPr lang="pt-BR" sz="2000" dirty="0">
              <a:latin typeface="Arvo" panose="020000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B516ABD-D565-458F-B25C-6C0159B90EA5}"/>
              </a:ext>
            </a:extLst>
          </p:cNvPr>
          <p:cNvSpPr/>
          <p:nvPr/>
        </p:nvSpPr>
        <p:spPr>
          <a:xfrm>
            <a:off x="3907077" y="3851451"/>
            <a:ext cx="3547766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vo" panose="02000000000000000000" pitchFamily="2" charset="0"/>
              </a:rPr>
              <a:t>resíduo1 = -6 – (-1.56) = -4.44</a:t>
            </a:r>
          </a:p>
          <a:p>
            <a:r>
              <a:rPr lang="pt-BR" sz="2000" dirty="0">
                <a:latin typeface="Arvo" panose="02000000000000000000" pitchFamily="2" charset="0"/>
              </a:rPr>
              <a:t>resíduo2 =  4 – 1.7         = 2.3</a:t>
            </a:r>
          </a:p>
          <a:p>
            <a:r>
              <a:rPr lang="pt-BR" sz="2000" dirty="0">
                <a:latin typeface="Arvo" panose="02000000000000000000" pitchFamily="2" charset="0"/>
              </a:rPr>
              <a:t>resíduo3 =  5 – 1.7         = 3.3</a:t>
            </a:r>
          </a:p>
          <a:p>
            <a:r>
              <a:rPr lang="pt-BR" sz="2000" dirty="0">
                <a:latin typeface="Arvo" panose="02000000000000000000" pitchFamily="2" charset="0"/>
              </a:rPr>
              <a:t>resíduo4 = -5 – (-1.15) = -3.85</a:t>
            </a:r>
          </a:p>
          <a:p>
            <a:endParaRPr lang="pt-BR" sz="2000" dirty="0"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11561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2104004" y="4815681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9" y="4847301"/>
            <a:ext cx="4451" cy="4663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8930936" y="281384"/>
            <a:ext cx="208625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-4.44,2.3,3.3,-3.85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76526B7F-4610-4D0E-82A1-D45ECCB8F5E0}"/>
              </a:ext>
            </a:extLst>
          </p:cNvPr>
          <p:cNvCxnSpPr>
            <a:cxnSpLocks/>
          </p:cNvCxnSpPr>
          <p:nvPr/>
        </p:nvCxnSpPr>
        <p:spPr>
          <a:xfrm>
            <a:off x="1287253" y="4439399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ângulo 49">
            <a:extLst>
              <a:ext uri="{FF2B5EF4-FFF2-40B4-BE49-F238E27FC236}">
                <a16:creationId xmlns:a16="http://schemas.microsoft.com/office/drawing/2014/main" id="{44D4E5E9-261C-4BA3-892B-ED7AC4F552DE}"/>
              </a:ext>
            </a:extLst>
          </p:cNvPr>
          <p:cNvSpPr/>
          <p:nvPr/>
        </p:nvSpPr>
        <p:spPr>
          <a:xfrm>
            <a:off x="4126631" y="4268285"/>
            <a:ext cx="67730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400" dirty="0">
                <a:latin typeface="Arvo" panose="02000000000000000000" pitchFamily="2" charset="0"/>
              </a:rPr>
              <a:t>Hora da segunda árvore</a:t>
            </a:r>
          </a:p>
        </p:txBody>
      </p:sp>
    </p:spTree>
    <p:extLst>
      <p:ext uri="{BB962C8B-B14F-4D97-AF65-F5344CB8AC3E}">
        <p14:creationId xmlns:p14="http://schemas.microsoft.com/office/powerpoint/2010/main" val="177304736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2104004" y="4815681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E509832-FA19-4533-94BF-7AAF996F1620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F7238C1-B8D9-4DC8-976F-64E57E6BDDD7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8260661-4F10-46CA-B00F-FFA56A4A4D6C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2287459" y="4847301"/>
            <a:ext cx="4451" cy="4663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CCFE9086-DB98-412E-86B7-E54192583D53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13FB745A-96BF-46EC-8E7C-C115DE2EE3AC}"/>
              </a:ext>
            </a:extLst>
          </p:cNvPr>
          <p:cNvSpPr/>
          <p:nvPr/>
        </p:nvSpPr>
        <p:spPr>
          <a:xfrm>
            <a:off x="8930936" y="281384"/>
            <a:ext cx="208625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-4.44,2.3,3.3,-3.85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74B508A-6D63-45C1-BA8D-BB1D4F47166B}"/>
              </a:ext>
            </a:extLst>
          </p:cNvPr>
          <p:cNvCxnSpPr>
            <a:cxnSpLocks/>
          </p:cNvCxnSpPr>
          <p:nvPr/>
        </p:nvCxnSpPr>
        <p:spPr>
          <a:xfrm>
            <a:off x="731299" y="4882891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76526B7F-4610-4D0E-82A1-D45ECCB8F5E0}"/>
              </a:ext>
            </a:extLst>
          </p:cNvPr>
          <p:cNvCxnSpPr>
            <a:cxnSpLocks/>
          </p:cNvCxnSpPr>
          <p:nvPr/>
        </p:nvCxnSpPr>
        <p:spPr>
          <a:xfrm>
            <a:off x="1287253" y="4439399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ângulo 49">
            <a:extLst>
              <a:ext uri="{FF2B5EF4-FFF2-40B4-BE49-F238E27FC236}">
                <a16:creationId xmlns:a16="http://schemas.microsoft.com/office/drawing/2014/main" id="{44D4E5E9-261C-4BA3-892B-ED7AC4F552DE}"/>
              </a:ext>
            </a:extLst>
          </p:cNvPr>
          <p:cNvSpPr/>
          <p:nvPr/>
        </p:nvSpPr>
        <p:spPr>
          <a:xfrm>
            <a:off x="5364153" y="4268285"/>
            <a:ext cx="42979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400" dirty="0">
                <a:latin typeface="Arvo" panose="02000000000000000000" pitchFamily="2" charset="0"/>
              </a:rPr>
              <a:t>(sim </a:t>
            </a:r>
            <a:r>
              <a:rPr lang="pt-BR" sz="4400" dirty="0" err="1">
                <a:latin typeface="Arvo" panose="02000000000000000000" pitchFamily="2" charset="0"/>
              </a:rPr>
              <a:t>salamin</a:t>
            </a:r>
            <a:r>
              <a:rPr lang="pt-BR" sz="4400" dirty="0">
                <a:latin typeface="Arvo" panose="02000000000000000000" pitchFamily="2" charset="0"/>
              </a:rPr>
              <a:t>...)</a:t>
            </a:r>
          </a:p>
        </p:txBody>
      </p:sp>
    </p:spTree>
    <p:extLst>
      <p:ext uri="{BB962C8B-B14F-4D97-AF65-F5344CB8AC3E}">
        <p14:creationId xmlns:p14="http://schemas.microsoft.com/office/powerpoint/2010/main" val="307863550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ABB0CD-3184-4627-8683-22F76922EC17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EF22C68-42B3-47A0-92F9-0111F9CCE798}"/>
              </a:ext>
            </a:extLst>
          </p:cNvPr>
          <p:cNvGrpSpPr/>
          <p:nvPr/>
        </p:nvGrpSpPr>
        <p:grpSpPr>
          <a:xfrm>
            <a:off x="6779861" y="149369"/>
            <a:ext cx="960495" cy="722195"/>
            <a:chOff x="6709809" y="4440043"/>
            <a:chExt cx="960495" cy="72219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18ADC49-5EC5-4292-AC44-AEF30F682770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686ECE7-A9DE-49F9-8ABF-4B315E49B73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26B168A-5157-4099-B855-1F12C93D177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2F00503E-EF09-4584-BEAE-8D6EC8E23A36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30BD54A-0799-4721-87BE-0A39E597E381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83B6321-C101-4220-93C5-98E58E9D080E}"/>
                </a:ext>
              </a:extLst>
            </p:cNvPr>
            <p:cNvCxnSpPr>
              <a:cxnSpLocks/>
              <a:stCxn id="55" idx="0"/>
              <a:endCxn id="54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CA50EDB-3C9B-498D-89AD-AB062C80395D}"/>
                </a:ext>
              </a:extLst>
            </p:cNvPr>
            <p:cNvCxnSpPr>
              <a:cxnSpLocks/>
              <a:stCxn id="56" idx="0"/>
              <a:endCxn id="54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E5DED67-0412-4D59-9714-9E449BB2055A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13FFB4C-A51D-4C5D-9BD6-11A817FCBF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95C4F71F-B60E-45A0-AB8A-AB63B088E83F}"/>
              </a:ext>
            </a:extLst>
          </p:cNvPr>
          <p:cNvSpPr/>
          <p:nvPr/>
        </p:nvSpPr>
        <p:spPr>
          <a:xfrm>
            <a:off x="5484769" y="17868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2E219AE9-C3B0-4DA5-946B-4C2F3D2D962C}"/>
              </a:ext>
            </a:extLst>
          </p:cNvPr>
          <p:cNvGrpSpPr/>
          <p:nvPr/>
        </p:nvGrpSpPr>
        <p:grpSpPr>
          <a:xfrm>
            <a:off x="8913233" y="147207"/>
            <a:ext cx="960495" cy="722195"/>
            <a:chOff x="6709809" y="4440043"/>
            <a:chExt cx="960495" cy="722195"/>
          </a:xfrm>
        </p:grpSpPr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E1A77DE9-881C-40FA-B674-701F65211AD5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6F8FF718-C513-48FA-BB98-EA91C91C8DA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8D236A28-2B08-47E6-A8C2-54B892264B2B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CED16D01-E4AF-481A-8614-D7FA6EB84FDC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B6D8DCD6-C21C-460C-A075-13CA117803E6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2A95C1FC-3470-4141-BF5B-4C92A491BA57}"/>
                </a:ext>
              </a:extLst>
            </p:cNvPr>
            <p:cNvCxnSpPr>
              <a:cxnSpLocks/>
              <a:stCxn id="47" idx="0"/>
              <a:endCxn id="46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3D8ACBC6-25CF-4ED0-81BA-CB9B3AADA97B}"/>
                </a:ext>
              </a:extLst>
            </p:cNvPr>
            <p:cNvCxnSpPr>
              <a:cxnSpLocks/>
              <a:stCxn id="48" idx="0"/>
              <a:endCxn id="46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2682D75F-3138-452C-8080-E8CC1E3F8138}"/>
                </a:ext>
              </a:extLst>
            </p:cNvPr>
            <p:cNvCxnSpPr>
              <a:cxnSpLocks/>
              <a:stCxn id="53" idx="0"/>
              <a:endCxn id="48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8EED63D5-029D-4E11-AB69-617EC9D867CB}"/>
                </a:ext>
              </a:extLst>
            </p:cNvPr>
            <p:cNvCxnSpPr>
              <a:cxnSpLocks/>
              <a:stCxn id="51" idx="0"/>
              <a:endCxn id="48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0" name="Retângulo 69">
            <a:extLst>
              <a:ext uri="{FF2B5EF4-FFF2-40B4-BE49-F238E27FC236}">
                <a16:creationId xmlns:a16="http://schemas.microsoft.com/office/drawing/2014/main" id="{4FACCCF6-C56E-4122-A9CC-F7A6C524F8C5}"/>
              </a:ext>
            </a:extLst>
          </p:cNvPr>
          <p:cNvSpPr/>
          <p:nvPr/>
        </p:nvSpPr>
        <p:spPr>
          <a:xfrm>
            <a:off x="7618141" y="17651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1C635F4C-4AC2-4B64-98E3-02343758E1F5}"/>
              </a:ext>
            </a:extLst>
          </p:cNvPr>
          <p:cNvSpPr/>
          <p:nvPr/>
        </p:nvSpPr>
        <p:spPr>
          <a:xfrm>
            <a:off x="4486520" y="2379428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C66FA061-185C-4119-A784-7677729B9ECD}"/>
              </a:ext>
            </a:extLst>
          </p:cNvPr>
          <p:cNvSpPr/>
          <p:nvPr/>
        </p:nvSpPr>
        <p:spPr>
          <a:xfrm>
            <a:off x="4840783" y="2689599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5</a:t>
            </a:r>
            <a:endParaRPr lang="pt-BR" dirty="0"/>
          </a:p>
        </p:txBody>
      </p: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BB4E633C-F57D-453F-8AE0-0EBE15474274}"/>
              </a:ext>
            </a:extLst>
          </p:cNvPr>
          <p:cNvCxnSpPr>
            <a:cxnSpLocks/>
          </p:cNvCxnSpPr>
          <p:nvPr/>
        </p:nvCxnSpPr>
        <p:spPr>
          <a:xfrm flipH="1">
            <a:off x="4361177" y="3032499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A2883D5A-B4E5-46D2-8B3B-1C211360779F}"/>
              </a:ext>
            </a:extLst>
          </p:cNvPr>
          <p:cNvCxnSpPr>
            <a:cxnSpLocks/>
          </p:cNvCxnSpPr>
          <p:nvPr/>
        </p:nvCxnSpPr>
        <p:spPr>
          <a:xfrm>
            <a:off x="5889956" y="3050186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02A71D98-2E87-4819-87B8-21A5ADCB920D}"/>
              </a:ext>
            </a:extLst>
          </p:cNvPr>
          <p:cNvSpPr/>
          <p:nvPr/>
        </p:nvSpPr>
        <p:spPr>
          <a:xfrm>
            <a:off x="3897583" y="3595048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23A28ECC-15F6-4E51-B0FB-D466AFA86CCF}"/>
              </a:ext>
            </a:extLst>
          </p:cNvPr>
          <p:cNvSpPr/>
          <p:nvPr/>
        </p:nvSpPr>
        <p:spPr>
          <a:xfrm>
            <a:off x="5617731" y="3588274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26690644-C674-4897-92D0-40BBB682A58E}"/>
              </a:ext>
            </a:extLst>
          </p:cNvPr>
          <p:cNvCxnSpPr>
            <a:cxnSpLocks/>
          </p:cNvCxnSpPr>
          <p:nvPr/>
        </p:nvCxnSpPr>
        <p:spPr>
          <a:xfrm flipH="1">
            <a:off x="5285936" y="4463286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18DB0C15-1FEC-47C0-84E6-DF7A529D51B3}"/>
              </a:ext>
            </a:extLst>
          </p:cNvPr>
          <p:cNvCxnSpPr>
            <a:cxnSpLocks/>
          </p:cNvCxnSpPr>
          <p:nvPr/>
        </p:nvCxnSpPr>
        <p:spPr>
          <a:xfrm>
            <a:off x="6602345" y="4486871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8BA926A5-03E4-4720-8987-E7ABFC9833E0}"/>
              </a:ext>
            </a:extLst>
          </p:cNvPr>
          <p:cNvSpPr/>
          <p:nvPr/>
        </p:nvSpPr>
        <p:spPr>
          <a:xfrm>
            <a:off x="4744435" y="5020384"/>
            <a:ext cx="925448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4.0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6A864302-0B8A-4CB9-B9E1-2766BD466A0D}"/>
              </a:ext>
            </a:extLst>
          </p:cNvPr>
          <p:cNvSpPr/>
          <p:nvPr/>
        </p:nvSpPr>
        <p:spPr>
          <a:xfrm>
            <a:off x="5738910" y="4102629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&lt; 15</a:t>
            </a:r>
            <a:endParaRPr lang="pt-BR" dirty="0"/>
          </a:p>
        </p:txBody>
      </p: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0640FBD9-869A-4FA0-9D1E-7C53B6CD0998}"/>
              </a:ext>
            </a:extLst>
          </p:cNvPr>
          <p:cNvSpPr/>
          <p:nvPr/>
        </p:nvSpPr>
        <p:spPr>
          <a:xfrm>
            <a:off x="6566782" y="5021969"/>
            <a:ext cx="785143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-5.5</a:t>
            </a:r>
          </a:p>
        </p:txBody>
      </p: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24E296D7-AE29-44BD-A46B-BF9491F19108}"/>
              </a:ext>
            </a:extLst>
          </p:cNvPr>
          <p:cNvSpPr/>
          <p:nvPr/>
        </p:nvSpPr>
        <p:spPr>
          <a:xfrm>
            <a:off x="8491035" y="237217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-0.67</a:t>
            </a:r>
          </a:p>
        </p:txBody>
      </p:sp>
      <p:sp>
        <p:nvSpPr>
          <p:cNvPr id="97" name="Retângulo 96">
            <a:extLst>
              <a:ext uri="{FF2B5EF4-FFF2-40B4-BE49-F238E27FC236}">
                <a16:creationId xmlns:a16="http://schemas.microsoft.com/office/drawing/2014/main" id="{5416F02E-6F0B-4051-9EAC-4F7B19DE1169}"/>
              </a:ext>
            </a:extLst>
          </p:cNvPr>
          <p:cNvSpPr/>
          <p:nvPr/>
        </p:nvSpPr>
        <p:spPr>
          <a:xfrm>
            <a:off x="5255680" y="5614746"/>
            <a:ext cx="402385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400" dirty="0">
                <a:latin typeface="Arvo" panose="02000000000000000000" pitchFamily="2" charset="0"/>
              </a:rPr>
              <a:t>Modelo Final!</a:t>
            </a:r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EC9D706E-B0BD-4BE8-ACD0-CD9DB5551BFD}"/>
              </a:ext>
            </a:extLst>
          </p:cNvPr>
          <p:cNvSpPr/>
          <p:nvPr/>
        </p:nvSpPr>
        <p:spPr>
          <a:xfrm>
            <a:off x="2298130" y="2596858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6E58A9A8-A7BA-4A98-AF1F-AE53876246FB}"/>
              </a:ext>
            </a:extLst>
          </p:cNvPr>
          <p:cNvCxnSpPr/>
          <p:nvPr/>
        </p:nvCxnSpPr>
        <p:spPr>
          <a:xfrm flipH="1">
            <a:off x="5669883" y="1109709"/>
            <a:ext cx="1183678" cy="9942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>
            <a:extLst>
              <a:ext uri="{FF2B5EF4-FFF2-40B4-BE49-F238E27FC236}">
                <a16:creationId xmlns:a16="http://schemas.microsoft.com/office/drawing/2014/main" id="{1E792D97-43D6-4622-9D6A-3C8B7C0E2605}"/>
              </a:ext>
            </a:extLst>
          </p:cNvPr>
          <p:cNvCxnSpPr>
            <a:cxnSpLocks/>
          </p:cNvCxnSpPr>
          <p:nvPr/>
        </p:nvCxnSpPr>
        <p:spPr>
          <a:xfrm>
            <a:off x="9439734" y="1109709"/>
            <a:ext cx="53777" cy="9942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>
            <a:extLst>
              <a:ext uri="{FF2B5EF4-FFF2-40B4-BE49-F238E27FC236}">
                <a16:creationId xmlns:a16="http://schemas.microsoft.com/office/drawing/2014/main" id="{D3C0BD01-E1A0-433B-ABC4-620C843F3F55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1A1C5B18-230F-40CC-AFA2-ACE4423E73D1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Elipse 101">
            <a:extLst>
              <a:ext uri="{FF2B5EF4-FFF2-40B4-BE49-F238E27FC236}">
                <a16:creationId xmlns:a16="http://schemas.microsoft.com/office/drawing/2014/main" id="{F69A5374-4F54-4B7C-AEE9-62CD36DA430A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8A9072AD-53C8-42A0-8006-1A703842733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17B3148E-CF7E-4C6F-8318-0E8D84890546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B4AD9A12-6355-4A2A-BA84-753D7673C5B5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23A3E2E1-F6FD-4118-89F6-006EE5228BE4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to 106">
            <a:extLst>
              <a:ext uri="{FF2B5EF4-FFF2-40B4-BE49-F238E27FC236}">
                <a16:creationId xmlns:a16="http://schemas.microsoft.com/office/drawing/2014/main" id="{C604B327-79E8-4E13-88A6-369DCB631CC0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EB16FC1B-2B20-4CA0-A53B-A14161D1B552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566BE7A3-0A07-4260-B9DB-7BCBE0B0CA56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316AC095-63F2-474A-BC51-CA46773AEAD3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CA594EFB-D142-4791-A115-20419A158A45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7EB9A1E7-F20B-4B8B-B6BF-E130C216E3AA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202D4429-A0D6-413F-A990-32C0BD63B4D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6FF88269-E66C-4EE6-BD9B-34A96CA8F31E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EA6F2C61-3276-445F-9E1E-0E5640DF8FB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116" name="Conector reto 115">
            <a:extLst>
              <a:ext uri="{FF2B5EF4-FFF2-40B4-BE49-F238E27FC236}">
                <a16:creationId xmlns:a16="http://schemas.microsoft.com/office/drawing/2014/main" id="{AA6DE019-CC24-4920-A03D-2DFDA5B5ED2A}"/>
              </a:ext>
            </a:extLst>
          </p:cNvPr>
          <p:cNvCxnSpPr>
            <a:cxnSpLocks/>
          </p:cNvCxnSpPr>
          <p:nvPr/>
        </p:nvCxnSpPr>
        <p:spPr>
          <a:xfrm>
            <a:off x="2104004" y="4833437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to 116">
            <a:extLst>
              <a:ext uri="{FF2B5EF4-FFF2-40B4-BE49-F238E27FC236}">
                <a16:creationId xmlns:a16="http://schemas.microsoft.com/office/drawing/2014/main" id="{184AF2D5-02E8-4575-A446-81F89269C733}"/>
              </a:ext>
            </a:extLst>
          </p:cNvPr>
          <p:cNvCxnSpPr>
            <a:cxnSpLocks/>
            <a:stCxn id="102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id="{D93AC890-4D59-4DEC-BF3C-D99492CAD23B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reto 118">
            <a:extLst>
              <a:ext uri="{FF2B5EF4-FFF2-40B4-BE49-F238E27FC236}">
                <a16:creationId xmlns:a16="http://schemas.microsoft.com/office/drawing/2014/main" id="{79214E8E-E810-4070-B6A7-D936ACF3D743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reto 119">
            <a:extLst>
              <a:ext uri="{FF2B5EF4-FFF2-40B4-BE49-F238E27FC236}">
                <a16:creationId xmlns:a16="http://schemas.microsoft.com/office/drawing/2014/main" id="{6A3F5D6E-7239-443D-AF61-D2BF3F8E6829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5BC27AEA-DCE6-49EC-9C1D-F6DCC6C5C55A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reto 121">
            <a:extLst>
              <a:ext uri="{FF2B5EF4-FFF2-40B4-BE49-F238E27FC236}">
                <a16:creationId xmlns:a16="http://schemas.microsoft.com/office/drawing/2014/main" id="{A4F73F96-3218-4CFB-8B3A-2874593C96B1}"/>
              </a:ext>
            </a:extLst>
          </p:cNvPr>
          <p:cNvCxnSpPr>
            <a:cxnSpLocks/>
            <a:stCxn id="123" idx="0"/>
          </p:cNvCxnSpPr>
          <p:nvPr/>
        </p:nvCxnSpPr>
        <p:spPr>
          <a:xfrm flipH="1" flipV="1">
            <a:off x="2287459" y="4847301"/>
            <a:ext cx="4451" cy="4663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Elipse 122">
            <a:extLst>
              <a:ext uri="{FF2B5EF4-FFF2-40B4-BE49-F238E27FC236}">
                <a16:creationId xmlns:a16="http://schemas.microsoft.com/office/drawing/2014/main" id="{C6704FD4-741B-42C8-8EA3-1A84FC7C7DCF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61B1529C-2C6A-42E9-B0D5-A9C0EA87E54A}"/>
              </a:ext>
            </a:extLst>
          </p:cNvPr>
          <p:cNvCxnSpPr>
            <a:cxnSpLocks/>
          </p:cNvCxnSpPr>
          <p:nvPr/>
        </p:nvCxnSpPr>
        <p:spPr>
          <a:xfrm>
            <a:off x="731299" y="4900647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D31111BC-EEC9-4A1B-90B5-40E0AE50E4BF}"/>
              </a:ext>
            </a:extLst>
          </p:cNvPr>
          <p:cNvCxnSpPr>
            <a:cxnSpLocks/>
          </p:cNvCxnSpPr>
          <p:nvPr/>
        </p:nvCxnSpPr>
        <p:spPr>
          <a:xfrm>
            <a:off x="1287253" y="4457155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93950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Conector de Seta Reta 99">
            <a:extLst>
              <a:ext uri="{FF2B5EF4-FFF2-40B4-BE49-F238E27FC236}">
                <a16:creationId xmlns:a16="http://schemas.microsoft.com/office/drawing/2014/main" id="{D3C0BD01-E1A0-433B-ABC4-620C843F3F55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1A1C5B18-230F-40CC-AFA2-ACE4423E73D1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Elipse 101">
            <a:extLst>
              <a:ext uri="{FF2B5EF4-FFF2-40B4-BE49-F238E27FC236}">
                <a16:creationId xmlns:a16="http://schemas.microsoft.com/office/drawing/2014/main" id="{F69A5374-4F54-4B7C-AEE9-62CD36DA430A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8A9072AD-53C8-42A0-8006-1A703842733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17B3148E-CF7E-4C6F-8318-0E8D84890546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B4AD9A12-6355-4A2A-BA84-753D7673C5B5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23A3E2E1-F6FD-4118-89F6-006EE5228BE4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to 106">
            <a:extLst>
              <a:ext uri="{FF2B5EF4-FFF2-40B4-BE49-F238E27FC236}">
                <a16:creationId xmlns:a16="http://schemas.microsoft.com/office/drawing/2014/main" id="{C604B327-79E8-4E13-88A6-369DCB631CC0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EB16FC1B-2B20-4CA0-A53B-A14161D1B552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566BE7A3-0A07-4260-B9DB-7BCBE0B0CA56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316AC095-63F2-474A-BC51-CA46773AEAD3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CA594EFB-D142-4791-A115-20419A158A45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7EB9A1E7-F20B-4B8B-B6BF-E130C216E3AA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202D4429-A0D6-413F-A990-32C0BD63B4D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6FF88269-E66C-4EE6-BD9B-34A96CA8F31E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EA6F2C61-3276-445F-9E1E-0E5640DF8FB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116" name="Conector reto 115">
            <a:extLst>
              <a:ext uri="{FF2B5EF4-FFF2-40B4-BE49-F238E27FC236}">
                <a16:creationId xmlns:a16="http://schemas.microsoft.com/office/drawing/2014/main" id="{AA6DE019-CC24-4920-A03D-2DFDA5B5ED2A}"/>
              </a:ext>
            </a:extLst>
          </p:cNvPr>
          <p:cNvCxnSpPr>
            <a:cxnSpLocks/>
          </p:cNvCxnSpPr>
          <p:nvPr/>
        </p:nvCxnSpPr>
        <p:spPr>
          <a:xfrm>
            <a:off x="2104004" y="4833437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to 116">
            <a:extLst>
              <a:ext uri="{FF2B5EF4-FFF2-40B4-BE49-F238E27FC236}">
                <a16:creationId xmlns:a16="http://schemas.microsoft.com/office/drawing/2014/main" id="{184AF2D5-02E8-4575-A446-81F89269C733}"/>
              </a:ext>
            </a:extLst>
          </p:cNvPr>
          <p:cNvCxnSpPr>
            <a:cxnSpLocks/>
            <a:stCxn id="102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id="{D93AC890-4D59-4DEC-BF3C-D99492CAD23B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reto 118">
            <a:extLst>
              <a:ext uri="{FF2B5EF4-FFF2-40B4-BE49-F238E27FC236}">
                <a16:creationId xmlns:a16="http://schemas.microsoft.com/office/drawing/2014/main" id="{79214E8E-E810-4070-B6A7-D936ACF3D743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reto 119">
            <a:extLst>
              <a:ext uri="{FF2B5EF4-FFF2-40B4-BE49-F238E27FC236}">
                <a16:creationId xmlns:a16="http://schemas.microsoft.com/office/drawing/2014/main" id="{6A3F5D6E-7239-443D-AF61-D2BF3F8E6829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5BC27AEA-DCE6-49EC-9C1D-F6DCC6C5C55A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reto 121">
            <a:extLst>
              <a:ext uri="{FF2B5EF4-FFF2-40B4-BE49-F238E27FC236}">
                <a16:creationId xmlns:a16="http://schemas.microsoft.com/office/drawing/2014/main" id="{A4F73F96-3218-4CFB-8B3A-2874593C96B1}"/>
              </a:ext>
            </a:extLst>
          </p:cNvPr>
          <p:cNvCxnSpPr>
            <a:cxnSpLocks/>
            <a:stCxn id="123" idx="0"/>
          </p:cNvCxnSpPr>
          <p:nvPr/>
        </p:nvCxnSpPr>
        <p:spPr>
          <a:xfrm flipH="1" flipV="1">
            <a:off x="2287459" y="4847301"/>
            <a:ext cx="4451" cy="4663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Elipse 122">
            <a:extLst>
              <a:ext uri="{FF2B5EF4-FFF2-40B4-BE49-F238E27FC236}">
                <a16:creationId xmlns:a16="http://schemas.microsoft.com/office/drawing/2014/main" id="{C6704FD4-741B-42C8-8EA3-1A84FC7C7DCF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61B1529C-2C6A-42E9-B0D5-A9C0EA87E54A}"/>
              </a:ext>
            </a:extLst>
          </p:cNvPr>
          <p:cNvCxnSpPr>
            <a:cxnSpLocks/>
          </p:cNvCxnSpPr>
          <p:nvPr/>
        </p:nvCxnSpPr>
        <p:spPr>
          <a:xfrm>
            <a:off x="731299" y="4900647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D31111BC-EEC9-4A1B-90B5-40E0AE50E4BF}"/>
              </a:ext>
            </a:extLst>
          </p:cNvPr>
          <p:cNvCxnSpPr>
            <a:cxnSpLocks/>
          </p:cNvCxnSpPr>
          <p:nvPr/>
        </p:nvCxnSpPr>
        <p:spPr>
          <a:xfrm>
            <a:off x="1287253" y="4457155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664AF416-8F7C-41A6-8233-7789E4F626B9}"/>
              </a:ext>
            </a:extLst>
          </p:cNvPr>
          <p:cNvSpPr txBox="1"/>
          <p:nvPr/>
        </p:nvSpPr>
        <p:spPr>
          <a:xfrm>
            <a:off x="3774044" y="1897438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429953D3-68E9-4F02-8498-6682995CCB60}"/>
              </a:ext>
            </a:extLst>
          </p:cNvPr>
          <p:cNvSpPr txBox="1"/>
          <p:nvPr/>
        </p:nvSpPr>
        <p:spPr>
          <a:xfrm>
            <a:off x="3774044" y="2731071"/>
            <a:ext cx="201048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24CA986C-A9D2-4C21-9838-9A8F5CE97C1A}"/>
              </a:ext>
            </a:extLst>
          </p:cNvPr>
          <p:cNvGrpSpPr/>
          <p:nvPr/>
        </p:nvGrpSpPr>
        <p:grpSpPr>
          <a:xfrm>
            <a:off x="6922938" y="2688994"/>
            <a:ext cx="960495" cy="722195"/>
            <a:chOff x="6709809" y="4440043"/>
            <a:chExt cx="960495" cy="722195"/>
          </a:xfrm>
        </p:grpSpPr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id="{AEA9C6FE-25EF-41B8-9171-858446DB21CF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9" name="Retângulo: Cantos Arredondados 88">
              <a:extLst>
                <a:ext uri="{FF2B5EF4-FFF2-40B4-BE49-F238E27FC236}">
                  <a16:creationId xmlns:a16="http://schemas.microsoft.com/office/drawing/2014/main" id="{7759B1DC-35EA-474D-AB17-3119301F382F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0" name="Retângulo: Cantos Arredondados 89">
              <a:extLst>
                <a:ext uri="{FF2B5EF4-FFF2-40B4-BE49-F238E27FC236}">
                  <a16:creationId xmlns:a16="http://schemas.microsoft.com/office/drawing/2014/main" id="{DB59AD67-38F1-4EC5-8B25-1A221817C11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1" name="Retângulo: Cantos Arredondados 90">
              <a:extLst>
                <a:ext uri="{FF2B5EF4-FFF2-40B4-BE49-F238E27FC236}">
                  <a16:creationId xmlns:a16="http://schemas.microsoft.com/office/drawing/2014/main" id="{7FF5D3ED-0347-4F84-8003-47439335686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2" name="Retângulo: Cantos Arredondados 91">
              <a:extLst>
                <a:ext uri="{FF2B5EF4-FFF2-40B4-BE49-F238E27FC236}">
                  <a16:creationId xmlns:a16="http://schemas.microsoft.com/office/drawing/2014/main" id="{6297E712-E4FD-4A46-BEC0-1D1FDCAECD92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93" name="Conector reto 92">
              <a:extLst>
                <a:ext uri="{FF2B5EF4-FFF2-40B4-BE49-F238E27FC236}">
                  <a16:creationId xmlns:a16="http://schemas.microsoft.com/office/drawing/2014/main" id="{C23667C2-7C73-442A-999C-1707F63009DA}"/>
                </a:ext>
              </a:extLst>
            </p:cNvPr>
            <p:cNvCxnSpPr>
              <a:cxnSpLocks/>
              <a:stCxn id="89" idx="0"/>
              <a:endCxn id="88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BA809F35-F957-44F2-94F3-E1FB63C934FD}"/>
                </a:ext>
              </a:extLst>
            </p:cNvPr>
            <p:cNvCxnSpPr>
              <a:cxnSpLocks/>
              <a:stCxn id="90" idx="0"/>
              <a:endCxn id="88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10B3E6CB-CD0F-4C0F-88A4-BA1FDF8D51BA}"/>
                </a:ext>
              </a:extLst>
            </p:cNvPr>
            <p:cNvCxnSpPr>
              <a:cxnSpLocks/>
              <a:stCxn id="92" idx="0"/>
              <a:endCxn id="9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4D57CF4C-38AA-4801-81F1-FAA73C7CD07F}"/>
                </a:ext>
              </a:extLst>
            </p:cNvPr>
            <p:cNvCxnSpPr>
              <a:cxnSpLocks/>
              <a:stCxn id="91" idx="0"/>
              <a:endCxn id="9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ACA89C06-D19C-4762-A989-F71042CA6BBD}"/>
              </a:ext>
            </a:extLst>
          </p:cNvPr>
          <p:cNvSpPr/>
          <p:nvPr/>
        </p:nvSpPr>
        <p:spPr>
          <a:xfrm>
            <a:off x="5627846" y="2718306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CBF91CCF-E322-456D-8AD0-D221C708F20A}"/>
              </a:ext>
            </a:extLst>
          </p:cNvPr>
          <p:cNvSpPr txBox="1"/>
          <p:nvPr/>
        </p:nvSpPr>
        <p:spPr>
          <a:xfrm>
            <a:off x="3780123" y="3643468"/>
            <a:ext cx="2012089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grpSp>
        <p:nvGrpSpPr>
          <p:cNvPr id="139" name="Agrupar 138">
            <a:extLst>
              <a:ext uri="{FF2B5EF4-FFF2-40B4-BE49-F238E27FC236}">
                <a16:creationId xmlns:a16="http://schemas.microsoft.com/office/drawing/2014/main" id="{BF63ABB1-D300-48E0-AD2E-D3A57029678F}"/>
              </a:ext>
            </a:extLst>
          </p:cNvPr>
          <p:cNvGrpSpPr/>
          <p:nvPr/>
        </p:nvGrpSpPr>
        <p:grpSpPr>
          <a:xfrm>
            <a:off x="6929017" y="3601391"/>
            <a:ext cx="960495" cy="722195"/>
            <a:chOff x="6709809" y="4440043"/>
            <a:chExt cx="960495" cy="722195"/>
          </a:xfrm>
        </p:grpSpPr>
        <p:sp>
          <p:nvSpPr>
            <p:cNvPr id="140" name="Retângulo: Cantos Arredondados 139">
              <a:extLst>
                <a:ext uri="{FF2B5EF4-FFF2-40B4-BE49-F238E27FC236}">
                  <a16:creationId xmlns:a16="http://schemas.microsoft.com/office/drawing/2014/main" id="{58155E0F-778E-41F8-BCDA-91BD254CFEB1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1" name="Retângulo: Cantos Arredondados 140">
              <a:extLst>
                <a:ext uri="{FF2B5EF4-FFF2-40B4-BE49-F238E27FC236}">
                  <a16:creationId xmlns:a16="http://schemas.microsoft.com/office/drawing/2014/main" id="{6F311968-7E74-4D0E-8BDF-27CBADB16C67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2" name="Retângulo: Cantos Arredondados 141">
              <a:extLst>
                <a:ext uri="{FF2B5EF4-FFF2-40B4-BE49-F238E27FC236}">
                  <a16:creationId xmlns:a16="http://schemas.microsoft.com/office/drawing/2014/main" id="{33D8D4DE-A130-49F2-8571-A0FA76BC93A0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3" name="Retângulo: Cantos Arredondados 142">
              <a:extLst>
                <a:ext uri="{FF2B5EF4-FFF2-40B4-BE49-F238E27FC236}">
                  <a16:creationId xmlns:a16="http://schemas.microsoft.com/office/drawing/2014/main" id="{7EBFF3E2-35CA-463F-B678-50661D56D0D2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44" name="Retângulo: Cantos Arredondados 143">
              <a:extLst>
                <a:ext uri="{FF2B5EF4-FFF2-40B4-BE49-F238E27FC236}">
                  <a16:creationId xmlns:a16="http://schemas.microsoft.com/office/drawing/2014/main" id="{19215B23-45EE-4D5D-91CB-68AF614442DF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45" name="Conector reto 144">
              <a:extLst>
                <a:ext uri="{FF2B5EF4-FFF2-40B4-BE49-F238E27FC236}">
                  <a16:creationId xmlns:a16="http://schemas.microsoft.com/office/drawing/2014/main" id="{EDE3051D-7419-4530-8468-F63FCFE7F922}"/>
                </a:ext>
              </a:extLst>
            </p:cNvPr>
            <p:cNvCxnSpPr>
              <a:cxnSpLocks/>
              <a:stCxn id="141" idx="0"/>
              <a:endCxn id="140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Conector reto 145">
              <a:extLst>
                <a:ext uri="{FF2B5EF4-FFF2-40B4-BE49-F238E27FC236}">
                  <a16:creationId xmlns:a16="http://schemas.microsoft.com/office/drawing/2014/main" id="{5892D308-DF42-4EB9-8F69-F4E9975E19B0}"/>
                </a:ext>
              </a:extLst>
            </p:cNvPr>
            <p:cNvCxnSpPr>
              <a:cxnSpLocks/>
              <a:stCxn id="142" idx="0"/>
              <a:endCxn id="140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Conector reto 146">
              <a:extLst>
                <a:ext uri="{FF2B5EF4-FFF2-40B4-BE49-F238E27FC236}">
                  <a16:creationId xmlns:a16="http://schemas.microsoft.com/office/drawing/2014/main" id="{D288F0ED-36EA-4A39-92ED-598A8D0D9C11}"/>
                </a:ext>
              </a:extLst>
            </p:cNvPr>
            <p:cNvCxnSpPr>
              <a:cxnSpLocks/>
              <a:stCxn id="144" idx="0"/>
              <a:endCxn id="142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Conector reto 147">
              <a:extLst>
                <a:ext uri="{FF2B5EF4-FFF2-40B4-BE49-F238E27FC236}">
                  <a16:creationId xmlns:a16="http://schemas.microsoft.com/office/drawing/2014/main" id="{B66D80F2-4222-4A34-A460-C0BCBF38F488}"/>
                </a:ext>
              </a:extLst>
            </p:cNvPr>
            <p:cNvCxnSpPr>
              <a:cxnSpLocks/>
              <a:stCxn id="143" idx="0"/>
              <a:endCxn id="142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9" name="Retângulo 148">
            <a:extLst>
              <a:ext uri="{FF2B5EF4-FFF2-40B4-BE49-F238E27FC236}">
                <a16:creationId xmlns:a16="http://schemas.microsoft.com/office/drawing/2014/main" id="{E50EFE3D-984F-4214-A5BF-33AD28AEFEE7}"/>
              </a:ext>
            </a:extLst>
          </p:cNvPr>
          <p:cNvSpPr/>
          <p:nvPr/>
        </p:nvSpPr>
        <p:spPr>
          <a:xfrm>
            <a:off x="5633925" y="3630703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grpSp>
        <p:nvGrpSpPr>
          <p:cNvPr id="150" name="Agrupar 149">
            <a:extLst>
              <a:ext uri="{FF2B5EF4-FFF2-40B4-BE49-F238E27FC236}">
                <a16:creationId xmlns:a16="http://schemas.microsoft.com/office/drawing/2014/main" id="{1FA034F9-7405-4F7B-9212-BFAECE8E6F64}"/>
              </a:ext>
            </a:extLst>
          </p:cNvPr>
          <p:cNvGrpSpPr/>
          <p:nvPr/>
        </p:nvGrpSpPr>
        <p:grpSpPr>
          <a:xfrm>
            <a:off x="9062389" y="3599229"/>
            <a:ext cx="960495" cy="722195"/>
            <a:chOff x="6709809" y="4440043"/>
            <a:chExt cx="960495" cy="722195"/>
          </a:xfrm>
        </p:grpSpPr>
        <p:sp>
          <p:nvSpPr>
            <p:cNvPr id="151" name="Retângulo: Cantos Arredondados 150">
              <a:extLst>
                <a:ext uri="{FF2B5EF4-FFF2-40B4-BE49-F238E27FC236}">
                  <a16:creationId xmlns:a16="http://schemas.microsoft.com/office/drawing/2014/main" id="{5E9BE84F-CEC3-40A2-910C-373F2E216A02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id="{E931789D-4E33-4F20-836F-578494A6C54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3" name="Retângulo: Cantos Arredondados 152">
              <a:extLst>
                <a:ext uri="{FF2B5EF4-FFF2-40B4-BE49-F238E27FC236}">
                  <a16:creationId xmlns:a16="http://schemas.microsoft.com/office/drawing/2014/main" id="{17E00D42-026F-4B0C-BBAE-21A8631364F8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id="{ADD47671-C426-4CAF-80CB-1D1886BAC177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id="{1AE82557-4ED7-4FA6-B878-9A8F57FC286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56" name="Conector reto 155">
              <a:extLst>
                <a:ext uri="{FF2B5EF4-FFF2-40B4-BE49-F238E27FC236}">
                  <a16:creationId xmlns:a16="http://schemas.microsoft.com/office/drawing/2014/main" id="{C32E0D0F-253A-4EE8-BBFF-142206E1E076}"/>
                </a:ext>
              </a:extLst>
            </p:cNvPr>
            <p:cNvCxnSpPr>
              <a:cxnSpLocks/>
              <a:stCxn id="152" idx="0"/>
              <a:endCxn id="15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Conector reto 156">
              <a:extLst>
                <a:ext uri="{FF2B5EF4-FFF2-40B4-BE49-F238E27FC236}">
                  <a16:creationId xmlns:a16="http://schemas.microsoft.com/office/drawing/2014/main" id="{5D914E06-622B-4961-8360-7BA8C8E862E6}"/>
                </a:ext>
              </a:extLst>
            </p:cNvPr>
            <p:cNvCxnSpPr>
              <a:cxnSpLocks/>
              <a:stCxn id="153" idx="0"/>
              <a:endCxn id="15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Conector reto 157">
              <a:extLst>
                <a:ext uri="{FF2B5EF4-FFF2-40B4-BE49-F238E27FC236}">
                  <a16:creationId xmlns:a16="http://schemas.microsoft.com/office/drawing/2014/main" id="{1ACA5B62-D233-464A-9739-F38D30013D92}"/>
                </a:ext>
              </a:extLst>
            </p:cNvPr>
            <p:cNvCxnSpPr>
              <a:cxnSpLocks/>
              <a:stCxn id="155" idx="0"/>
              <a:endCxn id="15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ector reto 158">
              <a:extLst>
                <a:ext uri="{FF2B5EF4-FFF2-40B4-BE49-F238E27FC236}">
                  <a16:creationId xmlns:a16="http://schemas.microsoft.com/office/drawing/2014/main" id="{DBAB00E2-A6CD-436F-A95A-3357C9742280}"/>
                </a:ext>
              </a:extLst>
            </p:cNvPr>
            <p:cNvCxnSpPr>
              <a:cxnSpLocks/>
              <a:stCxn id="154" idx="0"/>
              <a:endCxn id="15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0" name="Retângulo 159">
            <a:extLst>
              <a:ext uri="{FF2B5EF4-FFF2-40B4-BE49-F238E27FC236}">
                <a16:creationId xmlns:a16="http://schemas.microsoft.com/office/drawing/2014/main" id="{4F741776-71CE-45BA-B1C2-DB86C366256D}"/>
              </a:ext>
            </a:extLst>
          </p:cNvPr>
          <p:cNvSpPr/>
          <p:nvPr/>
        </p:nvSpPr>
        <p:spPr>
          <a:xfrm>
            <a:off x="7767297" y="3628541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2951141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/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F45A0B98-1634-4F81-83A2-7EC63250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Conector de Seta Reta 99">
            <a:extLst>
              <a:ext uri="{FF2B5EF4-FFF2-40B4-BE49-F238E27FC236}">
                <a16:creationId xmlns:a16="http://schemas.microsoft.com/office/drawing/2014/main" id="{D3C0BD01-E1A0-433B-ABC4-620C843F3F55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1A1C5B18-230F-40CC-AFA2-ACE4423E73D1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Elipse 101">
            <a:extLst>
              <a:ext uri="{FF2B5EF4-FFF2-40B4-BE49-F238E27FC236}">
                <a16:creationId xmlns:a16="http://schemas.microsoft.com/office/drawing/2014/main" id="{F69A5374-4F54-4B7C-AEE9-62CD36DA430A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8A9072AD-53C8-42A0-8006-1A703842733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17B3148E-CF7E-4C6F-8318-0E8D84890546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B4AD9A12-6355-4A2A-BA84-753D7673C5B5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23A3E2E1-F6FD-4118-89F6-006EE5228BE4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to 106">
            <a:extLst>
              <a:ext uri="{FF2B5EF4-FFF2-40B4-BE49-F238E27FC236}">
                <a16:creationId xmlns:a16="http://schemas.microsoft.com/office/drawing/2014/main" id="{C604B327-79E8-4E13-88A6-369DCB631CC0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EB16FC1B-2B20-4CA0-A53B-A14161D1B552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566BE7A3-0A07-4260-B9DB-7BCBE0B0CA56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316AC095-63F2-474A-BC51-CA46773AEAD3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CA594EFB-D142-4791-A115-20419A158A45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7EB9A1E7-F20B-4B8B-B6BF-E130C216E3AA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202D4429-A0D6-413F-A990-32C0BD63B4D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6FF88269-E66C-4EE6-BD9B-34A96CA8F31E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EA6F2C61-3276-445F-9E1E-0E5640DF8FB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116" name="Conector reto 115">
            <a:extLst>
              <a:ext uri="{FF2B5EF4-FFF2-40B4-BE49-F238E27FC236}">
                <a16:creationId xmlns:a16="http://schemas.microsoft.com/office/drawing/2014/main" id="{AA6DE019-CC24-4920-A03D-2DFDA5B5ED2A}"/>
              </a:ext>
            </a:extLst>
          </p:cNvPr>
          <p:cNvCxnSpPr>
            <a:cxnSpLocks/>
          </p:cNvCxnSpPr>
          <p:nvPr/>
        </p:nvCxnSpPr>
        <p:spPr>
          <a:xfrm>
            <a:off x="2104004" y="4833437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to 116">
            <a:extLst>
              <a:ext uri="{FF2B5EF4-FFF2-40B4-BE49-F238E27FC236}">
                <a16:creationId xmlns:a16="http://schemas.microsoft.com/office/drawing/2014/main" id="{184AF2D5-02E8-4575-A446-81F89269C733}"/>
              </a:ext>
            </a:extLst>
          </p:cNvPr>
          <p:cNvCxnSpPr>
            <a:cxnSpLocks/>
            <a:stCxn id="102" idx="0"/>
          </p:cNvCxnSpPr>
          <p:nvPr/>
        </p:nvCxnSpPr>
        <p:spPr>
          <a:xfrm flipV="1">
            <a:off x="1029802" y="4882891"/>
            <a:ext cx="0" cy="55024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id="{D93AC890-4D59-4DEC-BF3C-D99492CAD23B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39260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reto 118">
            <a:extLst>
              <a:ext uri="{FF2B5EF4-FFF2-40B4-BE49-F238E27FC236}">
                <a16:creationId xmlns:a16="http://schemas.microsoft.com/office/drawing/2014/main" id="{79214E8E-E810-4070-B6A7-D936ACF3D743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2"/>
            <a:ext cx="0" cy="2667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reto 119">
            <a:extLst>
              <a:ext uri="{FF2B5EF4-FFF2-40B4-BE49-F238E27FC236}">
                <a16:creationId xmlns:a16="http://schemas.microsoft.com/office/drawing/2014/main" id="{6A3F5D6E-7239-443D-AF61-D2BF3F8E6829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5BC27AEA-DCE6-49EC-9C1D-F6DCC6C5C55A}"/>
              </a:ext>
            </a:extLst>
          </p:cNvPr>
          <p:cNvCxnSpPr>
            <a:cxnSpLocks/>
          </p:cNvCxnSpPr>
          <p:nvPr/>
        </p:nvCxnSpPr>
        <p:spPr>
          <a:xfrm flipV="1">
            <a:off x="2104004" y="3364637"/>
            <a:ext cx="0" cy="257673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reto 121">
            <a:extLst>
              <a:ext uri="{FF2B5EF4-FFF2-40B4-BE49-F238E27FC236}">
                <a16:creationId xmlns:a16="http://schemas.microsoft.com/office/drawing/2014/main" id="{A4F73F96-3218-4CFB-8B3A-2874593C96B1}"/>
              </a:ext>
            </a:extLst>
          </p:cNvPr>
          <p:cNvCxnSpPr>
            <a:cxnSpLocks/>
            <a:stCxn id="123" idx="0"/>
          </p:cNvCxnSpPr>
          <p:nvPr/>
        </p:nvCxnSpPr>
        <p:spPr>
          <a:xfrm flipH="1" flipV="1">
            <a:off x="2287459" y="4847301"/>
            <a:ext cx="4451" cy="4663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Elipse 122">
            <a:extLst>
              <a:ext uri="{FF2B5EF4-FFF2-40B4-BE49-F238E27FC236}">
                <a16:creationId xmlns:a16="http://schemas.microsoft.com/office/drawing/2014/main" id="{C6704FD4-741B-42C8-8EA3-1A84FC7C7DCF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61B1529C-2C6A-42E9-B0D5-A9C0EA87E54A}"/>
              </a:ext>
            </a:extLst>
          </p:cNvPr>
          <p:cNvCxnSpPr>
            <a:cxnSpLocks/>
          </p:cNvCxnSpPr>
          <p:nvPr/>
        </p:nvCxnSpPr>
        <p:spPr>
          <a:xfrm>
            <a:off x="731299" y="4900647"/>
            <a:ext cx="54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D31111BC-EEC9-4A1B-90B5-40E0AE50E4BF}"/>
              </a:ext>
            </a:extLst>
          </p:cNvPr>
          <p:cNvCxnSpPr>
            <a:cxnSpLocks/>
          </p:cNvCxnSpPr>
          <p:nvPr/>
        </p:nvCxnSpPr>
        <p:spPr>
          <a:xfrm>
            <a:off x="1287253" y="4457155"/>
            <a:ext cx="8078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664AF416-8F7C-41A6-8233-7789E4F626B9}"/>
              </a:ext>
            </a:extLst>
          </p:cNvPr>
          <p:cNvSpPr txBox="1"/>
          <p:nvPr/>
        </p:nvSpPr>
        <p:spPr>
          <a:xfrm>
            <a:off x="3774044" y="1897438"/>
            <a:ext cx="19607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f1(x)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429953D3-68E9-4F02-8498-6682995CCB60}"/>
              </a:ext>
            </a:extLst>
          </p:cNvPr>
          <p:cNvSpPr txBox="1"/>
          <p:nvPr/>
        </p:nvSpPr>
        <p:spPr>
          <a:xfrm>
            <a:off x="3774044" y="2731071"/>
            <a:ext cx="225254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f2(x) = f1(x)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24CA986C-A9D2-4C21-9838-9A8F5CE97C1A}"/>
              </a:ext>
            </a:extLst>
          </p:cNvPr>
          <p:cNvGrpSpPr/>
          <p:nvPr/>
        </p:nvGrpSpPr>
        <p:grpSpPr>
          <a:xfrm>
            <a:off x="7178104" y="2688994"/>
            <a:ext cx="960495" cy="722195"/>
            <a:chOff x="6709809" y="4440043"/>
            <a:chExt cx="960495" cy="722195"/>
          </a:xfrm>
        </p:grpSpPr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id="{AEA9C6FE-25EF-41B8-9171-858446DB21CF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89" name="Retângulo: Cantos Arredondados 88">
              <a:extLst>
                <a:ext uri="{FF2B5EF4-FFF2-40B4-BE49-F238E27FC236}">
                  <a16:creationId xmlns:a16="http://schemas.microsoft.com/office/drawing/2014/main" id="{7759B1DC-35EA-474D-AB17-3119301F382F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0" name="Retângulo: Cantos Arredondados 89">
              <a:extLst>
                <a:ext uri="{FF2B5EF4-FFF2-40B4-BE49-F238E27FC236}">
                  <a16:creationId xmlns:a16="http://schemas.microsoft.com/office/drawing/2014/main" id="{DB59AD67-38F1-4EC5-8B25-1A221817C11D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1" name="Retângulo: Cantos Arredondados 90">
              <a:extLst>
                <a:ext uri="{FF2B5EF4-FFF2-40B4-BE49-F238E27FC236}">
                  <a16:creationId xmlns:a16="http://schemas.microsoft.com/office/drawing/2014/main" id="{7FF5D3ED-0347-4F84-8003-47439335686A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2" name="Retângulo: Cantos Arredondados 91">
              <a:extLst>
                <a:ext uri="{FF2B5EF4-FFF2-40B4-BE49-F238E27FC236}">
                  <a16:creationId xmlns:a16="http://schemas.microsoft.com/office/drawing/2014/main" id="{6297E712-E4FD-4A46-BEC0-1D1FDCAECD92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93" name="Conector reto 92">
              <a:extLst>
                <a:ext uri="{FF2B5EF4-FFF2-40B4-BE49-F238E27FC236}">
                  <a16:creationId xmlns:a16="http://schemas.microsoft.com/office/drawing/2014/main" id="{C23667C2-7C73-442A-999C-1707F63009DA}"/>
                </a:ext>
              </a:extLst>
            </p:cNvPr>
            <p:cNvCxnSpPr>
              <a:cxnSpLocks/>
              <a:stCxn id="89" idx="0"/>
              <a:endCxn id="88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BA809F35-F957-44F2-94F3-E1FB63C934FD}"/>
                </a:ext>
              </a:extLst>
            </p:cNvPr>
            <p:cNvCxnSpPr>
              <a:cxnSpLocks/>
              <a:stCxn id="90" idx="0"/>
              <a:endCxn id="88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10B3E6CB-CD0F-4C0F-88A4-BA1FDF8D51BA}"/>
                </a:ext>
              </a:extLst>
            </p:cNvPr>
            <p:cNvCxnSpPr>
              <a:cxnSpLocks/>
              <a:stCxn id="92" idx="0"/>
              <a:endCxn id="90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4D57CF4C-38AA-4801-81F1-FAA73C7CD07F}"/>
                </a:ext>
              </a:extLst>
            </p:cNvPr>
            <p:cNvCxnSpPr>
              <a:cxnSpLocks/>
              <a:stCxn id="91" idx="0"/>
              <a:endCxn id="90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ACA89C06-D19C-4762-A989-F71042CA6BBD}"/>
              </a:ext>
            </a:extLst>
          </p:cNvPr>
          <p:cNvSpPr/>
          <p:nvPr/>
        </p:nvSpPr>
        <p:spPr>
          <a:xfrm>
            <a:off x="5883012" y="2718306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CBF91CCF-E322-456D-8AD0-D221C708F20A}"/>
              </a:ext>
            </a:extLst>
          </p:cNvPr>
          <p:cNvSpPr txBox="1"/>
          <p:nvPr/>
        </p:nvSpPr>
        <p:spPr>
          <a:xfrm>
            <a:off x="3780123" y="3643468"/>
            <a:ext cx="230383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f3(x) = f2(x)</a:t>
            </a:r>
            <a:endParaRPr lang="pt-BR" sz="3200" dirty="0">
              <a:solidFill>
                <a:srgbClr val="FF0000"/>
              </a:solidFill>
              <a:latin typeface="Arvo" panose="02000000000000000000" pitchFamily="2" charset="0"/>
            </a:endParaRPr>
          </a:p>
        </p:txBody>
      </p:sp>
      <p:grpSp>
        <p:nvGrpSpPr>
          <p:cNvPr id="150" name="Agrupar 149">
            <a:extLst>
              <a:ext uri="{FF2B5EF4-FFF2-40B4-BE49-F238E27FC236}">
                <a16:creationId xmlns:a16="http://schemas.microsoft.com/office/drawing/2014/main" id="{1FA034F9-7405-4F7B-9212-BFAECE8E6F64}"/>
              </a:ext>
            </a:extLst>
          </p:cNvPr>
          <p:cNvGrpSpPr/>
          <p:nvPr/>
        </p:nvGrpSpPr>
        <p:grpSpPr>
          <a:xfrm>
            <a:off x="7178104" y="3608887"/>
            <a:ext cx="960495" cy="722195"/>
            <a:chOff x="6709809" y="4440043"/>
            <a:chExt cx="960495" cy="722195"/>
          </a:xfrm>
        </p:grpSpPr>
        <p:sp>
          <p:nvSpPr>
            <p:cNvPr id="151" name="Retângulo: Cantos Arredondados 150">
              <a:extLst>
                <a:ext uri="{FF2B5EF4-FFF2-40B4-BE49-F238E27FC236}">
                  <a16:creationId xmlns:a16="http://schemas.microsoft.com/office/drawing/2014/main" id="{5E9BE84F-CEC3-40A2-910C-373F2E216A02}"/>
                </a:ext>
              </a:extLst>
            </p:cNvPr>
            <p:cNvSpPr/>
            <p:nvPr/>
          </p:nvSpPr>
          <p:spPr>
            <a:xfrm>
              <a:off x="6920600" y="4440043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id="{E931789D-4E33-4F20-836F-578494A6C54A}"/>
                </a:ext>
              </a:extLst>
            </p:cNvPr>
            <p:cNvSpPr/>
            <p:nvPr/>
          </p:nvSpPr>
          <p:spPr>
            <a:xfrm>
              <a:off x="6709809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3" name="Retângulo: Cantos Arredondados 152">
              <a:extLst>
                <a:ext uri="{FF2B5EF4-FFF2-40B4-BE49-F238E27FC236}">
                  <a16:creationId xmlns:a16="http://schemas.microsoft.com/office/drawing/2014/main" id="{17E00D42-026F-4B0C-BBAE-21A8631364F8}"/>
                </a:ext>
              </a:extLst>
            </p:cNvPr>
            <p:cNvSpPr/>
            <p:nvPr/>
          </p:nvSpPr>
          <p:spPr>
            <a:xfrm>
              <a:off x="7143803" y="4712277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id="{ADD47671-C426-4CAF-80CB-1D1886BAC177}"/>
                </a:ext>
              </a:extLst>
            </p:cNvPr>
            <p:cNvSpPr/>
            <p:nvPr/>
          </p:nvSpPr>
          <p:spPr>
            <a:xfrm>
              <a:off x="6943743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id="{1AE82557-4ED7-4FA6-B878-9A8F57FC286B}"/>
                </a:ext>
              </a:extLst>
            </p:cNvPr>
            <p:cNvSpPr/>
            <p:nvPr/>
          </p:nvSpPr>
          <p:spPr>
            <a:xfrm>
              <a:off x="7377737" y="4985839"/>
              <a:ext cx="292567" cy="176399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cxnSp>
          <p:nvCxnSpPr>
            <p:cNvPr id="156" name="Conector reto 155">
              <a:extLst>
                <a:ext uri="{FF2B5EF4-FFF2-40B4-BE49-F238E27FC236}">
                  <a16:creationId xmlns:a16="http://schemas.microsoft.com/office/drawing/2014/main" id="{C32E0D0F-253A-4EE8-BBFF-142206E1E076}"/>
                </a:ext>
              </a:extLst>
            </p:cNvPr>
            <p:cNvCxnSpPr>
              <a:cxnSpLocks/>
              <a:stCxn id="152" idx="0"/>
              <a:endCxn id="151" idx="2"/>
            </p:cNvCxnSpPr>
            <p:nvPr/>
          </p:nvCxnSpPr>
          <p:spPr>
            <a:xfrm flipV="1">
              <a:off x="6856093" y="4616442"/>
              <a:ext cx="210791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Conector reto 156">
              <a:extLst>
                <a:ext uri="{FF2B5EF4-FFF2-40B4-BE49-F238E27FC236}">
                  <a16:creationId xmlns:a16="http://schemas.microsoft.com/office/drawing/2014/main" id="{5D914E06-622B-4961-8360-7BA8C8E862E6}"/>
                </a:ext>
              </a:extLst>
            </p:cNvPr>
            <p:cNvCxnSpPr>
              <a:cxnSpLocks/>
              <a:stCxn id="153" idx="0"/>
              <a:endCxn id="151" idx="2"/>
            </p:cNvCxnSpPr>
            <p:nvPr/>
          </p:nvCxnSpPr>
          <p:spPr>
            <a:xfrm flipH="1" flipV="1">
              <a:off x="7066884" y="4616442"/>
              <a:ext cx="223203" cy="95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Conector reto 157">
              <a:extLst>
                <a:ext uri="{FF2B5EF4-FFF2-40B4-BE49-F238E27FC236}">
                  <a16:creationId xmlns:a16="http://schemas.microsoft.com/office/drawing/2014/main" id="{1ACA5B62-D233-464A-9739-F38D30013D92}"/>
                </a:ext>
              </a:extLst>
            </p:cNvPr>
            <p:cNvCxnSpPr>
              <a:cxnSpLocks/>
              <a:stCxn id="155" idx="0"/>
              <a:endCxn id="153" idx="2"/>
            </p:cNvCxnSpPr>
            <p:nvPr/>
          </p:nvCxnSpPr>
          <p:spPr>
            <a:xfrm flipH="1" flipV="1">
              <a:off x="7290087" y="4888676"/>
              <a:ext cx="233934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ector reto 158">
              <a:extLst>
                <a:ext uri="{FF2B5EF4-FFF2-40B4-BE49-F238E27FC236}">
                  <a16:creationId xmlns:a16="http://schemas.microsoft.com/office/drawing/2014/main" id="{DBAB00E2-A6CD-436F-A95A-3357C9742280}"/>
                </a:ext>
              </a:extLst>
            </p:cNvPr>
            <p:cNvCxnSpPr>
              <a:cxnSpLocks/>
              <a:stCxn id="154" idx="0"/>
              <a:endCxn id="153" idx="2"/>
            </p:cNvCxnSpPr>
            <p:nvPr/>
          </p:nvCxnSpPr>
          <p:spPr>
            <a:xfrm flipV="1">
              <a:off x="7090027" y="4888676"/>
              <a:ext cx="200060" cy="97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0" name="Retângulo 159">
            <a:extLst>
              <a:ext uri="{FF2B5EF4-FFF2-40B4-BE49-F238E27FC236}">
                <a16:creationId xmlns:a16="http://schemas.microsoft.com/office/drawing/2014/main" id="{4F741776-71CE-45BA-B1C2-DB86C366256D}"/>
              </a:ext>
            </a:extLst>
          </p:cNvPr>
          <p:cNvSpPr/>
          <p:nvPr/>
        </p:nvSpPr>
        <p:spPr>
          <a:xfrm>
            <a:off x="5883012" y="3638199"/>
            <a:ext cx="166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Arvo" panose="02000000000000000000" pitchFamily="2" charset="0"/>
              </a:rPr>
              <a:t>+ </a:t>
            </a:r>
            <a:r>
              <a:rPr lang="pt-BR" sz="2400" dirty="0">
                <a:latin typeface="Arvo" panose="02000000000000000000" pitchFamily="2" charset="0"/>
              </a:rPr>
              <a:t>0.3</a:t>
            </a:r>
            <a:r>
              <a:rPr lang="pt-B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×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02401435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765CAC-74F7-4CAE-ADA4-45BEE1B30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15D0-0388-4A46-9353-08603C831441}"/>
              </a:ext>
            </a:extLst>
          </p:cNvPr>
          <p:cNvSpPr txBox="1"/>
          <p:nvPr/>
        </p:nvSpPr>
        <p:spPr>
          <a:xfrm>
            <a:off x="3773009" y="191446"/>
            <a:ext cx="178927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vo" panose="02000000000000000000" pitchFamily="2" charset="0"/>
              </a:rPr>
              <a:t>f(x) = </a:t>
            </a:r>
            <a:r>
              <a:rPr lang="pt-BR" sz="3200" dirty="0">
                <a:solidFill>
                  <a:srgbClr val="FF0000"/>
                </a:solidFill>
                <a:latin typeface="Arvo" panose="02000000000000000000" pitchFamily="2" charset="0"/>
              </a:rPr>
              <a:t>0.5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7438CF-CC7D-4749-9056-B5B5B1BB03B8}"/>
              </a:ext>
            </a:extLst>
          </p:cNvPr>
          <p:cNvCxnSpPr>
            <a:cxnSpLocks/>
          </p:cNvCxnSpPr>
          <p:nvPr/>
        </p:nvCxnSpPr>
        <p:spPr>
          <a:xfrm flipV="1">
            <a:off x="719092" y="3429000"/>
            <a:ext cx="0" cy="2539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3E9AAC2-26BB-4684-95C9-A02FA7810E28}"/>
              </a:ext>
            </a:extLst>
          </p:cNvPr>
          <p:cNvCxnSpPr>
            <a:cxnSpLocks/>
          </p:cNvCxnSpPr>
          <p:nvPr/>
        </p:nvCxnSpPr>
        <p:spPr>
          <a:xfrm>
            <a:off x="719092" y="5941376"/>
            <a:ext cx="2192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4EBACBC-E2FE-4479-87DD-91C029225F8E}"/>
              </a:ext>
            </a:extLst>
          </p:cNvPr>
          <p:cNvSpPr/>
          <p:nvPr/>
        </p:nvSpPr>
        <p:spPr>
          <a:xfrm>
            <a:off x="941034" y="5433135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B5779C-FF79-4E8A-BEC2-663E8CF0F9F5}"/>
              </a:ext>
            </a:extLst>
          </p:cNvPr>
          <p:cNvSpPr/>
          <p:nvPr/>
        </p:nvSpPr>
        <p:spPr>
          <a:xfrm>
            <a:off x="1439663" y="3992242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E7B04DF-413A-4A65-BC57-1C972F03FE25}"/>
              </a:ext>
            </a:extLst>
          </p:cNvPr>
          <p:cNvSpPr/>
          <p:nvPr/>
        </p:nvSpPr>
        <p:spPr>
          <a:xfrm>
            <a:off x="1815485" y="3869110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6591436-01F8-49A5-B353-20B2CE3C67AE}"/>
              </a:ext>
            </a:extLst>
          </p:cNvPr>
          <p:cNvCxnSpPr/>
          <p:nvPr/>
        </p:nvCxnSpPr>
        <p:spPr>
          <a:xfrm>
            <a:off x="700532" y="3957310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E043D8F-DA35-4678-B844-E7C49EB13C1F}"/>
              </a:ext>
            </a:extLst>
          </p:cNvPr>
          <p:cNvCxnSpPr/>
          <p:nvPr/>
        </p:nvCxnSpPr>
        <p:spPr>
          <a:xfrm>
            <a:off x="699053" y="4698505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64B328-5C4B-47BA-A924-64E45E351543}"/>
              </a:ext>
            </a:extLst>
          </p:cNvPr>
          <p:cNvCxnSpPr/>
          <p:nvPr/>
        </p:nvCxnSpPr>
        <p:spPr>
          <a:xfrm>
            <a:off x="699052" y="5394338"/>
            <a:ext cx="2135209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51A61F-5ACC-49D1-856C-19D4801EA62C}"/>
              </a:ext>
            </a:extLst>
          </p:cNvPr>
          <p:cNvSpPr txBox="1"/>
          <p:nvPr/>
        </p:nvSpPr>
        <p:spPr>
          <a:xfrm>
            <a:off x="343944" y="4513839"/>
            <a:ext cx="3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271F2B-587C-4F9B-AB8A-0239330068E5}"/>
              </a:ext>
            </a:extLst>
          </p:cNvPr>
          <p:cNvSpPr txBox="1"/>
          <p:nvPr/>
        </p:nvSpPr>
        <p:spPr>
          <a:xfrm>
            <a:off x="275210" y="5276429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-5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D74C6AA-ED7C-4886-B352-EBC9851DB215}"/>
              </a:ext>
            </a:extLst>
          </p:cNvPr>
          <p:cNvSpPr txBox="1"/>
          <p:nvPr/>
        </p:nvSpPr>
        <p:spPr>
          <a:xfrm>
            <a:off x="307430" y="3760397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5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30AA66F-145B-4E8D-BC02-CD29175D9C34}"/>
              </a:ext>
            </a:extLst>
          </p:cNvPr>
          <p:cNvSpPr/>
          <p:nvPr/>
        </p:nvSpPr>
        <p:spPr>
          <a:xfrm>
            <a:off x="9227916" y="281384"/>
            <a:ext cx="1789272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-6.5, 3.5, 4.5, -5.5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89A085C-3D15-4B46-9F8D-44F93C08E692}"/>
              </a:ext>
            </a:extLst>
          </p:cNvPr>
          <p:cNvSpPr/>
          <p:nvPr/>
        </p:nvSpPr>
        <p:spPr>
          <a:xfrm>
            <a:off x="699052" y="6244133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Dose de remédio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249909-BD93-4799-B7D6-2F6551D0C7A4}"/>
              </a:ext>
            </a:extLst>
          </p:cNvPr>
          <p:cNvSpPr txBox="1"/>
          <p:nvPr/>
        </p:nvSpPr>
        <p:spPr>
          <a:xfrm>
            <a:off x="1496454" y="5968041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10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A3E8A43-6001-41BA-BFFE-C7D9E60D2298}"/>
              </a:ext>
            </a:extLst>
          </p:cNvPr>
          <p:cNvSpPr txBox="1"/>
          <p:nvPr/>
        </p:nvSpPr>
        <p:spPr>
          <a:xfrm>
            <a:off x="2303740" y="5968010"/>
            <a:ext cx="5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20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A0654F7-0943-42E8-9C62-CE24CE77B7F6}"/>
              </a:ext>
            </a:extLst>
          </p:cNvPr>
          <p:cNvSpPr txBox="1"/>
          <p:nvPr/>
        </p:nvSpPr>
        <p:spPr>
          <a:xfrm>
            <a:off x="521390" y="5960640"/>
            <a:ext cx="4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 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2A4026B-BF39-4318-925E-DF5B1F3E433B}"/>
              </a:ext>
            </a:extLst>
          </p:cNvPr>
          <p:cNvSpPr/>
          <p:nvPr/>
        </p:nvSpPr>
        <p:spPr>
          <a:xfrm rot="16200000">
            <a:off x="-479006" y="4473668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vo" panose="02000000000000000000" pitchFamily="2" charset="0"/>
              </a:rPr>
              <a:t>Efetividade</a:t>
            </a:r>
            <a:endParaRPr lang="pt-BR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5A1CED1-C811-4F2A-B3BC-A8574766744F}"/>
              </a:ext>
            </a:extLst>
          </p:cNvPr>
          <p:cNvCxnSpPr>
            <a:cxnSpLocks/>
          </p:cNvCxnSpPr>
          <p:nvPr/>
        </p:nvCxnSpPr>
        <p:spPr>
          <a:xfrm>
            <a:off x="719092" y="4611493"/>
            <a:ext cx="2192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9A92C62-92B4-4303-9847-91EC3101116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9802" y="4611493"/>
            <a:ext cx="0" cy="8216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BA6ADB3-5DF0-4122-B141-1BFDA8D29A19}"/>
              </a:ext>
            </a:extLst>
          </p:cNvPr>
          <p:cNvCxnSpPr>
            <a:cxnSpLocks/>
          </p:cNvCxnSpPr>
          <p:nvPr/>
        </p:nvCxnSpPr>
        <p:spPr>
          <a:xfrm flipV="1">
            <a:off x="1904253" y="4046795"/>
            <a:ext cx="0" cy="52790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18ACA7C-026C-4BA9-B09B-013E73CCE72B}"/>
              </a:ext>
            </a:extLst>
          </p:cNvPr>
          <p:cNvCxnSpPr>
            <a:cxnSpLocks/>
          </p:cNvCxnSpPr>
          <p:nvPr/>
        </p:nvCxnSpPr>
        <p:spPr>
          <a:xfrm flipV="1">
            <a:off x="1516586" y="4172641"/>
            <a:ext cx="0" cy="3995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ela 4">
            <a:extLst>
              <a:ext uri="{FF2B5EF4-FFF2-40B4-BE49-F238E27FC236}">
                <a16:creationId xmlns:a16="http://schemas.microsoft.com/office/drawing/2014/main" id="{CD20F1AD-4B5A-41C3-A610-AC7F05B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318328"/>
              </p:ext>
            </p:extLst>
          </p:nvPr>
        </p:nvGraphicFramePr>
        <p:xfrm>
          <a:off x="229832" y="195883"/>
          <a:ext cx="2859597" cy="30089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6181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943416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latin typeface="Arvo" panose="02000000000000000000" pitchFamily="2" charset="0"/>
                        </a:rPr>
                        <a:t>Hiperparam</a:t>
                      </a:r>
                      <a:endParaRPr lang="pt-BR" sz="2000" b="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valor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γ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79363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ε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0.3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92665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</a:t>
                      </a:r>
                      <a:r>
                        <a:rPr lang="pt-BR" sz="2000" dirty="0">
                          <a:latin typeface="Arvo" panose="02000000000000000000" pitchFamily="2" charset="0"/>
                        </a:rPr>
                        <a:t> </a:t>
                      </a:r>
                      <a:r>
                        <a:rPr lang="pt-BR" sz="2000" dirty="0" err="1">
                          <a:latin typeface="Arvo" panose="02000000000000000000" pitchFamily="2" charset="0"/>
                        </a:rPr>
                        <a:t>Depth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56170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latin typeface="Arvo" panose="02000000000000000000" pitchFamily="2" charset="0"/>
                        </a:rPr>
                        <a:t>Trees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/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𝑆𝑖𝑚𝑖𝑙𝑎𝑟𝑖𝑑𝑎𝑑𝑒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í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𝑑𝑢𝑜𝑠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𝑑𝑢𝑜𝑠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AF2D390B-E9D7-46E8-B562-547E9E0A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0" y="5836909"/>
                <a:ext cx="3704943" cy="631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ângulo 34">
            <a:extLst>
              <a:ext uri="{FF2B5EF4-FFF2-40B4-BE49-F238E27FC236}">
                <a16:creationId xmlns:a16="http://schemas.microsoft.com/office/drawing/2014/main" id="{F73EA464-F205-4839-A0D2-F66DF0EED4DC}"/>
              </a:ext>
            </a:extLst>
          </p:cNvPr>
          <p:cNvSpPr/>
          <p:nvPr/>
        </p:nvSpPr>
        <p:spPr>
          <a:xfrm>
            <a:off x="9582179" y="59155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vo" panose="02000000000000000000" pitchFamily="2" charset="0"/>
              </a:rPr>
              <a:t>Dose &lt; 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44D9FC6-5A96-4E39-8322-E08B65C5C35F}"/>
              </a:ext>
            </a:extLst>
          </p:cNvPr>
          <p:cNvCxnSpPr>
            <a:cxnSpLocks/>
          </p:cNvCxnSpPr>
          <p:nvPr/>
        </p:nvCxnSpPr>
        <p:spPr>
          <a:xfrm flipH="1">
            <a:off x="9102573" y="934455"/>
            <a:ext cx="481189" cy="4238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BCCB937-FCC2-4241-AB01-9A2073F7E5C2}"/>
              </a:ext>
            </a:extLst>
          </p:cNvPr>
          <p:cNvCxnSpPr>
            <a:cxnSpLocks/>
          </p:cNvCxnSpPr>
          <p:nvPr/>
        </p:nvCxnSpPr>
        <p:spPr>
          <a:xfrm>
            <a:off x="10631352" y="952142"/>
            <a:ext cx="417409" cy="397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/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𝑒𝑠𝑞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𝑑𝑖𝑟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𝑝𝑎𝑖</m:t>
                          </m:r>
                        </m:sub>
                      </m:sSub>
                    </m:oMath>
                  </m:oMathPara>
                </a14:m>
                <a:endParaRPr lang="pt-BR" sz="2000" dirty="0">
                  <a:latin typeface="Arvo" panose="02000000000000000000" pitchFamily="2" charset="0"/>
                </a:endParaRPr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BE82779-71A3-4E67-A835-41F5DBC7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529" y="5367770"/>
                <a:ext cx="3748138" cy="331437"/>
              </a:xfrm>
              <a:prstGeom prst="rect">
                <a:avLst/>
              </a:prstGeom>
              <a:blipFill>
                <a:blip r:embed="rId3"/>
                <a:stretch>
                  <a:fillRect l="-1951" r="-1463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ela 4">
            <a:extLst>
              <a:ext uri="{FF2B5EF4-FFF2-40B4-BE49-F238E27FC236}">
                <a16:creationId xmlns:a16="http://schemas.microsoft.com/office/drawing/2014/main" id="{7A651DBA-EEE6-4217-B63E-42546FC87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132899"/>
              </p:ext>
            </p:extLst>
          </p:nvPr>
        </p:nvGraphicFramePr>
        <p:xfrm>
          <a:off x="3196624" y="4329576"/>
          <a:ext cx="4477715" cy="15073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56135">
                  <a:extLst>
                    <a:ext uri="{9D8B030D-6E8A-4147-A177-3AD203B41FA5}">
                      <a16:colId xmlns:a16="http://schemas.microsoft.com/office/drawing/2014/main" val="2040909713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110238998"/>
                    </a:ext>
                  </a:extLst>
                </a:gridCol>
                <a:gridCol w="1110790">
                  <a:extLst>
                    <a:ext uri="{9D8B030D-6E8A-4147-A177-3AD203B41FA5}">
                      <a16:colId xmlns:a16="http://schemas.microsoft.com/office/drawing/2014/main" val="4049112410"/>
                    </a:ext>
                  </a:extLst>
                </a:gridCol>
              </a:tblGrid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Pergunta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Arvo" panose="02000000000000000000" pitchFamily="2" charset="0"/>
                          <a:ea typeface="Microsoft YaHei UI" panose="020B0503020204020204" pitchFamily="34" charset="-122"/>
                        </a:rPr>
                        <a:t>=0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λ</a:t>
                      </a:r>
                      <a:r>
                        <a:rPr lang="pt-BR" sz="2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=1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2908"/>
                  </a:ext>
                </a:extLst>
              </a:tr>
              <a:tr h="501493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5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10</a:t>
                      </a:r>
                    </a:p>
                    <a:p>
                      <a:pPr algn="ctr"/>
                      <a:r>
                        <a:rPr lang="pt-BR" sz="2000" b="0" dirty="0">
                          <a:latin typeface="Arvo" panose="02000000000000000000" pitchFamily="2" charset="0"/>
                        </a:rPr>
                        <a:t>Dose &lt; 15</a:t>
                      </a:r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Arvo" panose="02000000000000000000" pitchFamily="2" charset="0"/>
                        </a:rPr>
                        <a:t>40.33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1</a:t>
                      </a:r>
                    </a:p>
                    <a:p>
                      <a:pPr algn="ctr"/>
                      <a:r>
                        <a:rPr lang="pt-BR" sz="2000" dirty="0">
                          <a:latin typeface="Arvo" panose="02000000000000000000" pitchFamily="2" charset="0"/>
                        </a:rPr>
                        <a:t>27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vo" panose="02000000000000000000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1858"/>
                  </a:ext>
                </a:extLst>
              </a:tr>
            </a:tbl>
          </a:graphicData>
        </a:graphic>
      </p:graphicFrame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ABE8C7D-638F-48E2-8772-718F9B6F81C8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2287458" y="4611495"/>
            <a:ext cx="4452" cy="702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109BA45-BF66-444A-8509-AA722DB02762}"/>
              </a:ext>
            </a:extLst>
          </p:cNvPr>
          <p:cNvSpPr/>
          <p:nvPr/>
        </p:nvSpPr>
        <p:spPr>
          <a:xfrm>
            <a:off x="2203142" y="5313621"/>
            <a:ext cx="177536" cy="176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AF566A7-68A0-4AD2-9E7E-932907AA7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24" r="76518" b="-1"/>
          <a:stretch/>
        </p:blipFill>
        <p:spPr bwMode="auto">
          <a:xfrm>
            <a:off x="11545548" y="309"/>
            <a:ext cx="410297" cy="7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Elipse 46">
            <a:extLst>
              <a:ext uri="{FF2B5EF4-FFF2-40B4-BE49-F238E27FC236}">
                <a16:creationId xmlns:a16="http://schemas.microsoft.com/office/drawing/2014/main" id="{AF993BCE-8B7D-40F8-A856-8260AEF23281}"/>
              </a:ext>
            </a:extLst>
          </p:cNvPr>
          <p:cNvSpPr/>
          <p:nvPr/>
        </p:nvSpPr>
        <p:spPr>
          <a:xfrm>
            <a:off x="2298130" y="608257"/>
            <a:ext cx="597600" cy="596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AF4055E4-7861-46E2-965A-F63FE0BCAE56}"/>
              </a:ext>
            </a:extLst>
          </p:cNvPr>
          <p:cNvCxnSpPr>
            <a:cxnSpLocks/>
          </p:cNvCxnSpPr>
          <p:nvPr/>
        </p:nvCxnSpPr>
        <p:spPr>
          <a:xfrm flipV="1">
            <a:off x="1278378" y="3364637"/>
            <a:ext cx="0" cy="25767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2FC8BDC5-0F98-40DA-8658-8DDC7460A277}"/>
              </a:ext>
            </a:extLst>
          </p:cNvPr>
          <p:cNvSpPr/>
          <p:nvPr/>
        </p:nvSpPr>
        <p:spPr>
          <a:xfrm>
            <a:off x="8276529" y="1497004"/>
            <a:ext cx="1305650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-6.5</a:t>
            </a:r>
          </a:p>
        </p:txBody>
      </p: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F857F3E3-BDD9-482F-BADD-6F65555E9B29}"/>
              </a:ext>
            </a:extLst>
          </p:cNvPr>
          <p:cNvSpPr/>
          <p:nvPr/>
        </p:nvSpPr>
        <p:spPr>
          <a:xfrm>
            <a:off x="10359127" y="1490230"/>
            <a:ext cx="1379267" cy="3429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vo" panose="02000000000000000000" pitchFamily="2" charset="0"/>
              </a:rPr>
              <a:t>3.5, 4.5, -5.5</a:t>
            </a:r>
          </a:p>
        </p:txBody>
      </p:sp>
    </p:spTree>
    <p:extLst>
      <p:ext uri="{BB962C8B-B14F-4D97-AF65-F5344CB8AC3E}">
        <p14:creationId xmlns:p14="http://schemas.microsoft.com/office/powerpoint/2010/main" val="19145358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3769</TotalTime>
  <Words>8368</Words>
  <Application>Microsoft Office PowerPoint</Application>
  <PresentationFormat>Widescreen</PresentationFormat>
  <Paragraphs>3544</Paragraphs>
  <Slides>125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125</vt:i4>
      </vt:variant>
    </vt:vector>
  </HeadingPairs>
  <TitlesOfParts>
    <vt:vector size="132" baseType="lpstr">
      <vt:lpstr>Microsoft YaHei UI</vt:lpstr>
      <vt:lpstr>Arial</vt:lpstr>
      <vt:lpstr>Arvo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Athos Petri Damiani</dc:creator>
  <cp:lastModifiedBy>Athos Petri Damiani</cp:lastModifiedBy>
  <cp:revision>89</cp:revision>
  <dcterms:created xsi:type="dcterms:W3CDTF">2020-05-13T03:37:12Z</dcterms:created>
  <dcterms:modified xsi:type="dcterms:W3CDTF">2020-10-17T00:40:04Z</dcterms:modified>
</cp:coreProperties>
</file>