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7/22/2021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"/Users/beatrizmilz/Documents/Curso-R/cursos/visualizacao-relatorios/202107-visualizacao/exemplos_de_aula/01-rmarkdown"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3,713
## Columns: 15
## $ titulo         &lt;chr&gt; "Avatar", "Pirates of the Caribbean: At World's End", "…
## $ ano            &lt;int&gt; 2009, 2007, 2012, 2012, 2007, 2010, 2015, 2016, 2006, 2…
## $ diretor        &lt;chr&gt; "James Cameron", "Gore Verbinski", "Christopher Nolan",…
## $ duracao        &lt;int&gt; 178, 169, 164, 132, 156, 100, 141, 183, 169, 151, 150, …
## $ cor            &lt;chr&gt; "Color", "Color", "Color", "Color", "Color", "Color", "…
## $ generos        &lt;chr&gt; "Action|Adventure|Fantasy|Sci-Fi", "Action|Adventure|Fa…
## $ pais           &lt;chr&gt; "USA", "USA", "USA", "USA", "USA", "USA", "USA", "USA",…
## $ classificacao  &lt;chr&gt; "A partir de 13 anos", "A partir de 13 anos", "A partir…
## $ orcamento      &lt;int&gt; 237000000, 300000000, 250000000, 263700000, 258000000, …
## $ receita        &lt;int&gt; 760505847, 309404152, 448130642, 73058679, 336530303, 2…
## $ nota_imdb      &lt;dbl&gt; 7.9, 7.1, 8.5, 6.6, 6.2, 7.8, 7.5, 6.9, 6.1, 7.3, 6.5, …
## $ likes_facebook &lt;int&gt; 33000, 0, 164000, 24000, 0, 29000, 118000, 197000, 0, 5…
## $ ator_1         &lt;chr&gt; "CCH Pounder", "Johnny Depp", "Tom Hardy", "Daryl Sabar…
## $ ator_2         &lt;chr&gt; "Joel David Moore", "Orlando Bloom", "Christian Bale", …
## $ ator_3         &lt;chr&gt; "Wes Studi", "Jack Davenport", "Joseph Gordon-Levitt", 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titulo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Carregar os pacotes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wt,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rmarkdow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wt,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rmarkdow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mtcars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wt,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rmarkdow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resultado é 2. O mpg do carro Mazda é 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bia</dc:creator>
  <cp:keywords/>
  <dcterms:created xsi:type="dcterms:W3CDTF">2021-07-23T00:55:13Z</dcterms:created>
  <dcterms:modified xsi:type="dcterms:W3CDTF">2021-07-23T00:55:13Z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7/22/2021</vt:lpwstr>
  </property>
  <property fmtid="{D5CDD505-2E9C-101B-9397-08002B2CF9AE}" pid="3" name="output">
    <vt:lpwstr>powerpoint_presentation</vt:lpwstr>
  </property>
</Properties>
</file>