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5" r:id="rId3"/>
    <p:sldId id="274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34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6:4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15474 10620 490 0,'0'0'18'16,"0"0"-6"-16,0 0-9 15,0 0-3-15,0 0 8 16,0 0 2-16,0 0-10 16,0 0 3-16,0 0-9 15,0 0 13-15,0 0-14 16,0 0 7-16,0 0-72 15,0 0-127-15</inkml:trace>
  <inkml:trace contextRef="#ctx0" brushRef="#br0" timeOffset="427.47">15283 9747 611 0,'0'0'38'0,"0"0"-38"16,0 0-90-16,0 0-40 15,0 0 15-15,0 0 83 16</inkml:trace>
  <inkml:trace contextRef="#ctx0" brushRef="#br0" timeOffset="841.33">16466 9751 534 0,'0'0'79'0,"0"0"-60"16,0 0-19-16,0 0-45 16,0 0 16-16,0 0-69 0,19 19-122 15</inkml:trace>
  <inkml:trace contextRef="#ctx0" brushRef="#br0" timeOffset="8945.7">13942 10692 344 0,'0'0'18'0,"0"0"-8"15,0 0-6-15,0 0-8 16,0 0 8-16,0 0-5 15,0 0 3-15,0 0-4 16,0 0-8-16,-54-2 10 16,54 2-1-16,0 0 2 15,0 0-4-15,0 0 6 16,0 0 11-16,0 0-9 0,0 0 23 16,0 0-21-16,-4 0 21 15,1-2-16-15,-3 0-11 16,3 2 9-16,0 0-1 15,-5-3 40-15,-1 2-18 16,-4-2 6-16,4-1-30 16,-8 2 29-16,7 2-18 15,-2-2 10-15,1 0-10 16,8 2-9-16,0-2-6 16,3 2 8-16,0 0-22 15,0 0 0-15,0 0 8 16,6 0-14-16,33 0 17 0,17 0 1 15,11 2-1-15,14-2 0 16,9 0 7-16,1 0-15 16,-10 0 16-16,-10 0-16 15,-13 0 17-15,-16 0-13 16,-13 0 7-16,-16 0-3 16,-7 0 0-16,-3 0 5 15,-3 0 6-15,0 0-8 16,0 0 24-16,0 0-25 15,0 0 7-15,-6 0 2 16,-16 0-19-16,-4 0 8 16,-7 0 0-16,-3 0 0 15,-6 0 4-15,0 0-16 16,-6 0 24-16,3 2-25 0,3 0 24 16,3 0-20-16,17-2 11 15,5 0-2-15,11 0 0 16,6 0 0-16,0 0-7 15,0 0-20-15,0 0 26 16,29 0-7-16,10 0 0 16,9 0 13-16,4 0-9 15,-1 0 4-15,-1 0 0 16,-16-2-2-16,-10 0 10 16,-15 0-16-16,-6 2 23 15,-3 0-12-15,0 0-3 16,0 0 33-16,-19 0-30 0,-10 0 2 15,-4-2-5 1,5 2 2-16,2 0-10 16,-1-3 16-16,8 3-17 0,1 0-11 15,7 0-12-15,11-6-65 16,0-2-44-16,0-3-165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1.png"/><Relationship Id="rId3" Type="http://schemas.openxmlformats.org/officeDocument/2006/relationships/image" Target="../media/image420.png"/><Relationship Id="rId34" Type="http://schemas.openxmlformats.org/officeDocument/2006/relationships/image" Target="../media/image78.png"/><Relationship Id="rId38" Type="http://schemas.openxmlformats.org/officeDocument/2006/relationships/customXml" Target="../ink/ink7.xml"/><Relationship Id="rId2" Type="http://schemas.openxmlformats.org/officeDocument/2006/relationships/image" Target="../media/image390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79.png"/><Relationship Id="rId40" Type="http://schemas.openxmlformats.org/officeDocument/2006/relationships/customXml" Target="../ink/ink8.xml"/><Relationship Id="rId5" Type="http://schemas.openxmlformats.org/officeDocument/2006/relationships/customXml" Target="../ink/ink4.xml"/><Relationship Id="rId36" Type="http://schemas.openxmlformats.org/officeDocument/2006/relationships/customXml" Target="../ink/ink6.xml"/><Relationship Id="rId4" Type="http://schemas.openxmlformats.org/officeDocument/2006/relationships/image" Target="../media/image1.png"/><Relationship Id="rId35" Type="http://schemas.openxmlformats.org/officeDocument/2006/relationships/customXml" Target="../ink/ink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7274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>
                <a:latin typeface="Arvo" panose="02000000000000000000" pitchFamily="2" charset="0"/>
              </a:rPr>
              <a:t>Exercício: 03-exercício-classif.R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41706" y="5695491"/>
            <a:ext cx="15127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</a:p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3300764" y="5587925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32FBD6-5FF3-4381-AEEE-F373BEDD9D1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63B6E8E-1358-4220-88C9-90894C4C673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B6826193-10C8-4540-BF39-FD0A96A6D3E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771269A-5157-44BF-AF42-ADFA75B94218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2A5812-5F02-4B05-AA61-5FFBDFADD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5DEE66-2E7C-4236-83F7-4C3334A257CB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24A526C-CF1C-4BEF-BDDC-968A85F30244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30E1522-6528-4D7D-BE14-5CF5795E666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7C92F2B5-1D60-44BC-B336-21FC87DC728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08FCB19-665F-4047-9FA8-1F0890A4F42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8C134D9-7C80-4799-998E-A4F44A07DCE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B450A9-FCFD-49F1-AEEA-EECA7000FCC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EFFAE52-1C56-44FB-BC67-46D52785142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50196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C0185F-9819-4B00-A31A-C59C59EE55C0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385F5ED-8FCC-4512-8F94-E2F669212F0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CC0FA7B-4FEC-4CB1-8C3B-E8233EDB6D7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BBF9EC38-A6A4-4E92-9239-0F40DF0E824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E82D62-E9E5-4185-91E1-0F96DE7E7577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336DE8B-62C9-4ACE-AF19-622AA8D2E18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63414DC-2C37-455A-9711-54AA1FB21671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66909E2-EE75-462D-B50F-649CB93E5A2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C8D7A08-73A4-4432-B662-BE3D4F2BDD07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449BF975-0D17-4343-8921-D0B66554B6C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C86BF58-D322-4480-8B6A-1B55FB112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59A27-BDF4-4A65-B493-8253C8E6A7D5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441ED5D-2EBB-4778-A7CA-B67B0BFFDC3C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9B7DAF6-F45D-4A46-8969-4371FD8C5D93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B7CE4E1-FC7A-4D65-BD59-5E4FBBE713D0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388057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83D12D1-D86A-467A-BD10-B4A70284566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FDE206-0928-4FA2-82A2-988EC236390A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FE771DA-CAE5-42F0-9E1D-0C938E946C6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4AE429B-F341-47FE-B629-D52270E95DB3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EADBED-8420-43A4-B488-880B79264CC1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E9231AC-FA85-41CE-8A52-F7EB2A72FF6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0AE469C-8EB7-46E7-A9E6-139E3AA961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74F4969-6B2A-4F66-A089-16CC9959E398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0989003-D380-4E3B-AD56-940478AE7547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B8F301E-436E-4B3F-BC64-96F767D983D3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B6B8105-EDED-4E1B-8E41-53CF0B42C44F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4C13B7E-6869-4A33-8468-16F5ABE7CA1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E83BBA3-1DAA-48C1-B8CC-5A607F70600C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5E0BB07-0CE8-4A46-A594-DA62A3CEEA33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94A4A3D-F816-4F9D-A7CC-09B3B006CF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13E7C6DD-856F-4CAA-BD04-E677990DAAE6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961AEF5-886B-4AA3-8CBC-C3EF236BFF52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C59DEE-0E95-42BD-80EA-DBFE46C75BE7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69D4FA7-D105-4CA2-B1B5-BF6D34F7615C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76EC89E-C74F-4607-8EB3-914FEDF2EC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2377A8BC-7BEB-4ED4-8310-C136B3AB772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BBDC71B6-00B2-4226-85F1-8FBD4DD677D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04F0660E-7E02-487F-BB5D-B3803E38E05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A02597F-C86C-4478-B43C-CB734EEA7EF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FB59778-3BD2-4364-9A7A-2AC2F7A2029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65456E-FDC9-4931-BE70-A74B6A54835C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A3EBDCE-4131-4137-A251-45E36AE44111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F2B3A3B-6DDF-463A-991A-861179053D45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B727899-B3D8-4B3B-839B-3695B67A73D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FE2E58C-ED5D-4101-AC26-382D38CB6DE1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79D39D-2AEE-4106-B0E1-0DE21806873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C5C0EE5D-F694-4265-BA01-7864471490D1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0EE2AAD-0827-4BD8-8A9F-ACC3C71B7314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9D6816E-6DD3-4BF1-A8A6-989CD487327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FBE416-2855-415C-BFE6-A3D0E873E856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C965F8E-7161-4C9F-AEA6-86F94452149D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CB8CEE2-D147-43AF-B15F-23F0508565B4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6BF1B51-F260-486C-BFCE-F3FAEEEDF5CC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6B1EC6-CB13-4B56-A584-B719BF1A0F22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08C4944-2391-46F2-99A2-C67363E5FE3E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EB2A18C-001C-44AB-A1C1-3345DFA5CBD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9714367-74B1-4182-BEFB-2DBEBE17EA1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7452B85-7B52-4175-827D-2138F189536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101AAB0-5964-4BF2-9342-3ADA42690CD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C4D5344-DCC3-4F54-975C-91D9A9CEAED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2ACD868-059B-4FD2-A08E-2E51A0452A8B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199E765-352C-4161-A5A0-8B7D8E2C14E0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F036445-C261-4BF3-AC8B-08977096AEC1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52C1717-3050-4BE7-B062-CFFAEFB063D1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09C4B65-0F20-43DF-8033-5AFF630612B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7893109-F8C9-4102-AC5E-9A95272D372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FE3F04A-BF52-489D-9FF1-882B2B56C68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F3E43CD-BDC0-4501-818E-3FD84440CB2D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7B29A64-C724-4784-AE24-80DB132FC0A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3B38E08-353E-4BAB-9BD1-8B09C39659E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8E9AA52-5763-4486-9589-39E1A710065A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DAB692D-004F-47EA-AC25-BACC775E29A4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B46EA2F-BCB4-454F-ACFA-0097DF1FDB96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E85BB46-4937-47AB-B6D2-E2C063ED9BF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298771E-973E-4292-B025-B20C0CF5C82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4F84908-C16A-490C-B75C-0E118400D50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33A08EE5-F9AE-4653-AB8A-8ED0E43062C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CACCAB9C-5F96-44F2-94C3-F77E5652DD2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6241CF7-9551-465B-80FC-D07128BBDD7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3D01357-74FC-4171-965B-529B0FB0B0EE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7D38F93-4E7D-447E-8A0D-EDFEF016B3FA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98243EF-D135-4474-8ED3-B84AEB33E493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8ED5A61-1175-4AFB-8D25-3329D448C131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D5728D5-6D51-48EA-BCF2-09623A8E11C4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0557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/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1405B6D-E105-402B-8DB8-3D7E9D47ED82}"/>
              </a:ext>
            </a:extLst>
          </p:cNvPr>
          <p:cNvSpPr/>
          <p:nvPr/>
        </p:nvSpPr>
        <p:spPr>
          <a:xfrm>
            <a:off x="2894120" y="2503122"/>
            <a:ext cx="1793290" cy="888148"/>
          </a:xfrm>
          <a:custGeom>
            <a:avLst/>
            <a:gdLst>
              <a:gd name="connsiteX0" fmla="*/ 1393795 w 1393795"/>
              <a:gd name="connsiteY0" fmla="*/ 0 h 798990"/>
              <a:gd name="connsiteX1" fmla="*/ 798991 w 1393795"/>
              <a:gd name="connsiteY1" fmla="*/ 275207 h 798990"/>
              <a:gd name="connsiteX2" fmla="*/ 0 w 1393795"/>
              <a:gd name="connsiteY2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95" h="798990">
                <a:moveTo>
                  <a:pt x="1393795" y="0"/>
                </a:moveTo>
                <a:cubicBezTo>
                  <a:pt x="1212542" y="71021"/>
                  <a:pt x="1031290" y="142042"/>
                  <a:pt x="798991" y="275207"/>
                </a:cubicBezTo>
                <a:cubicBezTo>
                  <a:pt x="566692" y="408372"/>
                  <a:pt x="283346" y="603681"/>
                  <a:pt x="0" y="79899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04926-7B9F-4B3B-A214-23D935CB116F}"/>
              </a:ext>
            </a:extLst>
          </p:cNvPr>
          <p:cNvSpPr/>
          <p:nvPr/>
        </p:nvSpPr>
        <p:spPr>
          <a:xfrm>
            <a:off x="4347508" y="1861625"/>
            <a:ext cx="17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Por exemplo...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D00DC5-9F30-4307-8924-594C73967B55}"/>
              </a:ext>
            </a:extLst>
          </p:cNvPr>
          <p:cNvGrpSpPr/>
          <p:nvPr/>
        </p:nvGrpSpPr>
        <p:grpSpPr>
          <a:xfrm>
            <a:off x="6917661" y="1790127"/>
            <a:ext cx="2336537" cy="1796452"/>
            <a:chOff x="6917661" y="1790127"/>
            <a:chExt cx="2877781" cy="253901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98160D9-1B52-4A9E-801A-7112C3EAC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6C9B84F-AF28-4C16-8C8A-2258980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362B14-A791-4959-A338-C05AF9621ABB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52EE62-5FEB-455A-81CE-A89BE2245F87}"/>
                </a:ext>
              </a:extLst>
            </p:cNvPr>
            <p:cNvSpPr/>
            <p:nvPr/>
          </p:nvSpPr>
          <p:spPr>
            <a:xfrm>
              <a:off x="7751296" y="1984753"/>
              <a:ext cx="2044146" cy="2114116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5986D1-09E9-425C-BE3B-12AFD87D34EF}"/>
              </a:ext>
            </a:extLst>
          </p:cNvPr>
          <p:cNvGrpSpPr/>
          <p:nvPr/>
        </p:nvGrpSpPr>
        <p:grpSpPr>
          <a:xfrm>
            <a:off x="8424354" y="3860055"/>
            <a:ext cx="2323022" cy="1796452"/>
            <a:chOff x="6917661" y="1790127"/>
            <a:chExt cx="2861135" cy="2539010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7664A72-F5D1-4C97-A6C6-20DB60BE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1514159-FC35-4BAA-ABC8-5E7478895DE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23CB756-4FA2-4708-8E26-6268E66DAFD9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2DFDC42-8891-45B3-99B3-3B33658960E2}"/>
                </a:ext>
              </a:extLst>
            </p:cNvPr>
            <p:cNvSpPr/>
            <p:nvPr/>
          </p:nvSpPr>
          <p:spPr>
            <a:xfrm flipV="1">
              <a:off x="7734651" y="1920222"/>
              <a:ext cx="2044145" cy="2163108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14:cNvPr>
              <p14:cNvContentPartPr/>
              <p14:nvPr/>
            </p14:nvContentPartPr>
            <p14:xfrm>
              <a:off x="4958640" y="3508920"/>
              <a:ext cx="976320" cy="340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9280" y="3499560"/>
                <a:ext cx="9950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F510E1A-9068-49CC-9408-BBD2A0F302A6}"/>
              </a:ext>
            </a:extLst>
          </p:cNvPr>
          <p:cNvGrpSpPr/>
          <p:nvPr/>
        </p:nvGrpSpPr>
        <p:grpSpPr>
          <a:xfrm>
            <a:off x="5877017" y="4098340"/>
            <a:ext cx="960495" cy="722195"/>
            <a:chOff x="6709809" y="4440043"/>
            <a:chExt cx="960495" cy="722195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1F7A506-90B7-442D-9040-6EF5E52763A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ADBDB9E6-AA48-44C1-B9FB-3891481A546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08CC48F-881A-49ED-9F48-A5B907A75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822A53C-C3E3-47B0-B356-11F9E6E6D1E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14B8DD4D-021E-491E-BA47-E68621FA97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55A50B4-E9D4-40B5-9D20-F09B2FA794F7}"/>
                </a:ext>
              </a:extLst>
            </p:cNvPr>
            <p:cNvCxnSpPr>
              <a:cxnSpLocks/>
              <a:stCxn id="65" idx="0"/>
              <a:endCxn id="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3A91DCB8-6DB1-4A02-8DCF-BBC076CAC4D3}"/>
                </a:ext>
              </a:extLst>
            </p:cNvPr>
            <p:cNvCxnSpPr>
              <a:cxnSpLocks/>
              <a:stCxn id="66" idx="0"/>
              <a:endCxn id="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35193BCB-86CF-42E2-BA96-8C95A80039B3}"/>
                </a:ext>
              </a:extLst>
            </p:cNvPr>
            <p:cNvCxnSpPr>
              <a:cxnSpLocks/>
              <a:stCxn id="69" idx="0"/>
              <a:endCxn id="6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8674D45-85B9-4DF8-AAE2-4951249A47CE}"/>
                </a:ext>
              </a:extLst>
            </p:cNvPr>
            <p:cNvCxnSpPr>
              <a:cxnSpLocks/>
              <a:stCxn id="67" idx="0"/>
              <a:endCxn id="6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021142-4349-411C-A381-01ECFDE73D47}"/>
              </a:ext>
            </a:extLst>
          </p:cNvPr>
          <p:cNvSpPr/>
          <p:nvPr/>
        </p:nvSpPr>
        <p:spPr>
          <a:xfrm>
            <a:off x="4518004" y="4098340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282FB0A-738B-4BC5-88BC-E2FAA62A164B}"/>
              </a:ext>
            </a:extLst>
          </p:cNvPr>
          <p:cNvGrpSpPr/>
          <p:nvPr/>
        </p:nvGrpSpPr>
        <p:grpSpPr>
          <a:xfrm>
            <a:off x="8738198" y="4038261"/>
            <a:ext cx="960495" cy="722195"/>
            <a:chOff x="6709809" y="4440043"/>
            <a:chExt cx="960495" cy="722195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4037EBE5-CDDB-4C7A-BD60-717607F6824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C4D40159-4870-4123-8113-518913019E3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C88C55A1-E48C-4318-80AB-13A8858D38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7D52AEED-B218-4F3C-BF87-93CDE58F65B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17C56FE0-F007-4549-9518-233681A7082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40F3BAF-0A02-49E1-B754-3E9D5EB47C26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4336979-0A0D-4D72-91AC-33DE0BFCD65E}"/>
                </a:ext>
              </a:extLst>
            </p:cNvPr>
            <p:cNvCxnSpPr>
              <a:cxnSpLocks/>
              <a:stCxn id="83" idx="0"/>
              <a:endCxn id="7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13CDC1F-8F6C-4B3E-905C-4441D0836292}"/>
                </a:ext>
              </a:extLst>
            </p:cNvPr>
            <p:cNvCxnSpPr>
              <a:cxnSpLocks/>
              <a:stCxn id="85" idx="0"/>
              <a:endCxn id="8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A98107D-AD6E-4726-8105-443EFC87900F}"/>
                </a:ext>
              </a:extLst>
            </p:cNvPr>
            <p:cNvCxnSpPr>
              <a:cxnSpLocks/>
              <a:stCxn id="84" idx="0"/>
              <a:endCxn id="8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tângulo 89">
            <a:extLst>
              <a:ext uri="{FF2B5EF4-FFF2-40B4-BE49-F238E27FC236}">
                <a16:creationId xmlns:a16="http://schemas.microsoft.com/office/drawing/2014/main" id="{B2B71B31-97E6-456D-94E7-31D6F8B0BBA0}"/>
              </a:ext>
            </a:extLst>
          </p:cNvPr>
          <p:cNvSpPr/>
          <p:nvPr/>
        </p:nvSpPr>
        <p:spPr>
          <a:xfrm>
            <a:off x="7379185" y="4038261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1D9CD42-C802-4671-838F-FB5D4FB44514}"/>
              </a:ext>
            </a:extLst>
          </p:cNvPr>
          <p:cNvGrpSpPr/>
          <p:nvPr/>
        </p:nvGrpSpPr>
        <p:grpSpPr>
          <a:xfrm>
            <a:off x="11086202" y="3992358"/>
            <a:ext cx="960495" cy="722195"/>
            <a:chOff x="6709809" y="4440043"/>
            <a:chExt cx="960495" cy="722195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36877333-3B19-4975-B4E9-2E28BF5B597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B543428-52D3-4F29-BC5F-4D256A942CBE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2508284-0326-4698-ACA3-AE9641DCE99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79639B20-E506-4CE5-950D-7F6122A1D7B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277A19BD-1BB4-4A93-ACC7-F14D9ED7DA7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D5F922D9-5787-4ABB-A43D-017C68083630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3106B636-03FF-44FD-A066-F96BB7A0FE1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8F41F69C-38C0-4B7D-9EC3-92A309A1EB7C}"/>
                </a:ext>
              </a:extLst>
            </p:cNvPr>
            <p:cNvCxnSpPr>
              <a:cxnSpLocks/>
              <a:stCxn id="96" idx="0"/>
              <a:endCxn id="9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DE43C84E-275E-4FA9-B3A0-94A29E3703C1}"/>
                </a:ext>
              </a:extLst>
            </p:cNvPr>
            <p:cNvCxnSpPr>
              <a:cxnSpLocks/>
              <a:stCxn id="95" idx="0"/>
              <a:endCxn id="9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209EFB3-1EB4-48B2-BC6C-2FCD5B4FF84D}"/>
              </a:ext>
            </a:extLst>
          </p:cNvPr>
          <p:cNvSpPr/>
          <p:nvPr/>
        </p:nvSpPr>
        <p:spPr>
          <a:xfrm>
            <a:off x="9727189" y="3992358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595FD3D-8923-44A8-8E3F-D406EA0A225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DBC34D2-351B-4B4E-846D-6E95AE789AD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377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tree_depth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1004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Exemplo 1: 01-exemplo-hiperparemtro-sql.R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8369</Words>
  <Application>Microsoft Office PowerPoint</Application>
  <PresentationFormat>Widescreen</PresentationFormat>
  <Paragraphs>3545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91</cp:revision>
  <dcterms:created xsi:type="dcterms:W3CDTF">2020-05-13T03:37:12Z</dcterms:created>
  <dcterms:modified xsi:type="dcterms:W3CDTF">2021-06-12T11:24:01Z</dcterms:modified>
</cp:coreProperties>
</file>