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3" Type="http://schemas.openxmlformats.org/officeDocument/2006/relationships/viewProps" Target="viewProps.xml"/>
<Relationship Id="rId1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5" Type="http://schemas.openxmlformats.org/officeDocument/2006/relationships/tableStyles" Target="tableStyles.xml"/>
<Relationship Id="rId14" Type="http://schemas.openxmlformats.org/officeDocument/2006/relationships/theme" Target="theme/them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Non-editable plot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457200" y="1200151"/>
            <a:ext cx="8229600" cy="3394471"/>
            <a:chOff x="457200" y="1200151"/>
            <a:chExt cx="8229600" cy="3394471"/>
          </a:xfrm>
        </p:grpSpPr>
        <p:sp>
          <p:nvSpPr>
            <p:cNvPr id="4" name="rc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57200" y="1200151"/>
              <a:ext cx="8229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35523" y="356423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800530" y="35642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165538" y="356422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530545" y="356417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895552" y="356406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60560" y="3563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625567" y="35627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990575" y="356060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55582" y="35559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720590" y="35469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085597" y="3530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450604" y="35011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815612" y="3452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180619" y="337543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545627" y="325546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10634" y="30784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275641" y="28247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640649" y="246681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8005656" y="197907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3661935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382331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94850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207368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119887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032405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44924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857442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27434" y="388165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297574" y="388165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5" name="tx3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167713" y="388165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6" name="tx3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080232" y="388165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7" name="tx3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992750" y="388128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8" name="tx3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905269" y="388128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39" name="tx3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817788" y="388150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40" name="tx4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730306" y="388150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350</a:t>
              </a:r>
            </a:p>
          </p:txBody>
        </p:sp>
        <p:sp>
          <p:nvSpPr>
            <p:cNvPr id="41" name="pl4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2025165"/>
              <a:ext cx="0" cy="1573363"/>
            </a:xfrm>
            <a:custGeom>
              <a:avLst/>
              <a:pathLst>
                <a:path w="0" h="1573363">
                  <a:moveTo>
                    <a:pt x="0" y="15733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59852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2051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281184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241850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202516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90441" y="354379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8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97" y="315027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9" name="tx49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535" y="2756966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0" name="tx50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60" y="2363551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51" name="tx51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60" y="1970210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52" name="pg5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1949958"/>
              <a:ext cx="7095744" cy="1711976"/>
            </a:xfrm>
            <a:custGeom>
              <a:avLst/>
              <a:pathLst>
                <a:path w="7095744" h="1711976">
                  <a:moveTo>
                    <a:pt x="0" y="1711976"/>
                  </a:moveTo>
                  <a:lnTo>
                    <a:pt x="7095744" y="1711976"/>
                  </a:lnTo>
                  <a:lnTo>
                    <a:pt x="70957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44039" y="4223156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54" name="tx54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268548" y="2749169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0" name="Content Placeholder 2"/>
          <p:cNvGraphicFramePr>
            <a:graphicFrameLocks noGrp="1"/>
          </p:cNvGraphicFramePr>
          <p:nvPr>
            <p:ph sz="half" idx="1"/>
          </p:nvPr>
        </p:nvGraphicFramePr>
        <p:xfrm rot="-0">
          <a:off x="457200" y="1200151"/>
          <a:ext cx="4038600" cy="339447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565745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0" name="Content Placeholder 3"/>
          <p:cNvGraphicFramePr>
            <a:graphicFrameLocks noGrp="1"/>
          </p:cNvGraphicFramePr>
          <p:nvPr>
            <p:ph sz="half" idx="2"/>
          </p:nvPr>
        </p:nvGraphicFramePr>
        <p:xfrm rot="-0">
          <a:off x="4648200" y="1200151"/>
          <a:ext cx="4038600" cy="339447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565745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457200" y="1200151"/>
            <a:ext cx="8229600" cy="3394471"/>
            <a:chOff x="457200" y="1200151"/>
            <a:chExt cx="8229600" cy="3394471"/>
          </a:xfrm>
        </p:grpSpPr>
        <p:sp>
          <p:nvSpPr>
            <p:cNvPr id="4" name="rc4"/>
            <p:cNvSpPr/>
            <p:nvPr/>
          </p:nvSpPr>
          <p:spPr>
            <a:xfrm>
              <a:off x="457200" y="1200151"/>
              <a:ext cx="8229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435523" y="356423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800530" y="35642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65538" y="356422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530545" y="356417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95552" y="356406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60560" y="3563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25567" y="35627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990575" y="356060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355582" y="35559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720590" y="35469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85597" y="3530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50604" y="35011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15612" y="3452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80619" y="337543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545627" y="325546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910634" y="30784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275641" y="28247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640649" y="246681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05656" y="197907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69813" y="3661935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69813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82331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94850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07368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19887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2405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944924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7442" y="3661935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427434" y="388165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97574" y="388165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67713" y="388165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80232" y="388165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92750" y="388128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05269" y="388128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17788" y="388150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306" y="388150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207008" y="2025165"/>
              <a:ext cx="0" cy="1573363"/>
            </a:xfrm>
            <a:custGeom>
              <a:avLst/>
              <a:pathLst>
                <a:path w="0" h="1573363">
                  <a:moveTo>
                    <a:pt x="0" y="15733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15567" y="359852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15567" y="32051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15567" y="281184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15567" y="241850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115567" y="202516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 rot="-5400000">
              <a:off x="890441" y="354379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5497" y="315027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05535" y="2756966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805460" y="2363551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805460" y="1970210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207008" y="1949958"/>
              <a:ext cx="7095744" cy="1711976"/>
            </a:xfrm>
            <a:custGeom>
              <a:avLst/>
              <a:pathLst>
                <a:path w="7095744" h="1711976">
                  <a:moveTo>
                    <a:pt x="0" y="1711976"/>
                  </a:moveTo>
                  <a:lnTo>
                    <a:pt x="7095744" y="1711976"/>
                  </a:lnTo>
                  <a:lnTo>
                    <a:pt x="70957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344039" y="4223156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68548" y="2749169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ggplot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457200" y="1200151"/>
            <a:ext cx="8229600" cy="3394471"/>
            <a:chOff x="457200" y="1200151"/>
            <a:chExt cx="8229600" cy="3394471"/>
          </a:xfrm>
        </p:grpSpPr>
        <p:sp>
          <p:nvSpPr>
            <p:cNvPr id="4" name="rc4"/>
            <p:cNvSpPr/>
            <p:nvPr/>
          </p:nvSpPr>
          <p:spPr>
            <a:xfrm>
              <a:off x="457200" y="1200151"/>
              <a:ext cx="8229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200151"/>
              <a:ext cx="8229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269740"/>
              <a:ext cx="7675425" cy="29218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3729247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3070127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2411006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1751886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9787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98026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36265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4504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4058807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3399687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2740567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081446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422326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0668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28907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67146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05384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65842" y="4033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53490" y="4033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1138" y="4033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8785" y="4033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16433" y="4033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4081" y="4033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91729" y="4031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79376" y="4027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67024" y="4020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4672" y="4004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42320" y="3976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29967" y="3928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17615" y="3846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05263" y="3717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692911" y="3516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080558" y="3219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468206" y="2794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855854" y="2195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43502" y="1377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40186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3359223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2700157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04092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38180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4058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3399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2740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081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42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290668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228907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67146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105384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259590" y="425414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35673" y="425414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73912" y="425386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12151" y="425403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894" y="437155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2678633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ggplot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84585" y="69589"/>
              <a:ext cx="8589825" cy="46709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585" y="4001350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585" y="2947682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585" y="1894014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4585" y="840346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59606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28753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297901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467049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585" y="4528184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4585" y="3474516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585" y="2420848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585" y="1367180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4585" y="313513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5032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44180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13327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82475" y="69589"/>
              <a:ext cx="0" cy="4670907"/>
            </a:xfrm>
            <a:custGeom>
              <a:avLst/>
              <a:pathLst>
                <a:path w="0" h="4670907">
                  <a:moveTo>
                    <a:pt x="0" y="46709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50206" y="4503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84035" y="4503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17865" y="45033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51694" y="4503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5524" y="4502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9354" y="4501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53183" y="4499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87013" y="4493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20842" y="4481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4672" y="4456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88501" y="44122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22331" y="433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56161" y="42030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89990" y="39975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23820" y="367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357649" y="320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791479" y="2522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25308" y="1563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659138" y="257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59799" y="448799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5488" y="3434052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5488" y="2380439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5488" y="1326662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5488" y="272994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49791" y="452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9791" y="3474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9791" y="2420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9791" y="1367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9791" y="313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5032" y="4740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44180" y="4740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13327" y="4740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382475" y="4740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843954" y="48030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50946" y="48030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20094" y="4802745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89242" y="4802908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894" y="4920431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54012" y="2352996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ggplot in left column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457200" y="1200151"/>
            <a:ext cx="4038600" cy="3394471"/>
            <a:chOff x="457200" y="1200151"/>
            <a:chExt cx="4038600" cy="3394471"/>
          </a:xfrm>
        </p:grpSpPr>
        <p:sp>
          <p:nvSpPr>
            <p:cNvPr id="4" name="rc4"/>
            <p:cNvSpPr/>
            <p:nvPr/>
          </p:nvSpPr>
          <p:spPr>
            <a:xfrm>
              <a:off x="457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269740"/>
              <a:ext cx="3484425" cy="29218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372924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30701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241100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175188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0121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20026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932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837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405880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339968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274056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08144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42232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00168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80073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979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884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5342" y="4033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1323" y="4033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7304" y="4033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3285" y="4033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9266" y="4033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5248" y="4033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1229" y="4031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7210" y="4027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3191" y="4020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9172" y="4004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5153" y="3976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1134" y="3928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7115" y="3846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3096" y="3717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9077" y="3516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5058" y="3219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1039" y="2794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7020" y="2195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3002" y="1377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40186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3359223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2700157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04092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38180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4058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3399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2740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081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42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00168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0073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979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884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9090" y="425414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6840" y="425414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6745" y="425386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651" y="425403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7394" y="437155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2678633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ggplot in right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</a:t>
            </a:r>
          </a:p>
          <a:p>
            <a:pPr lvl="0"/>
            <a:r>
              <a:rPr/>
              <a:t>Bullets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4648200" y="1200151"/>
            <a:ext cx="4038600" cy="3394471"/>
            <a:chOff x="4648200" y="1200151"/>
            <a:chExt cx="4038600" cy="3394471"/>
          </a:xfrm>
        </p:grpSpPr>
        <p:sp>
          <p:nvSpPr>
            <p:cNvPr id="4" name="rc4"/>
            <p:cNvSpPr/>
            <p:nvPr/>
          </p:nvSpPr>
          <p:spPr>
            <a:xfrm>
              <a:off x="4648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2785" y="1269740"/>
              <a:ext cx="3484425" cy="29218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2785" y="372924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2785" y="30701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2785" y="241100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2785" y="175188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1121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1026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932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837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2785" y="405880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2785" y="339968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2785" y="274056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2785" y="208144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2785" y="142232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1168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71073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979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884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6342" y="4033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2323" y="4033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8304" y="4033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4285" y="4033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0266" y="4033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6248" y="4033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2229" y="4031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8210" y="4027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4191" y="4020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50172" y="4004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6153" y="3976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2134" y="3928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8115" y="3846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4096" y="3717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30077" y="3516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6058" y="3219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2039" y="2794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8020" y="2195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4002" y="1377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7999" y="40186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3688" y="3359223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3688" y="2700157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3688" y="204092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3688" y="138180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7991" y="4058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7991" y="3399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7991" y="2740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7991" y="2081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7991" y="142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91168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71073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979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884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60090" y="425414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7840" y="425414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7745" y="425386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651" y="425403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8394" y="437155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4187" y="2678633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ggplot in both columns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457200" y="1200151"/>
            <a:ext cx="4038600" cy="3394471"/>
            <a:chOff x="457200" y="1200151"/>
            <a:chExt cx="4038600" cy="3394471"/>
          </a:xfrm>
        </p:grpSpPr>
        <p:sp>
          <p:nvSpPr>
            <p:cNvPr id="4" name="rc4"/>
            <p:cNvSpPr/>
            <p:nvPr/>
          </p:nvSpPr>
          <p:spPr>
            <a:xfrm>
              <a:off x="457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269740"/>
              <a:ext cx="3484425" cy="29218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372924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30701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241100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175188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0121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20026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932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837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405880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339968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274056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08144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42232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00168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80073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979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884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5342" y="4033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1323" y="4033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7304" y="4033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3285" y="4033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9266" y="4033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5248" y="4033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1229" y="4031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7210" y="4027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3191" y="4020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9172" y="4004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5153" y="3976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1134" y="3928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7115" y="3846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3096" y="3717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9077" y="3516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5058" y="3219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1039" y="2794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7020" y="2195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3002" y="1377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40186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3359223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2700157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04092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38180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4058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3399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2740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081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42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00168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0073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979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884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9090" y="425414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6840" y="425414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6745" y="425386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651" y="425403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7394" y="437155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2678633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4648200" y="1200151"/>
            <a:ext cx="4038600" cy="3394471"/>
            <a:chOff x="4648200" y="1200151"/>
            <a:chExt cx="4038600" cy="3394471"/>
          </a:xfrm>
        </p:grpSpPr>
        <p:sp>
          <p:nvSpPr>
            <p:cNvPr id="4" name="rc4"/>
            <p:cNvSpPr/>
            <p:nvPr/>
          </p:nvSpPr>
          <p:spPr>
            <a:xfrm>
              <a:off x="4648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200151"/>
              <a:ext cx="4038600" cy="3394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2785" y="1269740"/>
              <a:ext cx="3484425" cy="29218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2785" y="372924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2785" y="30701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2785" y="241100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2785" y="175188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1121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1026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932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837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2785" y="405880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2785" y="339968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2785" y="274056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2785" y="208144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2785" y="142232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1168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71073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979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884" y="1269740"/>
              <a:ext cx="0" cy="2921879"/>
            </a:xfrm>
            <a:custGeom>
              <a:avLst/>
              <a:pathLst>
                <a:path w="0" h="2921879">
                  <a:moveTo>
                    <a:pt x="0" y="29218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6342" y="4033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2323" y="4033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8304" y="4033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4285" y="4033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0266" y="4033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6248" y="4033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2229" y="4031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8210" y="4027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4191" y="4020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50172" y="4004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6153" y="3976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2134" y="3928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8115" y="3846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4096" y="3717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30077" y="3516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6058" y="3219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2039" y="2794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8020" y="2195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4002" y="1377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7999" y="40186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3688" y="3359223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3688" y="2700157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3688" y="204092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3688" y="1381807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7991" y="4058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7991" y="3399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7991" y="2740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7991" y="2081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7991" y="142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91168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71073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979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884" y="41916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60090" y="425414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7840" y="425414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7745" y="425386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651" y="425403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8394" y="437155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4187" y="2678633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plot locations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1828800" y="1828800"/>
            <a:ext cx="1828800" cy="1828800"/>
            <a:chOff x="1828800" y="1828800"/>
            <a:chExt cx="1828800" cy="1828800"/>
          </a:xfrm>
        </p:grpSpPr>
        <p:sp>
          <p:nvSpPr>
            <p:cNvPr id="4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570056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05804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41552" y="268520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77301" y="26851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13049" y="268518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48797" y="268515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784545" y="268507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820293" y="268489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856041" y="268449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91790" y="268372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27538" y="268229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63286" y="2679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99034" y="2675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34782" y="266906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70530" y="265881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06278" y="264368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42027" y="26220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77775" y="259141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13523" y="25497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04346" y="2724912"/>
              <a:ext cx="625592" cy="0"/>
            </a:xfrm>
            <a:custGeom>
              <a:avLst/>
              <a:pathLst>
                <a:path w="625592" h="0">
                  <a:moveTo>
                    <a:pt x="0" y="0"/>
                  </a:moveTo>
                  <a:lnTo>
                    <a:pt x="6255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04346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371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8308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7245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96182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5119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4056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29939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561967" y="29446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34691" y="294426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578608" y="2585035"/>
              <a:ext cx="0" cy="134458"/>
            </a:xfrm>
            <a:custGeom>
              <a:avLst/>
              <a:pathLst>
                <a:path w="0" h="134458">
                  <a:moveTo>
                    <a:pt x="0" y="134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87167" y="27194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87167" y="26858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87167" y="26522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87167" y="26186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487167" y="2585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262041" y="266476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2578608" y="2578608"/>
              <a:ext cx="694944" cy="146304"/>
            </a:xfrm>
            <a:custGeom>
              <a:avLst/>
              <a:pathLst>
                <a:path w="694944" h="146304">
                  <a:moveTo>
                    <a:pt x="0" y="146304"/>
                  </a:moveTo>
                  <a:lnTo>
                    <a:pt x="694944" y="146304"/>
                  </a:lnTo>
                  <a:lnTo>
                    <a:pt x="694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515239" y="3286133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640148" y="2594982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3657600" y="3657600"/>
            <a:ext cx="2743200" cy="2743200"/>
            <a:chOff x="3657600" y="3657600"/>
            <a:chExt cx="2743200" cy="2743200"/>
          </a:xfrm>
        </p:grpSpPr>
        <p:sp>
          <p:nvSpPr>
            <p:cNvPr id="4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432723" y="5394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515508" y="53945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598293" y="539452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681078" y="539450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763864" y="539442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46649" y="53942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29434" y="5393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012219" y="539228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95004" y="538941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77790" y="538381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60575" y="537345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43360" y="535542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26145" y="53250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08930" y="527755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91715" y="52032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4501" y="509356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7286" y="49363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40071" y="47145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22856" y="4412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67013" y="5468112"/>
              <a:ext cx="1448740" cy="0"/>
            </a:xfrm>
            <a:custGeom>
              <a:avLst/>
              <a:pathLst>
                <a:path w="1448740" h="0">
                  <a:moveTo>
                    <a:pt x="0" y="0"/>
                  </a:moveTo>
                  <a:lnTo>
                    <a:pt x="144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70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397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80939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790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9486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0182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0879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1575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24634" y="56878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3802" y="5687832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67728" y="568746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81654" y="5687684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407408" y="4454004"/>
              <a:ext cx="0" cy="974822"/>
            </a:xfrm>
            <a:custGeom>
              <a:avLst/>
              <a:pathLst>
                <a:path w="0" h="974822">
                  <a:moveTo>
                    <a:pt x="0" y="974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15968" y="542882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15968" y="518512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15968" y="49414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15968" y="469771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15968" y="44540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4090841" y="537409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05935" y="4886535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05860" y="4399049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4407408" y="4407408"/>
              <a:ext cx="1609343" cy="1060704"/>
            </a:xfrm>
            <a:custGeom>
              <a:avLst/>
              <a:pathLst>
                <a:path w="1609343" h="1060704">
                  <a:moveTo>
                    <a:pt x="0" y="1060704"/>
                  </a:moveTo>
                  <a:lnTo>
                    <a:pt x="1609343" y="1060704"/>
                  </a:lnTo>
                  <a:lnTo>
                    <a:pt x="16093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801239" y="6029333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68948" y="4880982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Untitled</dc:title>
  <dc:creator>Your Name</dc:creator>
  <cp:keywords/>
  <dcterms:created xsi:type="dcterms:W3CDTF">2022-06-21T23:12:47Z</dcterms:created>
  <dcterms:modified xsi:type="dcterms:W3CDTF">2022-06-21T20:12:47Z</dcterms:modified>
  <cp:lastModifiedBy>beatrizmilz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2022-06-21</vt:lpwstr>
  </property>
  <property fmtid="{D5CDD505-2E9C-101B-9397-08002B2CF9AE}" pid="3" name="output">
    <vt:lpwstr>officedown::rpptx_document</vt:lpwstr>
  </property>
</Properties>
</file>