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5987"/>
    <p:restoredTop sz="94660"/>
  </p:normalViewPr>
  <p:slideViewPr>
    <p:cSldViewPr snapToGrid="0">
      <p:cViewPr varScale="1">
        <p:scale>
          <a:sx d="100" n="114"/>
          <a:sy d="100" n="114"/>
        </p:scale>
        <p:origin x="414" y="10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theme/theme1.xml" Type="http://schemas.openxmlformats.org/officeDocument/2006/relationships/theme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anchor="b" bIns="45720" lIns="91440" rIns="91440" rtlCol="0" tIns="45720" vert="horz">
            <a:noAutofit/>
          </a:bodyPr>
          <a:lstStyle/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dirty="0" lang="en-US"/>
              <a:pPr/>
              <a:t>2/27/2021</a:t>
            </a:fld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anchor="b" bIns="10800" lIns="91440" rIns="91440" rtlCol="0" tIns="45720" vert="horz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pPr/>
              <a:t>‹nº›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dt="0" ftr="0" hdr="0" sldNum="0"/>
  <p:txStyles>
    <p:titleStyle>
      <a:lvl1pPr algn="l" defTabSz="457200" eaLnBrk="1" hangingPunct="1" latinLnBrk="0" rtl="0">
        <a:spcBef>
          <a:spcPct val="0"/>
        </a:spcBef>
        <a:buNone/>
        <a:defRPr b="1" kern="1200" sz="40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40000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20000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60000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Curso-R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84600" y="2184400"/>
            <a:ext cx="45847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Citável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Curso-R</dc:creator>
  <cp:keywords/>
  <dcterms:created xsi:type="dcterms:W3CDTF">2022-06-21T23:07:56Z</dcterms:created>
  <dcterms:modified xsi:type="dcterms:W3CDTF">2022-06-21T23:07:56Z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2022-06-21</vt:lpwstr>
  </property>
  <property fmtid="{D5CDD505-2E9C-101B-9397-08002B2CF9AE}" pid="3" name="output">
    <vt:lpwstr/>
  </property>
</Properties>
</file>