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38" y="27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40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1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7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635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media/image4.pn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3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descr="HD-PanelContent.png" id="8" name="Picture 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descr="HDRibbonContent-UniformTrim.png" id="10" name="Picture 9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descr="HDRibbonContent-UniformTrim.png" id="11" name="Picture 10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pt-BR"/>
              <a:t>Clique para editar o título Mestre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75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75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75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56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342900" eaLnBrk="1" hangingPunct="1" latinLnBrk="0" rtl="0">
        <a:spcBef>
          <a:spcPct val="0"/>
        </a:spcBef>
        <a:buNone/>
        <a:defRPr cap="none" kern="1200" sz="3300">
          <a:ln cmpd="sng" w="3175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342900" eaLnBrk="1" hangingPunct="1" indent="-214313" latinLnBrk="0" marL="214313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8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342900" eaLnBrk="1" hangingPunct="1" indent="-214313" latinLnBrk="0" marL="557213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5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342900" eaLnBrk="1" hangingPunct="1" indent="-214313" latinLnBrk="0" marL="900113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35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342900" eaLnBrk="1" hangingPunct="1" indent="-128588" latinLnBrk="0" marL="1157288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342900" eaLnBrk="1" hangingPunct="1" indent="-128588" latinLnBrk="0" marL="1500188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05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342900" eaLnBrk="1" hangingPunct="1" indent="-171450" latinLnBrk="0" marL="1885950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05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342900" eaLnBrk="1" hangingPunct="1" indent="-171450" latinLnBrk="0" marL="2228850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05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342900" eaLnBrk="1" hangingPunct="1" indent="-171450" latinLnBrk="0" marL="2571750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05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342900" eaLnBrk="1" hangingPunct="1" indent="-171450" latinLnBrk="0" marL="2914650" rtl="0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cap="none" kern="1200" sz="105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app.anm.gov.br/SIGBM/Publico/ClassificacaoNacionalDaBarragem" TargetMode="External" /><Relationship Id="rId3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Informações sobre as barragens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2022-08-16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Objetivos!!!!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relatório tem como objetivo apresentar funcionalidades do </a:t>
            </a:r>
            <a:r>
              <a:rPr i="1"/>
              <a:t>R Markdown</a:t>
            </a:r>
            <a:r>
              <a:rPr/>
              <a:t> e do </a:t>
            </a:r>
            <a:r>
              <a:rPr i="1"/>
              <a:t>Quarto</a:t>
            </a:r>
            <a:r>
              <a:rPr/>
              <a:t>, utilizando dados públicos sobre barragens de mineração no Brasil.</a:t>
            </a:r>
          </a:p>
          <a:p>
            <a:pPr lvl="0" indent="0" marL="0">
              <a:buNone/>
            </a:pPr>
            <a:r>
              <a:rPr/>
              <a:t>Os objetivos específicos da análise são:</a:t>
            </a:r>
          </a:p>
          <a:p>
            <a:pPr lvl="0"/>
            <a:r>
              <a:rPr/>
              <a:t>fazer uma tabela das barragens por estado;</a:t>
            </a:r>
          </a:p>
          <a:p>
            <a:pPr lvl="0"/>
            <a:r>
              <a:rPr/>
              <a:t>fazer um gráfico do número de barragens por categoria de dano potencial associado;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Materiais e métodos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base de dados disponibilizada pelo </a:t>
            </a:r>
            <a:r>
              <a:rPr>
                <a:hlinkClick r:id="rId2"/>
              </a:rPr>
              <a:t>SIGBM - Sistema de Gestão de Segurança de Barragem de Mineração</a:t>
            </a:r>
            <a:r>
              <a:rPr/>
              <a:t> apresenta dados referentes à Barragens de Mineração no território brasileiro.</a:t>
            </a:r>
          </a:p>
        </p:txBody>
      </p:sp>
      <p:pic>
        <p:nvPicPr>
          <p:cNvPr descr="img/anm315x66azul_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866900"/>
            <a:ext cx="51054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Carregando os pacotes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e leitura da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Download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Leitura</a:t>
            </a:r>
          </a:p>
          <a:p>
            <a:pPr lvl="0" indent="0" marL="0">
              <a:buNone/>
            </a:pPr>
            <a:r>
              <a:rPr/>
              <a:t>Data de atualização da base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Barragens de mineração no Brasil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base do SIGBM foi obtida no dia 16/08/2022, e apresentou informações referentes a 911.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65200" y="1905000"/>
          <a:ext cx="7188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100"/>
                <a:gridCol w="3594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Número de barragens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965200" y="3886200"/>
            <a:ext cx="7188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Dez estados brasileiros com mais barragens cadastradas no SIG-BM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Gráfico</a:t>
            </a:r>
          </a:p>
        </p:txBody>
      </p:sp>
      <p:pic>
        <p:nvPicPr>
          <p:cNvPr descr="pratica-1-quarto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905000"/>
            <a:ext cx="4978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164</Words>
  <Application>Microsoft Office PowerPoint</Application>
  <PresentationFormat>Apresentação na tela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Orgânico</vt:lpstr>
      <vt:lpstr>Informações sobre as barragens</vt:lpstr>
      <vt:lpstr>Objetivos</vt:lpstr>
      <vt:lpstr>Materiais e métodos</vt:lpstr>
      <vt:lpstr>Carregando os pacotes</vt:lpstr>
      <vt:lpstr>Download e leitura da base</vt:lpstr>
      <vt:lpstr>Barragens de mineração no Brasil</vt:lpstr>
      <vt:lpstr>Tabela</vt:lpstr>
      <vt:lpstr>Gráfico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Informações sobre as barragens</dc:title>
  <dc:creator/>
  <cp:keywords/>
  <dcterms:created xsi:type="dcterms:W3CDTF">2022-08-23T22:24:29Z</dcterms:created>
  <dcterms:modified xsi:type="dcterms:W3CDTF">2022-08-23T22:24:29Z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2022-08-16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