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138" y="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6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4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7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9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6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anm.gov.br/SIGBM/Publico/ClassificacaoNacionalDaBarrage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Informações sobre as barragens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2022-08-16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Objetivos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Este </a:t>
            </a:r>
            <a:r>
              <a:rPr dirty="0" err="1"/>
              <a:t>relatório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objetivo</a:t>
            </a:r>
            <a:r>
              <a:rPr dirty="0"/>
              <a:t> </a:t>
            </a:r>
            <a:r>
              <a:rPr dirty="0" err="1"/>
              <a:t>apresentar</a:t>
            </a:r>
            <a:r>
              <a:rPr dirty="0"/>
              <a:t> </a:t>
            </a:r>
            <a:r>
              <a:rPr dirty="0" err="1"/>
              <a:t>funcionalidades</a:t>
            </a:r>
            <a:r>
              <a:rPr dirty="0"/>
              <a:t> do </a:t>
            </a:r>
            <a:r>
              <a:rPr i="1" dirty="0"/>
              <a:t>R Markdown</a:t>
            </a:r>
            <a:r>
              <a:rPr dirty="0"/>
              <a:t> e do </a:t>
            </a:r>
            <a:r>
              <a:rPr i="1" dirty="0"/>
              <a:t>Quarto</a:t>
            </a:r>
            <a:r>
              <a:rPr dirty="0"/>
              <a:t>, </a:t>
            </a:r>
            <a:r>
              <a:rPr dirty="0" err="1"/>
              <a:t>utilizando</a:t>
            </a:r>
            <a:r>
              <a:rPr dirty="0"/>
              <a:t> dados </a:t>
            </a:r>
            <a:r>
              <a:rPr dirty="0" err="1"/>
              <a:t>públicos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barragens</a:t>
            </a:r>
            <a:r>
              <a:rPr dirty="0"/>
              <a:t> de </a:t>
            </a:r>
            <a:r>
              <a:rPr dirty="0" err="1"/>
              <a:t>mineração</a:t>
            </a:r>
            <a:r>
              <a:rPr dirty="0"/>
              <a:t> no </a:t>
            </a:r>
            <a:r>
              <a:rPr dirty="0" err="1"/>
              <a:t>Brasil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objetivos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 da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:</a:t>
            </a:r>
          </a:p>
          <a:p>
            <a:pPr lvl="0"/>
            <a:r>
              <a:rPr dirty="0" err="1"/>
              <a:t>fazer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das </a:t>
            </a:r>
            <a:r>
              <a:rPr dirty="0" err="1"/>
              <a:t>barragens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estado</a:t>
            </a:r>
            <a:r>
              <a:rPr dirty="0"/>
              <a:t>;</a:t>
            </a:r>
          </a:p>
          <a:p>
            <a:pPr lvl="0"/>
            <a:r>
              <a:rPr dirty="0" err="1"/>
              <a:t>fazer</a:t>
            </a:r>
            <a:r>
              <a:rPr dirty="0"/>
              <a:t> um </a:t>
            </a:r>
            <a:r>
              <a:rPr dirty="0" err="1"/>
              <a:t>gráfico</a:t>
            </a:r>
            <a:r>
              <a:rPr dirty="0"/>
              <a:t> do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barragens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categoria</a:t>
            </a:r>
            <a:r>
              <a:rPr dirty="0"/>
              <a:t> de </a:t>
            </a:r>
            <a:r>
              <a:rPr dirty="0" err="1"/>
              <a:t>dano</a:t>
            </a:r>
            <a:r>
              <a:rPr dirty="0"/>
              <a:t> </a:t>
            </a:r>
            <a:r>
              <a:rPr dirty="0" err="1"/>
              <a:t>potencial</a:t>
            </a:r>
            <a:r>
              <a:rPr dirty="0"/>
              <a:t> </a:t>
            </a:r>
            <a:r>
              <a:rPr dirty="0" err="1"/>
              <a:t>associado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Materiais e métodos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base de dados disponibilizada pelo </a:t>
            </a:r>
            <a:r>
              <a:rPr>
                <a:hlinkClick r:id="rId2"/>
              </a:rPr>
              <a:t>SIGBM - Sistema de Gestão de Segurança de Barragem de Mineração</a:t>
            </a:r>
            <a:r>
              <a:t> apresenta dados referentes à Barragens de Mineração no território brasileiro.</a:t>
            </a:r>
          </a:p>
        </p:txBody>
      </p:sp>
      <p:pic>
        <p:nvPicPr>
          <p:cNvPr id="3" name="Picture 1" descr="img/anm315x66azul_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66900"/>
            <a:ext cx="51054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Carregando os pacotes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Download e leitura da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Download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Leitura</a:t>
            </a:r>
          </a:p>
          <a:p>
            <a:pPr marL="0" lvl="0" indent="0">
              <a:buNone/>
            </a:pPr>
            <a:r>
              <a:t>Data de atualização da 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Barragens de mineração no Brasil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base do SIGBM foi obtida no dia 16/08/2022, e apresentou informações referentes a 911.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Tabela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Número de barragens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Dez estados brasileiros com mais barragens cadastradas no SIG-BM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Gráfico</a:t>
            </a:r>
          </a:p>
        </p:txBody>
      </p:sp>
      <p:pic>
        <p:nvPicPr>
          <p:cNvPr id="3" name="Picture 1" descr="pratica-1-quarto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164</Words>
  <Application>Microsoft Office PowerPoint</Application>
  <PresentationFormat>Apresentação na tela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Informações sobre as barragens</vt:lpstr>
      <vt:lpstr>Objetivos</vt:lpstr>
      <vt:lpstr>Materiais e métodos</vt:lpstr>
      <vt:lpstr>Carregando os pacotes</vt:lpstr>
      <vt:lpstr>Download e leitura da base</vt:lpstr>
      <vt:lpstr>Barragens de mineração no Brasil</vt:lpstr>
      <vt:lpstr>Tabela</vt:lpstr>
      <vt:lpstr>Gráfico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Informações sobre as barragens</dc:title>
  <dc:creator/>
  <cp:keywords/>
  <cp:lastModifiedBy>Julio Trecenti</cp:lastModifiedBy>
  <cp:revision>1</cp:revision>
  <dcterms:created xsi:type="dcterms:W3CDTF">2022-08-23T22:21:58Z</dcterms:created>
  <dcterms:modified xsi:type="dcterms:W3CDTF">2022-08-23T22:23:44Z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2022-08-16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