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://rmarkdown.rstudio.com" TargetMode="External" /><Relationship Id="rId3" Type="http://schemas.openxmlformats.org/officeDocument/2006/relationships/hyperlink" Target="https://beamilz.com" TargetMode="External" /><Relationship Id="rId5" Type="http://schemas.openxmlformats.org/officeDocument/2006/relationships/hyperlink" Target="https://curso-r.github.io/main-relatorios/slides/" TargetMode="External" /><Relationship Id="rId4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Exemplo da aula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Beatriz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2022-11-01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</a:t>
            </a:r>
            <a:r>
              <a:rPr b="1"/>
              <a:t>R Markdown document</a:t>
            </a:r>
            <a:r>
              <a:rPr/>
              <a:t>. Markdown is </a:t>
            </a:r>
            <a:r>
              <a:rPr i="1"/>
              <a:t>a simple formatting</a:t>
            </a:r>
            <a:r>
              <a:rPr/>
              <a:t> syntax for authoring </a:t>
            </a:r>
            <a:r>
              <a:rPr>
                <a:latin typeface="Courier"/>
              </a:rPr>
              <a:t>HTML</a:t>
            </a:r>
            <a:r>
              <a:rPr/>
              <a:t>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Titulo de nivel 3</a:t>
            </a:r>
          </a:p>
          <a:p>
            <a:pPr lvl="0" indent="-342900" marL="342900">
              <a:buAutoNum type="arabicPeriod"/>
            </a:pPr>
            <a:r>
              <a:rPr>
                <a:hlinkClick r:id="rId3"/>
              </a:rPr>
              <a:t>Beatriz</a:t>
            </a:r>
          </a:p>
          <a:p>
            <a:pPr lvl="0" indent="-342900" marL="342900">
              <a:buAutoNum type="arabicPeriod"/>
            </a:pPr>
            <a:r>
              <a:rPr/>
              <a:t>Andressa</a:t>
            </a:r>
          </a:p>
          <a:p>
            <a:pPr lvl="0" indent="-342900" marL="342900">
              <a:buAutoNum type="arabicPeriod"/>
            </a:pPr>
            <a:r>
              <a:rPr/>
              <a:t>Vitor</a:t>
            </a:r>
          </a:p>
          <a:p>
            <a:pPr lvl="0" indent="-342900" marL="342900">
              <a:buAutoNum type="arabicPeriod"/>
            </a:pPr>
            <a:r>
              <a:rPr/>
              <a:t>Gabriel</a:t>
            </a:r>
          </a:p>
          <a:p>
            <a:pPr lvl="0" indent="-342900" marL="342900">
              <a:buAutoNum type="arabicPeriod"/>
            </a:pPr>
            <a:r>
              <a:rPr/>
              <a:t>Daniel</a:t>
            </a:r>
          </a:p>
        </p:txBody>
      </p:sp>
      <p:pic>
        <p:nvPicPr>
          <p:cNvPr descr="../images/paste-DCCB36B3.png" id="0" name="Picture 1">
            <a:hlinkClick r:id="rId5"/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460500"/>
            <a:ext cx="51054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getwd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"/Users/beatrizmilz/Desktop/material-curso-relatorios/praticas"</a:t>
            </a:r>
          </a:p>
          <a:p>
            <a:pPr lvl="0" indent="0" marL="1270000">
              <a:buNone/>
            </a:pPr>
            <a:r>
              <a:rPr sz="2000"/>
              <a:t>llalalalla</a:t>
            </a:r>
          </a:p>
          <a:p>
            <a:pPr lvl="0" indent="0" marL="0">
              <a:buNone/>
            </a:pPr>
            <a:r>
              <a:rPr/>
              <a:t>🤣</a:t>
            </a:r>
          </a:p>
          <a:p>
            <a:pPr lvl="0" indent="0" marL="0">
              <a:buNone/>
            </a:pPr>
            <a:r>
              <a:rPr/>
              <a:t>CTRL ALT I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sample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33 52 47 74 98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use comentários!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sample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Col3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Legenda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 You can embed an R code chunk like this: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Including Plots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embed plots, for example:</a:t>
            </a:r>
          </a:p>
        </p:txBody>
      </p:sp>
      <p:pic>
        <p:nvPicPr>
          <p:cNvPr descr="aula-1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Note that the </a:t>
            </a:r>
            <a:r>
              <a:rPr>
                <a:latin typeface="Courier"/>
              </a:rPr>
              <a:t>echo = FALSE</a:t>
            </a:r>
            <a:r>
              <a:rPr/>
              <a:t> parameter was added to the code chunk to prevent printing of the R code that generated the plot.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Exemplo da aula</dc:title>
  <dc:creator>Beatriz</dc:creator>
  <cp:keywords/>
  <dcterms:created xsi:type="dcterms:W3CDTF">2022-11-01T23:53:41Z</dcterms:created>
  <dcterms:modified xsi:type="dcterms:W3CDTF">2022-11-01T23:53:41Z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2022-11-01</vt:lpwstr>
  </property>
  <property fmtid="{D5CDD505-2E9C-101B-9397-08002B2CF9AE}" pid="3" name="output">
    <vt:lpwstr>powerpoint_presentation</vt:lpwstr>
  </property>
</Properties>
</file>