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plyr.tidyverse.org/reference/starwar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590/0102-311x00032419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Experimendo o RMarkdown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Beatriz + Turma do curso de relatórios e apresentações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2023-11-28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Nesta análise, utilizaremos a base de dados </a:t>
            </a:r>
            <a:r>
              <a:rPr>
                <a:latin typeface="Courier"/>
              </a:rPr>
              <a:t>starwars</a:t>
            </a:r>
            <a:r>
              <a:rPr/>
              <a:t>, que apresenta 87 personagens da série Starwars. Nesta série, 37 espécies são apresentadas.</a:t>
            </a:r>
          </a:p>
          <a:p>
            <a:pPr lvl="0" indent="0" marL="0">
              <a:buNone/>
            </a:pPr>
            <a:r>
              <a:rPr/>
              <a:t>Apesar de se passar no espaço e apresentar vários planetas, a espécie mais frequente é </a:t>
            </a:r>
            <a:r>
              <a:rPr i="1"/>
              <a:t>Human</a:t>
            </a:r>
            <a:r>
              <a:rPr/>
              <a:t>, com 35 personagens na base.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objetivo é fazer um relatório para testar o </a:t>
            </a:r>
            <a:r>
              <a:rPr b="1"/>
              <a:t>RMarkdown</a:t>
            </a:r>
            <a:r>
              <a:rPr/>
              <a:t>, </a:t>
            </a:r>
            <a:r>
              <a:rPr i="1"/>
              <a:t>experimentando</a:t>
            </a:r>
            <a:r>
              <a:rPr/>
              <a:t> criar gráficos e tabelas, utilizando a </a:t>
            </a:r>
            <a:r>
              <a:rPr>
                <a:hlinkClick r:id="rId2"/>
              </a:rPr>
              <a:t>base de personagens do starwars</a:t>
            </a:r>
            <a:r>
              <a:rPr/>
              <a:t>. (Saldanha, Bastos, e Barcellos 2019)</a:t>
            </a:r>
          </a:p>
          <a:p>
            <a:pPr lvl="0" indent="0" marL="0">
              <a:buNone/>
            </a:pPr>
            <a:r>
              <a:rPr/>
              <a:t>Gostaríamos de adicionar:</a:t>
            </a:r>
          </a:p>
          <a:p>
            <a:pPr lvl="0"/>
            <a:r>
              <a:rPr/>
              <a:t>Tabelas</a:t>
            </a:r>
          </a:p>
          <a:p>
            <a:pPr lvl="0"/>
            <a:r>
              <a:rPr/>
              <a:t>Gráficos</a:t>
            </a:r>
          </a:p>
          <a:p>
            <a:pPr lvl="0"/>
            <a:r>
              <a:rPr/>
              <a:t>Texto com informação dos dados</a:t>
            </a:r>
          </a:p>
          <a:p>
            <a:pPr lvl="0"/>
            <a:r>
              <a:rPr/>
              <a:t>pré-visualização dos dados</a:t>
            </a:r>
          </a:p>
          <a:p>
            <a:pPr lvl="0"/>
            <a:r>
              <a:rPr/>
              <a:t>fórmula</a:t>
            </a:r>
          </a:p>
          <a:p>
            <a:pPr lvl="0"/>
            <a:r>
              <a:rPr/>
              <a:t>objetivos</a:t>
            </a:r>
          </a:p>
          <a:p>
            <a:pPr lvl="0"/>
            <a:r>
              <a:rPr/>
              <a:t>etc</a:t>
            </a:r>
          </a:p>
          <a:p>
            <a:pPr lvl="0" indent="0" marL="0">
              <a:buNone/>
            </a:pPr>
            <a:r>
              <a:rPr/>
              <a:t>😃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Imagem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Logo do pacote dplyr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Gráfico</a:t>
            </a:r>
          </a:p>
        </p:txBody>
      </p:sp>
      <p:pic>
        <p:nvPicPr>
          <p:cNvPr descr="conhecendo-relatorios-quarto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Gráfico de dispersão da massa e altura de personagens de Starwars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Tabela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Espécie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Quantidade de personagens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Human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Droid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Gungan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Kaminoan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Mirialan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Twi’lek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Wookiee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Zabrak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Aleena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Besalisk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Saldanha, Raphael de Freitas, Ronaldo Rocha Bastos, e Christovam Barcellos. 2019. «Microdatasus: pacote para download e pré-processamento de microdados do Departamento de Informática do SUS (DATASUS)». </a:t>
            </a:r>
            <a:r>
              <a:rPr i="1"/>
              <a:t>Cadernos de Saúde Pública</a:t>
            </a:r>
            <a:r>
              <a:rPr/>
              <a:t> 35 (9). </a:t>
            </a:r>
            <a:r>
              <a:rPr>
                <a:hlinkClick r:id="rId2"/>
              </a:rPr>
              <a:t>https://doi.org/10.1590/0102-311x00032419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Experimendo o RMarkdown</dc:title>
  <dc:creator>Beatriz + Turma do curso de relatórios e apresentações</dc:creator>
  <cp:keywords/>
  <dcterms:created xsi:type="dcterms:W3CDTF">2023-12-04T22:43:06Z</dcterms:created>
  <dcterms:modified xsi:type="dcterms:W3CDTF">2023-12-04T22:43:06Z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date">
    <vt:lpwstr>2023-11-28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Índice</vt:lpwstr>
  </property>
</Properties>
</file>