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Meu relatório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Fernando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2024-10-21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Introdução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Neste trabalho vamos analisar a base de dados </a:t>
            </a:r>
            <a:r>
              <a:rPr b="1" i="1"/>
              <a:t>starwars</a:t>
            </a:r>
            <a:r>
              <a:rPr/>
              <a:t> do pacote tidyverse.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Sobre os dados</a:t>
            </a:r>
          </a:p>
          <a:p>
            <a:pPr lvl="0" indent="0" marL="0">
              <a:buNone/>
            </a:pPr>
            <a:r>
              <a:rPr/>
              <a:t>A base contém dados de vários personagens de star wars e está disponivel publicamente no pacote tidyverse. Ela possui 87 linhas e 14 colunas. Abaixo apresentamos algumas estatísticas.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3873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800"/>
                <a:gridCol w="1701800"/>
                <a:gridCol w="1701800"/>
              </a:tblGrid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Número de personagens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Altura média (cm)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Peso médio (kg)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87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174,6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97,31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Estatísticas básicas da base starwars.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Análises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Analisando a altura</a:t>
            </a:r>
          </a:p>
          <a:p>
            <a:pPr lvl="0" indent="0" marL="0">
              <a:buNone/>
            </a:pPr>
            <a:r>
              <a:rPr/>
              <a:t>O gráfico abaixo exibe um histograma da altura dos personagens da base.</a:t>
            </a:r>
          </a:p>
        </p:txBody>
      </p:sp>
      <p:pic>
        <p:nvPicPr>
          <p:cNvPr descr="aula_2_qmd_pdf_files/figure-pptx/histograma-altura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Analisando o peso</a:t>
            </a:r>
          </a:p>
          <a:p>
            <a:pPr lvl="0" indent="0" marL="0">
              <a:buNone/>
            </a:pPr>
            <a:r>
              <a:rPr/>
              <a:t>O gráfico abaixo exibe um histograma do peso dos personagens da base.</a:t>
            </a:r>
          </a:p>
        </p:txBody>
      </p:sp>
      <p:pic>
        <p:nvPicPr>
          <p:cNvPr descr="aula_2_qmd_pdf_files/figure-pptx/histograma-peso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Outro texto…</a:t>
            </a:r>
          </a:p>
          <a:p>
            <a:pPr lvl="0" indent="0" marL="0">
              <a:buNone/>
            </a:pPr>
            <a:r>
              <a:rPr/>
              <a:t>Será que fica bom?</a:t>
            </a:r>
          </a:p>
        </p:txBody>
      </p:sp>
      <p:pic>
        <p:nvPicPr>
          <p:cNvPr descr="minha_imagem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Serie temporal das alturas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f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sSup>
                        <m:e>
                          <m:r>
                            <m:t>x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+</m:t>
                      </m:r>
                      <m:r>
                        <m:t>2</m:t>
                      </m:r>
                      <m:r>
                        <m:t>x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1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Meu relatório</dc:title>
  <dc:creator>Fernando</dc:creator>
  <cp:keywords/>
  <dcterms:created xsi:type="dcterms:W3CDTF">2024-10-28T22:15:28Z</dcterms:created>
  <dcterms:modified xsi:type="dcterms:W3CDTF">2024-10-28T22:15:28Z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2024-10-21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knitr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