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12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3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67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46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1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0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2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C2A4-0DA7-4003-B088-32BBE354E393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2B97-1749-4BA6-A9CB-9D91BECAD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8" y="2506922"/>
            <a:ext cx="6886575" cy="2171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38" y="1754447"/>
            <a:ext cx="2809875" cy="36766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0251" y="232012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1400" dirty="0">
                <a:latin typeface="Trebuchet MS" panose="020B0603020202020204" pitchFamily="34" charset="0"/>
              </a:rPr>
              <a:t>Logo para aplicação em fundo claro.</a:t>
            </a:r>
          </a:p>
        </p:txBody>
      </p:sp>
    </p:spTree>
    <p:extLst>
      <p:ext uri="{BB962C8B-B14F-4D97-AF65-F5344CB8AC3E}">
        <p14:creationId xmlns:p14="http://schemas.microsoft.com/office/powerpoint/2010/main" val="324849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38" y="1744924"/>
            <a:ext cx="2809875" cy="3686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90" y="2506922"/>
            <a:ext cx="6819902" cy="21717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0251" y="232012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Logo para aplicação em fundo escuro.</a:t>
            </a:r>
          </a:p>
        </p:txBody>
      </p:sp>
    </p:spTree>
    <p:extLst>
      <p:ext uri="{BB962C8B-B14F-4D97-AF65-F5344CB8AC3E}">
        <p14:creationId xmlns:p14="http://schemas.microsoft.com/office/powerpoint/2010/main" val="276301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DELLA TORRE CONTI</dc:creator>
  <cp:lastModifiedBy>Adriano Buran Moala</cp:lastModifiedBy>
  <cp:revision>3</cp:revision>
  <dcterms:created xsi:type="dcterms:W3CDTF">2018-01-05T17:22:11Z</dcterms:created>
  <dcterms:modified xsi:type="dcterms:W3CDTF">2019-07-15T13:13:33Z</dcterms:modified>
</cp:coreProperties>
</file>