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3436600" cy="7564438"/>
  <p:notesSz cx="6858000" cy="9144000"/>
  <p:defaultTextStyle>
    <a:defPPr>
      <a:defRPr lang="pt-BR"/>
    </a:defPPr>
    <a:lvl1pPr marL="0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029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0059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0088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0117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0146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0176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0205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0234" algn="l" defTabSz="120005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3">
          <p15:clr>
            <a:srgbClr val="A4A3A4"/>
          </p15:clr>
        </p15:guide>
        <p15:guide id="2" pos="42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7474"/>
    <a:srgbClr val="EEA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3" autoAdjust="0"/>
  </p:normalViewPr>
  <p:slideViewPr>
    <p:cSldViewPr>
      <p:cViewPr varScale="1">
        <p:scale>
          <a:sx n="85" d="100"/>
          <a:sy n="85" d="100"/>
        </p:scale>
        <p:origin x="230" y="58"/>
      </p:cViewPr>
      <p:guideLst>
        <p:guide orient="horz" pos="2383"/>
        <p:guide pos="4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405F3-E193-4844-B0AA-153C0980AFE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4F5B87D-51B2-46E5-837B-034502149146}">
      <dgm:prSet phldrT="[Text]"/>
      <dgm:spPr/>
      <dgm:t>
        <a:bodyPr lIns="0" tIns="0" rIns="0" bIns="0"/>
        <a:lstStyle/>
        <a:p>
          <a:r>
            <a:rPr lang="pt-BR" dirty="0"/>
            <a:t>Importação dos dados</a:t>
          </a:r>
        </a:p>
      </dgm:t>
    </dgm:pt>
    <dgm:pt modelId="{1166FCA3-B024-4446-82AB-B4E273769344}" type="parTrans" cxnId="{E7803986-EE5B-412A-8C48-1FAEE6161E5A}">
      <dgm:prSet/>
      <dgm:spPr/>
      <dgm:t>
        <a:bodyPr/>
        <a:lstStyle/>
        <a:p>
          <a:endParaRPr lang="pt-BR"/>
        </a:p>
      </dgm:t>
    </dgm:pt>
    <dgm:pt modelId="{6A3D16DC-A619-4A32-BD8D-9F1FBCA7589B}" type="sibTrans" cxnId="{E7803986-EE5B-412A-8C48-1FAEE6161E5A}">
      <dgm:prSet/>
      <dgm:spPr/>
      <dgm:t>
        <a:bodyPr/>
        <a:lstStyle/>
        <a:p>
          <a:endParaRPr lang="pt-BR"/>
        </a:p>
      </dgm:t>
    </dgm:pt>
    <dgm:pt modelId="{79D9B786-F993-4FB2-BFBA-97B99C6BBC86}">
      <dgm:prSet phldrT="[Text]" custT="1"/>
      <dgm:spPr>
        <a:solidFill>
          <a:srgbClr val="00B0F0"/>
        </a:solidFill>
      </dgm:spPr>
      <dgm:t>
        <a:bodyPr/>
        <a:lstStyle/>
        <a:p>
          <a:r>
            <a:rPr lang="pt-BR" sz="1200" dirty="0"/>
            <a:t>Descritiva / Exploração</a:t>
          </a:r>
        </a:p>
      </dgm:t>
    </dgm:pt>
    <dgm:pt modelId="{05186EF7-21D5-474E-8B17-B1B18FD0FA36}" type="parTrans" cxnId="{73B7E9D8-02B5-4E0A-A9DA-45945DE5D42F}">
      <dgm:prSet/>
      <dgm:spPr/>
      <dgm:t>
        <a:bodyPr/>
        <a:lstStyle/>
        <a:p>
          <a:endParaRPr lang="pt-BR"/>
        </a:p>
      </dgm:t>
    </dgm:pt>
    <dgm:pt modelId="{272A2E2F-6923-45E8-B451-954DBF66AA93}" type="sibTrans" cxnId="{73B7E9D8-02B5-4E0A-A9DA-45945DE5D42F}">
      <dgm:prSet/>
      <dgm:spPr/>
      <dgm:t>
        <a:bodyPr/>
        <a:lstStyle/>
        <a:p>
          <a:endParaRPr lang="pt-BR"/>
        </a:p>
      </dgm:t>
    </dgm:pt>
    <dgm:pt modelId="{65CA350E-99D9-4578-8115-664479C5A02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sz="1200" dirty="0"/>
            <a:t>Split Treino e Teste</a:t>
          </a:r>
        </a:p>
      </dgm:t>
    </dgm:pt>
    <dgm:pt modelId="{9CD892EF-EAEC-4D84-A894-F04A9C52EA9F}" type="parTrans" cxnId="{B9ECF268-99A7-44A8-A682-29A9617F8873}">
      <dgm:prSet/>
      <dgm:spPr/>
      <dgm:t>
        <a:bodyPr/>
        <a:lstStyle/>
        <a:p>
          <a:endParaRPr lang="pt-BR"/>
        </a:p>
      </dgm:t>
    </dgm:pt>
    <dgm:pt modelId="{F82570A9-F5E8-4214-AA87-DF85DD20E29A}" type="sibTrans" cxnId="{B9ECF268-99A7-44A8-A682-29A9617F8873}">
      <dgm:prSet/>
      <dgm:spPr/>
      <dgm:t>
        <a:bodyPr/>
        <a:lstStyle/>
        <a:p>
          <a:endParaRPr lang="pt-BR"/>
        </a:p>
      </dgm:t>
    </dgm:pt>
    <dgm:pt modelId="{61E2D715-34D1-488D-A712-1020B1306972}">
      <dgm:prSet phldrT="[Text]" custT="1"/>
      <dgm:spPr>
        <a:solidFill>
          <a:srgbClr val="00B050"/>
        </a:solidFill>
      </dgm:spPr>
      <dgm:t>
        <a:bodyPr/>
        <a:lstStyle/>
        <a:p>
          <a:r>
            <a:rPr lang="pt-BR" sz="1200" dirty="0"/>
            <a:t>Preparação</a:t>
          </a:r>
          <a:br>
            <a:rPr lang="pt-BR" sz="1200" dirty="0"/>
          </a:br>
          <a:r>
            <a:rPr lang="pt-BR" sz="1200" dirty="0"/>
            <a:t>Dataprep</a:t>
          </a:r>
        </a:p>
      </dgm:t>
    </dgm:pt>
    <dgm:pt modelId="{CBB053D8-C25A-4A6C-AFDD-52B59312A6E2}" type="parTrans" cxnId="{C34C8C99-6BA4-43BF-AFA8-A456FACA4220}">
      <dgm:prSet/>
      <dgm:spPr/>
      <dgm:t>
        <a:bodyPr/>
        <a:lstStyle/>
        <a:p>
          <a:endParaRPr lang="pt-BR"/>
        </a:p>
      </dgm:t>
    </dgm:pt>
    <dgm:pt modelId="{2379CF78-4092-4861-8EAA-B0C6BC6A678B}" type="sibTrans" cxnId="{C34C8C99-6BA4-43BF-AFA8-A456FACA4220}">
      <dgm:prSet/>
      <dgm:spPr/>
      <dgm:t>
        <a:bodyPr/>
        <a:lstStyle/>
        <a:p>
          <a:endParaRPr lang="pt-BR"/>
        </a:p>
      </dgm:t>
    </dgm:pt>
    <dgm:pt modelId="{7BA2B4C9-F8D8-440C-AA78-44204F023EA9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1200" dirty="0"/>
            <a:t>Especificação do Modelo</a:t>
          </a:r>
        </a:p>
      </dgm:t>
    </dgm:pt>
    <dgm:pt modelId="{7A49C103-99E3-48A4-B92A-77677B51F616}" type="parTrans" cxnId="{E21FD79D-0B63-4C19-B34F-5D8CF9739201}">
      <dgm:prSet/>
      <dgm:spPr/>
      <dgm:t>
        <a:bodyPr/>
        <a:lstStyle/>
        <a:p>
          <a:endParaRPr lang="pt-BR"/>
        </a:p>
      </dgm:t>
    </dgm:pt>
    <dgm:pt modelId="{D913FC91-DDAE-4F0B-915D-9F2344B29B65}" type="sibTrans" cxnId="{E21FD79D-0B63-4C19-B34F-5D8CF9739201}">
      <dgm:prSet/>
      <dgm:spPr/>
      <dgm:t>
        <a:bodyPr/>
        <a:lstStyle/>
        <a:p>
          <a:endParaRPr lang="pt-BR"/>
        </a:p>
      </dgm:t>
    </dgm:pt>
    <dgm:pt modelId="{4C84A969-56AD-4983-B3FB-FD1D1B7D6A4F}">
      <dgm:prSet phldrT="[Text]" custT="1"/>
      <dgm:spPr>
        <a:solidFill>
          <a:schemeClr val="accent6">
            <a:lumMod val="50000"/>
          </a:schemeClr>
        </a:solidFill>
      </dgm:spPr>
      <dgm:t>
        <a:bodyPr lIns="0" tIns="0" rIns="0" bIns="0"/>
        <a:lstStyle/>
        <a:p>
          <a:r>
            <a:rPr lang="pt-BR" sz="1200" dirty="0"/>
            <a:t>Reamostragem Validação Cruzada</a:t>
          </a:r>
        </a:p>
      </dgm:t>
    </dgm:pt>
    <dgm:pt modelId="{C0BDD3FF-A64F-4A66-B1AD-A39CFCE75A77}" type="parTrans" cxnId="{CA0A3084-ED26-46B8-967C-C9D854A9AB86}">
      <dgm:prSet/>
      <dgm:spPr/>
      <dgm:t>
        <a:bodyPr/>
        <a:lstStyle/>
        <a:p>
          <a:endParaRPr lang="pt-BR"/>
        </a:p>
      </dgm:t>
    </dgm:pt>
    <dgm:pt modelId="{26EF2B60-9828-4FF0-8EDA-D0C5F903AE7C}" type="sibTrans" cxnId="{CA0A3084-ED26-46B8-967C-C9D854A9AB86}">
      <dgm:prSet/>
      <dgm:spPr/>
      <dgm:t>
        <a:bodyPr/>
        <a:lstStyle/>
        <a:p>
          <a:endParaRPr lang="pt-BR"/>
        </a:p>
      </dgm:t>
    </dgm:pt>
    <dgm:pt modelId="{E3E19ACE-4104-4600-85F7-430B9C7BEEC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sz="1200" dirty="0"/>
            <a:t>Tunagem de Hiperparâmetros</a:t>
          </a:r>
        </a:p>
      </dgm:t>
    </dgm:pt>
    <dgm:pt modelId="{AA40806E-36E9-4F03-B047-37C69727F611}" type="parTrans" cxnId="{774F09DE-5C9D-4807-89E3-548519AD8B1D}">
      <dgm:prSet/>
      <dgm:spPr/>
      <dgm:t>
        <a:bodyPr/>
        <a:lstStyle/>
        <a:p>
          <a:endParaRPr lang="pt-BR"/>
        </a:p>
      </dgm:t>
    </dgm:pt>
    <dgm:pt modelId="{477B2999-B457-412D-8F84-F332E9E6D597}" type="sibTrans" cxnId="{774F09DE-5C9D-4807-89E3-548519AD8B1D}">
      <dgm:prSet/>
      <dgm:spPr/>
      <dgm:t>
        <a:bodyPr/>
        <a:lstStyle/>
        <a:p>
          <a:endParaRPr lang="pt-BR"/>
        </a:p>
      </dgm:t>
    </dgm:pt>
    <dgm:pt modelId="{0B8DCBA5-0FEE-4F14-A8C6-E422C517559E}">
      <dgm:prSet phldrT="[Text]" custT="1"/>
      <dgm:spPr>
        <a:solidFill>
          <a:srgbClr val="C00000"/>
        </a:solidFill>
      </dgm:spPr>
      <dgm:t>
        <a:bodyPr/>
        <a:lstStyle/>
        <a:p>
          <a:r>
            <a:rPr lang="pt-BR" sz="1200" dirty="0"/>
            <a:t>Avaliação de Desempenho</a:t>
          </a:r>
        </a:p>
      </dgm:t>
    </dgm:pt>
    <dgm:pt modelId="{080A8E7F-F9D4-403F-8C16-CF7125C810F5}" type="parTrans" cxnId="{B89F3724-0B94-4CCC-AB0C-5BD71356882C}">
      <dgm:prSet/>
      <dgm:spPr/>
      <dgm:t>
        <a:bodyPr/>
        <a:lstStyle/>
        <a:p>
          <a:endParaRPr lang="pt-BR"/>
        </a:p>
      </dgm:t>
    </dgm:pt>
    <dgm:pt modelId="{C1A95132-9FEA-489A-8BEF-C89BF731EFCE}" type="sibTrans" cxnId="{B89F3724-0B94-4CCC-AB0C-5BD71356882C}">
      <dgm:prSet/>
      <dgm:spPr/>
      <dgm:t>
        <a:bodyPr/>
        <a:lstStyle/>
        <a:p>
          <a:endParaRPr lang="pt-BR"/>
        </a:p>
      </dgm:t>
    </dgm:pt>
    <dgm:pt modelId="{AF2F4043-D13B-4165-9D28-A0404357AAEF}">
      <dgm:prSet phldrT="[Text]"/>
      <dgm:spPr>
        <a:solidFill>
          <a:srgbClr val="CA7474"/>
        </a:solidFill>
      </dgm:spPr>
      <dgm:t>
        <a:bodyPr/>
        <a:lstStyle/>
        <a:p>
          <a:r>
            <a:rPr lang="pt-BR" dirty="0"/>
            <a:t>Ajuste do Modelo final na Base Inteira</a:t>
          </a:r>
        </a:p>
      </dgm:t>
    </dgm:pt>
    <dgm:pt modelId="{DCA5F2A4-A753-4123-A9EE-1C031AA0D58E}" type="parTrans" cxnId="{AED98624-C41E-448C-9C5B-9D1C1E06316D}">
      <dgm:prSet/>
      <dgm:spPr/>
      <dgm:t>
        <a:bodyPr/>
        <a:lstStyle/>
        <a:p>
          <a:endParaRPr lang="pt-BR"/>
        </a:p>
      </dgm:t>
    </dgm:pt>
    <dgm:pt modelId="{8AAD22FB-66EF-4C09-BE2D-33F139DB8841}" type="sibTrans" cxnId="{AED98624-C41E-448C-9C5B-9D1C1E06316D}">
      <dgm:prSet/>
      <dgm:spPr/>
      <dgm:t>
        <a:bodyPr/>
        <a:lstStyle/>
        <a:p>
          <a:endParaRPr lang="pt-BR"/>
        </a:p>
      </dgm:t>
    </dgm:pt>
    <dgm:pt modelId="{DEF78A51-05E9-4736-921B-D612637A2AAD}" type="pres">
      <dgm:prSet presAssocID="{486405F3-E193-4844-B0AA-153C0980AFE1}" presName="diagram" presStyleCnt="0">
        <dgm:presLayoutVars>
          <dgm:dir/>
          <dgm:resizeHandles/>
        </dgm:presLayoutVars>
      </dgm:prSet>
      <dgm:spPr/>
    </dgm:pt>
    <dgm:pt modelId="{D9D08D7E-F73B-40A5-BD89-A48FAE934151}" type="pres">
      <dgm:prSet presAssocID="{24F5B87D-51B2-46E5-837B-034502149146}" presName="firstNode" presStyleLbl="node1" presStyleIdx="0" presStyleCnt="9">
        <dgm:presLayoutVars>
          <dgm:bulletEnabled val="1"/>
        </dgm:presLayoutVars>
      </dgm:prSet>
      <dgm:spPr/>
    </dgm:pt>
    <dgm:pt modelId="{4D3B2C43-692D-4314-8B35-3B731025C2BC}" type="pres">
      <dgm:prSet presAssocID="{6A3D16DC-A619-4A32-BD8D-9F1FBCA7589B}" presName="sibTrans" presStyleLbl="sibTrans2D1" presStyleIdx="0" presStyleCnt="8"/>
      <dgm:spPr/>
    </dgm:pt>
    <dgm:pt modelId="{6543C2CA-6111-4250-A6FC-516089FA37D8}" type="pres">
      <dgm:prSet presAssocID="{79D9B786-F993-4FB2-BFBA-97B99C6BBC86}" presName="middleNode" presStyleCnt="0"/>
      <dgm:spPr/>
    </dgm:pt>
    <dgm:pt modelId="{524BD495-BF62-4211-838A-984CC46BDCB9}" type="pres">
      <dgm:prSet presAssocID="{79D9B786-F993-4FB2-BFBA-97B99C6BBC86}" presName="padding" presStyleLbl="node1" presStyleIdx="0" presStyleCnt="9"/>
      <dgm:spPr/>
    </dgm:pt>
    <dgm:pt modelId="{1F3885A5-C27C-406E-9DF5-0DC0D5BEE932}" type="pres">
      <dgm:prSet presAssocID="{79D9B786-F993-4FB2-BFBA-97B99C6BBC86}" presName="shape" presStyleLbl="node1" presStyleIdx="1" presStyleCnt="9" custScaleX="126430" custScaleY="128391">
        <dgm:presLayoutVars>
          <dgm:bulletEnabled val="1"/>
        </dgm:presLayoutVars>
      </dgm:prSet>
      <dgm:spPr/>
    </dgm:pt>
    <dgm:pt modelId="{CD4D6B49-A7E7-4F13-84D6-2FBB5E9EBCBE}" type="pres">
      <dgm:prSet presAssocID="{272A2E2F-6923-45E8-B451-954DBF66AA93}" presName="sibTrans" presStyleLbl="sibTrans2D1" presStyleIdx="1" presStyleCnt="8"/>
      <dgm:spPr/>
    </dgm:pt>
    <dgm:pt modelId="{74D1495E-91B5-4336-8793-5809A449A810}" type="pres">
      <dgm:prSet presAssocID="{65CA350E-99D9-4578-8115-664479C5A029}" presName="middleNode" presStyleCnt="0"/>
      <dgm:spPr/>
    </dgm:pt>
    <dgm:pt modelId="{CA022952-6DBC-4166-80C8-C9381011AF2C}" type="pres">
      <dgm:prSet presAssocID="{65CA350E-99D9-4578-8115-664479C5A029}" presName="padding" presStyleLbl="node1" presStyleIdx="1" presStyleCnt="9"/>
      <dgm:spPr/>
    </dgm:pt>
    <dgm:pt modelId="{ACDA86B9-2FFA-41ED-A96E-7C2D0CE25FB8}" type="pres">
      <dgm:prSet presAssocID="{65CA350E-99D9-4578-8115-664479C5A029}" presName="shape" presStyleLbl="node1" presStyleIdx="2" presStyleCnt="9" custScaleX="126430" custScaleY="128391">
        <dgm:presLayoutVars>
          <dgm:bulletEnabled val="1"/>
        </dgm:presLayoutVars>
      </dgm:prSet>
      <dgm:spPr/>
    </dgm:pt>
    <dgm:pt modelId="{0FBD99E7-EF68-46E8-BFA5-BE75C9E64EB5}" type="pres">
      <dgm:prSet presAssocID="{F82570A9-F5E8-4214-AA87-DF85DD20E29A}" presName="sibTrans" presStyleLbl="sibTrans2D1" presStyleIdx="2" presStyleCnt="8"/>
      <dgm:spPr/>
    </dgm:pt>
    <dgm:pt modelId="{9D2A9986-AC59-4EE2-BC60-0BA68E5DADA0}" type="pres">
      <dgm:prSet presAssocID="{61E2D715-34D1-488D-A712-1020B1306972}" presName="middleNode" presStyleCnt="0"/>
      <dgm:spPr/>
    </dgm:pt>
    <dgm:pt modelId="{0909064F-7168-4F26-854E-70F58C942A6E}" type="pres">
      <dgm:prSet presAssocID="{61E2D715-34D1-488D-A712-1020B1306972}" presName="padding" presStyleLbl="node1" presStyleIdx="2" presStyleCnt="9"/>
      <dgm:spPr/>
    </dgm:pt>
    <dgm:pt modelId="{396BB8B9-2498-4C1D-9FB1-979F4051D0A7}" type="pres">
      <dgm:prSet presAssocID="{61E2D715-34D1-488D-A712-1020B1306972}" presName="shape" presStyleLbl="node1" presStyleIdx="3" presStyleCnt="9" custScaleX="126430" custScaleY="128391">
        <dgm:presLayoutVars>
          <dgm:bulletEnabled val="1"/>
        </dgm:presLayoutVars>
      </dgm:prSet>
      <dgm:spPr/>
    </dgm:pt>
    <dgm:pt modelId="{998804C9-2D19-45AC-A817-3DC43CC6B4C2}" type="pres">
      <dgm:prSet presAssocID="{2379CF78-4092-4861-8EAA-B0C6BC6A678B}" presName="sibTrans" presStyleLbl="sibTrans2D1" presStyleIdx="3" presStyleCnt="8"/>
      <dgm:spPr/>
    </dgm:pt>
    <dgm:pt modelId="{79D3B961-C210-4FCE-95D0-8289305BB33D}" type="pres">
      <dgm:prSet presAssocID="{7BA2B4C9-F8D8-440C-AA78-44204F023EA9}" presName="middleNode" presStyleCnt="0"/>
      <dgm:spPr/>
    </dgm:pt>
    <dgm:pt modelId="{A468F4EA-538B-4238-816E-053CC5ADA140}" type="pres">
      <dgm:prSet presAssocID="{7BA2B4C9-F8D8-440C-AA78-44204F023EA9}" presName="padding" presStyleLbl="node1" presStyleIdx="3" presStyleCnt="9"/>
      <dgm:spPr/>
    </dgm:pt>
    <dgm:pt modelId="{806880F4-4EFD-4745-B635-B4D768B9A9AE}" type="pres">
      <dgm:prSet presAssocID="{7BA2B4C9-F8D8-440C-AA78-44204F023EA9}" presName="shape" presStyleLbl="node1" presStyleIdx="4" presStyleCnt="9" custScaleX="126430" custScaleY="128391">
        <dgm:presLayoutVars>
          <dgm:bulletEnabled val="1"/>
        </dgm:presLayoutVars>
      </dgm:prSet>
      <dgm:spPr/>
    </dgm:pt>
    <dgm:pt modelId="{E7C9CCCF-DB5A-4DC0-9828-D9F037E3AAD9}" type="pres">
      <dgm:prSet presAssocID="{D913FC91-DDAE-4F0B-915D-9F2344B29B65}" presName="sibTrans" presStyleLbl="sibTrans2D1" presStyleIdx="4" presStyleCnt="8"/>
      <dgm:spPr/>
    </dgm:pt>
    <dgm:pt modelId="{AD29B3B8-3596-41A3-96D9-A3945CC26A3C}" type="pres">
      <dgm:prSet presAssocID="{4C84A969-56AD-4983-B3FB-FD1D1B7D6A4F}" presName="middleNode" presStyleCnt="0"/>
      <dgm:spPr/>
    </dgm:pt>
    <dgm:pt modelId="{87B22B78-5777-485F-B81B-0D6D89AE3866}" type="pres">
      <dgm:prSet presAssocID="{4C84A969-56AD-4983-B3FB-FD1D1B7D6A4F}" presName="padding" presStyleLbl="node1" presStyleIdx="4" presStyleCnt="9"/>
      <dgm:spPr/>
    </dgm:pt>
    <dgm:pt modelId="{2E5DAE23-22E0-423B-AE9A-B38D3F4142AD}" type="pres">
      <dgm:prSet presAssocID="{4C84A969-56AD-4983-B3FB-FD1D1B7D6A4F}" presName="shape" presStyleLbl="node1" presStyleIdx="5" presStyleCnt="9" custScaleX="126430" custScaleY="128391">
        <dgm:presLayoutVars>
          <dgm:bulletEnabled val="1"/>
        </dgm:presLayoutVars>
      </dgm:prSet>
      <dgm:spPr/>
    </dgm:pt>
    <dgm:pt modelId="{6E4401B0-7826-4201-8CF3-EE527B3191A7}" type="pres">
      <dgm:prSet presAssocID="{26EF2B60-9828-4FF0-8EDA-D0C5F903AE7C}" presName="sibTrans" presStyleLbl="sibTrans2D1" presStyleIdx="5" presStyleCnt="8"/>
      <dgm:spPr/>
    </dgm:pt>
    <dgm:pt modelId="{E9EBD05B-5208-4BB1-B951-34E4A4A5F065}" type="pres">
      <dgm:prSet presAssocID="{E3E19ACE-4104-4600-85F7-430B9C7BEEC8}" presName="middleNode" presStyleCnt="0"/>
      <dgm:spPr/>
    </dgm:pt>
    <dgm:pt modelId="{C983244A-61F3-42E2-ABE5-5CC99ADE6ACE}" type="pres">
      <dgm:prSet presAssocID="{E3E19ACE-4104-4600-85F7-430B9C7BEEC8}" presName="padding" presStyleLbl="node1" presStyleIdx="5" presStyleCnt="9"/>
      <dgm:spPr/>
    </dgm:pt>
    <dgm:pt modelId="{1BCCD376-0F98-43CD-9C4D-19633A5B74CE}" type="pres">
      <dgm:prSet presAssocID="{E3E19ACE-4104-4600-85F7-430B9C7BEEC8}" presName="shape" presStyleLbl="node1" presStyleIdx="6" presStyleCnt="9" custScaleX="126430" custScaleY="128391">
        <dgm:presLayoutVars>
          <dgm:bulletEnabled val="1"/>
        </dgm:presLayoutVars>
      </dgm:prSet>
      <dgm:spPr/>
    </dgm:pt>
    <dgm:pt modelId="{A668378C-4B18-4307-886E-F5F3B92DEE8F}" type="pres">
      <dgm:prSet presAssocID="{477B2999-B457-412D-8F84-F332E9E6D597}" presName="sibTrans" presStyleLbl="sibTrans2D1" presStyleIdx="6" presStyleCnt="8"/>
      <dgm:spPr/>
    </dgm:pt>
    <dgm:pt modelId="{96563140-CCBC-4362-8521-99F225424494}" type="pres">
      <dgm:prSet presAssocID="{0B8DCBA5-0FEE-4F14-A8C6-E422C517559E}" presName="middleNode" presStyleCnt="0"/>
      <dgm:spPr/>
    </dgm:pt>
    <dgm:pt modelId="{E1E581AC-A27C-4291-88DE-2439310260CB}" type="pres">
      <dgm:prSet presAssocID="{0B8DCBA5-0FEE-4F14-A8C6-E422C517559E}" presName="padding" presStyleLbl="node1" presStyleIdx="6" presStyleCnt="9"/>
      <dgm:spPr/>
    </dgm:pt>
    <dgm:pt modelId="{B9C11423-857D-464E-886E-E49DED87EEE9}" type="pres">
      <dgm:prSet presAssocID="{0B8DCBA5-0FEE-4F14-A8C6-E422C517559E}" presName="shape" presStyleLbl="node1" presStyleIdx="7" presStyleCnt="9" custScaleX="126430" custScaleY="128391">
        <dgm:presLayoutVars>
          <dgm:bulletEnabled val="1"/>
        </dgm:presLayoutVars>
      </dgm:prSet>
      <dgm:spPr/>
    </dgm:pt>
    <dgm:pt modelId="{AF7F92BF-50D2-4F45-8194-D2A7C4D91F23}" type="pres">
      <dgm:prSet presAssocID="{C1A95132-9FEA-489A-8BEF-C89BF731EFCE}" presName="sibTrans" presStyleLbl="sibTrans2D1" presStyleIdx="7" presStyleCnt="8"/>
      <dgm:spPr/>
    </dgm:pt>
    <dgm:pt modelId="{D59011A8-AF1D-41D2-B8C6-E289E6E139A4}" type="pres">
      <dgm:prSet presAssocID="{AF2F4043-D13B-4165-9D28-A0404357AAEF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786AA40D-0B4D-49D8-BC36-F28BF3AE27C0}" type="presOf" srcId="{61E2D715-34D1-488D-A712-1020B1306972}" destId="{396BB8B9-2498-4C1D-9FB1-979F4051D0A7}" srcOrd="0" destOrd="0" presId="urn:microsoft.com/office/officeart/2005/8/layout/bProcess2"/>
    <dgm:cxn modelId="{05A6D41D-3EC5-4FC2-A032-A5FB7ACDB206}" type="presOf" srcId="{24F5B87D-51B2-46E5-837B-034502149146}" destId="{D9D08D7E-F73B-40A5-BD89-A48FAE934151}" srcOrd="0" destOrd="0" presId="urn:microsoft.com/office/officeart/2005/8/layout/bProcess2"/>
    <dgm:cxn modelId="{B89F3724-0B94-4CCC-AB0C-5BD71356882C}" srcId="{486405F3-E193-4844-B0AA-153C0980AFE1}" destId="{0B8DCBA5-0FEE-4F14-A8C6-E422C517559E}" srcOrd="7" destOrd="0" parTransId="{080A8E7F-F9D4-403F-8C16-CF7125C810F5}" sibTransId="{C1A95132-9FEA-489A-8BEF-C89BF731EFCE}"/>
    <dgm:cxn modelId="{AED98624-C41E-448C-9C5B-9D1C1E06316D}" srcId="{486405F3-E193-4844-B0AA-153C0980AFE1}" destId="{AF2F4043-D13B-4165-9D28-A0404357AAEF}" srcOrd="8" destOrd="0" parTransId="{DCA5F2A4-A753-4123-A9EE-1C031AA0D58E}" sibTransId="{8AAD22FB-66EF-4C09-BE2D-33F139DB8841}"/>
    <dgm:cxn modelId="{10481561-CF6E-454E-B053-88FA4DBD5FFD}" type="presOf" srcId="{D913FC91-DDAE-4F0B-915D-9F2344B29B65}" destId="{E7C9CCCF-DB5A-4DC0-9828-D9F037E3AAD9}" srcOrd="0" destOrd="0" presId="urn:microsoft.com/office/officeart/2005/8/layout/bProcess2"/>
    <dgm:cxn modelId="{B9ECF268-99A7-44A8-A682-29A9617F8873}" srcId="{486405F3-E193-4844-B0AA-153C0980AFE1}" destId="{65CA350E-99D9-4578-8115-664479C5A029}" srcOrd="2" destOrd="0" parTransId="{9CD892EF-EAEC-4D84-A894-F04A9C52EA9F}" sibTransId="{F82570A9-F5E8-4214-AA87-DF85DD20E29A}"/>
    <dgm:cxn modelId="{348E8A7E-09D1-4699-A425-D3B1A82113BB}" type="presOf" srcId="{486405F3-E193-4844-B0AA-153C0980AFE1}" destId="{DEF78A51-05E9-4736-921B-D612637A2AAD}" srcOrd="0" destOrd="0" presId="urn:microsoft.com/office/officeart/2005/8/layout/bProcess2"/>
    <dgm:cxn modelId="{87DE0D80-134D-4CAC-A50C-403DE93AF058}" type="presOf" srcId="{477B2999-B457-412D-8F84-F332E9E6D597}" destId="{A668378C-4B18-4307-886E-F5F3B92DEE8F}" srcOrd="0" destOrd="0" presId="urn:microsoft.com/office/officeart/2005/8/layout/bProcess2"/>
    <dgm:cxn modelId="{CA0A3084-ED26-46B8-967C-C9D854A9AB86}" srcId="{486405F3-E193-4844-B0AA-153C0980AFE1}" destId="{4C84A969-56AD-4983-B3FB-FD1D1B7D6A4F}" srcOrd="5" destOrd="0" parTransId="{C0BDD3FF-A64F-4A66-B1AD-A39CFCE75A77}" sibTransId="{26EF2B60-9828-4FF0-8EDA-D0C5F903AE7C}"/>
    <dgm:cxn modelId="{E7803986-EE5B-412A-8C48-1FAEE6161E5A}" srcId="{486405F3-E193-4844-B0AA-153C0980AFE1}" destId="{24F5B87D-51B2-46E5-837B-034502149146}" srcOrd="0" destOrd="0" parTransId="{1166FCA3-B024-4446-82AB-B4E273769344}" sibTransId="{6A3D16DC-A619-4A32-BD8D-9F1FBCA7589B}"/>
    <dgm:cxn modelId="{885F1795-6FB8-4B77-B7E9-7C3F55713A61}" type="presOf" srcId="{6A3D16DC-A619-4A32-BD8D-9F1FBCA7589B}" destId="{4D3B2C43-692D-4314-8B35-3B731025C2BC}" srcOrd="0" destOrd="0" presId="urn:microsoft.com/office/officeart/2005/8/layout/bProcess2"/>
    <dgm:cxn modelId="{3A16C795-44E9-40B8-9A13-E3D37892A9E8}" type="presOf" srcId="{79D9B786-F993-4FB2-BFBA-97B99C6BBC86}" destId="{1F3885A5-C27C-406E-9DF5-0DC0D5BEE932}" srcOrd="0" destOrd="0" presId="urn:microsoft.com/office/officeart/2005/8/layout/bProcess2"/>
    <dgm:cxn modelId="{C34C8C99-6BA4-43BF-AFA8-A456FACA4220}" srcId="{486405F3-E193-4844-B0AA-153C0980AFE1}" destId="{61E2D715-34D1-488D-A712-1020B1306972}" srcOrd="3" destOrd="0" parTransId="{CBB053D8-C25A-4A6C-AFDD-52B59312A6E2}" sibTransId="{2379CF78-4092-4861-8EAA-B0C6BC6A678B}"/>
    <dgm:cxn modelId="{E21FD79D-0B63-4C19-B34F-5D8CF9739201}" srcId="{486405F3-E193-4844-B0AA-153C0980AFE1}" destId="{7BA2B4C9-F8D8-440C-AA78-44204F023EA9}" srcOrd="4" destOrd="0" parTransId="{7A49C103-99E3-48A4-B92A-77677B51F616}" sibTransId="{D913FC91-DDAE-4F0B-915D-9F2344B29B65}"/>
    <dgm:cxn modelId="{5FC056A3-E8D4-4A74-BBCB-2EFB7D8ADB42}" type="presOf" srcId="{2379CF78-4092-4861-8EAA-B0C6BC6A678B}" destId="{998804C9-2D19-45AC-A817-3DC43CC6B4C2}" srcOrd="0" destOrd="0" presId="urn:microsoft.com/office/officeart/2005/8/layout/bProcess2"/>
    <dgm:cxn modelId="{EBBB15AA-DD40-4140-AC4E-D7D22B06DAFE}" type="presOf" srcId="{C1A95132-9FEA-489A-8BEF-C89BF731EFCE}" destId="{AF7F92BF-50D2-4F45-8194-D2A7C4D91F23}" srcOrd="0" destOrd="0" presId="urn:microsoft.com/office/officeart/2005/8/layout/bProcess2"/>
    <dgm:cxn modelId="{012CE7AB-1A1A-4F9F-9FD7-61B8EDCB76EA}" type="presOf" srcId="{AF2F4043-D13B-4165-9D28-A0404357AAEF}" destId="{D59011A8-AF1D-41D2-B8C6-E289E6E139A4}" srcOrd="0" destOrd="0" presId="urn:microsoft.com/office/officeart/2005/8/layout/bProcess2"/>
    <dgm:cxn modelId="{DFB87ACC-49AE-477B-BAE6-5F1ED8519B33}" type="presOf" srcId="{4C84A969-56AD-4983-B3FB-FD1D1B7D6A4F}" destId="{2E5DAE23-22E0-423B-AE9A-B38D3F4142AD}" srcOrd="0" destOrd="0" presId="urn:microsoft.com/office/officeart/2005/8/layout/bProcess2"/>
    <dgm:cxn modelId="{AE9F0AD0-D14C-4FD4-9AF4-0F7E126F9C33}" type="presOf" srcId="{0B8DCBA5-0FEE-4F14-A8C6-E422C517559E}" destId="{B9C11423-857D-464E-886E-E49DED87EEE9}" srcOrd="0" destOrd="0" presId="urn:microsoft.com/office/officeart/2005/8/layout/bProcess2"/>
    <dgm:cxn modelId="{887651D4-64B5-458C-AE92-63045D727D12}" type="presOf" srcId="{65CA350E-99D9-4578-8115-664479C5A029}" destId="{ACDA86B9-2FFA-41ED-A96E-7C2D0CE25FB8}" srcOrd="0" destOrd="0" presId="urn:microsoft.com/office/officeart/2005/8/layout/bProcess2"/>
    <dgm:cxn modelId="{73B7E9D8-02B5-4E0A-A9DA-45945DE5D42F}" srcId="{486405F3-E193-4844-B0AA-153C0980AFE1}" destId="{79D9B786-F993-4FB2-BFBA-97B99C6BBC86}" srcOrd="1" destOrd="0" parTransId="{05186EF7-21D5-474E-8B17-B1B18FD0FA36}" sibTransId="{272A2E2F-6923-45E8-B451-954DBF66AA93}"/>
    <dgm:cxn modelId="{774F09DE-5C9D-4807-89E3-548519AD8B1D}" srcId="{486405F3-E193-4844-B0AA-153C0980AFE1}" destId="{E3E19ACE-4104-4600-85F7-430B9C7BEEC8}" srcOrd="6" destOrd="0" parTransId="{AA40806E-36E9-4F03-B047-37C69727F611}" sibTransId="{477B2999-B457-412D-8F84-F332E9E6D597}"/>
    <dgm:cxn modelId="{4353E4E5-1914-4AF3-BAD1-677F74D2B41A}" type="presOf" srcId="{272A2E2F-6923-45E8-B451-954DBF66AA93}" destId="{CD4D6B49-A7E7-4F13-84D6-2FBB5E9EBCBE}" srcOrd="0" destOrd="0" presId="urn:microsoft.com/office/officeart/2005/8/layout/bProcess2"/>
    <dgm:cxn modelId="{EC15AFEC-EF5D-4AAA-B5C7-18598255F329}" type="presOf" srcId="{E3E19ACE-4104-4600-85F7-430B9C7BEEC8}" destId="{1BCCD376-0F98-43CD-9C4D-19633A5B74CE}" srcOrd="0" destOrd="0" presId="urn:microsoft.com/office/officeart/2005/8/layout/bProcess2"/>
    <dgm:cxn modelId="{FD43B8EC-4B77-4256-9349-00C62552723C}" type="presOf" srcId="{F82570A9-F5E8-4214-AA87-DF85DD20E29A}" destId="{0FBD99E7-EF68-46E8-BFA5-BE75C9E64EB5}" srcOrd="0" destOrd="0" presId="urn:microsoft.com/office/officeart/2005/8/layout/bProcess2"/>
    <dgm:cxn modelId="{241026F8-70DA-4B0D-8445-C8681FD21A1D}" type="presOf" srcId="{7BA2B4C9-F8D8-440C-AA78-44204F023EA9}" destId="{806880F4-4EFD-4745-B635-B4D768B9A9AE}" srcOrd="0" destOrd="0" presId="urn:microsoft.com/office/officeart/2005/8/layout/bProcess2"/>
    <dgm:cxn modelId="{190280FD-4964-4355-8012-525C1045031A}" type="presOf" srcId="{26EF2B60-9828-4FF0-8EDA-D0C5F903AE7C}" destId="{6E4401B0-7826-4201-8CF3-EE527B3191A7}" srcOrd="0" destOrd="0" presId="urn:microsoft.com/office/officeart/2005/8/layout/bProcess2"/>
    <dgm:cxn modelId="{26EAAB47-E2E5-43D3-9124-4F8D685555B8}" type="presParOf" srcId="{DEF78A51-05E9-4736-921B-D612637A2AAD}" destId="{D9D08D7E-F73B-40A5-BD89-A48FAE934151}" srcOrd="0" destOrd="0" presId="urn:microsoft.com/office/officeart/2005/8/layout/bProcess2"/>
    <dgm:cxn modelId="{B7C40308-2311-45CA-88CB-27BFC39ED767}" type="presParOf" srcId="{DEF78A51-05E9-4736-921B-D612637A2AAD}" destId="{4D3B2C43-692D-4314-8B35-3B731025C2BC}" srcOrd="1" destOrd="0" presId="urn:microsoft.com/office/officeart/2005/8/layout/bProcess2"/>
    <dgm:cxn modelId="{86BC5E1A-E709-486E-BD97-EF5BFD6E67F1}" type="presParOf" srcId="{DEF78A51-05E9-4736-921B-D612637A2AAD}" destId="{6543C2CA-6111-4250-A6FC-516089FA37D8}" srcOrd="2" destOrd="0" presId="urn:microsoft.com/office/officeart/2005/8/layout/bProcess2"/>
    <dgm:cxn modelId="{A447EDDD-8CD6-4929-8C2E-E45287D3A7AA}" type="presParOf" srcId="{6543C2CA-6111-4250-A6FC-516089FA37D8}" destId="{524BD495-BF62-4211-838A-984CC46BDCB9}" srcOrd="0" destOrd="0" presId="urn:microsoft.com/office/officeart/2005/8/layout/bProcess2"/>
    <dgm:cxn modelId="{7A3635E4-F889-45C8-B51D-F4375F45BA9C}" type="presParOf" srcId="{6543C2CA-6111-4250-A6FC-516089FA37D8}" destId="{1F3885A5-C27C-406E-9DF5-0DC0D5BEE932}" srcOrd="1" destOrd="0" presId="urn:microsoft.com/office/officeart/2005/8/layout/bProcess2"/>
    <dgm:cxn modelId="{A334B6C3-10E8-452A-9F94-7516558A3EE0}" type="presParOf" srcId="{DEF78A51-05E9-4736-921B-D612637A2AAD}" destId="{CD4D6B49-A7E7-4F13-84D6-2FBB5E9EBCBE}" srcOrd="3" destOrd="0" presId="urn:microsoft.com/office/officeart/2005/8/layout/bProcess2"/>
    <dgm:cxn modelId="{EB6026D5-7AB3-442D-A8A7-8C41737DB937}" type="presParOf" srcId="{DEF78A51-05E9-4736-921B-D612637A2AAD}" destId="{74D1495E-91B5-4336-8793-5809A449A810}" srcOrd="4" destOrd="0" presId="urn:microsoft.com/office/officeart/2005/8/layout/bProcess2"/>
    <dgm:cxn modelId="{B167BCDC-77FA-4D04-9662-C7F9C793B6C0}" type="presParOf" srcId="{74D1495E-91B5-4336-8793-5809A449A810}" destId="{CA022952-6DBC-4166-80C8-C9381011AF2C}" srcOrd="0" destOrd="0" presId="urn:microsoft.com/office/officeart/2005/8/layout/bProcess2"/>
    <dgm:cxn modelId="{D7664013-7CAB-429C-8248-FCF713A28AFA}" type="presParOf" srcId="{74D1495E-91B5-4336-8793-5809A449A810}" destId="{ACDA86B9-2FFA-41ED-A96E-7C2D0CE25FB8}" srcOrd="1" destOrd="0" presId="urn:microsoft.com/office/officeart/2005/8/layout/bProcess2"/>
    <dgm:cxn modelId="{2449367A-B67D-450A-90B3-FC410140AB14}" type="presParOf" srcId="{DEF78A51-05E9-4736-921B-D612637A2AAD}" destId="{0FBD99E7-EF68-46E8-BFA5-BE75C9E64EB5}" srcOrd="5" destOrd="0" presId="urn:microsoft.com/office/officeart/2005/8/layout/bProcess2"/>
    <dgm:cxn modelId="{EA5C2277-AAB2-46FA-9924-9B0F09A3E08D}" type="presParOf" srcId="{DEF78A51-05E9-4736-921B-D612637A2AAD}" destId="{9D2A9986-AC59-4EE2-BC60-0BA68E5DADA0}" srcOrd="6" destOrd="0" presId="urn:microsoft.com/office/officeart/2005/8/layout/bProcess2"/>
    <dgm:cxn modelId="{12A2451B-5C2A-416A-878D-19C86355E029}" type="presParOf" srcId="{9D2A9986-AC59-4EE2-BC60-0BA68E5DADA0}" destId="{0909064F-7168-4F26-854E-70F58C942A6E}" srcOrd="0" destOrd="0" presId="urn:microsoft.com/office/officeart/2005/8/layout/bProcess2"/>
    <dgm:cxn modelId="{E8691930-75A2-4AFC-9FC4-4801CB2D27B0}" type="presParOf" srcId="{9D2A9986-AC59-4EE2-BC60-0BA68E5DADA0}" destId="{396BB8B9-2498-4C1D-9FB1-979F4051D0A7}" srcOrd="1" destOrd="0" presId="urn:microsoft.com/office/officeart/2005/8/layout/bProcess2"/>
    <dgm:cxn modelId="{0A1CA323-BFB8-443D-A693-AF1D9515081D}" type="presParOf" srcId="{DEF78A51-05E9-4736-921B-D612637A2AAD}" destId="{998804C9-2D19-45AC-A817-3DC43CC6B4C2}" srcOrd="7" destOrd="0" presId="urn:microsoft.com/office/officeart/2005/8/layout/bProcess2"/>
    <dgm:cxn modelId="{ADA412E1-30E2-4EAF-BB56-F2A537C6A05F}" type="presParOf" srcId="{DEF78A51-05E9-4736-921B-D612637A2AAD}" destId="{79D3B961-C210-4FCE-95D0-8289305BB33D}" srcOrd="8" destOrd="0" presId="urn:microsoft.com/office/officeart/2005/8/layout/bProcess2"/>
    <dgm:cxn modelId="{712F2822-3091-4BCF-A4B3-BC88A2C82A84}" type="presParOf" srcId="{79D3B961-C210-4FCE-95D0-8289305BB33D}" destId="{A468F4EA-538B-4238-816E-053CC5ADA140}" srcOrd="0" destOrd="0" presId="urn:microsoft.com/office/officeart/2005/8/layout/bProcess2"/>
    <dgm:cxn modelId="{EF195567-CE01-4FB4-AD7D-284FB4958F1D}" type="presParOf" srcId="{79D3B961-C210-4FCE-95D0-8289305BB33D}" destId="{806880F4-4EFD-4745-B635-B4D768B9A9AE}" srcOrd="1" destOrd="0" presId="urn:microsoft.com/office/officeart/2005/8/layout/bProcess2"/>
    <dgm:cxn modelId="{E6C7FF41-1F33-4476-B13E-9B5D0F2A5847}" type="presParOf" srcId="{DEF78A51-05E9-4736-921B-D612637A2AAD}" destId="{E7C9CCCF-DB5A-4DC0-9828-D9F037E3AAD9}" srcOrd="9" destOrd="0" presId="urn:microsoft.com/office/officeart/2005/8/layout/bProcess2"/>
    <dgm:cxn modelId="{932C259F-E396-473A-AD15-D675D2E5A2F0}" type="presParOf" srcId="{DEF78A51-05E9-4736-921B-D612637A2AAD}" destId="{AD29B3B8-3596-41A3-96D9-A3945CC26A3C}" srcOrd="10" destOrd="0" presId="urn:microsoft.com/office/officeart/2005/8/layout/bProcess2"/>
    <dgm:cxn modelId="{78873487-73A8-430E-BD27-D31D700E235E}" type="presParOf" srcId="{AD29B3B8-3596-41A3-96D9-A3945CC26A3C}" destId="{87B22B78-5777-485F-B81B-0D6D89AE3866}" srcOrd="0" destOrd="0" presId="urn:microsoft.com/office/officeart/2005/8/layout/bProcess2"/>
    <dgm:cxn modelId="{A2CD6440-34B7-4791-B512-CD198A270356}" type="presParOf" srcId="{AD29B3B8-3596-41A3-96D9-A3945CC26A3C}" destId="{2E5DAE23-22E0-423B-AE9A-B38D3F4142AD}" srcOrd="1" destOrd="0" presId="urn:microsoft.com/office/officeart/2005/8/layout/bProcess2"/>
    <dgm:cxn modelId="{247F6F49-C2A7-4641-BBF0-ED6D5079F8B8}" type="presParOf" srcId="{DEF78A51-05E9-4736-921B-D612637A2AAD}" destId="{6E4401B0-7826-4201-8CF3-EE527B3191A7}" srcOrd="11" destOrd="0" presId="urn:microsoft.com/office/officeart/2005/8/layout/bProcess2"/>
    <dgm:cxn modelId="{79CD79C2-720F-418E-A520-E035E6127845}" type="presParOf" srcId="{DEF78A51-05E9-4736-921B-D612637A2AAD}" destId="{E9EBD05B-5208-4BB1-B951-34E4A4A5F065}" srcOrd="12" destOrd="0" presId="urn:microsoft.com/office/officeart/2005/8/layout/bProcess2"/>
    <dgm:cxn modelId="{B3FB544D-B4BC-480B-B0FF-16E73CFCA835}" type="presParOf" srcId="{E9EBD05B-5208-4BB1-B951-34E4A4A5F065}" destId="{C983244A-61F3-42E2-ABE5-5CC99ADE6ACE}" srcOrd="0" destOrd="0" presId="urn:microsoft.com/office/officeart/2005/8/layout/bProcess2"/>
    <dgm:cxn modelId="{10C5DBE6-8757-4A26-9E4C-16ECE3F1B2C0}" type="presParOf" srcId="{E9EBD05B-5208-4BB1-B951-34E4A4A5F065}" destId="{1BCCD376-0F98-43CD-9C4D-19633A5B74CE}" srcOrd="1" destOrd="0" presId="urn:microsoft.com/office/officeart/2005/8/layout/bProcess2"/>
    <dgm:cxn modelId="{C7555C13-CEB7-4FEC-AD2C-709868EA2CAF}" type="presParOf" srcId="{DEF78A51-05E9-4736-921B-D612637A2AAD}" destId="{A668378C-4B18-4307-886E-F5F3B92DEE8F}" srcOrd="13" destOrd="0" presId="urn:microsoft.com/office/officeart/2005/8/layout/bProcess2"/>
    <dgm:cxn modelId="{4EA0D689-168E-4419-81A1-D1FBC7E497DE}" type="presParOf" srcId="{DEF78A51-05E9-4736-921B-D612637A2AAD}" destId="{96563140-CCBC-4362-8521-99F225424494}" srcOrd="14" destOrd="0" presId="urn:microsoft.com/office/officeart/2005/8/layout/bProcess2"/>
    <dgm:cxn modelId="{C45B9682-595D-4F4B-A0FF-52B8FFF3804C}" type="presParOf" srcId="{96563140-CCBC-4362-8521-99F225424494}" destId="{E1E581AC-A27C-4291-88DE-2439310260CB}" srcOrd="0" destOrd="0" presId="urn:microsoft.com/office/officeart/2005/8/layout/bProcess2"/>
    <dgm:cxn modelId="{6AFE9D4F-C294-429E-99C4-5690201E461F}" type="presParOf" srcId="{96563140-CCBC-4362-8521-99F225424494}" destId="{B9C11423-857D-464E-886E-E49DED87EEE9}" srcOrd="1" destOrd="0" presId="urn:microsoft.com/office/officeart/2005/8/layout/bProcess2"/>
    <dgm:cxn modelId="{0B76A4E8-0C15-47A8-9052-B5DC4D1110A0}" type="presParOf" srcId="{DEF78A51-05E9-4736-921B-D612637A2AAD}" destId="{AF7F92BF-50D2-4F45-8194-D2A7C4D91F23}" srcOrd="15" destOrd="0" presId="urn:microsoft.com/office/officeart/2005/8/layout/bProcess2"/>
    <dgm:cxn modelId="{2ECB0226-AD5E-4606-9727-E1BA283298DF}" type="presParOf" srcId="{DEF78A51-05E9-4736-921B-D612637A2AAD}" destId="{D59011A8-AF1D-41D2-B8C6-E289E6E139A4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08D7E-F73B-40A5-BD89-A48FAE934151}">
      <dsp:nvSpPr>
        <dsp:cNvPr id="0" name=""/>
        <dsp:cNvSpPr/>
      </dsp:nvSpPr>
      <dsp:spPr>
        <a:xfrm>
          <a:off x="1774040" y="3457"/>
          <a:ext cx="1561251" cy="1561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Importação dos dados</a:t>
          </a:r>
        </a:p>
      </dsp:txBody>
      <dsp:txXfrm>
        <a:off x="2002680" y="232097"/>
        <a:ext cx="1103971" cy="1103971"/>
      </dsp:txXfrm>
    </dsp:sp>
    <dsp:sp modelId="{4D3B2C43-692D-4314-8B35-3B731025C2BC}">
      <dsp:nvSpPr>
        <dsp:cNvPr id="0" name=""/>
        <dsp:cNvSpPr/>
      </dsp:nvSpPr>
      <dsp:spPr>
        <a:xfrm rot="10800000">
          <a:off x="2281447" y="1729349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885A5-C27C-406E-9DF5-0DC0D5BEE932}">
      <dsp:nvSpPr>
        <dsp:cNvPr id="0" name=""/>
        <dsp:cNvSpPr/>
      </dsp:nvSpPr>
      <dsp:spPr>
        <a:xfrm>
          <a:off x="1896374" y="2223270"/>
          <a:ext cx="1316584" cy="1337005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Descritiva / Exploração</a:t>
          </a:r>
        </a:p>
      </dsp:txBody>
      <dsp:txXfrm>
        <a:off x="2089183" y="2419070"/>
        <a:ext cx="930966" cy="945405"/>
      </dsp:txXfrm>
    </dsp:sp>
    <dsp:sp modelId="{CD4D6B49-A7E7-4F13-84D6-2FBB5E9EBCBE}">
      <dsp:nvSpPr>
        <dsp:cNvPr id="0" name=""/>
        <dsp:cNvSpPr/>
      </dsp:nvSpPr>
      <dsp:spPr>
        <a:xfrm rot="10800000">
          <a:off x="2281447" y="3780977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86B9-2FFA-41ED-A96E-7C2D0CE25FB8}">
      <dsp:nvSpPr>
        <dsp:cNvPr id="0" name=""/>
        <dsp:cNvSpPr/>
      </dsp:nvSpPr>
      <dsp:spPr>
        <a:xfrm>
          <a:off x="1896374" y="4330959"/>
          <a:ext cx="1316584" cy="1337005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Split Treino e Teste</a:t>
          </a:r>
        </a:p>
      </dsp:txBody>
      <dsp:txXfrm>
        <a:off x="2089183" y="4526759"/>
        <a:ext cx="930966" cy="945405"/>
      </dsp:txXfrm>
    </dsp:sp>
    <dsp:sp modelId="{0FBD99E7-EF68-46E8-BFA5-BE75C9E64EB5}">
      <dsp:nvSpPr>
        <dsp:cNvPr id="0" name=""/>
        <dsp:cNvSpPr/>
      </dsp:nvSpPr>
      <dsp:spPr>
        <a:xfrm rot="5400000">
          <a:off x="3462264" y="4824943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8B9-2498-4C1D-9FB1-979F4051D0A7}">
      <dsp:nvSpPr>
        <dsp:cNvPr id="0" name=""/>
        <dsp:cNvSpPr/>
      </dsp:nvSpPr>
      <dsp:spPr>
        <a:xfrm>
          <a:off x="4238251" y="4330959"/>
          <a:ext cx="1316584" cy="133700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Preparação</a:t>
          </a:r>
          <a:br>
            <a:rPr lang="pt-BR" sz="1200" kern="1200" dirty="0"/>
          </a:br>
          <a:r>
            <a:rPr lang="pt-BR" sz="1200" kern="1200" dirty="0"/>
            <a:t>Dataprep</a:t>
          </a:r>
        </a:p>
      </dsp:txBody>
      <dsp:txXfrm>
        <a:off x="4431060" y="4526759"/>
        <a:ext cx="930966" cy="945405"/>
      </dsp:txXfrm>
    </dsp:sp>
    <dsp:sp modelId="{998804C9-2D19-45AC-A817-3DC43CC6B4C2}">
      <dsp:nvSpPr>
        <dsp:cNvPr id="0" name=""/>
        <dsp:cNvSpPr/>
      </dsp:nvSpPr>
      <dsp:spPr>
        <a:xfrm>
          <a:off x="4623324" y="3761220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880F4-4EFD-4745-B635-B4D768B9A9AE}">
      <dsp:nvSpPr>
        <dsp:cNvPr id="0" name=""/>
        <dsp:cNvSpPr/>
      </dsp:nvSpPr>
      <dsp:spPr>
        <a:xfrm>
          <a:off x="4238251" y="2223270"/>
          <a:ext cx="1316584" cy="133700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Especificação do Modelo</a:t>
          </a:r>
        </a:p>
      </dsp:txBody>
      <dsp:txXfrm>
        <a:off x="4431060" y="2419070"/>
        <a:ext cx="930966" cy="945405"/>
      </dsp:txXfrm>
    </dsp:sp>
    <dsp:sp modelId="{E7C9CCCF-DB5A-4DC0-9828-D9F037E3AAD9}">
      <dsp:nvSpPr>
        <dsp:cNvPr id="0" name=""/>
        <dsp:cNvSpPr/>
      </dsp:nvSpPr>
      <dsp:spPr>
        <a:xfrm>
          <a:off x="4623324" y="1653531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DAE23-22E0-423B-AE9A-B38D3F4142AD}">
      <dsp:nvSpPr>
        <dsp:cNvPr id="0" name=""/>
        <dsp:cNvSpPr/>
      </dsp:nvSpPr>
      <dsp:spPr>
        <a:xfrm>
          <a:off x="4238251" y="115580"/>
          <a:ext cx="1316584" cy="1337005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Reamostragem Validação Cruzada</a:t>
          </a:r>
        </a:p>
      </dsp:txBody>
      <dsp:txXfrm>
        <a:off x="4431060" y="311380"/>
        <a:ext cx="930966" cy="945405"/>
      </dsp:txXfrm>
    </dsp:sp>
    <dsp:sp modelId="{6E4401B0-7826-4201-8CF3-EE527B3191A7}">
      <dsp:nvSpPr>
        <dsp:cNvPr id="0" name=""/>
        <dsp:cNvSpPr/>
      </dsp:nvSpPr>
      <dsp:spPr>
        <a:xfrm rot="5400000">
          <a:off x="5804142" y="609564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CD376-0F98-43CD-9C4D-19633A5B74CE}">
      <dsp:nvSpPr>
        <dsp:cNvPr id="0" name=""/>
        <dsp:cNvSpPr/>
      </dsp:nvSpPr>
      <dsp:spPr>
        <a:xfrm>
          <a:off x="6580128" y="115580"/>
          <a:ext cx="1316584" cy="1337005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Tunagem de Hiperparâmetros</a:t>
          </a:r>
        </a:p>
      </dsp:txBody>
      <dsp:txXfrm>
        <a:off x="6772937" y="311380"/>
        <a:ext cx="930966" cy="945405"/>
      </dsp:txXfrm>
    </dsp:sp>
    <dsp:sp modelId="{A668378C-4B18-4307-886E-F5F3B92DEE8F}">
      <dsp:nvSpPr>
        <dsp:cNvPr id="0" name=""/>
        <dsp:cNvSpPr/>
      </dsp:nvSpPr>
      <dsp:spPr>
        <a:xfrm rot="10800000">
          <a:off x="6965202" y="1673287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11423-857D-464E-886E-E49DED87EEE9}">
      <dsp:nvSpPr>
        <dsp:cNvPr id="0" name=""/>
        <dsp:cNvSpPr/>
      </dsp:nvSpPr>
      <dsp:spPr>
        <a:xfrm>
          <a:off x="6580128" y="2223270"/>
          <a:ext cx="1316584" cy="133700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Avaliação de Desempenho</a:t>
          </a:r>
        </a:p>
      </dsp:txBody>
      <dsp:txXfrm>
        <a:off x="6772937" y="2419070"/>
        <a:ext cx="930966" cy="945405"/>
      </dsp:txXfrm>
    </dsp:sp>
    <dsp:sp modelId="{AF7F92BF-50D2-4F45-8194-D2A7C4D91F23}">
      <dsp:nvSpPr>
        <dsp:cNvPr id="0" name=""/>
        <dsp:cNvSpPr/>
      </dsp:nvSpPr>
      <dsp:spPr>
        <a:xfrm rot="10800000">
          <a:off x="6965202" y="3724916"/>
          <a:ext cx="546438" cy="34903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011A8-AF1D-41D2-B8C6-E289E6E139A4}">
      <dsp:nvSpPr>
        <dsp:cNvPr id="0" name=""/>
        <dsp:cNvSpPr/>
      </dsp:nvSpPr>
      <dsp:spPr>
        <a:xfrm>
          <a:off x="6457795" y="4218836"/>
          <a:ext cx="1561251" cy="1561251"/>
        </a:xfrm>
        <a:prstGeom prst="ellipse">
          <a:avLst/>
        </a:prstGeom>
        <a:solidFill>
          <a:srgbClr val="CA747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Ajuste do Modelo final na Base Inteira</a:t>
          </a:r>
        </a:p>
      </dsp:txBody>
      <dsp:txXfrm>
        <a:off x="6686435" y="4447476"/>
        <a:ext cx="1103971" cy="1103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745" y="2349880"/>
            <a:ext cx="11421110" cy="162145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15490" y="4286515"/>
            <a:ext cx="9405620" cy="19331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0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0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535" y="227634"/>
            <a:ext cx="3023235" cy="4839841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1830" y="227634"/>
            <a:ext cx="8845762" cy="483984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399" y="4860854"/>
            <a:ext cx="11421110" cy="1502381"/>
          </a:xfrm>
          <a:prstGeom prst="rect">
            <a:avLst/>
          </a:prstGeo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1399" y="3206132"/>
            <a:ext cx="11421110" cy="16547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6000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005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00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00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0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002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002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1830" y="1323779"/>
            <a:ext cx="5934498" cy="3743696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30272" y="1323779"/>
            <a:ext cx="5934498" cy="3743696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6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1830" y="1693244"/>
            <a:ext cx="5936832" cy="705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600029" indent="0">
              <a:buNone/>
              <a:defRPr sz="2600" b="1"/>
            </a:lvl2pPr>
            <a:lvl3pPr marL="1200059" indent="0">
              <a:buNone/>
              <a:defRPr sz="2400" b="1"/>
            </a:lvl3pPr>
            <a:lvl4pPr marL="1800088" indent="0">
              <a:buNone/>
              <a:defRPr sz="2100" b="1"/>
            </a:lvl4pPr>
            <a:lvl5pPr marL="2400117" indent="0">
              <a:buNone/>
              <a:defRPr sz="2100" b="1"/>
            </a:lvl5pPr>
            <a:lvl6pPr marL="3000146" indent="0">
              <a:buNone/>
              <a:defRPr sz="2100" b="1"/>
            </a:lvl6pPr>
            <a:lvl7pPr marL="3600176" indent="0">
              <a:buNone/>
              <a:defRPr sz="2100" b="1"/>
            </a:lvl7pPr>
            <a:lvl8pPr marL="4200205" indent="0">
              <a:buNone/>
              <a:defRPr sz="2100" b="1"/>
            </a:lvl8pPr>
            <a:lvl9pPr marL="4800234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1830" y="2398907"/>
            <a:ext cx="5936832" cy="4358308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5610" y="1693244"/>
            <a:ext cx="5939164" cy="705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600029" indent="0">
              <a:buNone/>
              <a:defRPr sz="2600" b="1"/>
            </a:lvl2pPr>
            <a:lvl3pPr marL="1200059" indent="0">
              <a:buNone/>
              <a:defRPr sz="2400" b="1"/>
            </a:lvl3pPr>
            <a:lvl4pPr marL="1800088" indent="0">
              <a:buNone/>
              <a:defRPr sz="2100" b="1"/>
            </a:lvl4pPr>
            <a:lvl5pPr marL="2400117" indent="0">
              <a:buNone/>
              <a:defRPr sz="2100" b="1"/>
            </a:lvl5pPr>
            <a:lvl6pPr marL="3000146" indent="0">
              <a:buNone/>
              <a:defRPr sz="2100" b="1"/>
            </a:lvl6pPr>
            <a:lvl7pPr marL="3600176" indent="0">
              <a:buNone/>
              <a:defRPr sz="2100" b="1"/>
            </a:lvl7pPr>
            <a:lvl8pPr marL="4200205" indent="0">
              <a:buNone/>
              <a:defRPr sz="2100" b="1"/>
            </a:lvl8pPr>
            <a:lvl9pPr marL="4800234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5610" y="2398907"/>
            <a:ext cx="5939164" cy="4358308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0" y="302929"/>
            <a:ext cx="12092940" cy="126074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834" y="301176"/>
            <a:ext cx="4420549" cy="1281753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53337" y="301180"/>
            <a:ext cx="7511433" cy="6456038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1834" y="1582932"/>
            <a:ext cx="4420549" cy="51742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600029" indent="0">
              <a:buNone/>
              <a:defRPr sz="1600"/>
            </a:lvl2pPr>
            <a:lvl3pPr marL="1200059" indent="0">
              <a:buNone/>
              <a:defRPr sz="1300"/>
            </a:lvl3pPr>
            <a:lvl4pPr marL="1800088" indent="0">
              <a:buNone/>
              <a:defRPr sz="1200"/>
            </a:lvl4pPr>
            <a:lvl5pPr marL="2400117" indent="0">
              <a:buNone/>
              <a:defRPr sz="1200"/>
            </a:lvl5pPr>
            <a:lvl6pPr marL="3000146" indent="0">
              <a:buNone/>
              <a:defRPr sz="1200"/>
            </a:lvl6pPr>
            <a:lvl7pPr marL="3600176" indent="0">
              <a:buNone/>
              <a:defRPr sz="1200"/>
            </a:lvl7pPr>
            <a:lvl8pPr marL="4200205" indent="0">
              <a:buNone/>
              <a:defRPr sz="1200"/>
            </a:lvl8pPr>
            <a:lvl9pPr marL="4800234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668" y="5295107"/>
            <a:ext cx="8061960" cy="625118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633668" y="675896"/>
            <a:ext cx="8061960" cy="453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/>
            </a:lvl1pPr>
            <a:lvl2pPr marL="600029" indent="0">
              <a:buNone/>
              <a:defRPr sz="3700"/>
            </a:lvl2pPr>
            <a:lvl3pPr marL="1200059" indent="0">
              <a:buNone/>
              <a:defRPr sz="3100"/>
            </a:lvl3pPr>
            <a:lvl4pPr marL="1800088" indent="0">
              <a:buNone/>
              <a:defRPr sz="2600"/>
            </a:lvl4pPr>
            <a:lvl5pPr marL="2400117" indent="0">
              <a:buNone/>
              <a:defRPr sz="2600"/>
            </a:lvl5pPr>
            <a:lvl6pPr marL="3000146" indent="0">
              <a:buNone/>
              <a:defRPr sz="2600"/>
            </a:lvl6pPr>
            <a:lvl7pPr marL="3600176" indent="0">
              <a:buNone/>
              <a:defRPr sz="2600"/>
            </a:lvl7pPr>
            <a:lvl8pPr marL="4200205" indent="0">
              <a:buNone/>
              <a:defRPr sz="2600"/>
            </a:lvl8pPr>
            <a:lvl9pPr marL="4800234" indent="0">
              <a:buNone/>
              <a:defRPr sz="2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633668" y="5920225"/>
            <a:ext cx="8061960" cy="887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600029" indent="0">
              <a:buNone/>
              <a:defRPr sz="1600"/>
            </a:lvl2pPr>
            <a:lvl3pPr marL="1200059" indent="0">
              <a:buNone/>
              <a:defRPr sz="1300"/>
            </a:lvl3pPr>
            <a:lvl4pPr marL="1800088" indent="0">
              <a:buNone/>
              <a:defRPr sz="1200"/>
            </a:lvl4pPr>
            <a:lvl5pPr marL="2400117" indent="0">
              <a:buNone/>
              <a:defRPr sz="1200"/>
            </a:lvl5pPr>
            <a:lvl6pPr marL="3000146" indent="0">
              <a:buNone/>
              <a:defRPr sz="1200"/>
            </a:lvl6pPr>
            <a:lvl7pPr marL="3600176" indent="0">
              <a:buNone/>
              <a:defRPr sz="1200"/>
            </a:lvl7pPr>
            <a:lvl8pPr marL="4200205" indent="0">
              <a:buNone/>
              <a:defRPr sz="1200"/>
            </a:lvl8pPr>
            <a:lvl9pPr marL="4800234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1830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D3EF8A04-C9F6-411E-A8D5-8DB8E0013AA6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90839" y="7011115"/>
            <a:ext cx="4254923" cy="4027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629563" y="7011115"/>
            <a:ext cx="3135207" cy="402736"/>
          </a:xfrm>
          <a:prstGeom prst="rect">
            <a:avLst/>
          </a:prstGeom>
        </p:spPr>
        <p:txBody>
          <a:bodyPr/>
          <a:lstStyle/>
          <a:p>
            <a:fld id="{4545A205-88A2-464E-8811-7099618243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el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374507"/>
            <a:ext cx="2016831" cy="11899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00059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20005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5048" indent="-375018" algn="l" defTabSz="120005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00073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00102" indent="-300015" algn="l" defTabSz="1200059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132" indent="-300015" algn="l" defTabSz="1200059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0161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90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20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0249" indent="-300015" algn="l" defTabSz="120005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029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059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88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0117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0146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176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0205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0234" algn="l" defTabSz="12000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models.org/" TargetMode="External"/><Relationship Id="rId7" Type="http://schemas.openxmlformats.org/officeDocument/2006/relationships/hyperlink" Target="https://www.youtube.com/watch?v=TavDMQAYmZY" TargetMode="External"/><Relationship Id="rId2" Type="http://schemas.openxmlformats.org/officeDocument/2006/relationships/hyperlink" Target="https://www.tmw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TTBgWyJl2HrrhQOOc710kA" TargetMode="External"/><Relationship Id="rId5" Type="http://schemas.openxmlformats.org/officeDocument/2006/relationships/hyperlink" Target="http://www.feat.engineering/" TargetMode="External"/><Relationship Id="rId4" Type="http://schemas.openxmlformats.org/officeDocument/2006/relationships/hyperlink" Target="https://www.tidyverse.org/tags/tidymod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a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" y="0"/>
            <a:ext cx="13435947" cy="756443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461716" y="2846115"/>
            <a:ext cx="84249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spc="300" dirty="0">
                <a:solidFill>
                  <a:srgbClr val="EEAF12"/>
                </a:solidFill>
                <a:latin typeface="Ubuntu" pitchFamily="34" charset="0"/>
              </a:rPr>
              <a:t>PALESTRA: </a:t>
            </a:r>
          </a:p>
          <a:p>
            <a:r>
              <a:rPr lang="pt-BR" sz="4400" dirty="0">
                <a:solidFill>
                  <a:schemeClr val="bg1"/>
                </a:solidFill>
                <a:latin typeface="Ubuntu" pitchFamily="34" charset="0"/>
                <a:ea typeface="Zilla Slab" pitchFamily="2" charset="0"/>
              </a:rPr>
              <a:t>Introdução ao Tidymodels</a:t>
            </a:r>
          </a:p>
          <a:p>
            <a:endParaRPr lang="pt-BR" sz="4400" dirty="0">
              <a:solidFill>
                <a:schemeClr val="bg1"/>
              </a:solidFill>
              <a:latin typeface="Ubuntu" pitchFamily="34" charset="0"/>
              <a:ea typeface="Zilla Slab" pitchFamily="2" charset="0"/>
            </a:endParaRPr>
          </a:p>
          <a:p>
            <a:r>
              <a:rPr lang="pt-BR" sz="4400" dirty="0">
                <a:solidFill>
                  <a:schemeClr val="bg1"/>
                </a:solidFill>
                <a:latin typeface="Ubuntu" pitchFamily="34" charset="0"/>
                <a:ea typeface="Zilla Slab" pitchFamily="2" charset="0"/>
              </a:rPr>
              <a:t>Athos Petri Damiani – Curso-R</a:t>
            </a:r>
          </a:p>
          <a:p>
            <a:r>
              <a:rPr lang="pt-BR" sz="4400" dirty="0">
                <a:solidFill>
                  <a:schemeClr val="bg1"/>
                </a:solidFill>
                <a:latin typeface="Ubuntu" pitchFamily="34" charset="0"/>
                <a:ea typeface="Zilla Slab" pitchFamily="2" charset="0"/>
              </a:rPr>
              <a:t>18/08/2021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mim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Athos Petri Damiani</a:t>
            </a:r>
          </a:p>
          <a:p>
            <a:r>
              <a:rPr lang="pt-BR" dirty="0"/>
              <a:t>Bacharel em Estatística pela USP (2013)</a:t>
            </a:r>
          </a:p>
          <a:p>
            <a:r>
              <a:rPr lang="pt-BR" dirty="0"/>
              <a:t>Consultor na R6 e Tutor na Curso-R</a:t>
            </a:r>
          </a:p>
          <a:p>
            <a:r>
              <a:rPr lang="pt-BR" dirty="0"/>
              <a:t>Trabalhei com modelos preditivos na Clearsale, Itaú, EDP, IBOPE, ABJ,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tidymodels?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Pacote de R para fazer machine learning.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FF1A7E-07FC-4094-BBB8-A47B999E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92" y="2671902"/>
            <a:ext cx="8280920" cy="4924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604020202020204" pitchFamily="49" charset="0"/>
              </a:rPr>
              <a:t>install.packages("tidymodels")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Chapter 5 Modeling Data in the Tidyverse | Tidyverse Skills for Data Science">
            <a:extLst>
              <a:ext uri="{FF2B5EF4-FFF2-40B4-BE49-F238E27FC236}">
                <a16:creationId xmlns:a16="http://schemas.microsoft.com/office/drawing/2014/main" id="{96E59307-E459-431C-A05D-0A1D1BFE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80" y="3350171"/>
            <a:ext cx="4823081" cy="36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“fluxo de trabalho”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DAB71B-A352-4644-86F5-6E91A0967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397885"/>
              </p:ext>
            </p:extLst>
          </p:nvPr>
        </p:nvGraphicFramePr>
        <p:xfrm>
          <a:off x="1821756" y="1467368"/>
          <a:ext cx="9793088" cy="578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34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5A93B20-ECDC-4C34-9FBD-D255FB54DADD}"/>
              </a:ext>
            </a:extLst>
          </p:cNvPr>
          <p:cNvSpPr txBox="1">
            <a:spLocks/>
          </p:cNvSpPr>
          <p:nvPr/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>
            <a:lvl1pPr marL="450022" indent="-450022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048" indent="-375018" algn="l" defTabSz="12000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0073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0102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132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0161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0190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00220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00249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Conhecimento básico de R (sintaxe, pacotes, etc)</a:t>
            </a:r>
          </a:p>
          <a:p>
            <a:r>
              <a:rPr lang="pt-BR" sz="4000" dirty="0"/>
              <a:t>Conhecimento do uso do %&gt;% (pipe)</a:t>
            </a:r>
          </a:p>
          <a:p>
            <a:r>
              <a:rPr lang="pt-BR" sz="4000" dirty="0"/>
              <a:t>Noções básicas de Machine Learning e seus jargões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2782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prováveis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5A93B20-ECDC-4C34-9FBD-D255FB54DADD}"/>
              </a:ext>
            </a:extLst>
          </p:cNvPr>
          <p:cNvSpPr txBox="1">
            <a:spLocks/>
          </p:cNvSpPr>
          <p:nvPr/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>
            <a:lvl1pPr marL="450022" indent="-450022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048" indent="-375018" algn="l" defTabSz="12000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00073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0102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132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0161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0190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00220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00249" indent="-300015" algn="l" defTabSz="12000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Erros de pacotes não instalados</a:t>
            </a:r>
          </a:p>
          <a:p>
            <a:r>
              <a:rPr lang="pt-BR" sz="4000" dirty="0"/>
              <a:t>Erros de configuração para paralelização</a:t>
            </a:r>
          </a:p>
          <a:p>
            <a:r>
              <a:rPr lang="pt-BR" sz="4000" dirty="0"/>
              <a:t>Erros de versões de pacotes antigos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4529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71830" y="1765037"/>
            <a:ext cx="12092940" cy="4992179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hlinkClick r:id="rId2"/>
              </a:rPr>
              <a:t>https://www.tmwr.org/</a:t>
            </a:r>
            <a:endParaRPr lang="pt-BR" dirty="0"/>
          </a:p>
          <a:p>
            <a:r>
              <a:rPr lang="pt-BR" dirty="0">
                <a:hlinkClick r:id="rId3"/>
              </a:rPr>
              <a:t>https://www.tidymodels.org/</a:t>
            </a:r>
            <a:endParaRPr lang="pt-BR" dirty="0"/>
          </a:p>
          <a:p>
            <a:r>
              <a:rPr lang="pt-BR" dirty="0">
                <a:hlinkClick r:id="rId4"/>
              </a:rPr>
              <a:t>https://www.tidyverse.org/tags/tidymodels/</a:t>
            </a:r>
            <a:endParaRPr lang="pt-BR" dirty="0"/>
          </a:p>
          <a:p>
            <a:r>
              <a:rPr lang="pt-BR" dirty="0">
                <a:hlinkClick r:id="rId5"/>
              </a:rPr>
              <a:t>http://www.feat.engineering/</a:t>
            </a:r>
            <a:endParaRPr lang="pt-BR" dirty="0"/>
          </a:p>
          <a:p>
            <a:r>
              <a:rPr lang="pt-BR" dirty="0">
                <a:hlinkClick r:id="rId6"/>
              </a:rPr>
              <a:t>Julia Silge</a:t>
            </a:r>
            <a:r>
              <a:rPr lang="pt-BR" dirty="0"/>
              <a:t> (youtube)</a:t>
            </a:r>
          </a:p>
          <a:p>
            <a:r>
              <a:rPr lang="pt-BR" dirty="0">
                <a:hlinkClick r:id="rId7"/>
              </a:rPr>
              <a:t>David Robinson</a:t>
            </a:r>
            <a:r>
              <a:rPr lang="pt-BR" dirty="0"/>
              <a:t> (youtube)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201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Code Pro</vt:lpstr>
      <vt:lpstr>Ubuntu</vt:lpstr>
      <vt:lpstr>Tema do Office</vt:lpstr>
      <vt:lpstr>PowerPoint Presentation</vt:lpstr>
      <vt:lpstr>Sobre mim</vt:lpstr>
      <vt:lpstr>O que é tidymodels?</vt:lpstr>
      <vt:lpstr>“fluxo de trabalho”</vt:lpstr>
      <vt:lpstr>Pré-requisitos</vt:lpstr>
      <vt:lpstr>Problemas prováveis</vt:lpstr>
      <vt:lpstr>Principais 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Athos Petri Damiani</cp:lastModifiedBy>
  <cp:revision>13</cp:revision>
  <dcterms:created xsi:type="dcterms:W3CDTF">2020-08-19T23:23:42Z</dcterms:created>
  <dcterms:modified xsi:type="dcterms:W3CDTF">2021-08-18T15:58:55Z</dcterms:modified>
</cp:coreProperties>
</file>