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987"/>
    <p:restoredTop sz="94660"/>
  </p:normalViewPr>
  <p:slideViewPr>
    <p:cSldViewPr snapToGrid="0">
      <p:cViewPr varScale="1">
        <p:scale>
          <a:sx d="100" n="114"/>
          <a:sy d="100" n="114"/>
        </p:scale>
        <p:origin x="414" y="10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12" Type="http://schemas.openxmlformats.org/officeDocument/2006/relationships/tableStyles" Target="tableStyles.xml"/>
<Relationship Id="rId11" Type="http://schemas.openxmlformats.org/officeDocument/2006/relationships/theme" Target="theme/theme1.xml"/>
<Relationship Id="rId10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theme/theme1.xml" Type="http://schemas.openxmlformats.org/officeDocument/2006/relationships/theme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anchor="b" bIns="45720" lIns="91440" rIns="91440" rtlCol="0" tIns="45720" vert="horz">
            <a:noAutofit/>
          </a:bodyPr>
          <a:lstStyle/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dirty="0" lang="en-US"/>
              <a:pPr/>
              <a:t>2/27/2021</a:t>
            </a:fld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anchor="b" bIns="10800" lIns="91440" rIns="91440" rtlCol="0" tIns="45720" vert="horz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pPr/>
              <a:t>‹nº›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1" kern="1200" sz="40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4000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2000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600000" rtl="0">
        <a:spcBef>
          <a:spcPct val="20000"/>
        </a:spcBef>
        <a:spcAft>
          <a:spcPts val="600"/>
        </a:spcAft>
        <a:buClr>
          <a:schemeClr val="accent1"/>
        </a:buClr>
        <a:buFont charset="2" typeface="Wingdings 2"/>
        <a:buChar char=""/>
        <a:defRPr kern="1200"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image2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3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Powerpoint de exemplo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Aqui você pode escrever o texto que quiser. Inclusive incluir bullets: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com duas colunas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Primeira coluna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Segunda coluna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com duas colunas e um gráfico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Comentário sobre o gráfico</a:t>
            </a:r>
          </a:p>
        </p:txBody>
      </p:sp>
      <p:pic>
        <p:nvPicPr>
          <p:cNvPr descr="exemplo_pptx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com código em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com Plot</a:t>
            </a:r>
          </a:p>
        </p:txBody>
      </p:sp>
      <p:pic>
        <p:nvPicPr>
          <p:cNvPr descr="exemplo_pptx_files/figure-pptx/pressure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84600" y="2184400"/>
            <a:ext cx="45847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com tabela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00100" y="2184400"/>
          <a:ext cx="10553700" cy="367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Mazda 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Mazda RX4 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Datsun 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Hornet 4 Drive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Citável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de exemplo</dc:title>
  <dc:creator/>
  <cp:keywords/>
  <dcterms:created xsi:type="dcterms:W3CDTF">2022-06-21T19:08:19Z</dcterms:created>
  <dcterms:modified xsi:type="dcterms:W3CDTF">2022-06-21T16:08:19Z</dcterms:modified>
  <cp:lastModifiedBy>beatrizmilz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