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2" Type="http://schemas.openxmlformats.org/officeDocument/2006/relationships/tableStyles" Target="tableStyles.xml"/>
<Relationship Id="rId11" Type="http://schemas.openxmlformats.org/officeDocument/2006/relationships/theme" Target="theme/theme1.xml"/>
<Relationship Id="rId10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image2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3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exemplo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Aqui você pode escrever o texto que quiser. Inclusive incluir bullets:</a:t>
            </a:r>
          </a:p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duas</a:t>
            </a:r>
            <a:r>
              <a:rPr/>
              <a:t> </a:t>
            </a:r>
            <a:r>
              <a:rPr/>
              <a:t>colunas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Primeira coluna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Segunda coluna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duas</a:t>
            </a:r>
            <a:r>
              <a:rPr/>
              <a:t> </a:t>
            </a:r>
            <a:r>
              <a:rPr/>
              <a:t>colunas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gráfico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Comentário sobre o gráfico</a:t>
            </a:r>
          </a:p>
        </p:txBody>
      </p:sp>
      <p:pic>
        <p:nvPicPr>
          <p:cNvPr descr="01-rmarkdown-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5100" y="22098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código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1-rmarkdown-ppt_files/figure-pptx/pressur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2700" y="2209800"/>
            <a:ext cx="4546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tablea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2800" y="2209800"/>
          <a:ext cx="10553700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qsec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carb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Citável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de exemplo</dc:title>
  <dc:creator/>
  <cp:keywords/>
  <dcterms:created xsi:type="dcterms:W3CDTF">2021-03-01T23:54:34Z</dcterms:created>
  <dcterms:modified xsi:type="dcterms:W3CDTF">2021-03-01T20:54:34Z</dcterms:modified>
  <cp:lastModifiedBy>jtrecenti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