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exemplo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Aqui você pode escrever o texto que quiser. Inclusive incluir bullets:</a:t>
            </a:r>
          </a:p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duas</a:t>
            </a:r>
            <a:r>
              <a:rPr/>
              <a:t> </a:t>
            </a:r>
            <a:r>
              <a:rPr/>
              <a:t>colunas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Primeira coluna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Segunda coluna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duas</a:t>
            </a:r>
            <a:r>
              <a:rPr/>
              <a:t> </a:t>
            </a:r>
            <a:r>
              <a:rPr/>
              <a:t>colunas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gráfico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Comentário sobre o gráfico</a:t>
            </a:r>
          </a:p>
        </p:txBody>
      </p:sp>
      <p:pic>
        <p:nvPicPr>
          <p:cNvPr descr="01-rmarkdown-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5100" y="22098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código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01-rmarkdown-ppt_files/figure-pptx/pressur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22098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tablea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12800" y="2209800"/>
          <a:ext cx="105537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  <a:r>
                        <a:rPr/>
                        <a:t> </a:t>
                      </a:r>
                      <a:r>
                        <a:rPr/>
                        <a:t>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Datsun</a:t>
                      </a:r>
                      <a:r>
                        <a:rPr/>
                        <a:t> </a:t>
                      </a:r>
                      <a:r>
                        <a:rPr/>
                        <a:t>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Citável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de exemplo</dc:title>
  <dc:creator/>
  <cp:keywords/>
  <dcterms:created xsi:type="dcterms:W3CDTF">2021-02-27T17:42:59Z</dcterms:created>
  <dcterms:modified xsi:type="dcterms:W3CDTF">2021-02-27T14:42:59Z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