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23F36C-3512-4114-BDD4-A071250C66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E09F5E-77C5-471B-8EAB-C55C793D15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74926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TM03457503[[fn=Citável]]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Century Gothic</vt:lpstr>
      <vt:lpstr>Wingdings 2</vt:lpstr>
      <vt:lpstr>Citável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 Poliano</dc:creator>
  <cp:lastModifiedBy>Fernando Poliano</cp:lastModifiedBy>
  <cp:revision>2</cp:revision>
  <dcterms:created xsi:type="dcterms:W3CDTF">2021-02-27T17:32:08Z</dcterms:created>
  <dcterms:modified xsi:type="dcterms:W3CDTF">2021-02-27T17:39:36Z</dcterms:modified>
</cp:coreProperties>
</file>