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Relatório Ajuste do Modelo do Projeto das Flores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Fernando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Dados</a:t>
            </a:r>
          </a:p>
          <a:p>
            <a:pPr lvl="0" indent="0" marL="0">
              <a:buNone/>
            </a:pPr>
            <a:r>
              <a:rPr/>
              <a:t>Neste relatório vamos analisar o banco de dados </a:t>
            </a:r>
            <a:r>
              <a:rPr>
                <a:latin typeface="Courier"/>
              </a:rPr>
              <a:t>iris</a:t>
            </a:r>
            <a:r>
              <a:rPr/>
              <a:t> e ao lado temos um sumário do banco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numero_de_linhas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numero_de_colunas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Análise descritiva</a:t>
            </a:r>
          </a:p>
          <a:p>
            <a:pPr lvl="0"/>
            <a:r>
              <a:rPr/>
              <a:t>O gráfico ao lado mostra o cruzamento 2 a 2 de várias variáveis da base de dados</a:t>
            </a:r>
          </a:p>
          <a:p>
            <a:pPr lvl="0"/>
            <a:r>
              <a:rPr/>
              <a:t>Na coluna da direita é possível notar que as variáveis Sepal.Length, Petal.Length e Petal.Width possuem medianas diferentes dentro dos grupos</a:t>
            </a:r>
          </a:p>
          <a:p>
            <a:pPr lvl="0"/>
            <a:r>
              <a:rPr/>
              <a:t>Além disso no gráfico de cruzamento entre Petal.Length e Petal.Width podemos ver que os grupos ficam separados espacialmente, o que torna adequado usar um modelo como KNN com distância euclidiana, que busca grupos de pontos próximos</a:t>
            </a:r>
          </a:p>
        </p:txBody>
      </p:sp>
      <p:pic>
        <p:nvPicPr>
          <p:cNvPr descr="relatorio_model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iris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Number of rows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Number of columns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Column type frequency: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numeric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________________________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 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summary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Variable type: 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top_counts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set: 50, ver: 50, vir: 50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Variable type: numeric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▆▇▇▅▂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▁▆▇▂▁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▇▁▆▇▂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▇▁▇▅▃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 de seleção do número de vizinhos</a:t>
            </a:r>
          </a:p>
        </p:txBody>
      </p:sp>
      <p:pic>
        <p:nvPicPr>
          <p:cNvPr descr="relatorio_modelo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Métricas finais do modelo</a:t>
            </a:r>
          </a:p>
          <a:p>
            <a:pPr lvl="0" indent="0" marL="0">
              <a:buNone/>
            </a:pPr>
            <a:r>
              <a:rPr/>
              <a:t>Na tabela ao lado temos as métricas finais do modelo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.metric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.estimator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.estimate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.config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accuracy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multiclass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0.9210526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Preprocessor1_Model1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roc_auc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hand_till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0.9726107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Preprocessor1_Model1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Ajuste do Modelo do Projeto das Flores</dc:title>
  <dc:creator>Fernando</dc:creator>
  <cp:keywords/>
  <dcterms:created xsi:type="dcterms:W3CDTF">2024-04-10T23:32:43Z</dcterms:created>
  <dcterms:modified xsi:type="dcterms:W3CDTF">2024-04-10T23:32:43Z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2024-04-10</vt:lpwstr>
  </property>
  <property fmtid="{D5CDD505-2E9C-101B-9397-08002B2CF9AE}" pid="3" name="output">
    <vt:lpwstr>powerpoint_presentation</vt:lpwstr>
  </property>
</Properties>
</file>