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Relatório Ajuste do Modelo do Projeto das Flores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Fernando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2024-04-10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Neste relatório vamos analisar o banco de dados </a:t>
            </a:r>
            <a:r>
              <a:rPr>
                <a:latin typeface="Courier"/>
              </a:rPr>
              <a:t>iris</a:t>
            </a:r>
            <a:r>
              <a:t> e ao lado temos um sumário do banco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numero_de_linhas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numero_de_colunas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Análise descritiva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dirty="0"/>
              <a:t>O </a:t>
            </a:r>
            <a:r>
              <a:rPr dirty="0" err="1"/>
              <a:t>gráfico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lado</a:t>
            </a:r>
            <a:r>
              <a:rPr dirty="0"/>
              <a:t> </a:t>
            </a:r>
            <a:r>
              <a:rPr dirty="0" err="1"/>
              <a:t>mostra</a:t>
            </a:r>
            <a:r>
              <a:rPr dirty="0"/>
              <a:t> o </a:t>
            </a:r>
            <a:r>
              <a:rPr dirty="0" err="1"/>
              <a:t>cruzamento</a:t>
            </a:r>
            <a:r>
              <a:rPr dirty="0"/>
              <a:t> 2 a 2 de </a:t>
            </a:r>
            <a:r>
              <a:rPr dirty="0" err="1"/>
              <a:t>várias</a:t>
            </a:r>
            <a:r>
              <a:rPr dirty="0"/>
              <a:t> </a:t>
            </a:r>
            <a:r>
              <a:rPr dirty="0" err="1"/>
              <a:t>variáveis</a:t>
            </a:r>
            <a:r>
              <a:rPr dirty="0"/>
              <a:t> da base de dados</a:t>
            </a:r>
          </a:p>
        </p:txBody>
      </p:sp>
      <p:pic>
        <p:nvPicPr>
          <p:cNvPr id="3" name="Picture 1" descr="relatorio_modelo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Análise descritiva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dirty="0"/>
              <a:t>O </a:t>
            </a:r>
            <a:r>
              <a:rPr dirty="0" err="1"/>
              <a:t>gráfico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lado</a:t>
            </a:r>
            <a:r>
              <a:rPr dirty="0"/>
              <a:t> </a:t>
            </a:r>
            <a:r>
              <a:rPr dirty="0" err="1"/>
              <a:t>mostra</a:t>
            </a:r>
            <a:r>
              <a:rPr dirty="0"/>
              <a:t> o </a:t>
            </a:r>
            <a:r>
              <a:rPr dirty="0" err="1"/>
              <a:t>cruzamento</a:t>
            </a:r>
            <a:r>
              <a:rPr dirty="0"/>
              <a:t> 2 a 2 de </a:t>
            </a:r>
            <a:r>
              <a:rPr dirty="0" err="1"/>
              <a:t>várias</a:t>
            </a:r>
            <a:r>
              <a:rPr dirty="0"/>
              <a:t> </a:t>
            </a:r>
            <a:r>
              <a:rPr dirty="0" err="1"/>
              <a:t>variáveis</a:t>
            </a:r>
            <a:r>
              <a:rPr dirty="0"/>
              <a:t> da base de dados</a:t>
            </a:r>
          </a:p>
          <a:p>
            <a:pPr lvl="0"/>
            <a:r>
              <a:rPr dirty="0"/>
              <a:t>Na </a:t>
            </a:r>
            <a:r>
              <a:rPr dirty="0" err="1"/>
              <a:t>coluna</a:t>
            </a:r>
            <a:r>
              <a:rPr dirty="0"/>
              <a:t> da </a:t>
            </a:r>
            <a:r>
              <a:rPr dirty="0" err="1"/>
              <a:t>direita</a:t>
            </a:r>
            <a:r>
              <a:rPr dirty="0"/>
              <a:t> é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notar</a:t>
            </a:r>
            <a:r>
              <a:rPr dirty="0"/>
              <a:t> que as </a:t>
            </a:r>
            <a:r>
              <a:rPr dirty="0" err="1"/>
              <a:t>variáveis</a:t>
            </a:r>
            <a:r>
              <a:rPr dirty="0"/>
              <a:t> </a:t>
            </a:r>
            <a:r>
              <a:rPr dirty="0" err="1"/>
              <a:t>Sepal.Length</a:t>
            </a:r>
            <a:r>
              <a:rPr dirty="0"/>
              <a:t>, </a:t>
            </a:r>
            <a:r>
              <a:rPr dirty="0" err="1"/>
              <a:t>Petal.Length</a:t>
            </a:r>
            <a:r>
              <a:rPr dirty="0"/>
              <a:t> e </a:t>
            </a:r>
            <a:r>
              <a:rPr dirty="0" err="1"/>
              <a:t>Petal.Width</a:t>
            </a:r>
            <a:r>
              <a:rPr dirty="0"/>
              <a:t> </a:t>
            </a:r>
            <a:r>
              <a:rPr dirty="0" err="1"/>
              <a:t>possuem</a:t>
            </a:r>
            <a:r>
              <a:rPr dirty="0"/>
              <a:t> </a:t>
            </a:r>
            <a:r>
              <a:rPr dirty="0" err="1"/>
              <a:t>medianas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dos </a:t>
            </a:r>
            <a:r>
              <a:rPr dirty="0" err="1"/>
              <a:t>grupos</a:t>
            </a:r>
            <a:endParaRPr dirty="0"/>
          </a:p>
        </p:txBody>
      </p:sp>
      <p:pic>
        <p:nvPicPr>
          <p:cNvPr id="3" name="Picture 1" descr="relatorio_modelo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D8DD48-D031-0EA6-1D8E-EAFF9423DFB6}"/>
              </a:ext>
            </a:extLst>
          </p:cNvPr>
          <p:cNvSpPr/>
          <p:nvPr/>
        </p:nvSpPr>
        <p:spPr>
          <a:xfrm>
            <a:off x="7502235" y="2798618"/>
            <a:ext cx="1184563" cy="7481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8C1D48-D074-593B-C23D-2E7074A7190C}"/>
              </a:ext>
            </a:extLst>
          </p:cNvPr>
          <p:cNvSpPr/>
          <p:nvPr/>
        </p:nvSpPr>
        <p:spPr>
          <a:xfrm>
            <a:off x="7502235" y="2026227"/>
            <a:ext cx="1184563" cy="7481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4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Análise descritiva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O gráfico ao lado mostra o cruzamento 2 a 2 de várias variáveis da base de dados</a:t>
            </a:r>
          </a:p>
          <a:p>
            <a:pPr lvl="0"/>
            <a:r>
              <a:t>Na coluna da direita é possível notar que as variáveis Sepal.Length, Petal.Length e Petal.Width possuem medianas diferentes dentro dos grupos</a:t>
            </a:r>
          </a:p>
          <a:p>
            <a:pPr lvl="0"/>
            <a:r>
              <a:t>Além disso no gráfico de cruzamento entre Petal.Length e Petal.Width podemos ver que os grupos ficam separados espacialmente, o que torna adequado usar um modelo como KNN com distância euclidiana, que busca grupos de pontos próximos</a:t>
            </a:r>
          </a:p>
        </p:txBody>
      </p:sp>
      <p:pic>
        <p:nvPicPr>
          <p:cNvPr id="3" name="Picture 1" descr="relatorio_modelo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D54B280-4319-08CD-5988-F6F3A4914F45}"/>
              </a:ext>
            </a:extLst>
          </p:cNvPr>
          <p:cNvSpPr/>
          <p:nvPr/>
        </p:nvSpPr>
        <p:spPr>
          <a:xfrm>
            <a:off x="5529118" y="2798618"/>
            <a:ext cx="1184563" cy="7481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Including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You can also embed plots, for example:</a:t>
            </a:r>
          </a:p>
          <a:p>
            <a:pPr marL="0" lvl="0" indent="0">
              <a:buNone/>
            </a:pPr>
            <a:r>
              <a:t>A</a:t>
            </a:r>
          </a:p>
        </p:txBody>
      </p:sp>
      <p:pic>
        <p:nvPicPr>
          <p:cNvPr id="3" name="Picture 1" descr="relatorio_modelo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Note that the </a:t>
            </a:r>
            <a:r>
              <a:rPr>
                <a:latin typeface="Courier"/>
              </a:rPr>
              <a:t>echo = FALSE</a:t>
            </a:r>
            <a:r>
              <a:t> parameter was added to the code chunk to prevent printing of the R code that generated the plot.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Apresentação na tela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Relatório Ajuste do Modelo do Projeto das Flores</vt:lpstr>
      <vt:lpstr>Dados</vt:lpstr>
      <vt:lpstr>Análise descritiva</vt:lpstr>
      <vt:lpstr>Análise descritiva</vt:lpstr>
      <vt:lpstr>Análise descritiva</vt:lpstr>
      <vt:lpstr>Including Plots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Ajuste do Modelo do Projeto das Flores</dc:title>
  <dc:creator>Fernando</dc:creator>
  <cp:keywords/>
  <cp:lastModifiedBy>Fernando Fernando</cp:lastModifiedBy>
  <cp:revision>1</cp:revision>
  <dcterms:created xsi:type="dcterms:W3CDTF">2024-04-10T23:00:39Z</dcterms:created>
  <dcterms:modified xsi:type="dcterms:W3CDTF">2024-04-10T23:02:17Z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2024-04-10</vt:lpwstr>
  </property>
  <property fmtid="{D5CDD505-2E9C-101B-9397-08002B2CF9AE}" pid="3" name="output">
    <vt:lpwstr>powerpoint_presentation</vt:lpwstr>
  </property>
</Properties>
</file>