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0691813" cy="15119350"/>
  <p:notesSz cx="10234613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8"/>
    <a:srgbClr val="FE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30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6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5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0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5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02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28B8-8C7C-4046-88EA-E7EEB94853A0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CCCA-FA19-4D2A-BEA1-2165CEA4C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data engineering">
            <a:extLst>
              <a:ext uri="{FF2B5EF4-FFF2-40B4-BE49-F238E27FC236}">
                <a16:creationId xmlns:a16="http://schemas.microsoft.com/office/drawing/2014/main" id="{9DEEE7EE-902E-4A71-A7F5-5F359EF3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691813" cy="53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63CA53-DF55-4A59-96F5-398ECC7A96A3}"/>
              </a:ext>
            </a:extLst>
          </p:cNvPr>
          <p:cNvSpPr/>
          <p:nvPr/>
        </p:nvSpPr>
        <p:spPr>
          <a:xfrm>
            <a:off x="5853838" y="5327245"/>
            <a:ext cx="4829719" cy="9779256"/>
          </a:xfrm>
          <a:prstGeom prst="rect">
            <a:avLst/>
          </a:prstGeom>
          <a:solidFill>
            <a:srgbClr val="004498"/>
          </a:solidFill>
          <a:ln>
            <a:solidFill>
              <a:srgbClr val="004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8" name="Tabela 22">
            <a:extLst>
              <a:ext uri="{FF2B5EF4-FFF2-40B4-BE49-F238E27FC236}">
                <a16:creationId xmlns:a16="http://schemas.microsoft.com/office/drawing/2014/main" id="{1877BF17-ED57-4802-B114-E9A9D809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95384"/>
              </p:ext>
            </p:extLst>
          </p:nvPr>
        </p:nvGraphicFramePr>
        <p:xfrm>
          <a:off x="5878788" y="9607027"/>
          <a:ext cx="481239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390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     Datas: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Início: 04/04/2020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Término: 04/07/2020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5F272D1B-F49C-4306-85C1-346060E9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9" y="131816"/>
            <a:ext cx="2419314" cy="2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AE88A957-FFD9-4BC0-A9B5-B57C732CF6B1}"/>
              </a:ext>
            </a:extLst>
          </p:cNvPr>
          <p:cNvSpPr/>
          <p:nvPr/>
        </p:nvSpPr>
        <p:spPr>
          <a:xfrm rot="10800000">
            <a:off x="9188478" y="-24688"/>
            <a:ext cx="1503335" cy="150333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2" name="Picture 2" descr="Resultado de imagem para ufac">
            <a:extLst>
              <a:ext uri="{FF2B5EF4-FFF2-40B4-BE49-F238E27FC236}">
                <a16:creationId xmlns:a16="http://schemas.microsoft.com/office/drawing/2014/main" id="{FA948947-8476-4EE0-AE62-778CB47C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44" y="94861"/>
            <a:ext cx="576968" cy="63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6C0A817-B4A1-4D1A-A7FA-3CD5166514BD}"/>
              </a:ext>
            </a:extLst>
          </p:cNvPr>
          <p:cNvSpPr/>
          <p:nvPr/>
        </p:nvSpPr>
        <p:spPr>
          <a:xfrm>
            <a:off x="1801862" y="2667413"/>
            <a:ext cx="7386616" cy="1348026"/>
          </a:xfrm>
          <a:prstGeom prst="roundRect">
            <a:avLst>
              <a:gd name="adj" fmla="val 27653"/>
            </a:avLst>
          </a:prstGeo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Curso de Python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para engenharia com aplicações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 panose="020B0504020202020204" pitchFamily="34" charset="0"/>
            </a:endParaRPr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13B5F099-5AEF-4A56-AEA6-1FD37F61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19580"/>
              </p:ext>
            </p:extLst>
          </p:nvPr>
        </p:nvGraphicFramePr>
        <p:xfrm>
          <a:off x="5887132" y="7136233"/>
          <a:ext cx="480059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Arial Nova" panose="020B0504020202020204" pitchFamily="34" charset="0"/>
                        </a:rPr>
                        <a:t>   Local: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Universidade Federal do Acre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Laboratório de informática da engenharia florestal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Próximo ao estacionamento 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83433"/>
                  </a:ext>
                </a:extLst>
              </a:tr>
            </a:tbl>
          </a:graphicData>
        </a:graphic>
      </p:graphicFrame>
      <p:pic>
        <p:nvPicPr>
          <p:cNvPr id="26" name="Imagem 25">
            <a:extLst>
              <a:ext uri="{FF2B5EF4-FFF2-40B4-BE49-F238E27FC236}">
                <a16:creationId xmlns:a16="http://schemas.microsoft.com/office/drawing/2014/main" id="{BDB78C8D-DF84-4ED7-8A2D-7823D14AD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254" y="7287984"/>
            <a:ext cx="284254" cy="355878"/>
          </a:xfrm>
          <a:prstGeom prst="rect">
            <a:avLst/>
          </a:prstGeom>
        </p:spPr>
      </p:pic>
      <p:graphicFrame>
        <p:nvGraphicFramePr>
          <p:cNvPr id="33" name="Tabela 22">
            <a:extLst>
              <a:ext uri="{FF2B5EF4-FFF2-40B4-BE49-F238E27FC236}">
                <a16:creationId xmlns:a16="http://schemas.microsoft.com/office/drawing/2014/main" id="{3FC40D67-C974-4ABA-BA9D-5297A66E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80581"/>
              </p:ext>
            </p:extLst>
          </p:nvPr>
        </p:nvGraphicFramePr>
        <p:xfrm>
          <a:off x="5878062" y="5457870"/>
          <a:ext cx="481239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390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      Horário: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Aos sábados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Das 10:00h às 13:00hs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pic>
        <p:nvPicPr>
          <p:cNvPr id="27" name="Imagem 26">
            <a:extLst>
              <a:ext uri="{FF2B5EF4-FFF2-40B4-BE49-F238E27FC236}">
                <a16:creationId xmlns:a16="http://schemas.microsoft.com/office/drawing/2014/main" id="{4A1D562B-8B04-45D6-9D54-7776837B3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045" y="5505245"/>
            <a:ext cx="475365" cy="475365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C3DA31F-73F5-408E-B75E-DA079E3C6244}"/>
              </a:ext>
            </a:extLst>
          </p:cNvPr>
          <p:cNvCxnSpPr>
            <a:cxnSpLocks/>
          </p:cNvCxnSpPr>
          <p:nvPr/>
        </p:nvCxnSpPr>
        <p:spPr>
          <a:xfrm>
            <a:off x="5887132" y="7066237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2452D73-9A13-403E-A0DE-21E5D06A8B38}"/>
              </a:ext>
            </a:extLst>
          </p:cNvPr>
          <p:cNvCxnSpPr>
            <a:cxnSpLocks/>
          </p:cNvCxnSpPr>
          <p:nvPr/>
        </p:nvCxnSpPr>
        <p:spPr>
          <a:xfrm>
            <a:off x="5895478" y="11214035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C10CB55-ADE6-476C-973A-E7F4F39D403E}"/>
              </a:ext>
            </a:extLst>
          </p:cNvPr>
          <p:cNvCxnSpPr>
            <a:cxnSpLocks/>
          </p:cNvCxnSpPr>
          <p:nvPr/>
        </p:nvCxnSpPr>
        <p:spPr>
          <a:xfrm>
            <a:off x="5886408" y="9500893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C87E2328-DE07-4D78-8F46-C24A1BFEE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1264" y="9675766"/>
            <a:ext cx="435906" cy="435906"/>
          </a:xfrm>
          <a:prstGeom prst="rect">
            <a:avLst/>
          </a:prstGeom>
        </p:spPr>
      </p:pic>
      <p:graphicFrame>
        <p:nvGraphicFramePr>
          <p:cNvPr id="46" name="Tabela 22">
            <a:extLst>
              <a:ext uri="{FF2B5EF4-FFF2-40B4-BE49-F238E27FC236}">
                <a16:creationId xmlns:a16="http://schemas.microsoft.com/office/drawing/2014/main" id="{604EB83C-5BB8-4C45-8C97-FEE67E59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98076"/>
              </p:ext>
            </p:extLst>
          </p:nvPr>
        </p:nvGraphicFramePr>
        <p:xfrm>
          <a:off x="5887858" y="11362287"/>
          <a:ext cx="480059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i="0" kern="1200" dirty="0">
                          <a:solidFill>
                            <a:schemeClr val="lt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📞</a:t>
                      </a:r>
                      <a:r>
                        <a:rPr lang="pt-BR" sz="3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3200" dirty="0">
                          <a:latin typeface="Arial Nova" panose="020B0504020202020204" pitchFamily="34" charset="0"/>
                        </a:rPr>
                        <a:t>Contato: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 Lima Rodrigues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lucaslrodri@usp.br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WhatsApp: +55 71 99374-1309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83433"/>
                  </a:ext>
                </a:extLst>
              </a:tr>
            </a:tbl>
          </a:graphicData>
        </a:graphic>
      </p:graphicFrame>
      <p:sp>
        <p:nvSpPr>
          <p:cNvPr id="32" name="Retângulo: Único Canto Recortado 31">
            <a:extLst>
              <a:ext uri="{FF2B5EF4-FFF2-40B4-BE49-F238E27FC236}">
                <a16:creationId xmlns:a16="http://schemas.microsoft.com/office/drawing/2014/main" id="{AB1AA15B-3EA0-432B-BC0A-7738E8C9F419}"/>
              </a:ext>
            </a:extLst>
          </p:cNvPr>
          <p:cNvSpPr/>
          <p:nvPr/>
        </p:nvSpPr>
        <p:spPr>
          <a:xfrm>
            <a:off x="-7620" y="4180386"/>
            <a:ext cx="5842220" cy="1164239"/>
          </a:xfrm>
          <a:prstGeom prst="snip1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D0BB37A-3CD7-49DA-B501-89295CDD8434}"/>
              </a:ext>
            </a:extLst>
          </p:cNvPr>
          <p:cNvSpPr txBox="1"/>
          <p:nvPr/>
        </p:nvSpPr>
        <p:spPr>
          <a:xfrm>
            <a:off x="5858048" y="4498621"/>
            <a:ext cx="478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Nova" panose="020B0504020202020204" pitchFamily="34" charset="0"/>
              </a:rPr>
              <a:t>Curso gratuito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B0A49C7-B621-4B15-9AE6-64E6421B71EB}"/>
              </a:ext>
            </a:extLst>
          </p:cNvPr>
          <p:cNvSpPr txBox="1"/>
          <p:nvPr/>
        </p:nvSpPr>
        <p:spPr>
          <a:xfrm>
            <a:off x="-15876" y="4352535"/>
            <a:ext cx="58663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Inscrição via internet: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(25 à 27 de março)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80F19B8-9A99-4F6C-9779-3E0E3C4C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9" y="5326833"/>
            <a:ext cx="18323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458B79B-ABC8-4450-82C3-E4FB052B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9" y="8487352"/>
            <a:ext cx="18323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EE031A5-0416-4D58-B377-2F5B9EC37109}"/>
              </a:ext>
            </a:extLst>
          </p:cNvPr>
          <p:cNvCxnSpPr>
            <a:cxnSpLocks/>
          </p:cNvCxnSpPr>
          <p:nvPr/>
        </p:nvCxnSpPr>
        <p:spPr>
          <a:xfrm>
            <a:off x="5870532" y="13387453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ela 22">
            <a:extLst>
              <a:ext uri="{FF2B5EF4-FFF2-40B4-BE49-F238E27FC236}">
                <a16:creationId xmlns:a16="http://schemas.microsoft.com/office/drawing/2014/main" id="{D9CF374A-C71B-421A-B007-EBF0BE604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13838"/>
              </p:ext>
            </p:extLst>
          </p:nvPr>
        </p:nvGraphicFramePr>
        <p:xfrm>
          <a:off x="5868398" y="13469555"/>
          <a:ext cx="480059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i="0" kern="1200" dirty="0">
                          <a:solidFill>
                            <a:schemeClr val="lt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Realização:</a:t>
                      </a:r>
                      <a:endParaRPr lang="pt-BR" sz="2800" b="1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Universidade Federal do Acre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Pró reitoria de extensão e cultura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E0BEDF18-BE4F-4B91-B08F-A3C3E853C2EF}"/>
              </a:ext>
            </a:extLst>
          </p:cNvPr>
          <p:cNvSpPr/>
          <p:nvPr/>
        </p:nvSpPr>
        <p:spPr>
          <a:xfrm>
            <a:off x="106680" y="11122895"/>
            <a:ext cx="5640478" cy="37792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50" b="1" dirty="0"/>
          </a:p>
          <a:p>
            <a:pPr algn="ctr"/>
            <a:r>
              <a:rPr lang="pt-BR" sz="3200" b="1" dirty="0"/>
              <a:t>O que é Python?</a:t>
            </a:r>
          </a:p>
          <a:p>
            <a:pPr algn="just"/>
            <a:r>
              <a:rPr lang="pt-BR" sz="2400" dirty="0"/>
              <a:t>Python é uma das linguagens de programação que mais cresce atualmente; tem um enfoque na clareza e simplicidade de código; e suporta diversas bibliotecas nas áreas de engenharia, matemática e ciência de dados.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54A38A8C-D5F7-4485-B12C-687D9A91E219}"/>
              </a:ext>
            </a:extLst>
          </p:cNvPr>
          <p:cNvSpPr/>
          <p:nvPr/>
        </p:nvSpPr>
        <p:spPr>
          <a:xfrm>
            <a:off x="106680" y="7282062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https://forms.gle/SQRPZAse5W148uJa7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DB20C823-6251-42A4-92F2-660EA5BF775F}"/>
              </a:ext>
            </a:extLst>
          </p:cNvPr>
          <p:cNvSpPr/>
          <p:nvPr/>
        </p:nvSpPr>
        <p:spPr>
          <a:xfrm>
            <a:off x="129564" y="10460845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Site do edital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29BA553-14D2-4873-A624-67519E154F75}"/>
              </a:ext>
            </a:extLst>
          </p:cNvPr>
          <p:cNvSpPr txBox="1"/>
          <p:nvPr/>
        </p:nvSpPr>
        <p:spPr>
          <a:xfrm>
            <a:off x="90234" y="7942013"/>
            <a:ext cx="5866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Edital:</a:t>
            </a:r>
            <a:endParaRPr lang="pt-BR" sz="24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data engineering">
            <a:extLst>
              <a:ext uri="{FF2B5EF4-FFF2-40B4-BE49-F238E27FC236}">
                <a16:creationId xmlns:a16="http://schemas.microsoft.com/office/drawing/2014/main" id="{9DEEE7EE-902E-4A71-A7F5-5F359EF3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691813" cy="53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63CA53-DF55-4A59-96F5-398ECC7A96A3}"/>
              </a:ext>
            </a:extLst>
          </p:cNvPr>
          <p:cNvSpPr/>
          <p:nvPr/>
        </p:nvSpPr>
        <p:spPr>
          <a:xfrm>
            <a:off x="5853838" y="5327245"/>
            <a:ext cx="4829719" cy="9779256"/>
          </a:xfrm>
          <a:prstGeom prst="rect">
            <a:avLst/>
          </a:prstGeom>
          <a:solidFill>
            <a:srgbClr val="004498"/>
          </a:solidFill>
          <a:ln>
            <a:solidFill>
              <a:srgbClr val="004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8" name="Tabela 22">
            <a:extLst>
              <a:ext uri="{FF2B5EF4-FFF2-40B4-BE49-F238E27FC236}">
                <a16:creationId xmlns:a16="http://schemas.microsoft.com/office/drawing/2014/main" id="{1877BF17-ED57-4802-B114-E9A9D809B083}"/>
              </a:ext>
            </a:extLst>
          </p:cNvPr>
          <p:cNvGraphicFramePr>
            <a:graphicFrameLocks noGrp="1"/>
          </p:cNvGraphicFramePr>
          <p:nvPr/>
        </p:nvGraphicFramePr>
        <p:xfrm>
          <a:off x="5878788" y="9607027"/>
          <a:ext cx="481239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390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     Datas: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Início: 04/04/2020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Término: 04/07/2020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AE88A957-FFD9-4BC0-A9B5-B57C732CF6B1}"/>
              </a:ext>
            </a:extLst>
          </p:cNvPr>
          <p:cNvSpPr/>
          <p:nvPr/>
        </p:nvSpPr>
        <p:spPr>
          <a:xfrm rot="10800000">
            <a:off x="9188478" y="-24688"/>
            <a:ext cx="1503335" cy="150333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2" name="Picture 2" descr="Resultado de imagem para ufac">
            <a:extLst>
              <a:ext uri="{FF2B5EF4-FFF2-40B4-BE49-F238E27FC236}">
                <a16:creationId xmlns:a16="http://schemas.microsoft.com/office/drawing/2014/main" id="{FA948947-8476-4EE0-AE62-778CB47C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44" y="94861"/>
            <a:ext cx="576968" cy="63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6C0A817-B4A1-4D1A-A7FA-3CD5166514BD}"/>
              </a:ext>
            </a:extLst>
          </p:cNvPr>
          <p:cNvSpPr/>
          <p:nvPr/>
        </p:nvSpPr>
        <p:spPr>
          <a:xfrm>
            <a:off x="2520152" y="2601108"/>
            <a:ext cx="5649920" cy="1056561"/>
          </a:xfrm>
          <a:prstGeom prst="roundRect">
            <a:avLst>
              <a:gd name="adj" fmla="val 27653"/>
            </a:avLst>
          </a:prstGeo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Curso de </a:t>
            </a:r>
            <a:r>
              <a:rPr lang="pt-BR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LiveEditor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 e Simulink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Com aplicações em controle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 panose="020B0504020202020204" pitchFamily="34" charset="0"/>
            </a:endParaRPr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13B5F099-5AEF-4A56-AEA6-1FD37F6185D6}"/>
              </a:ext>
            </a:extLst>
          </p:cNvPr>
          <p:cNvGraphicFramePr>
            <a:graphicFrameLocks noGrp="1"/>
          </p:cNvGraphicFramePr>
          <p:nvPr/>
        </p:nvGraphicFramePr>
        <p:xfrm>
          <a:off x="5887132" y="7136233"/>
          <a:ext cx="480059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Arial Nova" panose="020B0504020202020204" pitchFamily="34" charset="0"/>
                        </a:rPr>
                        <a:t>   Local: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Universidade Federal do Acre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Laboratório de informática da engenharia florestal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Próximo ao estacionamento 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83433"/>
                  </a:ext>
                </a:extLst>
              </a:tr>
            </a:tbl>
          </a:graphicData>
        </a:graphic>
      </p:graphicFrame>
      <p:pic>
        <p:nvPicPr>
          <p:cNvPr id="26" name="Imagem 25">
            <a:extLst>
              <a:ext uri="{FF2B5EF4-FFF2-40B4-BE49-F238E27FC236}">
                <a16:creationId xmlns:a16="http://schemas.microsoft.com/office/drawing/2014/main" id="{BDB78C8D-DF84-4ED7-8A2D-7823D14AD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254" y="7287984"/>
            <a:ext cx="284254" cy="355878"/>
          </a:xfrm>
          <a:prstGeom prst="rect">
            <a:avLst/>
          </a:prstGeom>
        </p:spPr>
      </p:pic>
      <p:graphicFrame>
        <p:nvGraphicFramePr>
          <p:cNvPr id="33" name="Tabela 22">
            <a:extLst>
              <a:ext uri="{FF2B5EF4-FFF2-40B4-BE49-F238E27FC236}">
                <a16:creationId xmlns:a16="http://schemas.microsoft.com/office/drawing/2014/main" id="{3FC40D67-C974-4ABA-BA9D-5297A66E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557"/>
              </p:ext>
            </p:extLst>
          </p:nvPr>
        </p:nvGraphicFramePr>
        <p:xfrm>
          <a:off x="5878062" y="5457870"/>
          <a:ext cx="481239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390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      Horário: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Aos sábados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Das 8:00h às 10:00hs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pic>
        <p:nvPicPr>
          <p:cNvPr id="27" name="Imagem 26">
            <a:extLst>
              <a:ext uri="{FF2B5EF4-FFF2-40B4-BE49-F238E27FC236}">
                <a16:creationId xmlns:a16="http://schemas.microsoft.com/office/drawing/2014/main" id="{4A1D562B-8B04-45D6-9D54-7776837B3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045" y="5505245"/>
            <a:ext cx="475365" cy="475365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C3DA31F-73F5-408E-B75E-DA079E3C6244}"/>
              </a:ext>
            </a:extLst>
          </p:cNvPr>
          <p:cNvCxnSpPr>
            <a:cxnSpLocks/>
          </p:cNvCxnSpPr>
          <p:nvPr/>
        </p:nvCxnSpPr>
        <p:spPr>
          <a:xfrm>
            <a:off x="5887132" y="7066237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2452D73-9A13-403E-A0DE-21E5D06A8B38}"/>
              </a:ext>
            </a:extLst>
          </p:cNvPr>
          <p:cNvCxnSpPr>
            <a:cxnSpLocks/>
          </p:cNvCxnSpPr>
          <p:nvPr/>
        </p:nvCxnSpPr>
        <p:spPr>
          <a:xfrm>
            <a:off x="5895478" y="11214035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C10CB55-ADE6-476C-973A-E7F4F39D403E}"/>
              </a:ext>
            </a:extLst>
          </p:cNvPr>
          <p:cNvCxnSpPr>
            <a:cxnSpLocks/>
          </p:cNvCxnSpPr>
          <p:nvPr/>
        </p:nvCxnSpPr>
        <p:spPr>
          <a:xfrm>
            <a:off x="5886408" y="9500893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C87E2328-DE07-4D78-8F46-C24A1BFEE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264" y="9675766"/>
            <a:ext cx="435906" cy="435906"/>
          </a:xfrm>
          <a:prstGeom prst="rect">
            <a:avLst/>
          </a:prstGeom>
        </p:spPr>
      </p:pic>
      <p:graphicFrame>
        <p:nvGraphicFramePr>
          <p:cNvPr id="46" name="Tabela 22">
            <a:extLst>
              <a:ext uri="{FF2B5EF4-FFF2-40B4-BE49-F238E27FC236}">
                <a16:creationId xmlns:a16="http://schemas.microsoft.com/office/drawing/2014/main" id="{604EB83C-5BB8-4C45-8C97-FEE67E590413}"/>
              </a:ext>
            </a:extLst>
          </p:cNvPr>
          <p:cNvGraphicFramePr>
            <a:graphicFrameLocks noGrp="1"/>
          </p:cNvGraphicFramePr>
          <p:nvPr/>
        </p:nvGraphicFramePr>
        <p:xfrm>
          <a:off x="5887858" y="11362287"/>
          <a:ext cx="480059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i="0" kern="1200" dirty="0">
                          <a:solidFill>
                            <a:schemeClr val="lt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📞</a:t>
                      </a:r>
                      <a:r>
                        <a:rPr lang="pt-BR" sz="3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3200" dirty="0">
                          <a:latin typeface="Arial Nova" panose="020B0504020202020204" pitchFamily="34" charset="0"/>
                        </a:rPr>
                        <a:t>Contato: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 Lima Rodrigues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lucaslrodri@usp.br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WhatsApp: +55 71 99374-1309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83433"/>
                  </a:ext>
                </a:extLst>
              </a:tr>
            </a:tbl>
          </a:graphicData>
        </a:graphic>
      </p:graphicFrame>
      <p:sp>
        <p:nvSpPr>
          <p:cNvPr id="32" name="Retângulo: Único Canto Recortado 31">
            <a:extLst>
              <a:ext uri="{FF2B5EF4-FFF2-40B4-BE49-F238E27FC236}">
                <a16:creationId xmlns:a16="http://schemas.microsoft.com/office/drawing/2014/main" id="{AB1AA15B-3EA0-432B-BC0A-7738E8C9F419}"/>
              </a:ext>
            </a:extLst>
          </p:cNvPr>
          <p:cNvSpPr/>
          <p:nvPr/>
        </p:nvSpPr>
        <p:spPr>
          <a:xfrm>
            <a:off x="-7620" y="4180386"/>
            <a:ext cx="5842220" cy="1164239"/>
          </a:xfrm>
          <a:prstGeom prst="snip1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D0BB37A-3CD7-49DA-B501-89295CDD8434}"/>
              </a:ext>
            </a:extLst>
          </p:cNvPr>
          <p:cNvSpPr txBox="1"/>
          <p:nvPr/>
        </p:nvSpPr>
        <p:spPr>
          <a:xfrm>
            <a:off x="5858048" y="4498621"/>
            <a:ext cx="478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Nova" panose="020B0504020202020204" pitchFamily="34" charset="0"/>
              </a:rPr>
              <a:t>Curso gratuito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B0A49C7-B621-4B15-9AE6-64E6421B71EB}"/>
              </a:ext>
            </a:extLst>
          </p:cNvPr>
          <p:cNvSpPr txBox="1"/>
          <p:nvPr/>
        </p:nvSpPr>
        <p:spPr>
          <a:xfrm>
            <a:off x="-15876" y="4352535"/>
            <a:ext cx="58663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Inscrição via internet: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(25 à 27 de março)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380F19B8-9A99-4F6C-9779-3E0E3C4C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9" y="5326833"/>
            <a:ext cx="18323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458B79B-ABC8-4450-82C3-E4FB052B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9" y="8487352"/>
            <a:ext cx="18323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EE031A5-0416-4D58-B377-2F5B9EC37109}"/>
              </a:ext>
            </a:extLst>
          </p:cNvPr>
          <p:cNvCxnSpPr>
            <a:cxnSpLocks/>
          </p:cNvCxnSpPr>
          <p:nvPr/>
        </p:nvCxnSpPr>
        <p:spPr>
          <a:xfrm>
            <a:off x="5870532" y="13387453"/>
            <a:ext cx="4800598" cy="1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ela 22">
            <a:extLst>
              <a:ext uri="{FF2B5EF4-FFF2-40B4-BE49-F238E27FC236}">
                <a16:creationId xmlns:a16="http://schemas.microsoft.com/office/drawing/2014/main" id="{D9CF374A-C71B-421A-B007-EBF0BE604232}"/>
              </a:ext>
            </a:extLst>
          </p:cNvPr>
          <p:cNvGraphicFramePr>
            <a:graphicFrameLocks noGrp="1"/>
          </p:cNvGraphicFramePr>
          <p:nvPr/>
        </p:nvGraphicFramePr>
        <p:xfrm>
          <a:off x="5868398" y="13469555"/>
          <a:ext cx="480059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i="0" kern="1200" dirty="0">
                          <a:solidFill>
                            <a:schemeClr val="lt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Realização:</a:t>
                      </a:r>
                      <a:endParaRPr lang="pt-BR" sz="2800" b="1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Universidade Federal do Acre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Pró reitoria de extensão e cultura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349"/>
                  </a:ext>
                </a:extLst>
              </a:tr>
            </a:tbl>
          </a:graphicData>
        </a:graphic>
      </p:graphicFrame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E0BEDF18-BE4F-4B91-B08F-A3C3E853C2EF}"/>
              </a:ext>
            </a:extLst>
          </p:cNvPr>
          <p:cNvSpPr/>
          <p:nvPr/>
        </p:nvSpPr>
        <p:spPr>
          <a:xfrm>
            <a:off x="106680" y="11122895"/>
            <a:ext cx="5640478" cy="37792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50" b="1" dirty="0"/>
          </a:p>
          <a:p>
            <a:pPr algn="ctr"/>
            <a:r>
              <a:rPr lang="pt-BR" sz="3200" b="1" dirty="0"/>
              <a:t>O que o curso aborda</a:t>
            </a:r>
          </a:p>
          <a:p>
            <a:pPr algn="just"/>
            <a:r>
              <a:rPr lang="pt-BR" sz="2400" dirty="0"/>
              <a:t>ESCREVA AQUI ANA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54A38A8C-D5F7-4485-B12C-687D9A91E219}"/>
              </a:ext>
            </a:extLst>
          </p:cNvPr>
          <p:cNvSpPr/>
          <p:nvPr/>
        </p:nvSpPr>
        <p:spPr>
          <a:xfrm>
            <a:off x="106680" y="7282062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https://forms.gle/SQRPZAse5W148uJa7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DB20C823-6251-42A4-92F2-660EA5BF775F}"/>
              </a:ext>
            </a:extLst>
          </p:cNvPr>
          <p:cNvSpPr/>
          <p:nvPr/>
        </p:nvSpPr>
        <p:spPr>
          <a:xfrm>
            <a:off x="129564" y="10460845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Site do edital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29BA553-14D2-4873-A624-67519E154F75}"/>
              </a:ext>
            </a:extLst>
          </p:cNvPr>
          <p:cNvSpPr txBox="1"/>
          <p:nvPr/>
        </p:nvSpPr>
        <p:spPr>
          <a:xfrm>
            <a:off x="90234" y="7942013"/>
            <a:ext cx="5866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Edital:</a:t>
            </a:r>
            <a:endParaRPr lang="pt-BR" sz="2400" b="1" dirty="0">
              <a:latin typeface="Arial Nova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64217E-4057-4AE5-AD24-69414ECD5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8" y="363923"/>
            <a:ext cx="2167403" cy="21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244</Words>
  <Application>Microsoft Office PowerPoint</Application>
  <PresentationFormat>Personalizar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28</cp:revision>
  <cp:lastPrinted>2020-03-16T01:33:39Z</cp:lastPrinted>
  <dcterms:created xsi:type="dcterms:W3CDTF">2020-03-15T22:20:38Z</dcterms:created>
  <dcterms:modified xsi:type="dcterms:W3CDTF">2020-03-17T18:31:42Z</dcterms:modified>
</cp:coreProperties>
</file>