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98"/>
    <a:srgbClr val="F9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74-E494-4E00-B054-CBD9746546FC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537-00D6-4E7C-ABC7-194059912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27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74-E494-4E00-B054-CBD9746546FC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537-00D6-4E7C-ABC7-194059912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79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74-E494-4E00-B054-CBD9746546FC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537-00D6-4E7C-ABC7-194059912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54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74-E494-4E00-B054-CBD9746546FC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537-00D6-4E7C-ABC7-194059912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0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74-E494-4E00-B054-CBD9746546FC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537-00D6-4E7C-ABC7-194059912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1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74-E494-4E00-B054-CBD9746546FC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537-00D6-4E7C-ABC7-194059912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57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74-E494-4E00-B054-CBD9746546FC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537-00D6-4E7C-ABC7-194059912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79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74-E494-4E00-B054-CBD9746546FC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537-00D6-4E7C-ABC7-194059912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37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74-E494-4E00-B054-CBD9746546FC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537-00D6-4E7C-ABC7-194059912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17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74-E494-4E00-B054-CBD9746546FC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537-00D6-4E7C-ABC7-194059912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45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0074-E494-4E00-B054-CBD9746546FC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57537-00D6-4E7C-ABC7-194059912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83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40074-E494-4E00-B054-CBD9746546FC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57537-00D6-4E7C-ABC7-1940599127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9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Resultado de imagem para data engineering">
            <a:extLst>
              <a:ext uri="{FF2B5EF4-FFF2-40B4-BE49-F238E27FC236}">
                <a16:creationId xmlns:a16="http://schemas.microsoft.com/office/drawing/2014/main" id="{70560228-F560-4275-B6A3-A6542CB87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9763" cy="53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python">
            <a:extLst>
              <a:ext uri="{FF2B5EF4-FFF2-40B4-BE49-F238E27FC236}">
                <a16:creationId xmlns:a16="http://schemas.microsoft.com/office/drawing/2014/main" id="{E7A1D558-0FE6-43F2-8D98-8E2A7BF3A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41" y="15273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5072AEB4-15C5-4D22-9191-F6456223E97E}"/>
              </a:ext>
            </a:extLst>
          </p:cNvPr>
          <p:cNvSpPr/>
          <p:nvPr/>
        </p:nvSpPr>
        <p:spPr>
          <a:xfrm rot="10800000">
            <a:off x="9188477" y="-24689"/>
            <a:ext cx="1611285" cy="1611285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9" name="Picture 2" descr="Resultado de imagem para ufac">
            <a:extLst>
              <a:ext uri="{FF2B5EF4-FFF2-40B4-BE49-F238E27FC236}">
                <a16:creationId xmlns:a16="http://schemas.microsoft.com/office/drawing/2014/main" id="{EAB5C5AA-3A14-4974-B60E-B762609FB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144" y="94861"/>
            <a:ext cx="618398" cy="67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stra Diagonal 9">
            <a:extLst>
              <a:ext uri="{FF2B5EF4-FFF2-40B4-BE49-F238E27FC236}">
                <a16:creationId xmlns:a16="http://schemas.microsoft.com/office/drawing/2014/main" id="{D506B58E-0821-4444-A381-1C2CE4D49068}"/>
              </a:ext>
            </a:extLst>
          </p:cNvPr>
          <p:cNvSpPr/>
          <p:nvPr/>
        </p:nvSpPr>
        <p:spPr>
          <a:xfrm>
            <a:off x="0" y="-2"/>
            <a:ext cx="4425823" cy="4225479"/>
          </a:xfrm>
          <a:prstGeom prst="diagStripe">
            <a:avLst>
              <a:gd name="adj" fmla="val 46750"/>
            </a:avLst>
          </a:prstGeom>
          <a:solidFill>
            <a:srgbClr val="00449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04F0E94-803B-47FE-8B54-507CA8731804}"/>
              </a:ext>
            </a:extLst>
          </p:cNvPr>
          <p:cNvSpPr/>
          <p:nvPr/>
        </p:nvSpPr>
        <p:spPr>
          <a:xfrm rot="18964379">
            <a:off x="-885484" y="772738"/>
            <a:ext cx="50523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 Nova" panose="020B0504020202020204" pitchFamily="34" charset="0"/>
              </a:rPr>
              <a:t>Aos sábados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Arial Nova" panose="020B0504020202020204" pitchFamily="34" charset="0"/>
              </a:rPr>
              <a:t>Das: </a:t>
            </a:r>
            <a:r>
              <a:rPr lang="pt-BR" sz="2400" dirty="0">
                <a:solidFill>
                  <a:schemeClr val="bg1"/>
                </a:solidFill>
                <a:latin typeface="Arial Nova" panose="020B0504020202020204" pitchFamily="34" charset="0"/>
              </a:rPr>
              <a:t>10hs as 13hs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Arial Nova" panose="020B0504020202020204" pitchFamily="34" charset="0"/>
              </a:rPr>
              <a:t>Local: </a:t>
            </a:r>
            <a:r>
              <a:rPr lang="pt-BR" sz="2400" dirty="0">
                <a:solidFill>
                  <a:schemeClr val="bg1"/>
                </a:solidFill>
                <a:latin typeface="Arial Nova" panose="020B0504020202020204" pitchFamily="34" charset="0"/>
              </a:rPr>
              <a:t>Laboratório de informática de engenharia florestal (UFAC)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0EF73C-CC27-452F-989E-DE578F415BE8}"/>
              </a:ext>
            </a:extLst>
          </p:cNvPr>
          <p:cNvSpPr txBox="1"/>
          <p:nvPr/>
        </p:nvSpPr>
        <p:spPr>
          <a:xfrm>
            <a:off x="2320924" y="4335626"/>
            <a:ext cx="586630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 Nova" panose="020B0504020202020204" pitchFamily="34" charset="0"/>
              </a:rPr>
              <a:t>Inscrição via internet:</a:t>
            </a:r>
          </a:p>
          <a:p>
            <a:pPr algn="ctr"/>
            <a:r>
              <a:rPr lang="pt-BR" sz="2400" b="1" dirty="0">
                <a:latin typeface="Arial Nova" panose="020B0504020202020204" pitchFamily="34" charset="0"/>
              </a:rPr>
              <a:t>(25 à 27 de março)</a:t>
            </a:r>
          </a:p>
        </p:txBody>
      </p:sp>
      <p:pic>
        <p:nvPicPr>
          <p:cNvPr id="15" name="Picture 16">
            <a:extLst>
              <a:ext uri="{FF2B5EF4-FFF2-40B4-BE49-F238E27FC236}">
                <a16:creationId xmlns:a16="http://schemas.microsoft.com/office/drawing/2014/main" id="{8A39998A-6D92-48D3-9DD7-06CFE576F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41" y="6065901"/>
            <a:ext cx="2317411" cy="240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161B54E-D5B9-4DD0-8BE5-93D70911EE61}"/>
              </a:ext>
            </a:extLst>
          </p:cNvPr>
          <p:cNvSpPr/>
          <p:nvPr/>
        </p:nvSpPr>
        <p:spPr>
          <a:xfrm>
            <a:off x="2579641" y="8505568"/>
            <a:ext cx="5640478" cy="4912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rial Nova" panose="020B0504020202020204" pitchFamily="34" charset="0"/>
              </a:rPr>
              <a:t>Site do edital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E7BC2C-B008-479D-AE46-A0EA282890A5}"/>
              </a:ext>
            </a:extLst>
          </p:cNvPr>
          <p:cNvSpPr txBox="1"/>
          <p:nvPr/>
        </p:nvSpPr>
        <p:spPr>
          <a:xfrm>
            <a:off x="2466727" y="5544218"/>
            <a:ext cx="58663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 Nova" panose="020B0504020202020204" pitchFamily="34" charset="0"/>
              </a:rPr>
              <a:t>Edital:</a:t>
            </a:r>
            <a:endParaRPr lang="pt-BR" sz="2400" b="1" dirty="0">
              <a:latin typeface="Arial Nova" panose="020B0504020202020204" pitchFamily="34" charset="0"/>
            </a:endParaRPr>
          </a:p>
        </p:txBody>
      </p:sp>
      <p:graphicFrame>
        <p:nvGraphicFramePr>
          <p:cNvPr id="18" name="Tabela 22">
            <a:extLst>
              <a:ext uri="{FF2B5EF4-FFF2-40B4-BE49-F238E27FC236}">
                <a16:creationId xmlns:a16="http://schemas.microsoft.com/office/drawing/2014/main" id="{89C32A38-8289-4C3C-8CA6-968E1127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66690"/>
              </p:ext>
            </p:extLst>
          </p:nvPr>
        </p:nvGraphicFramePr>
        <p:xfrm>
          <a:off x="0" y="9388682"/>
          <a:ext cx="10799763" cy="121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763">
                  <a:extLst>
                    <a:ext uri="{9D8B030D-6E8A-4147-A177-3AD203B41FA5}">
                      <a16:colId xmlns:a16="http://schemas.microsoft.com/office/drawing/2014/main" val="3816996227"/>
                    </a:ext>
                  </a:extLst>
                </a:gridCol>
              </a:tblGrid>
              <a:tr h="607569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>
                          <a:latin typeface="Arial Nova" panose="020B0504020202020204" pitchFamily="34" charset="0"/>
                        </a:rPr>
                        <a:t>Contato:</a:t>
                      </a:r>
                      <a:endParaRPr lang="pt-BR" sz="3200" dirty="0">
                        <a:solidFill>
                          <a:schemeClr val="bg1"/>
                        </a:solidFill>
                        <a:latin typeface="Arial Nova" panose="020B05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517119"/>
                  </a:ext>
                </a:extLst>
              </a:tr>
              <a:tr h="607569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lucaslrodri@usp.br | WhatsApp: +55 71 99374-1309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19667"/>
                  </a:ext>
                </a:extLst>
              </a:tr>
            </a:tbl>
          </a:graphicData>
        </a:graphic>
      </p:graphicFrame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523EEEA-3D74-4101-88E5-9BA29F130736}"/>
              </a:ext>
            </a:extLst>
          </p:cNvPr>
          <p:cNvSpPr/>
          <p:nvPr/>
        </p:nvSpPr>
        <p:spPr>
          <a:xfrm>
            <a:off x="1756033" y="2743865"/>
            <a:ext cx="7386616" cy="1348026"/>
          </a:xfrm>
          <a:prstGeom prst="roundRect">
            <a:avLst>
              <a:gd name="adj" fmla="val 27653"/>
            </a:avLst>
          </a:prstGeom>
          <a:solidFill>
            <a:schemeClr val="tx1">
              <a:alpha val="5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Curso de Python</a:t>
            </a:r>
          </a:p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para engenharia com aplicações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38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Resultado de imagem para data engineering">
            <a:extLst>
              <a:ext uri="{FF2B5EF4-FFF2-40B4-BE49-F238E27FC236}">
                <a16:creationId xmlns:a16="http://schemas.microsoft.com/office/drawing/2014/main" id="{70560228-F560-4275-B6A3-A6542CB87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799763" cy="539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riângulo Retângulo 7">
            <a:extLst>
              <a:ext uri="{FF2B5EF4-FFF2-40B4-BE49-F238E27FC236}">
                <a16:creationId xmlns:a16="http://schemas.microsoft.com/office/drawing/2014/main" id="{5072AEB4-15C5-4D22-9191-F6456223E97E}"/>
              </a:ext>
            </a:extLst>
          </p:cNvPr>
          <p:cNvSpPr/>
          <p:nvPr/>
        </p:nvSpPr>
        <p:spPr>
          <a:xfrm rot="10800000">
            <a:off x="9188477" y="-24689"/>
            <a:ext cx="1611285" cy="1611285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9" name="Picture 2" descr="Resultado de imagem para ufac">
            <a:extLst>
              <a:ext uri="{FF2B5EF4-FFF2-40B4-BE49-F238E27FC236}">
                <a16:creationId xmlns:a16="http://schemas.microsoft.com/office/drawing/2014/main" id="{EAB5C5AA-3A14-4974-B60E-B762609FB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144" y="94861"/>
            <a:ext cx="618398" cy="67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stra Diagonal 9">
            <a:extLst>
              <a:ext uri="{FF2B5EF4-FFF2-40B4-BE49-F238E27FC236}">
                <a16:creationId xmlns:a16="http://schemas.microsoft.com/office/drawing/2014/main" id="{D506B58E-0821-4444-A381-1C2CE4D49068}"/>
              </a:ext>
            </a:extLst>
          </p:cNvPr>
          <p:cNvSpPr/>
          <p:nvPr/>
        </p:nvSpPr>
        <p:spPr>
          <a:xfrm>
            <a:off x="0" y="-2"/>
            <a:ext cx="4425823" cy="4225479"/>
          </a:xfrm>
          <a:prstGeom prst="diagStripe">
            <a:avLst>
              <a:gd name="adj" fmla="val 46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04F0E94-803B-47FE-8B54-507CA8731804}"/>
              </a:ext>
            </a:extLst>
          </p:cNvPr>
          <p:cNvSpPr/>
          <p:nvPr/>
        </p:nvSpPr>
        <p:spPr>
          <a:xfrm rot="18964379">
            <a:off x="-885484" y="772738"/>
            <a:ext cx="50523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 Nova" panose="020B0504020202020204" pitchFamily="34" charset="0"/>
              </a:rPr>
              <a:t>Aos sábados</a:t>
            </a:r>
          </a:p>
          <a:p>
            <a:pPr algn="ctr"/>
            <a:r>
              <a:rPr lang="pt-BR" sz="2400" b="1" dirty="0">
                <a:latin typeface="Arial Nova" panose="020B0504020202020204" pitchFamily="34" charset="0"/>
              </a:rPr>
              <a:t>Das: </a:t>
            </a:r>
            <a:r>
              <a:rPr lang="pt-BR" sz="2400" dirty="0">
                <a:latin typeface="Arial Nova" panose="020B0504020202020204" pitchFamily="34" charset="0"/>
              </a:rPr>
              <a:t>8hs as 10hs</a:t>
            </a:r>
          </a:p>
          <a:p>
            <a:pPr algn="ctr"/>
            <a:r>
              <a:rPr lang="pt-BR" sz="2400" b="1" dirty="0">
                <a:latin typeface="Arial Nova" panose="020B0504020202020204" pitchFamily="34" charset="0"/>
              </a:rPr>
              <a:t>Local: </a:t>
            </a:r>
            <a:r>
              <a:rPr lang="pt-BR" sz="2400" dirty="0">
                <a:latin typeface="Arial Nova" panose="020B0504020202020204" pitchFamily="34" charset="0"/>
              </a:rPr>
              <a:t>Laboratório de informática de engenharia florestal (UFAC)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0EF73C-CC27-452F-989E-DE578F415BE8}"/>
              </a:ext>
            </a:extLst>
          </p:cNvPr>
          <p:cNvSpPr txBox="1"/>
          <p:nvPr/>
        </p:nvSpPr>
        <p:spPr>
          <a:xfrm>
            <a:off x="2320924" y="4335626"/>
            <a:ext cx="586630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 Nova" panose="020B0504020202020204" pitchFamily="34" charset="0"/>
              </a:rPr>
              <a:t>Inscrição via internet:</a:t>
            </a:r>
          </a:p>
          <a:p>
            <a:pPr algn="ctr"/>
            <a:r>
              <a:rPr lang="pt-BR" sz="2400" b="1" dirty="0">
                <a:latin typeface="Arial Nova" panose="020B0504020202020204" pitchFamily="34" charset="0"/>
              </a:rPr>
              <a:t>(25 à 27 de março)</a:t>
            </a:r>
          </a:p>
        </p:txBody>
      </p:sp>
      <p:pic>
        <p:nvPicPr>
          <p:cNvPr id="15" name="Picture 16">
            <a:extLst>
              <a:ext uri="{FF2B5EF4-FFF2-40B4-BE49-F238E27FC236}">
                <a16:creationId xmlns:a16="http://schemas.microsoft.com/office/drawing/2014/main" id="{8A39998A-6D92-48D3-9DD7-06CFE576F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41" y="6065901"/>
            <a:ext cx="2317411" cy="240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161B54E-D5B9-4DD0-8BE5-93D70911EE61}"/>
              </a:ext>
            </a:extLst>
          </p:cNvPr>
          <p:cNvSpPr/>
          <p:nvPr/>
        </p:nvSpPr>
        <p:spPr>
          <a:xfrm>
            <a:off x="2579641" y="8505568"/>
            <a:ext cx="5640478" cy="4912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rial Nova" panose="020B0504020202020204" pitchFamily="34" charset="0"/>
              </a:rPr>
              <a:t>Site do edital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E7BC2C-B008-479D-AE46-A0EA282890A5}"/>
              </a:ext>
            </a:extLst>
          </p:cNvPr>
          <p:cNvSpPr txBox="1"/>
          <p:nvPr/>
        </p:nvSpPr>
        <p:spPr>
          <a:xfrm>
            <a:off x="2466727" y="5544218"/>
            <a:ext cx="586630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 Nova" panose="020B0504020202020204" pitchFamily="34" charset="0"/>
              </a:rPr>
              <a:t>Edital:</a:t>
            </a:r>
            <a:endParaRPr lang="pt-BR" sz="2400" b="1" dirty="0">
              <a:latin typeface="Arial Nova" panose="020B0504020202020204" pitchFamily="34" charset="0"/>
            </a:endParaRPr>
          </a:p>
        </p:txBody>
      </p:sp>
      <p:graphicFrame>
        <p:nvGraphicFramePr>
          <p:cNvPr id="18" name="Tabela 22">
            <a:extLst>
              <a:ext uri="{FF2B5EF4-FFF2-40B4-BE49-F238E27FC236}">
                <a16:creationId xmlns:a16="http://schemas.microsoft.com/office/drawing/2014/main" id="{89C32A38-8289-4C3C-8CA6-968E112797E7}"/>
              </a:ext>
            </a:extLst>
          </p:cNvPr>
          <p:cNvGraphicFramePr>
            <a:graphicFrameLocks noGrp="1"/>
          </p:cNvGraphicFramePr>
          <p:nvPr/>
        </p:nvGraphicFramePr>
        <p:xfrm>
          <a:off x="0" y="9388682"/>
          <a:ext cx="10799763" cy="1215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9763">
                  <a:extLst>
                    <a:ext uri="{9D8B030D-6E8A-4147-A177-3AD203B41FA5}">
                      <a16:colId xmlns:a16="http://schemas.microsoft.com/office/drawing/2014/main" val="3816996227"/>
                    </a:ext>
                  </a:extLst>
                </a:gridCol>
              </a:tblGrid>
              <a:tr h="607569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dirty="0">
                          <a:latin typeface="Arial Nova" panose="020B0504020202020204" pitchFamily="34" charset="0"/>
                        </a:rPr>
                        <a:t>Contato:</a:t>
                      </a:r>
                      <a:endParaRPr lang="pt-BR" sz="3200" dirty="0">
                        <a:solidFill>
                          <a:schemeClr val="bg1"/>
                        </a:solidFill>
                        <a:latin typeface="Arial Nova" panose="020B05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517119"/>
                  </a:ext>
                </a:extLst>
              </a:tr>
              <a:tr h="607569"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dirty="0">
                          <a:solidFill>
                            <a:schemeClr val="bg1"/>
                          </a:solidFill>
                          <a:latin typeface="Arial Nova" panose="020B0504020202020204" pitchFamily="34" charset="0"/>
                        </a:rPr>
                        <a:t>lucaslrodri@usp.br | WhatsApp: +55 71 99374-1309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219667"/>
                  </a:ext>
                </a:extLst>
              </a:tr>
            </a:tbl>
          </a:graphicData>
        </a:graphic>
      </p:graphicFrame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7E1051E-78D9-4553-9DEE-5FB9C5AD9FD6}"/>
              </a:ext>
            </a:extLst>
          </p:cNvPr>
          <p:cNvSpPr/>
          <p:nvPr/>
        </p:nvSpPr>
        <p:spPr>
          <a:xfrm>
            <a:off x="1959388" y="2675662"/>
            <a:ext cx="6979901" cy="1348026"/>
          </a:xfrm>
          <a:prstGeom prst="roundRect">
            <a:avLst>
              <a:gd name="adj" fmla="val 27653"/>
            </a:avLst>
          </a:prstGeom>
          <a:solidFill>
            <a:schemeClr val="tx1">
              <a:alpha val="58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Curso de </a:t>
            </a:r>
            <a:r>
              <a:rPr lang="pt-BR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LiveEditor</a:t>
            </a:r>
            <a:r>
              <a:rPr lang="pt-BR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 e Simulink</a:t>
            </a:r>
          </a:p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" panose="020B0504020202020204" pitchFamily="34" charset="0"/>
              </a:rPr>
              <a:t>Com aplicações em controle</a:t>
            </a:r>
            <a:endParaRPr lang="pt-BR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ova" panose="020B0504020202020204" pitchFamily="34" charset="0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AD9695F-D28D-426B-BD69-71BBC42E7F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38" y="363923"/>
            <a:ext cx="2167403" cy="21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86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112</Words>
  <Application>Microsoft Office PowerPoint</Application>
  <PresentationFormat>Personalizar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Rodrigues</dc:creator>
  <cp:lastModifiedBy>Lucas Rodrigues</cp:lastModifiedBy>
  <cp:revision>7</cp:revision>
  <dcterms:created xsi:type="dcterms:W3CDTF">2020-03-16T01:00:28Z</dcterms:created>
  <dcterms:modified xsi:type="dcterms:W3CDTF">2020-03-17T18:31:55Z</dcterms:modified>
</cp:coreProperties>
</file>