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Corrector de Pruebas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Presentación de producto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5190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Caracterísitcas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640115"/>
            <a:ext cx="9555237" cy="4731656"/>
          </a:xfrm>
        </p:spPr>
        <p:txBody>
          <a:bodyPr>
            <a:noAutofit/>
          </a:bodyPr>
          <a:lstStyle/>
          <a:p>
            <a:r>
              <a:rPr lang="es-CL" sz="1400" dirty="0" smtClean="0"/>
              <a:t>Definir pruebas por nivel o por curso.</a:t>
            </a:r>
          </a:p>
          <a:p>
            <a:r>
              <a:rPr lang="es-CL" sz="1400" dirty="0" smtClean="0"/>
              <a:t>Pruebas de 3 a 5 alternativas</a:t>
            </a:r>
          </a:p>
          <a:p>
            <a:r>
              <a:rPr lang="es-CL" sz="1400" dirty="0" smtClean="0"/>
              <a:t>Preguntas con opción Verdadero o Falso</a:t>
            </a:r>
          </a:p>
          <a:p>
            <a:r>
              <a:rPr lang="es-CL" sz="1400" dirty="0" smtClean="0"/>
              <a:t>Preguntas de cálculo mental que el profesor la evalúa y marca.</a:t>
            </a:r>
          </a:p>
          <a:p>
            <a:r>
              <a:rPr lang="es-CL" sz="1400" dirty="0" smtClean="0"/>
              <a:t>Utiliza cualquier escáner que genere una resolución de 300 dpi. y grabe resultado en imagen </a:t>
            </a:r>
            <a:r>
              <a:rPr lang="es-CL" sz="1400" dirty="0" err="1" smtClean="0"/>
              <a:t>jpg</a:t>
            </a:r>
            <a:r>
              <a:rPr lang="es-CL" sz="1400" dirty="0" smtClean="0"/>
              <a:t> o </a:t>
            </a:r>
            <a:r>
              <a:rPr lang="es-CL" sz="1400" dirty="0" err="1" smtClean="0"/>
              <a:t>png</a:t>
            </a:r>
            <a:r>
              <a:rPr lang="es-CL" sz="1400" dirty="0" smtClean="0"/>
              <a:t>.</a:t>
            </a:r>
          </a:p>
          <a:p>
            <a:r>
              <a:rPr lang="es-CL" sz="1400" dirty="0" smtClean="0"/>
              <a:t>Genera archivo PDF con la plantilla de respuesta identificando a cada alumno.</a:t>
            </a:r>
          </a:p>
          <a:p>
            <a:r>
              <a:rPr lang="es-CL" sz="1400" dirty="0" smtClean="0"/>
              <a:t>Permite imprimir plantillas en blanco.</a:t>
            </a:r>
          </a:p>
          <a:p>
            <a:r>
              <a:rPr lang="es-CL" sz="1400" dirty="0" smtClean="0"/>
              <a:t>Se puede importar desde planillas  Excel los siguientes </a:t>
            </a:r>
            <a:r>
              <a:rPr lang="es-CL" sz="1400" dirty="0" err="1" smtClean="0"/>
              <a:t>conecptos</a:t>
            </a:r>
            <a:r>
              <a:rPr lang="es-CL" sz="1400" dirty="0" smtClean="0"/>
              <a:t>:</a:t>
            </a:r>
          </a:p>
          <a:p>
            <a:pPr lvl="1"/>
            <a:r>
              <a:rPr lang="es-CL" sz="1200" dirty="0" smtClean="0"/>
              <a:t>Colegios</a:t>
            </a:r>
          </a:p>
          <a:p>
            <a:pPr lvl="1"/>
            <a:r>
              <a:rPr lang="es-CL" sz="1200" dirty="0" smtClean="0"/>
              <a:t>Cursos</a:t>
            </a:r>
          </a:p>
          <a:p>
            <a:pPr lvl="1"/>
            <a:r>
              <a:rPr lang="es-CL" sz="1200" dirty="0" smtClean="0"/>
              <a:t>Alumnos</a:t>
            </a:r>
          </a:p>
          <a:p>
            <a:r>
              <a:rPr lang="es-CL" sz="1400" dirty="0" smtClean="0"/>
              <a:t>Exportación a Excel de los resultados de las pruebas.</a:t>
            </a:r>
          </a:p>
          <a:p>
            <a:r>
              <a:rPr lang="es-CL" sz="1400" dirty="0" smtClean="0"/>
              <a:t>Captura automática de resultados desde imágenes resultantes de escanear las hojas de respuesta.</a:t>
            </a:r>
          </a:p>
          <a:p>
            <a:r>
              <a:rPr lang="es-CL" sz="1400" dirty="0" smtClean="0"/>
              <a:t>Ingreso y / o modificación de resultados en forma manual.</a:t>
            </a:r>
          </a:p>
          <a:p>
            <a:endParaRPr lang="es-CL" sz="1400" dirty="0" smtClean="0"/>
          </a:p>
          <a:p>
            <a:pPr lvl="1"/>
            <a:endParaRPr lang="es-CL" sz="1200" dirty="0" smtClean="0"/>
          </a:p>
          <a:p>
            <a:endParaRPr lang="es-CL" sz="1400" dirty="0" smtClean="0"/>
          </a:p>
          <a:p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79580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Administradores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5592837" cy="3880773"/>
          </a:xfrm>
        </p:spPr>
        <p:txBody>
          <a:bodyPr>
            <a:normAutofit/>
          </a:bodyPr>
          <a:lstStyle/>
          <a:p>
            <a:r>
              <a:rPr lang="es-CL" dirty="0" smtClean="0"/>
              <a:t>Colegios: </a:t>
            </a:r>
            <a:r>
              <a:rPr lang="es-CL" sz="1400" dirty="0" smtClean="0"/>
              <a:t>Permite gestionar más de un colegio.</a:t>
            </a:r>
          </a:p>
          <a:p>
            <a:r>
              <a:rPr lang="es-CL" dirty="0" smtClean="0"/>
              <a:t>Cursos :</a:t>
            </a:r>
            <a:r>
              <a:rPr lang="es-CL" sz="1400" dirty="0" smtClean="0"/>
              <a:t>Gestiona cursos asociados a colegios.</a:t>
            </a:r>
          </a:p>
          <a:p>
            <a:r>
              <a:rPr lang="es-CL" dirty="0" smtClean="0"/>
              <a:t>Alumnos: </a:t>
            </a:r>
            <a:r>
              <a:rPr lang="es-CL" sz="1400" dirty="0" smtClean="0"/>
              <a:t>Gestionar alumnos de los cursos.</a:t>
            </a:r>
          </a:p>
          <a:p>
            <a:r>
              <a:rPr lang="es-CL" dirty="0" smtClean="0"/>
              <a:t>Asignaturas: </a:t>
            </a:r>
            <a:r>
              <a:rPr lang="es-CL" sz="1400" dirty="0" smtClean="0"/>
              <a:t>Permite definir las asignaturas.</a:t>
            </a:r>
          </a:p>
          <a:p>
            <a:r>
              <a:rPr lang="es-CL" dirty="0" smtClean="0"/>
              <a:t>Profesores: </a:t>
            </a:r>
            <a:r>
              <a:rPr lang="es-CL" sz="1400" dirty="0" smtClean="0"/>
              <a:t>Permite definir los profesores, en forma independiente del colegio.</a:t>
            </a:r>
            <a:endParaRPr lang="es-CL" dirty="0" smtClean="0"/>
          </a:p>
          <a:p>
            <a:r>
              <a:rPr lang="es-CL" dirty="0" smtClean="0"/>
              <a:t>Ejes temáticos: </a:t>
            </a:r>
            <a:r>
              <a:rPr lang="es-CL" sz="1400" dirty="0" smtClean="0"/>
              <a:t>Gestiona ejes temáticos asociados a las asignaturas y que son aplicables a las pruebas.</a:t>
            </a:r>
          </a:p>
          <a:p>
            <a:r>
              <a:rPr lang="es-CL" dirty="0" smtClean="0"/>
              <a:t>Habilidades: </a:t>
            </a:r>
            <a:r>
              <a:rPr lang="es-CL" sz="1400" dirty="0" smtClean="0"/>
              <a:t>Gestiona las habilidades que pueden ser asociadas a las pruebas.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15" y="1930400"/>
            <a:ext cx="2813277" cy="18755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706" y="2545366"/>
            <a:ext cx="2828522" cy="188685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04" y="2362222"/>
            <a:ext cx="2670262" cy="177795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350" y="2667843"/>
            <a:ext cx="2475201" cy="164190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008" y="2928131"/>
            <a:ext cx="2465803" cy="164386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887" y="3106315"/>
            <a:ext cx="2200698" cy="14662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0787" y="3837374"/>
            <a:ext cx="4506036" cy="221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6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Pruebas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5" y="1680519"/>
            <a:ext cx="6571962" cy="4333103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Las pruebas pueden ser aplicadas a más de un curso del mismo nivel.</a:t>
            </a:r>
          </a:p>
          <a:p>
            <a:pPr lvl="1"/>
            <a:r>
              <a:rPr lang="es-CL" dirty="0" smtClean="0"/>
              <a:t>Se define nivel (curso) al que se aplica, asignatura asociada, número de preguntas de la prueba(de 15 a 90), número de alternativas (3 a 5) y nivel de evaluación.</a:t>
            </a:r>
          </a:p>
          <a:p>
            <a:r>
              <a:rPr lang="es-CL" dirty="0" smtClean="0"/>
              <a:t>Las respuestas se definen de forma muy simple, permitiendo definir alternativas Verdadero/Falso y alternativa de cálculo. Se asocia a cada pregunta un eje temático y una habilidad.</a:t>
            </a:r>
          </a:p>
          <a:p>
            <a:r>
              <a:rPr lang="es-CL" dirty="0" smtClean="0"/>
              <a:t>La impresión de la prueba genera un archivo PDF con las pruebas de cada curso, en donde cada hoja tiene asociado el nombre del alumno y su </a:t>
            </a:r>
            <a:r>
              <a:rPr lang="es-CL" dirty="0" err="1" smtClean="0"/>
              <a:t>rut</a:t>
            </a:r>
            <a:r>
              <a:rPr lang="es-CL" dirty="0" smtClean="0"/>
              <a:t>.</a:t>
            </a:r>
          </a:p>
          <a:p>
            <a:r>
              <a:rPr lang="es-CL" dirty="0" smtClean="0"/>
              <a:t>La evaluación de una prueba se puede realizar de dos formas:</a:t>
            </a:r>
          </a:p>
          <a:p>
            <a:pPr lvl="1"/>
            <a:r>
              <a:rPr lang="es-CL" dirty="0" smtClean="0"/>
              <a:t>Desde imágenes que han sido escaneadas, desde cualquier escáner. Las condiciones son 300dpi y que sea una imagen formato PNG o JPG.</a:t>
            </a:r>
          </a:p>
          <a:p>
            <a:pPr lvl="1"/>
            <a:r>
              <a:rPr lang="es-CL" dirty="0" smtClean="0"/>
              <a:t>Manual, ingresando las alternativas en el diálogo de evaluación.</a:t>
            </a:r>
            <a:endParaRPr lang="es-CL" dirty="0"/>
          </a:p>
        </p:txBody>
      </p:sp>
      <p:grpSp>
        <p:nvGrpSpPr>
          <p:cNvPr id="15" name="Grupo 14"/>
          <p:cNvGrpSpPr/>
          <p:nvPr/>
        </p:nvGrpSpPr>
        <p:grpSpPr>
          <a:xfrm>
            <a:off x="7292746" y="144429"/>
            <a:ext cx="3962513" cy="2167836"/>
            <a:chOff x="5807674" y="395592"/>
            <a:chExt cx="3962513" cy="2167836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7674" y="395592"/>
              <a:ext cx="3962513" cy="2167836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/>
          </p:nvSpPr>
          <p:spPr>
            <a:xfrm>
              <a:off x="5809974" y="624041"/>
              <a:ext cx="1061274" cy="1927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481" y="1072906"/>
            <a:ext cx="3962514" cy="211764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29" y="2140780"/>
            <a:ext cx="3918250" cy="1865490"/>
          </a:xfrm>
          <a:prstGeom prst="rect">
            <a:avLst/>
          </a:prstGeom>
        </p:spPr>
      </p:pic>
      <p:sp>
        <p:nvSpPr>
          <p:cNvPr id="13" name="Flecha derecha 12"/>
          <p:cNvSpPr/>
          <p:nvPr/>
        </p:nvSpPr>
        <p:spPr>
          <a:xfrm rot="5400000">
            <a:off x="8588985" y="1064851"/>
            <a:ext cx="486215" cy="34238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Flecha derecha 15"/>
          <p:cNvSpPr/>
          <p:nvPr/>
        </p:nvSpPr>
        <p:spPr>
          <a:xfrm rot="5400000">
            <a:off x="9353078" y="2003389"/>
            <a:ext cx="486215" cy="34238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781" y="2970148"/>
            <a:ext cx="3934219" cy="2152822"/>
          </a:xfrm>
          <a:prstGeom prst="rect">
            <a:avLst/>
          </a:prstGeom>
        </p:spPr>
      </p:pic>
      <p:sp>
        <p:nvSpPr>
          <p:cNvPr id="18" name="Flecha derecha 17"/>
          <p:cNvSpPr/>
          <p:nvPr/>
        </p:nvSpPr>
        <p:spPr>
          <a:xfrm rot="5400000">
            <a:off x="10312786" y="2826441"/>
            <a:ext cx="486215" cy="34238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6674" y="148460"/>
            <a:ext cx="1961893" cy="25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9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Informes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958" y="774455"/>
            <a:ext cx="4957396" cy="273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024" y="1324708"/>
            <a:ext cx="4366146" cy="265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744" y="2486025"/>
            <a:ext cx="5869503" cy="278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024" y="3247293"/>
            <a:ext cx="4499019" cy="213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460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364</Words>
  <Application>Microsoft Office PowerPoint</Application>
  <PresentationFormat>Personalizado</PresentationFormat>
  <Paragraphs>36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Faceta</vt:lpstr>
      <vt:lpstr>Corrector de Pruebas</vt:lpstr>
      <vt:lpstr>Caracterísitcas</vt:lpstr>
      <vt:lpstr>Administradores</vt:lpstr>
      <vt:lpstr>Pruebas</vt:lpstr>
      <vt:lpstr>Informes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Corrector de Pruebas</dc:title>
  <dc:creator>Cuenta Microsoft</dc:creator>
  <cp:lastModifiedBy>familia</cp:lastModifiedBy>
  <cp:revision>17</cp:revision>
  <dcterms:created xsi:type="dcterms:W3CDTF">2014-11-12T02:21:18Z</dcterms:created>
  <dcterms:modified xsi:type="dcterms:W3CDTF">2014-11-19T04:13:10Z</dcterms:modified>
</cp:coreProperties>
</file>