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7"/>
  </p:notesMasterIdLst>
  <p:sldIdLst>
    <p:sldId id="263" r:id="rId2"/>
    <p:sldId id="318" r:id="rId3"/>
    <p:sldId id="319" r:id="rId4"/>
    <p:sldId id="320" r:id="rId5"/>
    <p:sldId id="324" r:id="rId6"/>
    <p:sldId id="321" r:id="rId7"/>
    <p:sldId id="322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86562" autoAdjust="0"/>
  </p:normalViewPr>
  <p:slideViewPr>
    <p:cSldViewPr snapToGrid="0">
      <p:cViewPr varScale="1">
        <p:scale>
          <a:sx n="96" d="100"/>
          <a:sy n="96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9A1E-5CE5-41B4-8398-3E32F13582BC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AAAA-690C-474E-AF26-1CE403491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4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https://guides.rubyonrails.org/command_line.html#bin-rails-dbconsole</a:t>
            </a:r>
          </a:p>
          <a:p>
            <a:r>
              <a:rPr lang="es-NI" dirty="0"/>
              <a:t>https://sqlitestudio.pl/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15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Correr el servidor con </a:t>
            </a:r>
            <a:r>
              <a:rPr lang="es-NI" dirty="0" err="1"/>
              <a:t>rails</a:t>
            </a:r>
            <a:r>
              <a:rPr lang="es-NI" dirty="0"/>
              <a:t> s –b 0.0.0.0 y visualizar la aplicación desde </a:t>
            </a:r>
            <a:r>
              <a:rPr lang="es-NI" dirty="0" err="1"/>
              <a:t>windows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32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54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https://api.rubyonrails.org/v5.2.3/classes/ActionView/Helpers/UrlHelper.html#method-i-link_to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7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D0F1-4DA3-43D5-AB81-DDE6C0FF9B14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31A3-9BB0-4743-86A1-0F138F0BB784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E3D-13BA-4155-B12E-E89B4ECB2E92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F70-E456-47A2-B8C6-847F1D08F4D8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DD0-0279-4CD5-89FC-F6E145104DEC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1AD-C21B-45DB-9200-AD9ADE20E8E5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6781-FCFC-4290-9C00-D1319D398B89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618F-EC8F-4C55-AB72-FA0C073EEBAB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3E01C9-EF4A-4894-812A-7E5A1937355A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0576E-D670-4A88-A9C1-7E799E120335}" type="datetime5">
              <a:rPr lang="en-US" smtClean="0"/>
              <a:t>26-Oct-22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rubyonrails.org/v5.2.3/classes/ActionView/Helpers/UrlHelper.html#method-i-link_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say/hel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Vamos a la acción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B1EC1-2D6E-440A-8C7E-67E8A80E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NI" dirty="0"/>
              <a:t>Creación de nuestra primera aplicación web con Ruby </a:t>
            </a:r>
            <a:r>
              <a:rPr lang="es-NI" dirty="0" err="1"/>
              <a:t>on</a:t>
            </a:r>
            <a:r>
              <a:rPr lang="es-NI" dirty="0"/>
              <a:t> </a:t>
            </a:r>
            <a:r>
              <a:rPr lang="es-NI" dirty="0" err="1"/>
              <a:t>Rails</a:t>
            </a:r>
            <a:endParaRPr lang="es-NI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67D4E0F4-1AF6-4544-BA21-62D257F1D3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b="2393"/>
          <a:stretch>
            <a:fillRect/>
          </a:stretch>
        </p:blipFill>
        <p:spPr>
          <a:xfrm>
            <a:off x="0" y="0"/>
            <a:ext cx="9144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 PRACTICAR!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NI" dirty="0"/>
              <a:t>Creando contenido dinámico</a:t>
            </a:r>
            <a:endParaRPr lang="en-US" dirty="0"/>
          </a:p>
          <a:p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hello.html.erb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5471D1-5E27-4F7B-9838-0425C56C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22" y="3429000"/>
            <a:ext cx="5048073" cy="1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6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NI" dirty="0"/>
              <a:t>Pasando datos desde el controlador hacia la vista</a:t>
            </a:r>
            <a:endParaRPr lang="en-US" dirty="0"/>
          </a:p>
          <a:p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vapp</a:t>
            </a:r>
            <a:r>
              <a:rPr lang="en-US" dirty="0"/>
              <a:t>/controllers/</a:t>
            </a:r>
            <a:r>
              <a:rPr lang="en-US" dirty="0" err="1"/>
              <a:t>say_controller.rb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NI" dirty="0"/>
              <a:t> </a:t>
            </a:r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hello.html.erb</a:t>
            </a:r>
            <a:endParaRPr lang="es-NI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 PRACTICAR!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939C4A-736D-4D2C-A866-88519F3B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613332"/>
            <a:ext cx="2466667" cy="7714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7C5B75-ABCC-404F-BB23-261152C0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2729000"/>
            <a:ext cx="3895238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NI" dirty="0"/>
              <a:t>Vinculando página </a:t>
            </a:r>
            <a:r>
              <a:rPr lang="es-NI" dirty="0" err="1"/>
              <a:t>hello</a:t>
            </a:r>
            <a:r>
              <a:rPr lang="es-NI" dirty="0"/>
              <a:t> y </a:t>
            </a:r>
            <a:r>
              <a:rPr lang="es-NI" dirty="0" err="1"/>
              <a:t>goodbye</a:t>
            </a:r>
            <a:endParaRPr lang="en-US" dirty="0"/>
          </a:p>
          <a:p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goodbye.html.erb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hello.html.erb</a:t>
            </a:r>
            <a:endParaRPr lang="es-NI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 PRACTICAR!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73225D-522D-4F9C-95E4-2E0AB341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790871"/>
            <a:ext cx="2552381" cy="7428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1AA6EF-C61C-4675-AFF5-6048481D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3571931"/>
            <a:ext cx="3009524" cy="5142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A2EC24-2FE9-4849-8C27-2CD78505F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99" y="4562508"/>
            <a:ext cx="335238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NI" dirty="0"/>
              <a:t>Utilizando </a:t>
            </a:r>
            <a:r>
              <a:rPr lang="es-NI" dirty="0" err="1"/>
              <a:t>link_to</a:t>
            </a:r>
            <a:endParaRPr lang="es-NI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https://api.rubyonrails.org/v5.2.3/classes/ActionView/Helpers/UrlHelper.html#method-i-link_to</a:t>
            </a:r>
            <a:endParaRPr lang="en-US" sz="1400" dirty="0"/>
          </a:p>
          <a:p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goodbye.html.erb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hello.html.erb</a:t>
            </a:r>
            <a:endParaRPr lang="es-NI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 PRACTICAR!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1BA207E-A831-489E-9073-C5C0FD29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" y="5097665"/>
            <a:ext cx="3971429" cy="7714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AFBA33-E5A6-4D74-B073-176B84586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9" y="3038475"/>
            <a:ext cx="4476190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Editar</a:t>
            </a:r>
            <a:r>
              <a:rPr lang="en-US" dirty="0"/>
              <a:t> app/controllers/</a:t>
            </a:r>
            <a:r>
              <a:rPr lang="en-US" dirty="0" err="1"/>
              <a:t>say_controller.rb</a:t>
            </a:r>
            <a:endParaRPr lang="en-US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000" dirty="0"/>
              <a:t>Cuando algo sale mal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FCBA09-CDD8-484E-B5E4-9EE57153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328053"/>
            <a:ext cx="3800000" cy="14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4DB70E-CCCE-4ED8-B5B0-B973099437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17"/>
          <a:stretch/>
        </p:blipFill>
        <p:spPr>
          <a:xfrm>
            <a:off x="3505200" y="3344290"/>
            <a:ext cx="5638800" cy="29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2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A1B0FB4-2A8E-4978-B0CB-6B00811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2223278"/>
            <a:ext cx="8366760" cy="347262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B7603-3F13-432C-AF66-49E36019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3024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http://localhost:3000/say/hell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Ver </a:t>
            </a:r>
            <a:r>
              <a:rPr lang="en-US" dirty="0" err="1">
                <a:solidFill>
                  <a:schemeClr val="tx1"/>
                </a:solidFill>
              </a:rPr>
              <a:t>información</a:t>
            </a:r>
            <a:r>
              <a:rPr lang="en-US" dirty="0">
                <a:solidFill>
                  <a:schemeClr val="tx1"/>
                </a:solidFill>
              </a:rPr>
              <a:t> de las </a:t>
            </a:r>
            <a:r>
              <a:rPr lang="en-US" dirty="0" err="1">
                <a:solidFill>
                  <a:schemeClr val="tx1"/>
                </a:solidFill>
              </a:rPr>
              <a:t>rutas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disponibles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ralis</a:t>
            </a:r>
            <a:r>
              <a:rPr lang="en-US" b="1" dirty="0">
                <a:solidFill>
                  <a:srgbClr val="FF0000"/>
                </a:solidFill>
              </a:rPr>
              <a:t> routes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000" dirty="0"/>
              <a:t>Qué pasa si la ruta no </a:t>
            </a:r>
            <a:br>
              <a:rPr lang="es-NI" sz="4000" dirty="0"/>
            </a:br>
            <a:r>
              <a:rPr lang="es-NI" sz="4000" dirty="0"/>
              <a:t>existe?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7DE5D-62DF-4F9C-9AA0-0F26036DCA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67328-FF54-487C-BE54-8BD9DC50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Nuestra primera app web con </a:t>
            </a:r>
            <a:r>
              <a:rPr lang="es-NI" dirty="0" err="1"/>
              <a:t>Rails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00D4B-02A2-4607-914E-5A0F8481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NI" dirty="0"/>
              <a:t>Dentro del folder </a:t>
            </a:r>
            <a:r>
              <a:rPr lang="es-NI" dirty="0" err="1"/>
              <a:t>documents</a:t>
            </a:r>
            <a:r>
              <a:rPr lang="es-NI" dirty="0"/>
              <a:t> crear un nuevo folder llamado curso</a:t>
            </a: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En el </a:t>
            </a:r>
            <a:r>
              <a:rPr lang="es-NI" dirty="0" err="1"/>
              <a:t>gemset</a:t>
            </a:r>
            <a:r>
              <a:rPr lang="es-NI" dirty="0"/>
              <a:t> demo crear la aplicación </a:t>
            </a:r>
            <a:r>
              <a:rPr lang="es-NI" dirty="0" err="1"/>
              <a:t>rails_demo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3C8CD-D796-4E47-B923-FB56D6EE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D79370-2AD6-44FC-ADFB-50A9A75D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82" y="2214647"/>
            <a:ext cx="4314286" cy="13619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B3B034-8E84-4B76-9526-C9C983FF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2" y="4235126"/>
            <a:ext cx="4609524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FC0EB4-C721-4C99-93C5-ECA67AE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Crear nueva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46C67-93AE-4014-9015-270E2E2A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s-NI" dirty="0"/>
          </a:p>
          <a:p>
            <a:endParaRPr lang="es-NI" dirty="0"/>
          </a:p>
          <a:p>
            <a:pPr marL="457200" indent="-457200">
              <a:buFont typeface="+mj-lt"/>
              <a:buAutoNum type="arabicPeriod"/>
            </a:pPr>
            <a:r>
              <a:rPr lang="es-NI" dirty="0"/>
              <a:t>Entrar al folder, listar directorios y correr el servidor web</a:t>
            </a:r>
          </a:p>
          <a:p>
            <a:r>
              <a:rPr lang="es-NI" dirty="0"/>
              <a:t>Utilizar </a:t>
            </a:r>
            <a:r>
              <a:rPr lang="es-NI" dirty="0" err="1"/>
              <a:t>tree</a:t>
            </a:r>
            <a:r>
              <a:rPr lang="es-NI" dirty="0"/>
              <a:t> para listar directorios, para instalar el paquete </a:t>
            </a:r>
            <a:r>
              <a:rPr lang="es-NI" dirty="0" err="1"/>
              <a:t>tree</a:t>
            </a:r>
            <a:r>
              <a:rPr lang="es-NI" dirty="0"/>
              <a:t> ejecutar </a:t>
            </a:r>
            <a:r>
              <a:rPr lang="es-NI" b="1" dirty="0">
                <a:solidFill>
                  <a:srgbClr val="FF0000"/>
                </a:solidFill>
              </a:rPr>
              <a:t>sudo </a:t>
            </a:r>
            <a:r>
              <a:rPr lang="es-NI" b="1" dirty="0" err="1">
                <a:solidFill>
                  <a:srgbClr val="FF0000"/>
                </a:solidFill>
              </a:rPr>
              <a:t>apt</a:t>
            </a:r>
            <a:r>
              <a:rPr lang="es-NI" b="1" dirty="0">
                <a:solidFill>
                  <a:srgbClr val="FF0000"/>
                </a:solidFill>
              </a:rPr>
              <a:t> </a:t>
            </a:r>
            <a:r>
              <a:rPr lang="es-NI" b="1" dirty="0" err="1">
                <a:solidFill>
                  <a:srgbClr val="FF0000"/>
                </a:solidFill>
              </a:rPr>
              <a:t>install</a:t>
            </a:r>
            <a:r>
              <a:rPr lang="es-NI" b="1" dirty="0">
                <a:solidFill>
                  <a:srgbClr val="FF0000"/>
                </a:solidFill>
              </a:rPr>
              <a:t> </a:t>
            </a:r>
            <a:r>
              <a:rPr lang="es-NI" b="1" dirty="0" err="1">
                <a:solidFill>
                  <a:srgbClr val="FF0000"/>
                </a:solidFill>
              </a:rPr>
              <a:t>tree</a:t>
            </a:r>
            <a:endParaRPr lang="es-NI" b="1" dirty="0">
              <a:solidFill>
                <a:srgbClr val="FF0000"/>
              </a:solidFill>
            </a:endParaRPr>
          </a:p>
          <a:p>
            <a:r>
              <a:rPr lang="es-NI" b="1" dirty="0" err="1">
                <a:solidFill>
                  <a:srgbClr val="FF0000"/>
                </a:solidFill>
              </a:rPr>
              <a:t>tree</a:t>
            </a:r>
            <a:r>
              <a:rPr lang="es-NI" b="1" dirty="0">
                <a:solidFill>
                  <a:srgbClr val="FF0000"/>
                </a:solidFill>
              </a:rPr>
              <a:t> –L 2 –I </a:t>
            </a:r>
            <a:r>
              <a:rPr lang="es-NI" b="1" dirty="0" err="1">
                <a:solidFill>
                  <a:srgbClr val="FF0000"/>
                </a:solidFill>
              </a:rPr>
              <a:t>node_modules</a:t>
            </a:r>
            <a:endParaRPr lang="es-NI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NI" dirty="0"/>
              <a:t>Examinar nuestra instalación con </a:t>
            </a:r>
            <a:r>
              <a:rPr lang="es-NI" b="1" dirty="0" err="1">
                <a:solidFill>
                  <a:srgbClr val="FF0000"/>
                </a:solidFill>
              </a:rPr>
              <a:t>rails</a:t>
            </a:r>
            <a:r>
              <a:rPr lang="es-NI" b="1" dirty="0">
                <a:solidFill>
                  <a:srgbClr val="FF0000"/>
                </a:solidFill>
              </a:rPr>
              <a:t> </a:t>
            </a:r>
            <a:r>
              <a:rPr lang="es-NI" b="1" dirty="0" err="1">
                <a:solidFill>
                  <a:srgbClr val="FF0000"/>
                </a:solidFill>
              </a:rPr>
              <a:t>about</a:t>
            </a:r>
            <a:endParaRPr lang="es-NI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NI" dirty="0">
                <a:solidFill>
                  <a:schemeClr val="tx1"/>
                </a:solidFill>
              </a:rPr>
              <a:t>Examinar </a:t>
            </a:r>
            <a:r>
              <a:rPr lang="es-NI" dirty="0" err="1">
                <a:solidFill>
                  <a:schemeClr val="tx1"/>
                </a:solidFill>
              </a:rPr>
              <a:t>bd</a:t>
            </a:r>
            <a:r>
              <a:rPr lang="es-NI" dirty="0">
                <a:solidFill>
                  <a:schemeClr val="tx1"/>
                </a:solidFill>
              </a:rPr>
              <a:t> con </a:t>
            </a:r>
            <a:r>
              <a:rPr lang="es-NI" b="1" dirty="0" err="1">
                <a:solidFill>
                  <a:srgbClr val="C00000"/>
                </a:solidFill>
              </a:rPr>
              <a:t>rails</a:t>
            </a:r>
            <a:r>
              <a:rPr lang="es-NI" b="1" dirty="0">
                <a:solidFill>
                  <a:srgbClr val="C00000"/>
                </a:solidFill>
              </a:rPr>
              <a:t> </a:t>
            </a:r>
            <a:r>
              <a:rPr lang="es-NI" b="1" dirty="0" err="1">
                <a:solidFill>
                  <a:srgbClr val="C00000"/>
                </a:solidFill>
              </a:rPr>
              <a:t>dbconsole</a:t>
            </a:r>
            <a:endParaRPr lang="es-NI" b="1" dirty="0">
              <a:solidFill>
                <a:srgbClr val="C00000"/>
              </a:solidFill>
            </a:endParaRP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A8B7A-EC03-41CE-9210-C5F03443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C4E3D-1CAB-484E-A316-62C7F6D8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1845734"/>
            <a:ext cx="7731922" cy="6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DF467EC-C223-4B49-8ACD-CEB259EC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Iniciando nuestra aplicación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94376B8-E1A0-4EEC-803B-6A2ABA42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3195832"/>
            <a:ext cx="6609524" cy="3114286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474A3-6610-49FA-9666-81C6D094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3A80C8-BF4F-491B-87AC-470168B2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23" y="1784986"/>
            <a:ext cx="5980952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336E-CC2A-41AD-93A8-A203365E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Iniciar nuestra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E9AF5-9DB8-4243-B1E9-36EFD32B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Si estamos utilizando una máquina virtual o un contenedor de Docker debemos especificar que utilice una interfaz de red que no sea localhost en el siguiente ejemplo se expone nuestra aplicación a través de todas las interfaces de red:</a:t>
            </a:r>
          </a:p>
          <a:p>
            <a:r>
              <a:rPr lang="es-NI" b="1" dirty="0" err="1">
                <a:solidFill>
                  <a:srgbClr val="FF0000"/>
                </a:solidFill>
              </a:rPr>
              <a:t>rails</a:t>
            </a:r>
            <a:r>
              <a:rPr lang="es-NI" b="1" dirty="0">
                <a:solidFill>
                  <a:srgbClr val="FF0000"/>
                </a:solidFill>
              </a:rPr>
              <a:t> server</a:t>
            </a:r>
            <a:endParaRPr lang="es-NI" dirty="0"/>
          </a:p>
          <a:p>
            <a:r>
              <a:rPr lang="es-NI" b="1" dirty="0" err="1">
                <a:solidFill>
                  <a:srgbClr val="FF0000"/>
                </a:solidFill>
              </a:rPr>
              <a:t>rails</a:t>
            </a:r>
            <a:r>
              <a:rPr lang="es-NI" b="1" dirty="0">
                <a:solidFill>
                  <a:srgbClr val="FF0000"/>
                </a:solidFill>
              </a:rPr>
              <a:t> server -b 0.0.0.0</a:t>
            </a:r>
            <a:endParaRPr lang="es-NI" dirty="0">
              <a:solidFill>
                <a:srgbClr val="FF0000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DD522-8F44-4D55-A6C7-B4CB975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12581-844A-437B-AF8B-6AED843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http://localhost:3000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D90486-AE52-4C38-B804-10B8613C68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95" b="23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D8C3074-A751-4E68-927E-0222006C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4D2CB-7213-4AE4-9FB4-D6A1A90B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F8317-DA11-49C8-A6D6-E50354A9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Especificando versión de </a:t>
            </a:r>
            <a:r>
              <a:rPr lang="es-NI" dirty="0" err="1"/>
              <a:t>ruby</a:t>
            </a:r>
            <a:r>
              <a:rPr lang="es-NI" dirty="0"/>
              <a:t> y </a:t>
            </a:r>
            <a:r>
              <a:rPr lang="es-NI" dirty="0" err="1"/>
              <a:t>Gemset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251B8-6D01-4FC8-AABF-0FAA562D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NI" dirty="0"/>
              <a:t>Desde el folder del proyecto ejecutar </a:t>
            </a:r>
            <a:r>
              <a:rPr lang="es-NI" dirty="0" err="1"/>
              <a:t>code</a:t>
            </a:r>
            <a:r>
              <a:rPr lang="es-NI" dirty="0"/>
              <a:t> . para abrir </a:t>
            </a:r>
            <a:r>
              <a:rPr lang="es-NI" dirty="0" err="1"/>
              <a:t>vscode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3972D-D551-4D63-BF4E-900C08B1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FF5CE5-3081-4696-AD9E-5518B871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56" y="2205747"/>
            <a:ext cx="6276488" cy="41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06AE-57C0-4514-A802-7F8CD71F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Saludando desde </a:t>
            </a:r>
            <a:r>
              <a:rPr lang="es-NI" dirty="0" err="1"/>
              <a:t>Rails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19397-08D3-4F42-97EF-5AD9A5D4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utilizamos</a:t>
            </a:r>
            <a:r>
              <a:rPr lang="en-US" dirty="0"/>
              <a:t> un commando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generadores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, para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ejecutar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rails generator --help</a:t>
            </a:r>
          </a:p>
          <a:p>
            <a:r>
              <a:rPr lang="en-US" b="1" dirty="0">
                <a:solidFill>
                  <a:schemeClr val="tx1"/>
                </a:solidFill>
              </a:rPr>
              <a:t>rails generate controller say hello goodbye</a:t>
            </a:r>
            <a:endParaRPr lang="es-NI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B7C60-ECD2-469F-AD74-C5DF90D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549376-70B9-4485-A3B5-3CF8E07A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49" y="3638966"/>
            <a:ext cx="4990901" cy="2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1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4D6FE-1027-4DDF-A153-1A034277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Modificando</a:t>
            </a:r>
            <a:br>
              <a:rPr lang="es-NI" dirty="0"/>
            </a:br>
            <a:r>
              <a:rPr lang="es-NI" dirty="0"/>
              <a:t>nuestra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C2F6A-C5C0-478C-AB56-4FB3E5C3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Editar</a:t>
            </a:r>
            <a:r>
              <a:rPr lang="en-US" dirty="0"/>
              <a:t> app/views/say/</a:t>
            </a:r>
            <a:r>
              <a:rPr lang="en-US" dirty="0" err="1"/>
              <a:t>hello.html.erb</a:t>
            </a: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&lt;h1&gt;Hello from Rails!&lt;/h1&gt;</a:t>
            </a:r>
          </a:p>
          <a:p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28B0C-4A4A-40C7-B75C-FBCE896F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26-Oct-22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A0A43B-A99F-454A-B8E0-64857752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4" y="3091012"/>
            <a:ext cx="6228571" cy="2390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DC2F7F-4C26-4B8E-A2C5-B18949093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26468" r="10417" b="28889"/>
          <a:stretch/>
        </p:blipFill>
        <p:spPr>
          <a:xfrm>
            <a:off x="5575934" y="582022"/>
            <a:ext cx="2790826" cy="10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4550</TotalTime>
  <Words>487</Words>
  <Application>Microsoft Office PowerPoint</Application>
  <PresentationFormat>Presentación en pantalla (4:3)</PresentationFormat>
  <Paragraphs>99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Retrospección</vt:lpstr>
      <vt:lpstr>Vamos a la acción</vt:lpstr>
      <vt:lpstr>Nuestra primera app web con Rails</vt:lpstr>
      <vt:lpstr>Crear nueva app</vt:lpstr>
      <vt:lpstr>Iniciando nuestra aplicación</vt:lpstr>
      <vt:lpstr>Iniciar nuestra aplicación</vt:lpstr>
      <vt:lpstr>http://localhost:3000</vt:lpstr>
      <vt:lpstr>Especificando versión de ruby y Gemset</vt:lpstr>
      <vt:lpstr>Saludando desde Rails</vt:lpstr>
      <vt:lpstr>Modificando nuestra vista</vt:lpstr>
      <vt:lpstr>A PRACTICAR!</vt:lpstr>
      <vt:lpstr>A PRACTICAR!</vt:lpstr>
      <vt:lpstr>A PRACTICAR!</vt:lpstr>
      <vt:lpstr>A PRACTICAR!</vt:lpstr>
      <vt:lpstr>Cuando algo sale mal</vt:lpstr>
      <vt:lpstr>Qué pasa si la ruta no  existe?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Juan Evangelista Fletes Garcia</dc:creator>
  <cp:lastModifiedBy>Juan Fletes</cp:lastModifiedBy>
  <cp:revision>476</cp:revision>
  <dcterms:created xsi:type="dcterms:W3CDTF">2016-11-23T20:06:56Z</dcterms:created>
  <dcterms:modified xsi:type="dcterms:W3CDTF">2022-10-26T14:47:10Z</dcterms:modified>
</cp:coreProperties>
</file>