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6"/>
  </p:notesMasterIdLst>
  <p:sldIdLst>
    <p:sldId id="332" r:id="rId2"/>
    <p:sldId id="333" r:id="rId3"/>
    <p:sldId id="294" r:id="rId4"/>
    <p:sldId id="371" r:id="rId5"/>
    <p:sldId id="370" r:id="rId6"/>
    <p:sldId id="295" r:id="rId7"/>
    <p:sldId id="334" r:id="rId8"/>
    <p:sldId id="335" r:id="rId9"/>
    <p:sldId id="336" r:id="rId10"/>
    <p:sldId id="337" r:id="rId11"/>
    <p:sldId id="286" r:id="rId12"/>
    <p:sldId id="348" r:id="rId13"/>
    <p:sldId id="392" r:id="rId14"/>
    <p:sldId id="39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86562" autoAdjust="0"/>
  </p:normalViewPr>
  <p:slideViewPr>
    <p:cSldViewPr snapToGrid="0">
      <p:cViewPr varScale="1">
        <p:scale>
          <a:sx n="96" d="100"/>
          <a:sy n="96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9A1E-5CE5-41B4-8398-3E32F13582BC}" type="datetimeFigureOut">
              <a:rPr lang="es-MX" smtClean="0"/>
              <a:t>28/10/2022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1AAAA-690C-474E-AF26-1CE403491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74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https://www.geeknetic.es/SSH/que-es-y-para-que-sirve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7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98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08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30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82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49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4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74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D0F1-4DA3-43D5-AB81-DDE6C0FF9B14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31A3-9BB0-4743-86A1-0F138F0BB784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E3D-13BA-4155-B12E-E89B4ECB2E92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F70-E456-47A2-B8C6-847F1D08F4D8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DD0-0279-4CD5-89FC-F6E145104DEC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1AD-C21B-45DB-9200-AD9ADE20E8E5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6781-FCFC-4290-9C00-D1319D398B89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618F-EC8F-4C55-AB72-FA0C073EEBAB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43E01C9-EF4A-4894-812A-7E5A1937355A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0576E-D670-4A88-A9C1-7E799E120335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atsov/ruboc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302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 con Ruby on Rails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dinámico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Vinculamos</a:t>
            </a:r>
            <a:r>
              <a:rPr lang="en-US" dirty="0"/>
              <a:t> las </a:t>
            </a:r>
            <a:r>
              <a:rPr lang="en-US" dirty="0" err="1"/>
              <a:t>páginas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Debug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Código y la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000" dirty="0"/>
              <a:t>Resumen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312A99-0BFC-4538-92C9-0F6B9717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Ruby interactivo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E3D0AF1-A8EB-407B-84EF-760D93B3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Siguiendo con el hola mundo…</a:t>
            </a:r>
            <a:endParaRPr lang="es-NI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7EA633-DC41-455E-9481-BB3C819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C61C64-E2DE-42B6-A502-EFBD9D89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974A54-BA21-4179-900B-A231C7E6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905" y="2362333"/>
            <a:ext cx="5676190" cy="213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4FF1F8-01BC-4281-B8B5-694DB963A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05" y="4621583"/>
            <a:ext cx="5685714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Convenciones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MX" dirty="0">
                <a:effectLst/>
                <a:hlinkClick r:id="rId3"/>
              </a:rPr>
              <a:t>https://github.com/bbatsov/ruby-style-guide</a:t>
            </a:r>
          </a:p>
          <a:p>
            <a:r>
              <a:rPr lang="es-MX" dirty="0">
                <a:effectLst/>
                <a:hlinkClick r:id="rId3"/>
              </a:rPr>
              <a:t>https://github.com/bbatsov/rubocop</a:t>
            </a:r>
            <a:endParaRPr lang="es-MX" dirty="0">
              <a:effectLst/>
            </a:endParaRPr>
          </a:p>
          <a:p>
            <a:pPr marL="0" indent="0">
              <a:buNone/>
            </a:pPr>
            <a:endParaRPr lang="es-MX" dirty="0">
              <a:effectLst/>
            </a:endParaRPr>
          </a:p>
          <a:p>
            <a:endParaRPr lang="es-MX" dirty="0">
              <a:effectLst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77C61B-018B-440B-A466-E00225797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5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/>
              <a:t>Comentarios</a:t>
            </a:r>
            <a:endParaRPr lang="es-NI" sz="3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C0BE524-EE3B-4F33-B9CB-FBC69112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Comentarios</a:t>
            </a:r>
            <a:r>
              <a:rPr lang="es-MX" dirty="0"/>
              <a:t>: cualquier línea precedida por '#' es ignorada por el intérprete. Además, cualquier cosa que escribamos entre las líneas '=</a:t>
            </a:r>
            <a:r>
              <a:rPr lang="es-MX" dirty="0" err="1"/>
              <a:t>begin</a:t>
            </a:r>
            <a:r>
              <a:rPr lang="es-MX" dirty="0"/>
              <a:t>' y '=</a:t>
            </a:r>
            <a:r>
              <a:rPr lang="es-MX" dirty="0" err="1"/>
              <a:t>end</a:t>
            </a:r>
            <a:r>
              <a:rPr lang="es-MX" dirty="0"/>
              <a:t>' (empezando ambas en la primera columna de su correspondiente línea), también será ignorada.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AC80C-7963-4F5F-88B2-AF963E98F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F312C6-4221-5AB3-E249-E489B29E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729" y="3088156"/>
            <a:ext cx="4746541" cy="30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5DDF0-40CE-8A36-5742-FA01D0F2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Números en Ruby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ECE5B86-C868-9207-88BF-A80B6418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043" y="2392680"/>
            <a:ext cx="6513914" cy="248412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2210E-E179-0BCE-5831-E386F4C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1A020B-AA11-598E-648C-C736C3635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37DF-6E53-83FA-7957-2206644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b="0" i="0" dirty="0" err="1">
                <a:solidFill>
                  <a:srgbClr val="500404"/>
                </a:solidFill>
                <a:effectLst/>
                <a:latin typeface="Georgia" panose="02040502050405020303" pitchFamily="18" charset="0"/>
              </a:rPr>
              <a:t>Strings</a:t>
            </a:r>
            <a:endParaRPr lang="es-NI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D42D332-69D9-8BE3-C1FD-A8A0FC05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902" y="2264819"/>
            <a:ext cx="6584195" cy="254994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AF49F-3F30-F9C6-EF73-6F1FE6BE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0F1BA0-D1E8-43FF-BFFF-D396C31F2A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302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Agregar</a:t>
            </a:r>
            <a:r>
              <a:rPr lang="en-US" dirty="0"/>
              <a:t> un nuevo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welcome y una </a:t>
            </a:r>
            <a:r>
              <a:rPr lang="en-US" dirty="0" err="1"/>
              <a:t>acción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Editar</a:t>
            </a:r>
            <a:r>
              <a:rPr lang="en-US" dirty="0"/>
              <a:t> el template y la </a:t>
            </a:r>
            <a:r>
              <a:rPr lang="en-US" dirty="0" err="1"/>
              <a:t>acción</a:t>
            </a:r>
            <a:r>
              <a:rPr lang="en-US" dirty="0"/>
              <a:t>  index de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una variable @name que </a:t>
            </a:r>
            <a:r>
              <a:rPr lang="en-US" dirty="0" err="1"/>
              <a:t>contenga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y que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variable sea </a:t>
            </a:r>
            <a:r>
              <a:rPr lang="en-US" dirty="0" err="1"/>
              <a:t>visualizado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template de la </a:t>
            </a:r>
            <a:r>
              <a:rPr lang="en-US" dirty="0" err="1"/>
              <a:t>acción</a:t>
            </a:r>
            <a:r>
              <a:rPr lang="en-US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000" dirty="0"/>
              <a:t>Hora de jugar!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5513070"/>
            <a:ext cx="7585234" cy="822960"/>
          </a:xfrm>
        </p:spPr>
        <p:txBody>
          <a:bodyPr>
            <a:noAutofit/>
          </a:bodyPr>
          <a:lstStyle/>
          <a:p>
            <a:pPr algn="ctr"/>
            <a:r>
              <a:rPr lang="es-MX" sz="9600" b="1" dirty="0"/>
              <a:t>un poco de </a:t>
            </a:r>
            <a:r>
              <a:rPr lang="es-MX" sz="9600" b="1" dirty="0" err="1"/>
              <a:t>git</a:t>
            </a:r>
            <a:endParaRPr lang="es-MX" sz="9600" b="1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8F33E4B-C0DC-4082-9C10-651143DB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/>
          </a:solidFill>
        </p:spPr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7041A1-04DF-4BFF-9A5D-BA3F5F26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35" y="1071716"/>
            <a:ext cx="6777929" cy="27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A4E65C-3844-4F74-BB83-12A3C1B5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515936-C889-4F0D-8520-7A6FAC82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9" y="452803"/>
            <a:ext cx="6952381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5513070"/>
            <a:ext cx="7585234" cy="822960"/>
          </a:xfrm>
        </p:spPr>
        <p:txBody>
          <a:bodyPr>
            <a:noAutofit/>
          </a:bodyPr>
          <a:lstStyle/>
          <a:p>
            <a:pPr algn="ctr"/>
            <a:r>
              <a:rPr lang="es-MX" sz="9600" b="1" dirty="0" err="1"/>
              <a:t>github</a:t>
            </a:r>
            <a:endParaRPr lang="es-MX" sz="9600" b="1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8F33E4B-C0DC-4082-9C10-651143DBF4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74" y="373444"/>
            <a:ext cx="5059251" cy="42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9600" b="1" dirty="0" err="1"/>
              <a:t>github</a:t>
            </a:r>
            <a:endParaRPr lang="es-MX" sz="9600" b="1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sz="3600" dirty="0">
                <a:hlinkClick r:id="rId3"/>
              </a:rPr>
              <a:t>https://github.com/</a:t>
            </a:r>
            <a:endParaRPr lang="es-NI" sz="3600" dirty="0"/>
          </a:p>
          <a:p>
            <a:endParaRPr lang="es-NI" sz="3600" dirty="0"/>
          </a:p>
          <a:p>
            <a:pPr marL="742950" indent="-742950">
              <a:buFont typeface="+mj-lt"/>
              <a:buAutoNum type="arabicPeriod"/>
            </a:pPr>
            <a:r>
              <a:rPr lang="es-NI" sz="3600" dirty="0"/>
              <a:t>Crear cuenta</a:t>
            </a:r>
          </a:p>
          <a:p>
            <a:pPr marL="742950" indent="-742950">
              <a:buFont typeface="+mj-lt"/>
              <a:buAutoNum type="arabicPeriod"/>
            </a:pPr>
            <a:r>
              <a:rPr lang="es-NI" sz="3600" dirty="0"/>
              <a:t>Crear repositorio curso</a:t>
            </a:r>
          </a:p>
          <a:p>
            <a:pPr marL="742950" indent="-742950">
              <a:buFont typeface="+mj-lt"/>
              <a:buAutoNum type="arabicPeriod"/>
            </a:pPr>
            <a:r>
              <a:rPr lang="es-NI" sz="3600" dirty="0"/>
              <a:t>Crear clave </a:t>
            </a:r>
            <a:r>
              <a:rPr lang="es-NI" sz="3600" dirty="0" err="1"/>
              <a:t>ssh</a:t>
            </a:r>
            <a:endParaRPr lang="es-NI" sz="3600" dirty="0"/>
          </a:p>
          <a:p>
            <a:pPr marL="742950" indent="-742950">
              <a:buFont typeface="+mj-lt"/>
              <a:buAutoNum type="arabicPeriod"/>
            </a:pPr>
            <a:r>
              <a:rPr lang="es-NI" sz="3600" dirty="0"/>
              <a:t>Hacer </a:t>
            </a:r>
            <a:r>
              <a:rPr lang="es-NI" sz="3600" dirty="0" err="1"/>
              <a:t>commit</a:t>
            </a:r>
            <a:r>
              <a:rPr lang="es-NI" sz="3600" dirty="0"/>
              <a:t> de la carpeta curso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NI" sz="36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CEA0909-BC70-4AF1-93D4-2A6F370B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Hola mundo con </a:t>
            </a:r>
            <a:r>
              <a:rPr lang="es-NI" dirty="0" err="1"/>
              <a:t>ruby</a:t>
            </a:r>
            <a:endParaRPr lang="es-NI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57733E5-7860-4F46-B6C2-E4022869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DFA9A-9931-4B23-A7B9-9AF1A3F5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6EF1DD65-F538-4111-913C-68374B1990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160" b="14160"/>
          <a:stretch/>
        </p:blipFill>
        <p:spPr>
          <a:xfrm>
            <a:off x="0" y="0"/>
            <a:ext cx="9144000" cy="4914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6375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312A99-0BFC-4538-92C9-0F6B9717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Ruby interactivo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E3D0AF1-A8EB-407B-84EF-760D93B3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Ruby incluye un programa que mostrará el resultado de cualquier comando Ruby que le introduzcas.</a:t>
            </a:r>
            <a:endParaRPr lang="es-NI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7EA633-DC41-455E-9481-BB3C819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C61C64-E2DE-42B6-A502-EFBD9D89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FEE338-6BD3-43A0-9FC3-288633CA3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66" y="2752809"/>
            <a:ext cx="7066667" cy="13523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E1C8A4-687B-41AB-B8A0-29D479F26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66" y="4213563"/>
            <a:ext cx="5685714" cy="6190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AB8E5E-58A0-4CEC-924F-ED66B6C57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666" y="4874309"/>
            <a:ext cx="5695238" cy="7523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D817EF-189D-4145-83EE-CA2F7DEEE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664" y="5693365"/>
            <a:ext cx="567619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312A99-0BFC-4538-92C9-0F6B9717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Ruby interactivo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E3D0AF1-A8EB-407B-84EF-760D93B3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Siguiendo con el hola mundo…</a:t>
            </a:r>
            <a:endParaRPr lang="es-NI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7EA633-DC41-455E-9481-BB3C819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C61C64-E2DE-42B6-A502-EFBD9D89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16FC54A-C9B6-4A8C-8CAD-B00450829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2264819"/>
            <a:ext cx="5695238" cy="8857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F57C56-DFF4-4CFF-9354-E8FB1E378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3" y="3214565"/>
            <a:ext cx="5685714" cy="12190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78B619-6E1C-4696-982E-B80712684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07" y="4487756"/>
            <a:ext cx="5676190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9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4829</TotalTime>
  <Words>245</Words>
  <Application>Microsoft Office PowerPoint</Application>
  <PresentationFormat>Presentación en pantalla (4:3)</PresentationFormat>
  <Paragraphs>55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Retrospección</vt:lpstr>
      <vt:lpstr>Resumen</vt:lpstr>
      <vt:lpstr>Hora de jugar!</vt:lpstr>
      <vt:lpstr>un poco de git</vt:lpstr>
      <vt:lpstr>Presentación de PowerPoint</vt:lpstr>
      <vt:lpstr>github</vt:lpstr>
      <vt:lpstr>github</vt:lpstr>
      <vt:lpstr>Hola mundo con ruby</vt:lpstr>
      <vt:lpstr>Ruby interactivo</vt:lpstr>
      <vt:lpstr>Ruby interactivo</vt:lpstr>
      <vt:lpstr>Ruby interactivo</vt:lpstr>
      <vt:lpstr>Convenciones</vt:lpstr>
      <vt:lpstr>Comentarios</vt:lpstr>
      <vt:lpstr>Números en Ruby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Juan Evangelista Fletes Garcia</dc:creator>
  <cp:lastModifiedBy>Juan Fletes</cp:lastModifiedBy>
  <cp:revision>493</cp:revision>
  <dcterms:created xsi:type="dcterms:W3CDTF">2016-11-23T20:06:56Z</dcterms:created>
  <dcterms:modified xsi:type="dcterms:W3CDTF">2022-10-28T15:51:28Z</dcterms:modified>
</cp:coreProperties>
</file>