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2"/>
  </p:notesMasterIdLst>
  <p:sldIdLst>
    <p:sldId id="391" r:id="rId2"/>
    <p:sldId id="285" r:id="rId3"/>
    <p:sldId id="394" r:id="rId4"/>
    <p:sldId id="349" r:id="rId5"/>
    <p:sldId id="395" r:id="rId6"/>
    <p:sldId id="350" r:id="rId7"/>
    <p:sldId id="396" r:id="rId8"/>
    <p:sldId id="397" r:id="rId9"/>
    <p:sldId id="407" r:id="rId10"/>
    <p:sldId id="40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1" autoAdjust="0"/>
    <p:restoredTop sz="86562" autoAdjust="0"/>
  </p:normalViewPr>
  <p:slideViewPr>
    <p:cSldViewPr snapToGrid="0">
      <p:cViewPr varScale="1">
        <p:scale>
          <a:sx n="96" d="100"/>
          <a:sy n="96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9A1E-5CE5-41B4-8398-3E32F13582BC}" type="datetimeFigureOut">
              <a:rPr lang="es-MX" smtClean="0"/>
              <a:t>28/10/2022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1AAAA-690C-474E-AF26-1CE4034912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74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94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1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01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71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39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9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1AAAA-690C-474E-AF26-1CE40349122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803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D0F1-4DA3-43D5-AB81-DDE6C0FF9B14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1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31A3-9BB0-4743-86A1-0F138F0BB784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1E3D-13BA-4155-B12E-E89B4ECB2E92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0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8F70-E456-47A2-B8C6-847F1D08F4D8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6DD0-0279-4CD5-89FC-F6E145104DEC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D1AD-C21B-45DB-9200-AD9ADE20E8E5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6781-FCFC-4290-9C00-D1319D398B89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1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618F-EC8F-4C55-AB72-FA0C073EEBAB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9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43E01C9-EF4A-4894-812A-7E5A1937355A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A556-4723-4411-863A-5EE5AFDC06C8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70576E-D670-4A88-A9C1-7E799E120335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/>
              <a:t>Variables</a:t>
            </a:r>
            <a:endParaRPr lang="es-NI" sz="36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C0BE524-EE3B-4F33-B9CB-FBC69112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Para almacenar un número o un </a:t>
            </a:r>
            <a:r>
              <a:rPr lang="es-MX" dirty="0" err="1"/>
              <a:t>string</a:t>
            </a:r>
            <a:r>
              <a:rPr lang="es-MX" dirty="0"/>
              <a:t> en la memoria del ordenador, con el fin de usarlos en cálculos posteriores, necesitas dar un nombre a ese número o </a:t>
            </a:r>
            <a:r>
              <a:rPr lang="es-MX" dirty="0" err="1"/>
              <a:t>string</a:t>
            </a:r>
            <a:r>
              <a:rPr lang="es-MX" dirty="0"/>
              <a:t>. En programación este proceso es conocido como asignación.</a:t>
            </a:r>
          </a:p>
          <a:p>
            <a:pPr marL="0" indent="0">
              <a:buNone/>
            </a:pP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AC80C-7963-4F5F-88B2-AF963E98F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D20300-7D76-B7F9-12C0-1423166D5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762" y="3081381"/>
            <a:ext cx="2190476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04016-B51B-649A-063D-D667FB28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sz="4800" dirty="0"/>
              <a:t>Hora de jugar!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0F4E6-3269-E5B4-3DB0-3EC9B743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En la carpeta </a:t>
            </a:r>
            <a:r>
              <a:rPr lang="es-NI" dirty="0" err="1"/>
              <a:t>ruby</a:t>
            </a:r>
            <a:r>
              <a:rPr lang="es-NI" dirty="0"/>
              <a:t> crear un nuevo fichero llamado </a:t>
            </a:r>
            <a:r>
              <a:rPr lang="es-NI" dirty="0" err="1"/>
              <a:t>calculadora.rb</a:t>
            </a:r>
            <a:r>
              <a:rPr lang="es-NI" dirty="0"/>
              <a:t>, en ese fichero crear una aplicación de consola la cual al ejecutarse deberá de solicitar si desea sumar o restar, solicitar el primer número y después el segundo número y mostrar el resultado de la operación.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94429-F602-D64C-D2BD-F16EA389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41AD75-8308-12E1-8C76-295C920F3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Convención de </a:t>
            </a:r>
            <a:br>
              <a:rPr lang="es-MX" dirty="0"/>
            </a:br>
            <a:r>
              <a:rPr lang="es-MX" dirty="0"/>
              <a:t>nombres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9771" y="2857500"/>
            <a:ext cx="7362825" cy="2857500"/>
          </a:xfrm>
          <a:prstGeom prst="rect">
            <a:avLst/>
          </a:prstGeom>
        </p:spPr>
      </p:pic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98DC-5DBF-4101-B98B-C6D9B61D26B6}" type="datetime5">
              <a:rPr lang="en-US" smtClean="0"/>
              <a:t>28-Oct-22</a:t>
            </a:fld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18346" y="1719083"/>
            <a:ext cx="7436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Las normas de código en Ruby, establecen que el nombre del fichero/directorio tiene que ser el nombre de la clase/módulo en minúsculas, añadiendo la extensión .</a:t>
            </a:r>
            <a:r>
              <a:rPr lang="es-MX" sz="2000" dirty="0" err="1"/>
              <a:t>rb</a:t>
            </a:r>
            <a:endParaRPr lang="es-MX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BA0690-74AB-4ECB-AE3D-39078FC4B1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69276-028A-49D7-5BFC-A33493E9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sz="4800" dirty="0"/>
              <a:t>Hora de jugar!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76C43-CFC2-6960-47D9-96341633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ruby </a:t>
            </a:r>
            <a:r>
              <a:rPr lang="en-US" dirty="0" err="1"/>
              <a:t>crear</a:t>
            </a:r>
            <a:r>
              <a:rPr lang="en-US" dirty="0"/>
              <a:t> un nuevo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input.rb</a:t>
            </a: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B6705-26D1-330F-B424-2B758F2E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420F7D-EC5A-A345-F6D8-F9EE71822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BBE726-B52F-C583-126F-29119F09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84" y="2834640"/>
            <a:ext cx="761315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/>
              <a:t>Métodos</a:t>
            </a:r>
            <a:endParaRPr lang="es-NI" sz="36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C0BE524-EE3B-4F33-B9CB-FBC69112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0" i="0" dirty="0">
                <a:solidFill>
                  <a:srgbClr val="222222"/>
                </a:solidFill>
                <a:effectLst/>
              </a:rPr>
              <a:t>En Ruby, todo lo que se manipula es un objeto, y el resultado de esas operaciones también son objetos. La única forma que tenemos de manipular los objetos, son los métodos</a:t>
            </a:r>
          </a:p>
          <a:p>
            <a:pPr marL="0" indent="0">
              <a:buNone/>
            </a:pPr>
            <a:endParaRPr lang="es-MX" dirty="0">
              <a:solidFill>
                <a:srgbClr val="22222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NI" dirty="0"/>
              <a:t>Escribiendo métodos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NI" dirty="0"/>
              <a:t>Los métodos </a:t>
            </a:r>
            <a:r>
              <a:rPr lang="es-NI" dirty="0" err="1"/>
              <a:t>bang</a:t>
            </a:r>
            <a:r>
              <a:rPr lang="es-NI" dirty="0"/>
              <a:t> (!)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NI" dirty="0"/>
              <a:t>Valores por defecto</a:t>
            </a:r>
          </a:p>
          <a:p>
            <a:pPr marL="0" indent="0">
              <a:buNone/>
            </a:pP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AC80C-7963-4F5F-88B2-AF963E98F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BA300-8BC6-4683-927D-770EAE28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/>
              <a:t>Métodos</a:t>
            </a:r>
            <a:endParaRPr lang="es-NI" sz="360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C0BE524-EE3B-4F33-B9CB-FBC69112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NI" dirty="0"/>
              <a:t>Métodos de instancia</a:t>
            </a:r>
          </a:p>
          <a:p>
            <a:pPr marL="457200" indent="-457200">
              <a:buFont typeface="+mj-lt"/>
              <a:buAutoNum type="arabicPeriod"/>
            </a:pPr>
            <a:r>
              <a:rPr lang="es-NI" dirty="0"/>
              <a:t>Métodos de clase</a:t>
            </a:r>
          </a:p>
          <a:p>
            <a:pPr marL="457200" indent="-457200">
              <a:buFont typeface="+mj-lt"/>
              <a:buAutoNum type="arabicPeriod"/>
            </a:pPr>
            <a:r>
              <a:rPr lang="es-NI" dirty="0"/>
              <a:t>Métodos de acceso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9DA44-D481-4195-B3A4-98A203A5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AC80C-7963-4F5F-88B2-AF963E98F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7B2B5-C0E0-443F-8710-849CBA9D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err="1"/>
              <a:t>Arrays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5D041-E51C-48FC-A1DC-498C644D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array (o lista) es un conjunto ordenado: cada posición en la lista es una variable que podemos leer y/o escribir.</a:t>
            </a: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F5E67-E82B-43F6-988A-D5689AD3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B2FED2-5035-4C8E-A201-A6E895F54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ADFF1B-6CE0-C3A3-D4CD-BE3C9D0FD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922" y="2644613"/>
            <a:ext cx="5406155" cy="33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1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4DBE5-A6F5-FEEC-A6B5-00A6E7FF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Bloques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7D418-A629-8EC0-7626-7221D13C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bloque es una porción de código encerrada entre paréntesis {} o entre do…</a:t>
            </a:r>
            <a:r>
              <a:rPr lang="es-MX" dirty="0" err="1"/>
              <a:t>end</a:t>
            </a:r>
            <a:r>
              <a:rPr lang="es-MX" dirty="0"/>
              <a:t>. Por lo tanto, un bloque es una forma de agrupar instrucciones, y solo puede aparecer después de usar un método: el bloque empieza en la misma línea que usa el método.</a:t>
            </a: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BDA7A-F25C-77A2-A8CB-3DFB98B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6F4899-DCD3-BA2B-C2F9-A29BFAD80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05D6C2-DCF0-FE20-7E37-6F4F5453B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78" y="3337560"/>
            <a:ext cx="7389875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9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29AFF-20B0-6412-D2E0-EE5CCB95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Condiciones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6B9B5-6845-97DB-B639-EA4706DC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Ruby, </a:t>
            </a:r>
            <a:r>
              <a:rPr lang="es-MX" dirty="0" err="1"/>
              <a:t>nil</a:t>
            </a:r>
            <a:r>
              <a:rPr lang="es-MX" dirty="0"/>
              <a:t> y false significan falso, todo lo demás (incluyendo true, 0) significan verdadero. En Ruby, </a:t>
            </a:r>
            <a:r>
              <a:rPr lang="es-MX" dirty="0" err="1"/>
              <a:t>nil</a:t>
            </a:r>
            <a:r>
              <a:rPr lang="es-MX" dirty="0"/>
              <a:t> es un objeto: por tanto, tiene sus métodos, y lo que es más, puedes añadir los métodos que se quieran.</a:t>
            </a:r>
            <a:endParaRPr lang="es-NI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408DEC-1CC0-A663-2CEB-FAB9D29C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89C0F6-93DB-D99F-B7F1-9EC507048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31B5EE8-F462-C51D-A6BF-D684EA23D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59" y="2885985"/>
            <a:ext cx="7560134" cy="29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FBE8F-0FC8-DACC-BF83-5B44BADE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truthy and </a:t>
            </a:r>
            <a:br>
              <a:rPr lang="en-US" dirty="0"/>
            </a:br>
            <a:r>
              <a:rPr lang="en-US" dirty="0" err="1"/>
              <a:t>falsey</a:t>
            </a:r>
            <a:r>
              <a:rPr lang="en-US" dirty="0"/>
              <a:t> in Ruby?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71EAA1-BF8C-9D9C-C187-86965E84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NI" dirty="0"/>
          </a:p>
          <a:p>
            <a:endParaRPr lang="es-NI" dirty="0"/>
          </a:p>
          <a:p>
            <a:r>
              <a:rPr lang="es-NI" dirty="0"/>
              <a:t>https://gist.github.com/jfarmer/2647362#whats-truthy-and-falsey-in-ruby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4A17B-D661-671A-4F3A-82979B63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B0EC-A9F5-4A67-9C35-F29FCDD36017}" type="datetime5">
              <a:rPr lang="en-US" smtClean="0"/>
              <a:t>28-Oct-22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D9E339-411C-C5B7-6227-30C82AA6C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2" t="35034" r="12892" b="35210"/>
          <a:stretch/>
        </p:blipFill>
        <p:spPr>
          <a:xfrm>
            <a:off x="5429250" y="814062"/>
            <a:ext cx="2937510" cy="8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53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4828</TotalTime>
  <Words>374</Words>
  <Application>Microsoft Office PowerPoint</Application>
  <PresentationFormat>Presentación en pantalla (4:3)</PresentationFormat>
  <Paragraphs>45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Retrospección</vt:lpstr>
      <vt:lpstr>Variables</vt:lpstr>
      <vt:lpstr>Convención de  nombres</vt:lpstr>
      <vt:lpstr>Hora de jugar!</vt:lpstr>
      <vt:lpstr>Métodos</vt:lpstr>
      <vt:lpstr>Métodos</vt:lpstr>
      <vt:lpstr>Arrays</vt:lpstr>
      <vt:lpstr>Bloques</vt:lpstr>
      <vt:lpstr>Condiciones</vt:lpstr>
      <vt:lpstr>What's truthy and  falsey in Ruby?</vt:lpstr>
      <vt:lpstr>Hora de jugar!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Juan Evangelista Fletes Garcia</dc:creator>
  <cp:lastModifiedBy>Juan Fletes</cp:lastModifiedBy>
  <cp:revision>492</cp:revision>
  <dcterms:created xsi:type="dcterms:W3CDTF">2016-11-23T20:06:56Z</dcterms:created>
  <dcterms:modified xsi:type="dcterms:W3CDTF">2022-10-28T15:55:50Z</dcterms:modified>
</cp:coreProperties>
</file>