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64" r:id="rId3"/>
    <p:sldId id="265" r:id="rId4"/>
    <p:sldId id="301" r:id="rId5"/>
    <p:sldId id="302" r:id="rId6"/>
    <p:sldId id="266" r:id="rId7"/>
    <p:sldId id="267" r:id="rId8"/>
    <p:sldId id="271" r:id="rId9"/>
    <p:sldId id="273" r:id="rId10"/>
    <p:sldId id="274" r:id="rId11"/>
    <p:sldId id="291" r:id="rId12"/>
    <p:sldId id="275" r:id="rId13"/>
    <p:sldId id="277" r:id="rId14"/>
    <p:sldId id="276" r:id="rId15"/>
    <p:sldId id="307" r:id="rId16"/>
    <p:sldId id="308" r:id="rId17"/>
    <p:sldId id="309" r:id="rId18"/>
    <p:sldId id="310" r:id="rId19"/>
    <p:sldId id="290" r:id="rId20"/>
    <p:sldId id="283" r:id="rId21"/>
    <p:sldId id="315" r:id="rId22"/>
    <p:sldId id="285" r:id="rId23"/>
    <p:sldId id="289" r:id="rId24"/>
    <p:sldId id="279" r:id="rId25"/>
    <p:sldId id="296" r:id="rId26"/>
    <p:sldId id="313" r:id="rId27"/>
    <p:sldId id="311" r:id="rId28"/>
    <p:sldId id="312" r:id="rId29"/>
    <p:sldId id="280" r:id="rId30"/>
    <p:sldId id="281" r:id="rId31"/>
    <p:sldId id="282" r:id="rId32"/>
    <p:sldId id="292" r:id="rId33"/>
    <p:sldId id="293" r:id="rId34"/>
    <p:sldId id="294" r:id="rId35"/>
    <p:sldId id="300" r:id="rId36"/>
    <p:sldId id="295" r:id="rId37"/>
    <p:sldId id="297" r:id="rId38"/>
    <p:sldId id="316" r:id="rId39"/>
    <p:sldId id="317" r:id="rId40"/>
    <p:sldId id="299" r:id="rId41"/>
    <p:sldId id="303" r:id="rId42"/>
    <p:sldId id="306" r:id="rId43"/>
    <p:sldId id="304" r:id="rId44"/>
    <p:sldId id="305" r:id="rId45"/>
    <p:sldId id="314" r:id="rId46"/>
    <p:sldId id="318" r:id="rId47"/>
  </p:sldIdLst>
  <p:sldSz cx="8999538" cy="6858000"/>
  <p:notesSz cx="7315200" cy="96012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7ED"/>
    <a:srgbClr val="C7E1B5"/>
    <a:srgbClr val="E1EFD9"/>
    <a:srgbClr val="C00000"/>
    <a:srgbClr val="843C0C"/>
    <a:srgbClr val="CCFF99"/>
    <a:srgbClr val="9DC3E6"/>
    <a:srgbClr val="5B9BD5"/>
    <a:srgbClr val="ABCD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7" autoAdjust="0"/>
    <p:restoredTop sz="94660"/>
  </p:normalViewPr>
  <p:slideViewPr>
    <p:cSldViewPr snapToGrid="0">
      <p:cViewPr>
        <p:scale>
          <a:sx n="75" d="100"/>
          <a:sy n="75" d="100"/>
        </p:scale>
        <p:origin x="86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122363"/>
            <a:ext cx="7649607" cy="2387600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602038"/>
            <a:ext cx="6749654" cy="165576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CF17-0CCF-4482-BC48-D36915656520}" type="datetimeFigureOut">
              <a:rPr lang="es-ES_tradnl" smtClean="0"/>
              <a:t>16/05/2017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E455-DC21-481B-BD79-1F952B6B9FC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33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CF17-0CCF-4482-BC48-D36915656520}" type="datetimeFigureOut">
              <a:rPr lang="es-ES_tradnl" smtClean="0"/>
              <a:t>16/05/2017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E455-DC21-481B-BD79-1F952B6B9FC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3502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65125"/>
            <a:ext cx="194052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365125"/>
            <a:ext cx="5709082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CF17-0CCF-4482-BC48-D36915656520}" type="datetimeFigureOut">
              <a:rPr lang="es-ES_tradnl" smtClean="0"/>
              <a:t>16/05/2017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E455-DC21-481B-BD79-1F952B6B9FC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412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CF17-0CCF-4482-BC48-D36915656520}" type="datetimeFigureOut">
              <a:rPr lang="es-ES_tradnl" smtClean="0"/>
              <a:t>16/05/2017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E455-DC21-481B-BD79-1F952B6B9FC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85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709740"/>
            <a:ext cx="7762102" cy="285273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4589465"/>
            <a:ext cx="7762102" cy="150018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CF17-0CCF-4482-BC48-D36915656520}" type="datetimeFigureOut">
              <a:rPr lang="es-ES_tradnl" smtClean="0"/>
              <a:t>16/05/2017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E455-DC21-481B-BD79-1F952B6B9FC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526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825625"/>
            <a:ext cx="3824804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825625"/>
            <a:ext cx="3824804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CF17-0CCF-4482-BC48-D36915656520}" type="datetimeFigureOut">
              <a:rPr lang="es-ES_tradnl" smtClean="0"/>
              <a:t>16/05/2017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E455-DC21-481B-BD79-1F952B6B9FC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356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65127"/>
            <a:ext cx="776210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681163"/>
            <a:ext cx="3807226" cy="82391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505075"/>
            <a:ext cx="3807226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681163"/>
            <a:ext cx="3825976" cy="82391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505075"/>
            <a:ext cx="3825976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CF17-0CCF-4482-BC48-D36915656520}" type="datetimeFigureOut">
              <a:rPr lang="es-ES_tradnl" smtClean="0"/>
              <a:t>16/05/2017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E455-DC21-481B-BD79-1F952B6B9FC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613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CF17-0CCF-4482-BC48-D36915656520}" type="datetimeFigureOut">
              <a:rPr lang="es-ES_tradnl" smtClean="0"/>
              <a:t>16/05/2017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E455-DC21-481B-BD79-1F952B6B9FC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3274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CF17-0CCF-4482-BC48-D36915656520}" type="datetimeFigureOut">
              <a:rPr lang="es-ES_tradnl" smtClean="0"/>
              <a:t>16/05/2017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E455-DC21-481B-BD79-1F952B6B9FC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1721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7200"/>
            <a:ext cx="2902585" cy="16002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987427"/>
            <a:ext cx="4556016" cy="487362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7400"/>
            <a:ext cx="2902585" cy="3811588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CF17-0CCF-4482-BC48-D36915656520}" type="datetimeFigureOut">
              <a:rPr lang="es-ES_tradnl" smtClean="0"/>
              <a:t>16/05/2017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E455-DC21-481B-BD79-1F952B6B9FC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2414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7200"/>
            <a:ext cx="2902585" cy="16002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987427"/>
            <a:ext cx="4556016" cy="487362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7400"/>
            <a:ext cx="2902585" cy="3811588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8CF17-0CCF-4482-BC48-D36915656520}" type="datetimeFigureOut">
              <a:rPr lang="es-ES_tradnl" smtClean="0"/>
              <a:t>16/05/2017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E455-DC21-481B-BD79-1F952B6B9FC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2587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65127"/>
            <a:ext cx="77621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825625"/>
            <a:ext cx="77621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6356352"/>
            <a:ext cx="202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8CF17-0CCF-4482-BC48-D36915656520}" type="datetimeFigureOut">
              <a:rPr lang="es-ES_tradnl" smtClean="0"/>
              <a:t>16/05/2017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6356352"/>
            <a:ext cx="3037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6356352"/>
            <a:ext cx="202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FE455-DC21-481B-BD79-1F952B6B9FCA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67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/>
          <p:cNvGrpSpPr/>
          <p:nvPr/>
        </p:nvGrpSpPr>
        <p:grpSpPr>
          <a:xfrm>
            <a:off x="-160296" y="897880"/>
            <a:ext cx="9159834" cy="4301645"/>
            <a:chOff x="-217159" y="0"/>
            <a:chExt cx="12409159" cy="5827594"/>
          </a:xfrm>
        </p:grpSpPr>
        <p:pic>
          <p:nvPicPr>
            <p:cNvPr id="8" name="Imagen 7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l="4461" t="35791" r="16932" b="5144"/>
            <a:stretch/>
          </p:blipFill>
          <p:spPr>
            <a:xfrm>
              <a:off x="-217159" y="0"/>
              <a:ext cx="12409159" cy="5827594"/>
            </a:xfrm>
            <a:prstGeom prst="rect">
              <a:avLst/>
            </a:prstGeom>
          </p:spPr>
        </p:pic>
        <p:cxnSp>
          <p:nvCxnSpPr>
            <p:cNvPr id="10" name="Conector recto de flecha 9"/>
            <p:cNvCxnSpPr/>
            <p:nvPr/>
          </p:nvCxnSpPr>
          <p:spPr>
            <a:xfrm flipH="1">
              <a:off x="1801504" y="1856096"/>
              <a:ext cx="10072048" cy="39714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uadroTexto 10"/>
            <p:cNvSpPr txBox="1"/>
            <p:nvPr/>
          </p:nvSpPr>
          <p:spPr>
            <a:xfrm>
              <a:off x="7395321" y="3357349"/>
              <a:ext cx="3025538" cy="1479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496" dirty="0" smtClean="0"/>
                <a:t>20 </a:t>
              </a:r>
              <a:r>
                <a:rPr lang="es-ES" sz="6496" dirty="0"/>
                <a:t>cm</a:t>
              </a:r>
              <a:endParaRPr lang="es-ES_tradnl" sz="6496" dirty="0"/>
            </a:p>
          </p:txBody>
        </p:sp>
        <p:cxnSp>
          <p:nvCxnSpPr>
            <p:cNvPr id="12" name="Conector recto de flecha 11"/>
            <p:cNvCxnSpPr/>
            <p:nvPr/>
          </p:nvCxnSpPr>
          <p:spPr>
            <a:xfrm>
              <a:off x="191069" y="2524836"/>
              <a:ext cx="1291987" cy="166502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uadroTexto 12"/>
            <p:cNvSpPr txBox="1"/>
            <p:nvPr/>
          </p:nvSpPr>
          <p:spPr>
            <a:xfrm>
              <a:off x="915108" y="2339667"/>
              <a:ext cx="3878995" cy="1479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496" dirty="0" smtClean="0"/>
                <a:t>10,7 </a:t>
              </a:r>
              <a:r>
                <a:rPr lang="es-ES" sz="6496" dirty="0"/>
                <a:t>cm</a:t>
              </a:r>
              <a:endParaRPr lang="es-ES_tradnl" sz="6496" dirty="0"/>
            </a:p>
          </p:txBody>
        </p:sp>
        <p:cxnSp>
          <p:nvCxnSpPr>
            <p:cNvPr id="16" name="Conector recto de flecha 15"/>
            <p:cNvCxnSpPr/>
            <p:nvPr/>
          </p:nvCxnSpPr>
          <p:spPr>
            <a:xfrm>
              <a:off x="1483056" y="4189861"/>
              <a:ext cx="288000" cy="15285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/>
            <p:cNvSpPr txBox="1"/>
            <p:nvPr/>
          </p:nvSpPr>
          <p:spPr>
            <a:xfrm>
              <a:off x="1627056" y="3916851"/>
              <a:ext cx="2454395" cy="1479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6496" dirty="0"/>
                <a:t>3 cm</a:t>
              </a:r>
              <a:endParaRPr lang="es-ES_tradnl" sz="6496" dirty="0"/>
            </a:p>
          </p:txBody>
        </p:sp>
      </p:grpSp>
    </p:spTree>
    <p:extLst>
      <p:ext uri="{BB962C8B-B14F-4D97-AF65-F5344CB8AC3E}">
        <p14:creationId xmlns:p14="http://schemas.microsoft.com/office/powerpoint/2010/main" val="377505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432549" y="37694"/>
            <a:ext cx="8346558" cy="6709145"/>
            <a:chOff x="432549" y="37694"/>
            <a:chExt cx="8346558" cy="6709145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l="22620" t="13349" r="16528" b="8387"/>
            <a:stretch/>
          </p:blipFill>
          <p:spPr>
            <a:xfrm>
              <a:off x="432549" y="37694"/>
              <a:ext cx="8346558" cy="6709145"/>
            </a:xfrm>
            <a:prstGeom prst="rect">
              <a:avLst/>
            </a:prstGeom>
          </p:spPr>
        </p:pic>
        <p:sp>
          <p:nvSpPr>
            <p:cNvPr id="4" name="Forma libre 3"/>
            <p:cNvSpPr/>
            <p:nvPr/>
          </p:nvSpPr>
          <p:spPr>
            <a:xfrm>
              <a:off x="1309255" y="1496290"/>
              <a:ext cx="6411190" cy="5070763"/>
            </a:xfrm>
            <a:custGeom>
              <a:avLst/>
              <a:gdLst>
                <a:gd name="connsiteX0" fmla="*/ 5299363 w 5798127"/>
                <a:gd name="connsiteY0" fmla="*/ 3657600 h 4707082"/>
                <a:gd name="connsiteX1" fmla="*/ 477982 w 5798127"/>
                <a:gd name="connsiteY1" fmla="*/ 4707082 h 4707082"/>
                <a:gd name="connsiteX2" fmla="*/ 0 w 5798127"/>
                <a:gd name="connsiteY2" fmla="*/ 613064 h 4707082"/>
                <a:gd name="connsiteX3" fmla="*/ 5798127 w 5798127"/>
                <a:gd name="connsiteY3" fmla="*/ 0 h 4707082"/>
                <a:gd name="connsiteX4" fmla="*/ 5299363 w 5798127"/>
                <a:gd name="connsiteY4" fmla="*/ 3657600 h 4707082"/>
                <a:gd name="connsiteX0" fmla="*/ 5361708 w 5860472"/>
                <a:gd name="connsiteY0" fmla="*/ 3657600 h 4665518"/>
                <a:gd name="connsiteX1" fmla="*/ 0 w 5860472"/>
                <a:gd name="connsiteY1" fmla="*/ 4665518 h 4665518"/>
                <a:gd name="connsiteX2" fmla="*/ 62345 w 5860472"/>
                <a:gd name="connsiteY2" fmla="*/ 613064 h 4665518"/>
                <a:gd name="connsiteX3" fmla="*/ 5860472 w 5860472"/>
                <a:gd name="connsiteY3" fmla="*/ 0 h 4665518"/>
                <a:gd name="connsiteX4" fmla="*/ 5361708 w 5860472"/>
                <a:gd name="connsiteY4" fmla="*/ 3657600 h 4665518"/>
                <a:gd name="connsiteX0" fmla="*/ 5850080 w 5860472"/>
                <a:gd name="connsiteY0" fmla="*/ 4000500 h 4665518"/>
                <a:gd name="connsiteX1" fmla="*/ 0 w 5860472"/>
                <a:gd name="connsiteY1" fmla="*/ 4665518 h 4665518"/>
                <a:gd name="connsiteX2" fmla="*/ 62345 w 5860472"/>
                <a:gd name="connsiteY2" fmla="*/ 613064 h 4665518"/>
                <a:gd name="connsiteX3" fmla="*/ 5860472 w 5860472"/>
                <a:gd name="connsiteY3" fmla="*/ 0 h 4665518"/>
                <a:gd name="connsiteX4" fmla="*/ 5850080 w 5860472"/>
                <a:gd name="connsiteY4" fmla="*/ 4000500 h 4665518"/>
                <a:gd name="connsiteX0" fmla="*/ 5850080 w 6151417"/>
                <a:gd name="connsiteY0" fmla="*/ 4405745 h 5070763"/>
                <a:gd name="connsiteX1" fmla="*/ 0 w 6151417"/>
                <a:gd name="connsiteY1" fmla="*/ 5070763 h 5070763"/>
                <a:gd name="connsiteX2" fmla="*/ 62345 w 6151417"/>
                <a:gd name="connsiteY2" fmla="*/ 1018309 h 5070763"/>
                <a:gd name="connsiteX3" fmla="*/ 6151417 w 6151417"/>
                <a:gd name="connsiteY3" fmla="*/ 0 h 5070763"/>
                <a:gd name="connsiteX4" fmla="*/ 5850080 w 6151417"/>
                <a:gd name="connsiteY4" fmla="*/ 4405745 h 5070763"/>
                <a:gd name="connsiteX0" fmla="*/ 6109853 w 6411190"/>
                <a:gd name="connsiteY0" fmla="*/ 4405745 h 5070763"/>
                <a:gd name="connsiteX1" fmla="*/ 259773 w 6411190"/>
                <a:gd name="connsiteY1" fmla="*/ 5070763 h 5070763"/>
                <a:gd name="connsiteX2" fmla="*/ 0 w 6411190"/>
                <a:gd name="connsiteY2" fmla="*/ 207818 h 5070763"/>
                <a:gd name="connsiteX3" fmla="*/ 6411190 w 6411190"/>
                <a:gd name="connsiteY3" fmla="*/ 0 h 5070763"/>
                <a:gd name="connsiteX4" fmla="*/ 6109853 w 6411190"/>
                <a:gd name="connsiteY4" fmla="*/ 4405745 h 507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1190" h="5070763">
                  <a:moveTo>
                    <a:pt x="6109853" y="4405745"/>
                  </a:moveTo>
                  <a:lnTo>
                    <a:pt x="259773" y="5070763"/>
                  </a:lnTo>
                  <a:lnTo>
                    <a:pt x="0" y="207818"/>
                  </a:lnTo>
                  <a:lnTo>
                    <a:pt x="6411190" y="0"/>
                  </a:lnTo>
                  <a:lnTo>
                    <a:pt x="6109853" y="4405745"/>
                  </a:lnTo>
                  <a:close/>
                </a:path>
              </a:pathLst>
            </a:custGeom>
            <a:solidFill>
              <a:srgbClr val="5B9BD5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" name="Forma libre 4"/>
            <p:cNvSpPr/>
            <p:nvPr/>
          </p:nvSpPr>
          <p:spPr>
            <a:xfrm>
              <a:off x="1309255" y="1433943"/>
              <a:ext cx="6437168" cy="264969"/>
            </a:xfrm>
            <a:custGeom>
              <a:avLst/>
              <a:gdLst>
                <a:gd name="connsiteX0" fmla="*/ 5881255 w 5881255"/>
                <a:gd name="connsiteY0" fmla="*/ 498763 h 1132609"/>
                <a:gd name="connsiteX1" fmla="*/ 4156364 w 5881255"/>
                <a:gd name="connsiteY1" fmla="*/ 0 h 1132609"/>
                <a:gd name="connsiteX2" fmla="*/ 0 w 5881255"/>
                <a:gd name="connsiteY2" fmla="*/ 374073 h 1132609"/>
                <a:gd name="connsiteX3" fmla="*/ 103909 w 5881255"/>
                <a:gd name="connsiteY3" fmla="*/ 1132609 h 1132609"/>
                <a:gd name="connsiteX4" fmla="*/ 5881255 w 5881255"/>
                <a:gd name="connsiteY4" fmla="*/ 498763 h 1132609"/>
                <a:gd name="connsiteX0" fmla="*/ 6244937 w 6244937"/>
                <a:gd name="connsiteY0" fmla="*/ 498763 h 1059873"/>
                <a:gd name="connsiteX1" fmla="*/ 4520046 w 6244937"/>
                <a:gd name="connsiteY1" fmla="*/ 0 h 1059873"/>
                <a:gd name="connsiteX2" fmla="*/ 363682 w 6244937"/>
                <a:gd name="connsiteY2" fmla="*/ 374073 h 1059873"/>
                <a:gd name="connsiteX3" fmla="*/ 0 w 6244937"/>
                <a:gd name="connsiteY3" fmla="*/ 1059873 h 1059873"/>
                <a:gd name="connsiteX4" fmla="*/ 6244937 w 6244937"/>
                <a:gd name="connsiteY4" fmla="*/ 498763 h 1059873"/>
                <a:gd name="connsiteX0" fmla="*/ 6421582 w 6421582"/>
                <a:gd name="connsiteY0" fmla="*/ 862445 h 1059873"/>
                <a:gd name="connsiteX1" fmla="*/ 4520046 w 6421582"/>
                <a:gd name="connsiteY1" fmla="*/ 0 h 1059873"/>
                <a:gd name="connsiteX2" fmla="*/ 363682 w 6421582"/>
                <a:gd name="connsiteY2" fmla="*/ 374073 h 1059873"/>
                <a:gd name="connsiteX3" fmla="*/ 0 w 6421582"/>
                <a:gd name="connsiteY3" fmla="*/ 1059873 h 1059873"/>
                <a:gd name="connsiteX4" fmla="*/ 6421582 w 6421582"/>
                <a:gd name="connsiteY4" fmla="*/ 862445 h 1059873"/>
                <a:gd name="connsiteX0" fmla="*/ 6421582 w 6421582"/>
                <a:gd name="connsiteY0" fmla="*/ 488372 h 685800"/>
                <a:gd name="connsiteX1" fmla="*/ 4862946 w 6421582"/>
                <a:gd name="connsiteY1" fmla="*/ 311727 h 685800"/>
                <a:gd name="connsiteX2" fmla="*/ 363682 w 6421582"/>
                <a:gd name="connsiteY2" fmla="*/ 0 h 685800"/>
                <a:gd name="connsiteX3" fmla="*/ 0 w 6421582"/>
                <a:gd name="connsiteY3" fmla="*/ 685800 h 685800"/>
                <a:gd name="connsiteX4" fmla="*/ 6421582 w 6421582"/>
                <a:gd name="connsiteY4" fmla="*/ 488372 h 685800"/>
                <a:gd name="connsiteX0" fmla="*/ 6421582 w 6421582"/>
                <a:gd name="connsiteY0" fmla="*/ 176645 h 374073"/>
                <a:gd name="connsiteX1" fmla="*/ 4862946 w 6421582"/>
                <a:gd name="connsiteY1" fmla="*/ 0 h 374073"/>
                <a:gd name="connsiteX2" fmla="*/ 342901 w 6421582"/>
                <a:gd name="connsiteY2" fmla="*/ 124691 h 374073"/>
                <a:gd name="connsiteX3" fmla="*/ 0 w 6421582"/>
                <a:gd name="connsiteY3" fmla="*/ 374073 h 374073"/>
                <a:gd name="connsiteX4" fmla="*/ 6421582 w 6421582"/>
                <a:gd name="connsiteY4" fmla="*/ 176645 h 374073"/>
                <a:gd name="connsiteX0" fmla="*/ 6421582 w 6421582"/>
                <a:gd name="connsiteY0" fmla="*/ 176645 h 374073"/>
                <a:gd name="connsiteX1" fmla="*/ 4862946 w 6421582"/>
                <a:gd name="connsiteY1" fmla="*/ 0 h 374073"/>
                <a:gd name="connsiteX2" fmla="*/ 353292 w 6421582"/>
                <a:gd name="connsiteY2" fmla="*/ 166254 h 374073"/>
                <a:gd name="connsiteX3" fmla="*/ 0 w 6421582"/>
                <a:gd name="connsiteY3" fmla="*/ 374073 h 374073"/>
                <a:gd name="connsiteX4" fmla="*/ 6421582 w 6421582"/>
                <a:gd name="connsiteY4" fmla="*/ 176645 h 374073"/>
                <a:gd name="connsiteX0" fmla="*/ 6421582 w 6421582"/>
                <a:gd name="connsiteY0" fmla="*/ 176645 h 374073"/>
                <a:gd name="connsiteX1" fmla="*/ 4862946 w 6421582"/>
                <a:gd name="connsiteY1" fmla="*/ 0 h 374073"/>
                <a:gd name="connsiteX2" fmla="*/ 342901 w 6421582"/>
                <a:gd name="connsiteY2" fmla="*/ 280554 h 374073"/>
                <a:gd name="connsiteX3" fmla="*/ 0 w 6421582"/>
                <a:gd name="connsiteY3" fmla="*/ 374073 h 374073"/>
                <a:gd name="connsiteX4" fmla="*/ 6421582 w 6421582"/>
                <a:gd name="connsiteY4" fmla="*/ 176645 h 374073"/>
                <a:gd name="connsiteX0" fmla="*/ 6421582 w 6421582"/>
                <a:gd name="connsiteY0" fmla="*/ 176645 h 374073"/>
                <a:gd name="connsiteX1" fmla="*/ 4862946 w 6421582"/>
                <a:gd name="connsiteY1" fmla="*/ 0 h 374073"/>
                <a:gd name="connsiteX2" fmla="*/ 337706 w 6421582"/>
                <a:gd name="connsiteY2" fmla="*/ 254577 h 374073"/>
                <a:gd name="connsiteX3" fmla="*/ 0 w 6421582"/>
                <a:gd name="connsiteY3" fmla="*/ 374073 h 374073"/>
                <a:gd name="connsiteX4" fmla="*/ 6421582 w 6421582"/>
                <a:gd name="connsiteY4" fmla="*/ 176645 h 374073"/>
                <a:gd name="connsiteX0" fmla="*/ 6421582 w 6421582"/>
                <a:gd name="connsiteY0" fmla="*/ 67541 h 264969"/>
                <a:gd name="connsiteX1" fmla="*/ 4795405 w 6421582"/>
                <a:gd name="connsiteY1" fmla="*/ 0 h 264969"/>
                <a:gd name="connsiteX2" fmla="*/ 337706 w 6421582"/>
                <a:gd name="connsiteY2" fmla="*/ 145473 h 264969"/>
                <a:gd name="connsiteX3" fmla="*/ 0 w 6421582"/>
                <a:gd name="connsiteY3" fmla="*/ 264969 h 264969"/>
                <a:gd name="connsiteX4" fmla="*/ 6421582 w 6421582"/>
                <a:gd name="connsiteY4" fmla="*/ 67541 h 264969"/>
                <a:gd name="connsiteX0" fmla="*/ 6437168 w 6437168"/>
                <a:gd name="connsiteY0" fmla="*/ 57151 h 264969"/>
                <a:gd name="connsiteX1" fmla="*/ 4795405 w 6437168"/>
                <a:gd name="connsiteY1" fmla="*/ 0 h 264969"/>
                <a:gd name="connsiteX2" fmla="*/ 337706 w 6437168"/>
                <a:gd name="connsiteY2" fmla="*/ 145473 h 264969"/>
                <a:gd name="connsiteX3" fmla="*/ 0 w 6437168"/>
                <a:gd name="connsiteY3" fmla="*/ 264969 h 264969"/>
                <a:gd name="connsiteX4" fmla="*/ 6437168 w 6437168"/>
                <a:gd name="connsiteY4" fmla="*/ 57151 h 26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7168" h="264969">
                  <a:moveTo>
                    <a:pt x="6437168" y="57151"/>
                  </a:moveTo>
                  <a:lnTo>
                    <a:pt x="4795405" y="0"/>
                  </a:lnTo>
                  <a:lnTo>
                    <a:pt x="337706" y="145473"/>
                  </a:lnTo>
                  <a:lnTo>
                    <a:pt x="0" y="264969"/>
                  </a:lnTo>
                  <a:lnTo>
                    <a:pt x="6437168" y="57151"/>
                  </a:lnTo>
                  <a:close/>
                </a:path>
              </a:pathLst>
            </a:custGeom>
            <a:solidFill>
              <a:srgbClr val="5B9BD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22874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405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upo 166"/>
          <p:cNvGrpSpPr>
            <a:grpSpLocks noChangeAspect="1"/>
          </p:cNvGrpSpPr>
          <p:nvPr/>
        </p:nvGrpSpPr>
        <p:grpSpPr>
          <a:xfrm>
            <a:off x="1" y="1341173"/>
            <a:ext cx="8824686" cy="4287661"/>
            <a:chOff x="2182415" y="2284299"/>
            <a:chExt cx="4515425" cy="2193915"/>
          </a:xfrm>
        </p:grpSpPr>
        <p:sp>
          <p:nvSpPr>
            <p:cNvPr id="84" name="Forma libre 83"/>
            <p:cNvSpPr/>
            <p:nvPr/>
          </p:nvSpPr>
          <p:spPr>
            <a:xfrm>
              <a:off x="4584699" y="2577529"/>
              <a:ext cx="1828909" cy="1632968"/>
            </a:xfrm>
            <a:custGeom>
              <a:avLst/>
              <a:gdLst>
                <a:gd name="connsiteX0" fmla="*/ 6350 w 1828800"/>
                <a:gd name="connsiteY0" fmla="*/ 730250 h 1631950"/>
                <a:gd name="connsiteX1" fmla="*/ 222250 w 1828800"/>
                <a:gd name="connsiteY1" fmla="*/ 711200 h 1631950"/>
                <a:gd name="connsiteX2" fmla="*/ 984250 w 1828800"/>
                <a:gd name="connsiteY2" fmla="*/ 0 h 1631950"/>
                <a:gd name="connsiteX3" fmla="*/ 1828800 w 1828800"/>
                <a:gd name="connsiteY3" fmla="*/ 774700 h 1631950"/>
                <a:gd name="connsiteX4" fmla="*/ 1047750 w 1828800"/>
                <a:gd name="connsiteY4" fmla="*/ 1631950 h 1631950"/>
                <a:gd name="connsiteX5" fmla="*/ 215900 w 1828800"/>
                <a:gd name="connsiteY5" fmla="*/ 933450 h 1631950"/>
                <a:gd name="connsiteX6" fmla="*/ 0 w 1828800"/>
                <a:gd name="connsiteY6" fmla="*/ 882650 h 1631950"/>
                <a:gd name="connsiteX7" fmla="*/ 6350 w 1828800"/>
                <a:gd name="connsiteY7" fmla="*/ 730250 h 1631950"/>
                <a:gd name="connsiteX0" fmla="*/ 15875 w 1828800"/>
                <a:gd name="connsiteY0" fmla="*/ 730250 h 1631950"/>
                <a:gd name="connsiteX1" fmla="*/ 222250 w 1828800"/>
                <a:gd name="connsiteY1" fmla="*/ 711200 h 1631950"/>
                <a:gd name="connsiteX2" fmla="*/ 984250 w 1828800"/>
                <a:gd name="connsiteY2" fmla="*/ 0 h 1631950"/>
                <a:gd name="connsiteX3" fmla="*/ 1828800 w 1828800"/>
                <a:gd name="connsiteY3" fmla="*/ 774700 h 1631950"/>
                <a:gd name="connsiteX4" fmla="*/ 1047750 w 1828800"/>
                <a:gd name="connsiteY4" fmla="*/ 1631950 h 1631950"/>
                <a:gd name="connsiteX5" fmla="*/ 215900 w 1828800"/>
                <a:gd name="connsiteY5" fmla="*/ 933450 h 1631950"/>
                <a:gd name="connsiteX6" fmla="*/ 0 w 1828800"/>
                <a:gd name="connsiteY6" fmla="*/ 882650 h 1631950"/>
                <a:gd name="connsiteX7" fmla="*/ 15875 w 1828800"/>
                <a:gd name="connsiteY7" fmla="*/ 730250 h 1631950"/>
                <a:gd name="connsiteX0" fmla="*/ 15875 w 1828800"/>
                <a:gd name="connsiteY0" fmla="*/ 730250 h 1631950"/>
                <a:gd name="connsiteX1" fmla="*/ 222250 w 1828800"/>
                <a:gd name="connsiteY1" fmla="*/ 711200 h 1631950"/>
                <a:gd name="connsiteX2" fmla="*/ 984250 w 1828800"/>
                <a:gd name="connsiteY2" fmla="*/ 0 h 1631950"/>
                <a:gd name="connsiteX3" fmla="*/ 1828800 w 1828800"/>
                <a:gd name="connsiteY3" fmla="*/ 774700 h 1631950"/>
                <a:gd name="connsiteX4" fmla="*/ 1047750 w 1828800"/>
                <a:gd name="connsiteY4" fmla="*/ 1631950 h 1631950"/>
                <a:gd name="connsiteX5" fmla="*/ 215900 w 1828800"/>
                <a:gd name="connsiteY5" fmla="*/ 933450 h 1631950"/>
                <a:gd name="connsiteX6" fmla="*/ 0 w 1828800"/>
                <a:gd name="connsiteY6" fmla="*/ 895350 h 1631950"/>
                <a:gd name="connsiteX7" fmla="*/ 15875 w 1828800"/>
                <a:gd name="connsiteY7" fmla="*/ 730250 h 1631950"/>
                <a:gd name="connsiteX0" fmla="*/ 15875 w 1828800"/>
                <a:gd name="connsiteY0" fmla="*/ 730250 h 1631950"/>
                <a:gd name="connsiteX1" fmla="*/ 222250 w 1828800"/>
                <a:gd name="connsiteY1" fmla="*/ 711200 h 1631950"/>
                <a:gd name="connsiteX2" fmla="*/ 984250 w 1828800"/>
                <a:gd name="connsiteY2" fmla="*/ 0 h 1631950"/>
                <a:gd name="connsiteX3" fmla="*/ 1828800 w 1828800"/>
                <a:gd name="connsiteY3" fmla="*/ 774700 h 1631950"/>
                <a:gd name="connsiteX4" fmla="*/ 1047750 w 1828800"/>
                <a:gd name="connsiteY4" fmla="*/ 1631950 h 1631950"/>
                <a:gd name="connsiteX5" fmla="*/ 206375 w 1828800"/>
                <a:gd name="connsiteY5" fmla="*/ 917575 h 1631950"/>
                <a:gd name="connsiteX6" fmla="*/ 0 w 1828800"/>
                <a:gd name="connsiteY6" fmla="*/ 895350 h 1631950"/>
                <a:gd name="connsiteX7" fmla="*/ 15875 w 1828800"/>
                <a:gd name="connsiteY7" fmla="*/ 730250 h 1631950"/>
                <a:gd name="connsiteX0" fmla="*/ 15875 w 1828958"/>
                <a:gd name="connsiteY0" fmla="*/ 730250 h 1632622"/>
                <a:gd name="connsiteX1" fmla="*/ 222250 w 1828958"/>
                <a:gd name="connsiteY1" fmla="*/ 711200 h 1632622"/>
                <a:gd name="connsiteX2" fmla="*/ 984250 w 1828958"/>
                <a:gd name="connsiteY2" fmla="*/ 0 h 1632622"/>
                <a:gd name="connsiteX3" fmla="*/ 1828800 w 1828958"/>
                <a:gd name="connsiteY3" fmla="*/ 774700 h 1632622"/>
                <a:gd name="connsiteX4" fmla="*/ 1047750 w 1828958"/>
                <a:gd name="connsiteY4" fmla="*/ 1631950 h 1632622"/>
                <a:gd name="connsiteX5" fmla="*/ 206375 w 1828958"/>
                <a:gd name="connsiteY5" fmla="*/ 917575 h 1632622"/>
                <a:gd name="connsiteX6" fmla="*/ 0 w 1828958"/>
                <a:gd name="connsiteY6" fmla="*/ 895350 h 1632622"/>
                <a:gd name="connsiteX7" fmla="*/ 15875 w 1828958"/>
                <a:gd name="connsiteY7" fmla="*/ 730250 h 1632622"/>
                <a:gd name="connsiteX0" fmla="*/ 15875 w 1828958"/>
                <a:gd name="connsiteY0" fmla="*/ 730250 h 1633470"/>
                <a:gd name="connsiteX1" fmla="*/ 222250 w 1828958"/>
                <a:gd name="connsiteY1" fmla="*/ 711200 h 1633470"/>
                <a:gd name="connsiteX2" fmla="*/ 984250 w 1828958"/>
                <a:gd name="connsiteY2" fmla="*/ 0 h 1633470"/>
                <a:gd name="connsiteX3" fmla="*/ 1828800 w 1828958"/>
                <a:gd name="connsiteY3" fmla="*/ 774700 h 1633470"/>
                <a:gd name="connsiteX4" fmla="*/ 1047750 w 1828958"/>
                <a:gd name="connsiteY4" fmla="*/ 1631950 h 1633470"/>
                <a:gd name="connsiteX5" fmla="*/ 206375 w 1828958"/>
                <a:gd name="connsiteY5" fmla="*/ 917575 h 1633470"/>
                <a:gd name="connsiteX6" fmla="*/ 0 w 1828958"/>
                <a:gd name="connsiteY6" fmla="*/ 895350 h 1633470"/>
                <a:gd name="connsiteX7" fmla="*/ 15875 w 1828958"/>
                <a:gd name="connsiteY7" fmla="*/ 730250 h 1633470"/>
                <a:gd name="connsiteX0" fmla="*/ 15875 w 1829020"/>
                <a:gd name="connsiteY0" fmla="*/ 730250 h 1632536"/>
                <a:gd name="connsiteX1" fmla="*/ 222250 w 1829020"/>
                <a:gd name="connsiteY1" fmla="*/ 711200 h 1632536"/>
                <a:gd name="connsiteX2" fmla="*/ 984250 w 1829020"/>
                <a:gd name="connsiteY2" fmla="*/ 0 h 1632536"/>
                <a:gd name="connsiteX3" fmla="*/ 1828800 w 1829020"/>
                <a:gd name="connsiteY3" fmla="*/ 774700 h 1632536"/>
                <a:gd name="connsiteX4" fmla="*/ 1047750 w 1829020"/>
                <a:gd name="connsiteY4" fmla="*/ 1631950 h 1632536"/>
                <a:gd name="connsiteX5" fmla="*/ 206375 w 1829020"/>
                <a:gd name="connsiteY5" fmla="*/ 917575 h 1632536"/>
                <a:gd name="connsiteX6" fmla="*/ 0 w 1829020"/>
                <a:gd name="connsiteY6" fmla="*/ 895350 h 1632536"/>
                <a:gd name="connsiteX7" fmla="*/ 15875 w 1829020"/>
                <a:gd name="connsiteY7" fmla="*/ 730250 h 1632536"/>
                <a:gd name="connsiteX0" fmla="*/ 15875 w 1829020"/>
                <a:gd name="connsiteY0" fmla="*/ 730250 h 1632397"/>
                <a:gd name="connsiteX1" fmla="*/ 222250 w 1829020"/>
                <a:gd name="connsiteY1" fmla="*/ 711200 h 1632397"/>
                <a:gd name="connsiteX2" fmla="*/ 984250 w 1829020"/>
                <a:gd name="connsiteY2" fmla="*/ 0 h 1632397"/>
                <a:gd name="connsiteX3" fmla="*/ 1828800 w 1829020"/>
                <a:gd name="connsiteY3" fmla="*/ 774700 h 1632397"/>
                <a:gd name="connsiteX4" fmla="*/ 1047750 w 1829020"/>
                <a:gd name="connsiteY4" fmla="*/ 1631950 h 1632397"/>
                <a:gd name="connsiteX5" fmla="*/ 206375 w 1829020"/>
                <a:gd name="connsiteY5" fmla="*/ 917575 h 1632397"/>
                <a:gd name="connsiteX6" fmla="*/ 0 w 1829020"/>
                <a:gd name="connsiteY6" fmla="*/ 895350 h 1632397"/>
                <a:gd name="connsiteX7" fmla="*/ 15875 w 1829020"/>
                <a:gd name="connsiteY7" fmla="*/ 730250 h 1632397"/>
                <a:gd name="connsiteX0" fmla="*/ 15875 w 1828909"/>
                <a:gd name="connsiteY0" fmla="*/ 730250 h 1632397"/>
                <a:gd name="connsiteX1" fmla="*/ 222250 w 1828909"/>
                <a:gd name="connsiteY1" fmla="*/ 711200 h 1632397"/>
                <a:gd name="connsiteX2" fmla="*/ 984250 w 1828909"/>
                <a:gd name="connsiteY2" fmla="*/ 0 h 1632397"/>
                <a:gd name="connsiteX3" fmla="*/ 1828800 w 1828909"/>
                <a:gd name="connsiteY3" fmla="*/ 774700 h 1632397"/>
                <a:gd name="connsiteX4" fmla="*/ 1047750 w 1828909"/>
                <a:gd name="connsiteY4" fmla="*/ 1631950 h 1632397"/>
                <a:gd name="connsiteX5" fmla="*/ 206375 w 1828909"/>
                <a:gd name="connsiteY5" fmla="*/ 917575 h 1632397"/>
                <a:gd name="connsiteX6" fmla="*/ 0 w 1828909"/>
                <a:gd name="connsiteY6" fmla="*/ 895350 h 1632397"/>
                <a:gd name="connsiteX7" fmla="*/ 15875 w 1828909"/>
                <a:gd name="connsiteY7" fmla="*/ 730250 h 1632397"/>
                <a:gd name="connsiteX0" fmla="*/ 15875 w 1828909"/>
                <a:gd name="connsiteY0" fmla="*/ 730250 h 1632397"/>
                <a:gd name="connsiteX1" fmla="*/ 222250 w 1828909"/>
                <a:gd name="connsiteY1" fmla="*/ 711200 h 1632397"/>
                <a:gd name="connsiteX2" fmla="*/ 984250 w 1828909"/>
                <a:gd name="connsiteY2" fmla="*/ 0 h 1632397"/>
                <a:gd name="connsiteX3" fmla="*/ 1828800 w 1828909"/>
                <a:gd name="connsiteY3" fmla="*/ 774700 h 1632397"/>
                <a:gd name="connsiteX4" fmla="*/ 1047750 w 1828909"/>
                <a:gd name="connsiteY4" fmla="*/ 1631950 h 1632397"/>
                <a:gd name="connsiteX5" fmla="*/ 206375 w 1828909"/>
                <a:gd name="connsiteY5" fmla="*/ 917575 h 1632397"/>
                <a:gd name="connsiteX6" fmla="*/ 0 w 1828909"/>
                <a:gd name="connsiteY6" fmla="*/ 895350 h 1632397"/>
                <a:gd name="connsiteX7" fmla="*/ 15875 w 1828909"/>
                <a:gd name="connsiteY7" fmla="*/ 730250 h 1632397"/>
                <a:gd name="connsiteX0" fmla="*/ 15875 w 1828909"/>
                <a:gd name="connsiteY0" fmla="*/ 734170 h 1636317"/>
                <a:gd name="connsiteX1" fmla="*/ 222250 w 1828909"/>
                <a:gd name="connsiteY1" fmla="*/ 715120 h 1636317"/>
                <a:gd name="connsiteX2" fmla="*/ 984250 w 1828909"/>
                <a:gd name="connsiteY2" fmla="*/ 3920 h 1636317"/>
                <a:gd name="connsiteX3" fmla="*/ 1828800 w 1828909"/>
                <a:gd name="connsiteY3" fmla="*/ 778620 h 1636317"/>
                <a:gd name="connsiteX4" fmla="*/ 1047750 w 1828909"/>
                <a:gd name="connsiteY4" fmla="*/ 1635870 h 1636317"/>
                <a:gd name="connsiteX5" fmla="*/ 206375 w 1828909"/>
                <a:gd name="connsiteY5" fmla="*/ 921495 h 1636317"/>
                <a:gd name="connsiteX6" fmla="*/ 0 w 1828909"/>
                <a:gd name="connsiteY6" fmla="*/ 899270 h 1636317"/>
                <a:gd name="connsiteX7" fmla="*/ 15875 w 1828909"/>
                <a:gd name="connsiteY7" fmla="*/ 734170 h 1636317"/>
                <a:gd name="connsiteX0" fmla="*/ 15875 w 1828909"/>
                <a:gd name="connsiteY0" fmla="*/ 731687 h 1633834"/>
                <a:gd name="connsiteX1" fmla="*/ 222250 w 1828909"/>
                <a:gd name="connsiteY1" fmla="*/ 712637 h 1633834"/>
                <a:gd name="connsiteX2" fmla="*/ 984250 w 1828909"/>
                <a:gd name="connsiteY2" fmla="*/ 1437 h 1633834"/>
                <a:gd name="connsiteX3" fmla="*/ 1828800 w 1828909"/>
                <a:gd name="connsiteY3" fmla="*/ 776137 h 1633834"/>
                <a:gd name="connsiteX4" fmla="*/ 1047750 w 1828909"/>
                <a:gd name="connsiteY4" fmla="*/ 1633387 h 1633834"/>
                <a:gd name="connsiteX5" fmla="*/ 206375 w 1828909"/>
                <a:gd name="connsiteY5" fmla="*/ 919012 h 1633834"/>
                <a:gd name="connsiteX6" fmla="*/ 0 w 1828909"/>
                <a:gd name="connsiteY6" fmla="*/ 896787 h 1633834"/>
                <a:gd name="connsiteX7" fmla="*/ 15875 w 1828909"/>
                <a:gd name="connsiteY7" fmla="*/ 731687 h 1633834"/>
                <a:gd name="connsiteX0" fmla="*/ 15875 w 1828909"/>
                <a:gd name="connsiteY0" fmla="*/ 738043 h 1640190"/>
                <a:gd name="connsiteX1" fmla="*/ 222250 w 1828909"/>
                <a:gd name="connsiteY1" fmla="*/ 718993 h 1640190"/>
                <a:gd name="connsiteX2" fmla="*/ 984250 w 1828909"/>
                <a:gd name="connsiteY2" fmla="*/ 7793 h 1640190"/>
                <a:gd name="connsiteX3" fmla="*/ 1828800 w 1828909"/>
                <a:gd name="connsiteY3" fmla="*/ 782493 h 1640190"/>
                <a:gd name="connsiteX4" fmla="*/ 1047750 w 1828909"/>
                <a:gd name="connsiteY4" fmla="*/ 1639743 h 1640190"/>
                <a:gd name="connsiteX5" fmla="*/ 206375 w 1828909"/>
                <a:gd name="connsiteY5" fmla="*/ 925368 h 1640190"/>
                <a:gd name="connsiteX6" fmla="*/ 0 w 1828909"/>
                <a:gd name="connsiteY6" fmla="*/ 903143 h 1640190"/>
                <a:gd name="connsiteX7" fmla="*/ 15875 w 1828909"/>
                <a:gd name="connsiteY7" fmla="*/ 738043 h 1640190"/>
                <a:gd name="connsiteX0" fmla="*/ 15875 w 1828909"/>
                <a:gd name="connsiteY0" fmla="*/ 738043 h 1640190"/>
                <a:gd name="connsiteX1" fmla="*/ 222250 w 1828909"/>
                <a:gd name="connsiteY1" fmla="*/ 718993 h 1640190"/>
                <a:gd name="connsiteX2" fmla="*/ 984250 w 1828909"/>
                <a:gd name="connsiteY2" fmla="*/ 7793 h 1640190"/>
                <a:gd name="connsiteX3" fmla="*/ 1828800 w 1828909"/>
                <a:gd name="connsiteY3" fmla="*/ 782493 h 1640190"/>
                <a:gd name="connsiteX4" fmla="*/ 1047750 w 1828909"/>
                <a:gd name="connsiteY4" fmla="*/ 1639743 h 1640190"/>
                <a:gd name="connsiteX5" fmla="*/ 206375 w 1828909"/>
                <a:gd name="connsiteY5" fmla="*/ 925368 h 1640190"/>
                <a:gd name="connsiteX6" fmla="*/ 0 w 1828909"/>
                <a:gd name="connsiteY6" fmla="*/ 903143 h 1640190"/>
                <a:gd name="connsiteX7" fmla="*/ 15875 w 1828909"/>
                <a:gd name="connsiteY7" fmla="*/ 738043 h 1640190"/>
                <a:gd name="connsiteX0" fmla="*/ 15875 w 1828909"/>
                <a:gd name="connsiteY0" fmla="*/ 738043 h 1640190"/>
                <a:gd name="connsiteX1" fmla="*/ 222250 w 1828909"/>
                <a:gd name="connsiteY1" fmla="*/ 718993 h 1640190"/>
                <a:gd name="connsiteX2" fmla="*/ 984250 w 1828909"/>
                <a:gd name="connsiteY2" fmla="*/ 7793 h 1640190"/>
                <a:gd name="connsiteX3" fmla="*/ 1828800 w 1828909"/>
                <a:gd name="connsiteY3" fmla="*/ 782493 h 1640190"/>
                <a:gd name="connsiteX4" fmla="*/ 1047750 w 1828909"/>
                <a:gd name="connsiteY4" fmla="*/ 1639743 h 1640190"/>
                <a:gd name="connsiteX5" fmla="*/ 206375 w 1828909"/>
                <a:gd name="connsiteY5" fmla="*/ 925368 h 1640190"/>
                <a:gd name="connsiteX6" fmla="*/ 0 w 1828909"/>
                <a:gd name="connsiteY6" fmla="*/ 903143 h 1640190"/>
                <a:gd name="connsiteX7" fmla="*/ 15875 w 1828909"/>
                <a:gd name="connsiteY7" fmla="*/ 738043 h 1640190"/>
                <a:gd name="connsiteX0" fmla="*/ 15875 w 1828909"/>
                <a:gd name="connsiteY0" fmla="*/ 738043 h 1640190"/>
                <a:gd name="connsiteX1" fmla="*/ 215900 w 1828909"/>
                <a:gd name="connsiteY1" fmla="*/ 718993 h 1640190"/>
                <a:gd name="connsiteX2" fmla="*/ 984250 w 1828909"/>
                <a:gd name="connsiteY2" fmla="*/ 7793 h 1640190"/>
                <a:gd name="connsiteX3" fmla="*/ 1828800 w 1828909"/>
                <a:gd name="connsiteY3" fmla="*/ 782493 h 1640190"/>
                <a:gd name="connsiteX4" fmla="*/ 1047750 w 1828909"/>
                <a:gd name="connsiteY4" fmla="*/ 1639743 h 1640190"/>
                <a:gd name="connsiteX5" fmla="*/ 206375 w 1828909"/>
                <a:gd name="connsiteY5" fmla="*/ 925368 h 1640190"/>
                <a:gd name="connsiteX6" fmla="*/ 0 w 1828909"/>
                <a:gd name="connsiteY6" fmla="*/ 903143 h 1640190"/>
                <a:gd name="connsiteX7" fmla="*/ 15875 w 1828909"/>
                <a:gd name="connsiteY7" fmla="*/ 738043 h 1640190"/>
                <a:gd name="connsiteX0" fmla="*/ 15875 w 1828909"/>
                <a:gd name="connsiteY0" fmla="*/ 738043 h 1640190"/>
                <a:gd name="connsiteX1" fmla="*/ 215900 w 1828909"/>
                <a:gd name="connsiteY1" fmla="*/ 718993 h 1640190"/>
                <a:gd name="connsiteX2" fmla="*/ 984250 w 1828909"/>
                <a:gd name="connsiteY2" fmla="*/ 7793 h 1640190"/>
                <a:gd name="connsiteX3" fmla="*/ 1828800 w 1828909"/>
                <a:gd name="connsiteY3" fmla="*/ 782493 h 1640190"/>
                <a:gd name="connsiteX4" fmla="*/ 1047750 w 1828909"/>
                <a:gd name="connsiteY4" fmla="*/ 1639743 h 1640190"/>
                <a:gd name="connsiteX5" fmla="*/ 206375 w 1828909"/>
                <a:gd name="connsiteY5" fmla="*/ 925368 h 1640190"/>
                <a:gd name="connsiteX6" fmla="*/ 0 w 1828909"/>
                <a:gd name="connsiteY6" fmla="*/ 903143 h 1640190"/>
                <a:gd name="connsiteX7" fmla="*/ 15875 w 1828909"/>
                <a:gd name="connsiteY7" fmla="*/ 738043 h 1640190"/>
                <a:gd name="connsiteX0" fmla="*/ 15875 w 1828909"/>
                <a:gd name="connsiteY0" fmla="*/ 734711 h 1636858"/>
                <a:gd name="connsiteX1" fmla="*/ 215900 w 1828909"/>
                <a:gd name="connsiteY1" fmla="*/ 715661 h 1636858"/>
                <a:gd name="connsiteX2" fmla="*/ 984250 w 1828909"/>
                <a:gd name="connsiteY2" fmla="*/ 4461 h 1636858"/>
                <a:gd name="connsiteX3" fmla="*/ 1828800 w 1828909"/>
                <a:gd name="connsiteY3" fmla="*/ 779161 h 1636858"/>
                <a:gd name="connsiteX4" fmla="*/ 1047750 w 1828909"/>
                <a:gd name="connsiteY4" fmla="*/ 1636411 h 1636858"/>
                <a:gd name="connsiteX5" fmla="*/ 206375 w 1828909"/>
                <a:gd name="connsiteY5" fmla="*/ 922036 h 1636858"/>
                <a:gd name="connsiteX6" fmla="*/ 0 w 1828909"/>
                <a:gd name="connsiteY6" fmla="*/ 899811 h 1636858"/>
                <a:gd name="connsiteX7" fmla="*/ 15875 w 1828909"/>
                <a:gd name="connsiteY7" fmla="*/ 734711 h 1636858"/>
                <a:gd name="connsiteX0" fmla="*/ 15875 w 1828909"/>
                <a:gd name="connsiteY0" fmla="*/ 734711 h 1636858"/>
                <a:gd name="connsiteX1" fmla="*/ 215900 w 1828909"/>
                <a:gd name="connsiteY1" fmla="*/ 715661 h 1636858"/>
                <a:gd name="connsiteX2" fmla="*/ 984250 w 1828909"/>
                <a:gd name="connsiteY2" fmla="*/ 4461 h 1636858"/>
                <a:gd name="connsiteX3" fmla="*/ 1828800 w 1828909"/>
                <a:gd name="connsiteY3" fmla="*/ 779161 h 1636858"/>
                <a:gd name="connsiteX4" fmla="*/ 1047750 w 1828909"/>
                <a:gd name="connsiteY4" fmla="*/ 1636411 h 1636858"/>
                <a:gd name="connsiteX5" fmla="*/ 206375 w 1828909"/>
                <a:gd name="connsiteY5" fmla="*/ 922036 h 1636858"/>
                <a:gd name="connsiteX6" fmla="*/ 0 w 1828909"/>
                <a:gd name="connsiteY6" fmla="*/ 899811 h 1636858"/>
                <a:gd name="connsiteX7" fmla="*/ 15875 w 1828909"/>
                <a:gd name="connsiteY7" fmla="*/ 734711 h 1636858"/>
                <a:gd name="connsiteX0" fmla="*/ 15875 w 1829021"/>
                <a:gd name="connsiteY0" fmla="*/ 733847 h 1635994"/>
                <a:gd name="connsiteX1" fmla="*/ 215900 w 1829021"/>
                <a:gd name="connsiteY1" fmla="*/ 714797 h 1635994"/>
                <a:gd name="connsiteX2" fmla="*/ 984250 w 1829021"/>
                <a:gd name="connsiteY2" fmla="*/ 3597 h 1635994"/>
                <a:gd name="connsiteX3" fmla="*/ 1828800 w 1829021"/>
                <a:gd name="connsiteY3" fmla="*/ 778297 h 1635994"/>
                <a:gd name="connsiteX4" fmla="*/ 1047750 w 1829021"/>
                <a:gd name="connsiteY4" fmla="*/ 1635547 h 1635994"/>
                <a:gd name="connsiteX5" fmla="*/ 206375 w 1829021"/>
                <a:gd name="connsiteY5" fmla="*/ 921172 h 1635994"/>
                <a:gd name="connsiteX6" fmla="*/ 0 w 1829021"/>
                <a:gd name="connsiteY6" fmla="*/ 898947 h 1635994"/>
                <a:gd name="connsiteX7" fmla="*/ 15875 w 1829021"/>
                <a:gd name="connsiteY7" fmla="*/ 733847 h 1635994"/>
                <a:gd name="connsiteX0" fmla="*/ 15875 w 1829061"/>
                <a:gd name="connsiteY0" fmla="*/ 730821 h 1632968"/>
                <a:gd name="connsiteX1" fmla="*/ 215900 w 1829061"/>
                <a:gd name="connsiteY1" fmla="*/ 711771 h 1632968"/>
                <a:gd name="connsiteX2" fmla="*/ 984250 w 1829061"/>
                <a:gd name="connsiteY2" fmla="*/ 571 h 1632968"/>
                <a:gd name="connsiteX3" fmla="*/ 1828800 w 1829061"/>
                <a:gd name="connsiteY3" fmla="*/ 775271 h 1632968"/>
                <a:gd name="connsiteX4" fmla="*/ 1047750 w 1829061"/>
                <a:gd name="connsiteY4" fmla="*/ 1632521 h 1632968"/>
                <a:gd name="connsiteX5" fmla="*/ 206375 w 1829061"/>
                <a:gd name="connsiteY5" fmla="*/ 918146 h 1632968"/>
                <a:gd name="connsiteX6" fmla="*/ 0 w 1829061"/>
                <a:gd name="connsiteY6" fmla="*/ 895921 h 1632968"/>
                <a:gd name="connsiteX7" fmla="*/ 15875 w 1829061"/>
                <a:gd name="connsiteY7" fmla="*/ 730821 h 1632968"/>
                <a:gd name="connsiteX0" fmla="*/ 15875 w 1828909"/>
                <a:gd name="connsiteY0" fmla="*/ 730821 h 1632968"/>
                <a:gd name="connsiteX1" fmla="*/ 215900 w 1828909"/>
                <a:gd name="connsiteY1" fmla="*/ 711771 h 1632968"/>
                <a:gd name="connsiteX2" fmla="*/ 984250 w 1828909"/>
                <a:gd name="connsiteY2" fmla="*/ 571 h 1632968"/>
                <a:gd name="connsiteX3" fmla="*/ 1828800 w 1828909"/>
                <a:gd name="connsiteY3" fmla="*/ 775271 h 1632968"/>
                <a:gd name="connsiteX4" fmla="*/ 1047750 w 1828909"/>
                <a:gd name="connsiteY4" fmla="*/ 1632521 h 1632968"/>
                <a:gd name="connsiteX5" fmla="*/ 206375 w 1828909"/>
                <a:gd name="connsiteY5" fmla="*/ 918146 h 1632968"/>
                <a:gd name="connsiteX6" fmla="*/ 0 w 1828909"/>
                <a:gd name="connsiteY6" fmla="*/ 895921 h 1632968"/>
                <a:gd name="connsiteX7" fmla="*/ 15875 w 1828909"/>
                <a:gd name="connsiteY7" fmla="*/ 730821 h 163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8909" h="1632968">
                  <a:moveTo>
                    <a:pt x="15875" y="730821"/>
                  </a:moveTo>
                  <a:lnTo>
                    <a:pt x="215900" y="711771"/>
                  </a:lnTo>
                  <a:cubicBezTo>
                    <a:pt x="203200" y="652504"/>
                    <a:pt x="285750" y="82063"/>
                    <a:pt x="984250" y="571"/>
                  </a:cubicBezTo>
                  <a:cubicBezTo>
                    <a:pt x="1310217" y="-14246"/>
                    <a:pt x="1817158" y="259863"/>
                    <a:pt x="1828800" y="775271"/>
                  </a:cubicBezTo>
                  <a:cubicBezTo>
                    <a:pt x="1836208" y="1263163"/>
                    <a:pt x="1467379" y="1618234"/>
                    <a:pt x="1047750" y="1632521"/>
                  </a:cubicBezTo>
                  <a:cubicBezTo>
                    <a:pt x="628121" y="1646808"/>
                    <a:pt x="260350" y="1317138"/>
                    <a:pt x="206375" y="918146"/>
                  </a:cubicBezTo>
                  <a:lnTo>
                    <a:pt x="0" y="895921"/>
                  </a:lnTo>
                  <a:lnTo>
                    <a:pt x="15875" y="73082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00000">
                    <a:tint val="66000"/>
                    <a:satMod val="160000"/>
                  </a:srgbClr>
                </a:gs>
                <a:gs pos="50000">
                  <a:srgbClr val="C00000">
                    <a:tint val="44500"/>
                    <a:satMod val="160000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2" name="Forma libre 161"/>
            <p:cNvSpPr/>
            <p:nvPr/>
          </p:nvSpPr>
          <p:spPr>
            <a:xfrm>
              <a:off x="5486399" y="3226593"/>
              <a:ext cx="273845" cy="269081"/>
            </a:xfrm>
            <a:custGeom>
              <a:avLst/>
              <a:gdLst>
                <a:gd name="connsiteX0" fmla="*/ 142875 w 247650"/>
                <a:gd name="connsiteY0" fmla="*/ 116681 h 269081"/>
                <a:gd name="connsiteX1" fmla="*/ 78581 w 247650"/>
                <a:gd name="connsiteY1" fmla="*/ 0 h 269081"/>
                <a:gd name="connsiteX2" fmla="*/ 0 w 247650"/>
                <a:gd name="connsiteY2" fmla="*/ 100012 h 269081"/>
                <a:gd name="connsiteX3" fmla="*/ 14288 w 247650"/>
                <a:gd name="connsiteY3" fmla="*/ 228600 h 269081"/>
                <a:gd name="connsiteX4" fmla="*/ 85725 w 247650"/>
                <a:gd name="connsiteY4" fmla="*/ 266700 h 269081"/>
                <a:gd name="connsiteX5" fmla="*/ 192881 w 247650"/>
                <a:gd name="connsiteY5" fmla="*/ 269081 h 269081"/>
                <a:gd name="connsiteX6" fmla="*/ 247650 w 247650"/>
                <a:gd name="connsiteY6" fmla="*/ 92869 h 269081"/>
                <a:gd name="connsiteX7" fmla="*/ 142875 w 247650"/>
                <a:gd name="connsiteY7" fmla="*/ 116681 h 269081"/>
                <a:gd name="connsiteX0" fmla="*/ 142875 w 247650"/>
                <a:gd name="connsiteY0" fmla="*/ 116767 h 269167"/>
                <a:gd name="connsiteX1" fmla="*/ 78581 w 247650"/>
                <a:gd name="connsiteY1" fmla="*/ 86 h 269167"/>
                <a:gd name="connsiteX2" fmla="*/ 0 w 247650"/>
                <a:gd name="connsiteY2" fmla="*/ 100098 h 269167"/>
                <a:gd name="connsiteX3" fmla="*/ 14288 w 247650"/>
                <a:gd name="connsiteY3" fmla="*/ 228686 h 269167"/>
                <a:gd name="connsiteX4" fmla="*/ 85725 w 247650"/>
                <a:gd name="connsiteY4" fmla="*/ 266786 h 269167"/>
                <a:gd name="connsiteX5" fmla="*/ 192881 w 247650"/>
                <a:gd name="connsiteY5" fmla="*/ 269167 h 269167"/>
                <a:gd name="connsiteX6" fmla="*/ 247650 w 247650"/>
                <a:gd name="connsiteY6" fmla="*/ 92955 h 269167"/>
                <a:gd name="connsiteX7" fmla="*/ 142875 w 247650"/>
                <a:gd name="connsiteY7" fmla="*/ 116767 h 269167"/>
                <a:gd name="connsiteX0" fmla="*/ 147227 w 252002"/>
                <a:gd name="connsiteY0" fmla="*/ 116767 h 269167"/>
                <a:gd name="connsiteX1" fmla="*/ 82933 w 252002"/>
                <a:gd name="connsiteY1" fmla="*/ 86 h 269167"/>
                <a:gd name="connsiteX2" fmla="*/ 4352 w 252002"/>
                <a:gd name="connsiteY2" fmla="*/ 100098 h 269167"/>
                <a:gd name="connsiteX3" fmla="*/ 18640 w 252002"/>
                <a:gd name="connsiteY3" fmla="*/ 228686 h 269167"/>
                <a:gd name="connsiteX4" fmla="*/ 90077 w 252002"/>
                <a:gd name="connsiteY4" fmla="*/ 266786 h 269167"/>
                <a:gd name="connsiteX5" fmla="*/ 197233 w 252002"/>
                <a:gd name="connsiteY5" fmla="*/ 269167 h 269167"/>
                <a:gd name="connsiteX6" fmla="*/ 252002 w 252002"/>
                <a:gd name="connsiteY6" fmla="*/ 92955 h 269167"/>
                <a:gd name="connsiteX7" fmla="*/ 147227 w 252002"/>
                <a:gd name="connsiteY7" fmla="*/ 116767 h 269167"/>
                <a:gd name="connsiteX0" fmla="*/ 147227 w 252002"/>
                <a:gd name="connsiteY0" fmla="*/ 116767 h 269167"/>
                <a:gd name="connsiteX1" fmla="*/ 82933 w 252002"/>
                <a:gd name="connsiteY1" fmla="*/ 86 h 269167"/>
                <a:gd name="connsiteX2" fmla="*/ 4352 w 252002"/>
                <a:gd name="connsiteY2" fmla="*/ 100098 h 269167"/>
                <a:gd name="connsiteX3" fmla="*/ 18640 w 252002"/>
                <a:gd name="connsiteY3" fmla="*/ 228686 h 269167"/>
                <a:gd name="connsiteX4" fmla="*/ 90077 w 252002"/>
                <a:gd name="connsiteY4" fmla="*/ 266786 h 269167"/>
                <a:gd name="connsiteX5" fmla="*/ 197233 w 252002"/>
                <a:gd name="connsiteY5" fmla="*/ 269167 h 269167"/>
                <a:gd name="connsiteX6" fmla="*/ 252002 w 252002"/>
                <a:gd name="connsiteY6" fmla="*/ 92955 h 269167"/>
                <a:gd name="connsiteX7" fmla="*/ 147227 w 252002"/>
                <a:gd name="connsiteY7" fmla="*/ 116767 h 269167"/>
                <a:gd name="connsiteX0" fmla="*/ 147227 w 252002"/>
                <a:gd name="connsiteY0" fmla="*/ 116767 h 282961"/>
                <a:gd name="connsiteX1" fmla="*/ 82933 w 252002"/>
                <a:gd name="connsiteY1" fmla="*/ 86 h 282961"/>
                <a:gd name="connsiteX2" fmla="*/ 4352 w 252002"/>
                <a:gd name="connsiteY2" fmla="*/ 100098 h 282961"/>
                <a:gd name="connsiteX3" fmla="*/ 18640 w 252002"/>
                <a:gd name="connsiteY3" fmla="*/ 228686 h 282961"/>
                <a:gd name="connsiteX4" fmla="*/ 90077 w 252002"/>
                <a:gd name="connsiteY4" fmla="*/ 266786 h 282961"/>
                <a:gd name="connsiteX5" fmla="*/ 197233 w 252002"/>
                <a:gd name="connsiteY5" fmla="*/ 269167 h 282961"/>
                <a:gd name="connsiteX6" fmla="*/ 252002 w 252002"/>
                <a:gd name="connsiteY6" fmla="*/ 92955 h 282961"/>
                <a:gd name="connsiteX7" fmla="*/ 147227 w 252002"/>
                <a:gd name="connsiteY7" fmla="*/ 116767 h 282961"/>
                <a:gd name="connsiteX0" fmla="*/ 147227 w 253222"/>
                <a:gd name="connsiteY0" fmla="*/ 116767 h 282961"/>
                <a:gd name="connsiteX1" fmla="*/ 82933 w 253222"/>
                <a:gd name="connsiteY1" fmla="*/ 86 h 282961"/>
                <a:gd name="connsiteX2" fmla="*/ 4352 w 253222"/>
                <a:gd name="connsiteY2" fmla="*/ 100098 h 282961"/>
                <a:gd name="connsiteX3" fmla="*/ 18640 w 253222"/>
                <a:gd name="connsiteY3" fmla="*/ 228686 h 282961"/>
                <a:gd name="connsiteX4" fmla="*/ 90077 w 253222"/>
                <a:gd name="connsiteY4" fmla="*/ 266786 h 282961"/>
                <a:gd name="connsiteX5" fmla="*/ 197233 w 253222"/>
                <a:gd name="connsiteY5" fmla="*/ 269167 h 282961"/>
                <a:gd name="connsiteX6" fmla="*/ 252002 w 253222"/>
                <a:gd name="connsiteY6" fmla="*/ 92955 h 282961"/>
                <a:gd name="connsiteX7" fmla="*/ 147227 w 253222"/>
                <a:gd name="connsiteY7" fmla="*/ 116767 h 282961"/>
                <a:gd name="connsiteX0" fmla="*/ 147227 w 253222"/>
                <a:gd name="connsiteY0" fmla="*/ 116767 h 282961"/>
                <a:gd name="connsiteX1" fmla="*/ 82933 w 253222"/>
                <a:gd name="connsiteY1" fmla="*/ 86 h 282961"/>
                <a:gd name="connsiteX2" fmla="*/ 4352 w 253222"/>
                <a:gd name="connsiteY2" fmla="*/ 100098 h 282961"/>
                <a:gd name="connsiteX3" fmla="*/ 18640 w 253222"/>
                <a:gd name="connsiteY3" fmla="*/ 228686 h 282961"/>
                <a:gd name="connsiteX4" fmla="*/ 90077 w 253222"/>
                <a:gd name="connsiteY4" fmla="*/ 266786 h 282961"/>
                <a:gd name="connsiteX5" fmla="*/ 197233 w 253222"/>
                <a:gd name="connsiteY5" fmla="*/ 269167 h 282961"/>
                <a:gd name="connsiteX6" fmla="*/ 252002 w 253222"/>
                <a:gd name="connsiteY6" fmla="*/ 92955 h 282961"/>
                <a:gd name="connsiteX7" fmla="*/ 147227 w 253222"/>
                <a:gd name="connsiteY7" fmla="*/ 116767 h 282961"/>
                <a:gd name="connsiteX0" fmla="*/ 147227 w 253222"/>
                <a:gd name="connsiteY0" fmla="*/ 116767 h 282961"/>
                <a:gd name="connsiteX1" fmla="*/ 82933 w 253222"/>
                <a:gd name="connsiteY1" fmla="*/ 86 h 282961"/>
                <a:gd name="connsiteX2" fmla="*/ 4352 w 253222"/>
                <a:gd name="connsiteY2" fmla="*/ 100098 h 282961"/>
                <a:gd name="connsiteX3" fmla="*/ 18640 w 253222"/>
                <a:gd name="connsiteY3" fmla="*/ 228686 h 282961"/>
                <a:gd name="connsiteX4" fmla="*/ 90077 w 253222"/>
                <a:gd name="connsiteY4" fmla="*/ 266786 h 282961"/>
                <a:gd name="connsiteX5" fmla="*/ 197233 w 253222"/>
                <a:gd name="connsiteY5" fmla="*/ 269167 h 282961"/>
                <a:gd name="connsiteX6" fmla="*/ 252002 w 253222"/>
                <a:gd name="connsiteY6" fmla="*/ 92955 h 282961"/>
                <a:gd name="connsiteX7" fmla="*/ 147227 w 253222"/>
                <a:gd name="connsiteY7" fmla="*/ 116767 h 282961"/>
                <a:gd name="connsiteX0" fmla="*/ 147227 w 253222"/>
                <a:gd name="connsiteY0" fmla="*/ 116681 h 282875"/>
                <a:gd name="connsiteX1" fmla="*/ 82933 w 253222"/>
                <a:gd name="connsiteY1" fmla="*/ 0 h 282875"/>
                <a:gd name="connsiteX2" fmla="*/ 4352 w 253222"/>
                <a:gd name="connsiteY2" fmla="*/ 100012 h 282875"/>
                <a:gd name="connsiteX3" fmla="*/ 18640 w 253222"/>
                <a:gd name="connsiteY3" fmla="*/ 228600 h 282875"/>
                <a:gd name="connsiteX4" fmla="*/ 90077 w 253222"/>
                <a:gd name="connsiteY4" fmla="*/ 266700 h 282875"/>
                <a:gd name="connsiteX5" fmla="*/ 197233 w 253222"/>
                <a:gd name="connsiteY5" fmla="*/ 269081 h 282875"/>
                <a:gd name="connsiteX6" fmla="*/ 252002 w 253222"/>
                <a:gd name="connsiteY6" fmla="*/ 92869 h 282875"/>
                <a:gd name="connsiteX7" fmla="*/ 147227 w 253222"/>
                <a:gd name="connsiteY7" fmla="*/ 116681 h 282875"/>
                <a:gd name="connsiteX0" fmla="*/ 147227 w 253222"/>
                <a:gd name="connsiteY0" fmla="*/ 116681 h 282875"/>
                <a:gd name="connsiteX1" fmla="*/ 82933 w 253222"/>
                <a:gd name="connsiteY1" fmla="*/ 0 h 282875"/>
                <a:gd name="connsiteX2" fmla="*/ 4352 w 253222"/>
                <a:gd name="connsiteY2" fmla="*/ 100012 h 282875"/>
                <a:gd name="connsiteX3" fmla="*/ 18640 w 253222"/>
                <a:gd name="connsiteY3" fmla="*/ 228600 h 282875"/>
                <a:gd name="connsiteX4" fmla="*/ 90077 w 253222"/>
                <a:gd name="connsiteY4" fmla="*/ 266700 h 282875"/>
                <a:gd name="connsiteX5" fmla="*/ 197233 w 253222"/>
                <a:gd name="connsiteY5" fmla="*/ 269081 h 282875"/>
                <a:gd name="connsiteX6" fmla="*/ 252002 w 253222"/>
                <a:gd name="connsiteY6" fmla="*/ 92869 h 282875"/>
                <a:gd name="connsiteX7" fmla="*/ 147227 w 253222"/>
                <a:gd name="connsiteY7" fmla="*/ 116681 h 282875"/>
                <a:gd name="connsiteX0" fmla="*/ 142875 w 248870"/>
                <a:gd name="connsiteY0" fmla="*/ 116681 h 282875"/>
                <a:gd name="connsiteX1" fmla="*/ 78581 w 248870"/>
                <a:gd name="connsiteY1" fmla="*/ 0 h 282875"/>
                <a:gd name="connsiteX2" fmla="*/ 0 w 248870"/>
                <a:gd name="connsiteY2" fmla="*/ 100012 h 282875"/>
                <a:gd name="connsiteX3" fmla="*/ 14288 w 248870"/>
                <a:gd name="connsiteY3" fmla="*/ 228600 h 282875"/>
                <a:gd name="connsiteX4" fmla="*/ 85725 w 248870"/>
                <a:gd name="connsiteY4" fmla="*/ 266700 h 282875"/>
                <a:gd name="connsiteX5" fmla="*/ 192881 w 248870"/>
                <a:gd name="connsiteY5" fmla="*/ 269081 h 282875"/>
                <a:gd name="connsiteX6" fmla="*/ 247650 w 248870"/>
                <a:gd name="connsiteY6" fmla="*/ 92869 h 282875"/>
                <a:gd name="connsiteX7" fmla="*/ 142875 w 248870"/>
                <a:gd name="connsiteY7" fmla="*/ 116681 h 282875"/>
                <a:gd name="connsiteX0" fmla="*/ 142875 w 248870"/>
                <a:gd name="connsiteY0" fmla="*/ 116681 h 282875"/>
                <a:gd name="connsiteX1" fmla="*/ 78581 w 248870"/>
                <a:gd name="connsiteY1" fmla="*/ 0 h 282875"/>
                <a:gd name="connsiteX2" fmla="*/ 0 w 248870"/>
                <a:gd name="connsiteY2" fmla="*/ 100012 h 282875"/>
                <a:gd name="connsiteX3" fmla="*/ 14288 w 248870"/>
                <a:gd name="connsiteY3" fmla="*/ 228600 h 282875"/>
                <a:gd name="connsiteX4" fmla="*/ 85725 w 248870"/>
                <a:gd name="connsiteY4" fmla="*/ 266700 h 282875"/>
                <a:gd name="connsiteX5" fmla="*/ 192881 w 248870"/>
                <a:gd name="connsiteY5" fmla="*/ 269081 h 282875"/>
                <a:gd name="connsiteX6" fmla="*/ 247650 w 248870"/>
                <a:gd name="connsiteY6" fmla="*/ 92869 h 282875"/>
                <a:gd name="connsiteX7" fmla="*/ 142875 w 248870"/>
                <a:gd name="connsiteY7" fmla="*/ 116681 h 282875"/>
                <a:gd name="connsiteX0" fmla="*/ 142875 w 248870"/>
                <a:gd name="connsiteY0" fmla="*/ 116681 h 282875"/>
                <a:gd name="connsiteX1" fmla="*/ 78581 w 248870"/>
                <a:gd name="connsiteY1" fmla="*/ 0 h 282875"/>
                <a:gd name="connsiteX2" fmla="*/ 0 w 248870"/>
                <a:gd name="connsiteY2" fmla="*/ 100012 h 282875"/>
                <a:gd name="connsiteX3" fmla="*/ 14288 w 248870"/>
                <a:gd name="connsiteY3" fmla="*/ 228600 h 282875"/>
                <a:gd name="connsiteX4" fmla="*/ 85725 w 248870"/>
                <a:gd name="connsiteY4" fmla="*/ 266700 h 282875"/>
                <a:gd name="connsiteX5" fmla="*/ 192881 w 248870"/>
                <a:gd name="connsiteY5" fmla="*/ 269081 h 282875"/>
                <a:gd name="connsiteX6" fmla="*/ 247650 w 248870"/>
                <a:gd name="connsiteY6" fmla="*/ 92869 h 282875"/>
                <a:gd name="connsiteX7" fmla="*/ 142875 w 248870"/>
                <a:gd name="connsiteY7" fmla="*/ 116681 h 282875"/>
                <a:gd name="connsiteX0" fmla="*/ 142875 w 248870"/>
                <a:gd name="connsiteY0" fmla="*/ 116681 h 282875"/>
                <a:gd name="connsiteX1" fmla="*/ 78581 w 248870"/>
                <a:gd name="connsiteY1" fmla="*/ 0 h 282875"/>
                <a:gd name="connsiteX2" fmla="*/ 0 w 248870"/>
                <a:gd name="connsiteY2" fmla="*/ 100012 h 282875"/>
                <a:gd name="connsiteX3" fmla="*/ 14288 w 248870"/>
                <a:gd name="connsiteY3" fmla="*/ 228600 h 282875"/>
                <a:gd name="connsiteX4" fmla="*/ 85725 w 248870"/>
                <a:gd name="connsiteY4" fmla="*/ 266700 h 282875"/>
                <a:gd name="connsiteX5" fmla="*/ 192881 w 248870"/>
                <a:gd name="connsiteY5" fmla="*/ 269081 h 282875"/>
                <a:gd name="connsiteX6" fmla="*/ 247650 w 248870"/>
                <a:gd name="connsiteY6" fmla="*/ 92869 h 282875"/>
                <a:gd name="connsiteX7" fmla="*/ 142875 w 248870"/>
                <a:gd name="connsiteY7" fmla="*/ 116681 h 282875"/>
                <a:gd name="connsiteX0" fmla="*/ 142875 w 248870"/>
                <a:gd name="connsiteY0" fmla="*/ 116681 h 275794"/>
                <a:gd name="connsiteX1" fmla="*/ 78581 w 248870"/>
                <a:gd name="connsiteY1" fmla="*/ 0 h 275794"/>
                <a:gd name="connsiteX2" fmla="*/ 0 w 248870"/>
                <a:gd name="connsiteY2" fmla="*/ 100012 h 275794"/>
                <a:gd name="connsiteX3" fmla="*/ 14288 w 248870"/>
                <a:gd name="connsiteY3" fmla="*/ 228600 h 275794"/>
                <a:gd name="connsiteX4" fmla="*/ 85725 w 248870"/>
                <a:gd name="connsiteY4" fmla="*/ 266700 h 275794"/>
                <a:gd name="connsiteX5" fmla="*/ 192881 w 248870"/>
                <a:gd name="connsiteY5" fmla="*/ 269081 h 275794"/>
                <a:gd name="connsiteX6" fmla="*/ 247650 w 248870"/>
                <a:gd name="connsiteY6" fmla="*/ 92869 h 275794"/>
                <a:gd name="connsiteX7" fmla="*/ 142875 w 248870"/>
                <a:gd name="connsiteY7" fmla="*/ 116681 h 275794"/>
                <a:gd name="connsiteX0" fmla="*/ 142875 w 248870"/>
                <a:gd name="connsiteY0" fmla="*/ 116681 h 269081"/>
                <a:gd name="connsiteX1" fmla="*/ 78581 w 248870"/>
                <a:gd name="connsiteY1" fmla="*/ 0 h 269081"/>
                <a:gd name="connsiteX2" fmla="*/ 0 w 248870"/>
                <a:gd name="connsiteY2" fmla="*/ 100012 h 269081"/>
                <a:gd name="connsiteX3" fmla="*/ 14288 w 248870"/>
                <a:gd name="connsiteY3" fmla="*/ 228600 h 269081"/>
                <a:gd name="connsiteX4" fmla="*/ 85725 w 248870"/>
                <a:gd name="connsiteY4" fmla="*/ 266700 h 269081"/>
                <a:gd name="connsiteX5" fmla="*/ 192881 w 248870"/>
                <a:gd name="connsiteY5" fmla="*/ 269081 h 269081"/>
                <a:gd name="connsiteX6" fmla="*/ 247650 w 248870"/>
                <a:gd name="connsiteY6" fmla="*/ 92869 h 269081"/>
                <a:gd name="connsiteX7" fmla="*/ 142875 w 248870"/>
                <a:gd name="connsiteY7" fmla="*/ 116681 h 269081"/>
                <a:gd name="connsiteX0" fmla="*/ 142875 w 248417"/>
                <a:gd name="connsiteY0" fmla="*/ 116681 h 269081"/>
                <a:gd name="connsiteX1" fmla="*/ 78581 w 248417"/>
                <a:gd name="connsiteY1" fmla="*/ 0 h 269081"/>
                <a:gd name="connsiteX2" fmla="*/ 0 w 248417"/>
                <a:gd name="connsiteY2" fmla="*/ 100012 h 269081"/>
                <a:gd name="connsiteX3" fmla="*/ 14288 w 248417"/>
                <a:gd name="connsiteY3" fmla="*/ 228600 h 269081"/>
                <a:gd name="connsiteX4" fmla="*/ 85725 w 248417"/>
                <a:gd name="connsiteY4" fmla="*/ 266700 h 269081"/>
                <a:gd name="connsiteX5" fmla="*/ 192881 w 248417"/>
                <a:gd name="connsiteY5" fmla="*/ 269081 h 269081"/>
                <a:gd name="connsiteX6" fmla="*/ 247650 w 248417"/>
                <a:gd name="connsiteY6" fmla="*/ 92869 h 269081"/>
                <a:gd name="connsiteX7" fmla="*/ 142875 w 248417"/>
                <a:gd name="connsiteY7" fmla="*/ 116681 h 269081"/>
                <a:gd name="connsiteX0" fmla="*/ 142875 w 250033"/>
                <a:gd name="connsiteY0" fmla="*/ 116681 h 269081"/>
                <a:gd name="connsiteX1" fmla="*/ 78581 w 250033"/>
                <a:gd name="connsiteY1" fmla="*/ 0 h 269081"/>
                <a:gd name="connsiteX2" fmla="*/ 0 w 250033"/>
                <a:gd name="connsiteY2" fmla="*/ 100012 h 269081"/>
                <a:gd name="connsiteX3" fmla="*/ 14288 w 250033"/>
                <a:gd name="connsiteY3" fmla="*/ 228600 h 269081"/>
                <a:gd name="connsiteX4" fmla="*/ 85725 w 250033"/>
                <a:gd name="connsiteY4" fmla="*/ 266700 h 269081"/>
                <a:gd name="connsiteX5" fmla="*/ 192881 w 250033"/>
                <a:gd name="connsiteY5" fmla="*/ 269081 h 269081"/>
                <a:gd name="connsiteX6" fmla="*/ 214314 w 250033"/>
                <a:gd name="connsiteY6" fmla="*/ 159545 h 269081"/>
                <a:gd name="connsiteX7" fmla="*/ 247650 w 250033"/>
                <a:gd name="connsiteY7" fmla="*/ 92869 h 269081"/>
                <a:gd name="connsiteX8" fmla="*/ 142875 w 250033"/>
                <a:gd name="connsiteY8" fmla="*/ 116681 h 269081"/>
                <a:gd name="connsiteX0" fmla="*/ 142875 w 275908"/>
                <a:gd name="connsiteY0" fmla="*/ 116681 h 269081"/>
                <a:gd name="connsiteX1" fmla="*/ 78581 w 275908"/>
                <a:gd name="connsiteY1" fmla="*/ 0 h 269081"/>
                <a:gd name="connsiteX2" fmla="*/ 0 w 275908"/>
                <a:gd name="connsiteY2" fmla="*/ 100012 h 269081"/>
                <a:gd name="connsiteX3" fmla="*/ 14288 w 275908"/>
                <a:gd name="connsiteY3" fmla="*/ 228600 h 269081"/>
                <a:gd name="connsiteX4" fmla="*/ 85725 w 275908"/>
                <a:gd name="connsiteY4" fmla="*/ 266700 h 269081"/>
                <a:gd name="connsiteX5" fmla="*/ 192881 w 275908"/>
                <a:gd name="connsiteY5" fmla="*/ 269081 h 269081"/>
                <a:gd name="connsiteX6" fmla="*/ 273845 w 275908"/>
                <a:gd name="connsiteY6" fmla="*/ 200026 h 269081"/>
                <a:gd name="connsiteX7" fmla="*/ 247650 w 275908"/>
                <a:gd name="connsiteY7" fmla="*/ 92869 h 269081"/>
                <a:gd name="connsiteX8" fmla="*/ 142875 w 275908"/>
                <a:gd name="connsiteY8" fmla="*/ 116681 h 269081"/>
                <a:gd name="connsiteX0" fmla="*/ 142875 w 275908"/>
                <a:gd name="connsiteY0" fmla="*/ 116681 h 269081"/>
                <a:gd name="connsiteX1" fmla="*/ 78581 w 275908"/>
                <a:gd name="connsiteY1" fmla="*/ 0 h 269081"/>
                <a:gd name="connsiteX2" fmla="*/ 0 w 275908"/>
                <a:gd name="connsiteY2" fmla="*/ 100012 h 269081"/>
                <a:gd name="connsiteX3" fmla="*/ 14288 w 275908"/>
                <a:gd name="connsiteY3" fmla="*/ 228600 h 269081"/>
                <a:gd name="connsiteX4" fmla="*/ 85725 w 275908"/>
                <a:gd name="connsiteY4" fmla="*/ 266700 h 269081"/>
                <a:gd name="connsiteX5" fmla="*/ 192881 w 275908"/>
                <a:gd name="connsiteY5" fmla="*/ 269081 h 269081"/>
                <a:gd name="connsiteX6" fmla="*/ 273845 w 275908"/>
                <a:gd name="connsiteY6" fmla="*/ 200026 h 269081"/>
                <a:gd name="connsiteX7" fmla="*/ 247650 w 275908"/>
                <a:gd name="connsiteY7" fmla="*/ 92869 h 269081"/>
                <a:gd name="connsiteX8" fmla="*/ 142875 w 275908"/>
                <a:gd name="connsiteY8" fmla="*/ 116681 h 269081"/>
                <a:gd name="connsiteX0" fmla="*/ 142875 w 275908"/>
                <a:gd name="connsiteY0" fmla="*/ 116681 h 269081"/>
                <a:gd name="connsiteX1" fmla="*/ 78581 w 275908"/>
                <a:gd name="connsiteY1" fmla="*/ 0 h 269081"/>
                <a:gd name="connsiteX2" fmla="*/ 0 w 275908"/>
                <a:gd name="connsiteY2" fmla="*/ 100012 h 269081"/>
                <a:gd name="connsiteX3" fmla="*/ 14288 w 275908"/>
                <a:gd name="connsiteY3" fmla="*/ 228600 h 269081"/>
                <a:gd name="connsiteX4" fmla="*/ 85725 w 275908"/>
                <a:gd name="connsiteY4" fmla="*/ 266700 h 269081"/>
                <a:gd name="connsiteX5" fmla="*/ 192881 w 275908"/>
                <a:gd name="connsiteY5" fmla="*/ 269081 h 269081"/>
                <a:gd name="connsiteX6" fmla="*/ 273845 w 275908"/>
                <a:gd name="connsiteY6" fmla="*/ 200026 h 269081"/>
                <a:gd name="connsiteX7" fmla="*/ 247650 w 275908"/>
                <a:gd name="connsiteY7" fmla="*/ 92869 h 269081"/>
                <a:gd name="connsiteX8" fmla="*/ 142875 w 275908"/>
                <a:gd name="connsiteY8" fmla="*/ 116681 h 269081"/>
                <a:gd name="connsiteX0" fmla="*/ 142875 w 273845"/>
                <a:gd name="connsiteY0" fmla="*/ 116681 h 269081"/>
                <a:gd name="connsiteX1" fmla="*/ 78581 w 273845"/>
                <a:gd name="connsiteY1" fmla="*/ 0 h 269081"/>
                <a:gd name="connsiteX2" fmla="*/ 0 w 273845"/>
                <a:gd name="connsiteY2" fmla="*/ 100012 h 269081"/>
                <a:gd name="connsiteX3" fmla="*/ 14288 w 273845"/>
                <a:gd name="connsiteY3" fmla="*/ 228600 h 269081"/>
                <a:gd name="connsiteX4" fmla="*/ 85725 w 273845"/>
                <a:gd name="connsiteY4" fmla="*/ 266700 h 269081"/>
                <a:gd name="connsiteX5" fmla="*/ 192881 w 273845"/>
                <a:gd name="connsiteY5" fmla="*/ 269081 h 269081"/>
                <a:gd name="connsiteX6" fmla="*/ 273845 w 273845"/>
                <a:gd name="connsiteY6" fmla="*/ 200026 h 269081"/>
                <a:gd name="connsiteX7" fmla="*/ 247650 w 273845"/>
                <a:gd name="connsiteY7" fmla="*/ 92869 h 269081"/>
                <a:gd name="connsiteX8" fmla="*/ 142875 w 273845"/>
                <a:gd name="connsiteY8" fmla="*/ 116681 h 269081"/>
                <a:gd name="connsiteX0" fmla="*/ 142875 w 273845"/>
                <a:gd name="connsiteY0" fmla="*/ 116681 h 269081"/>
                <a:gd name="connsiteX1" fmla="*/ 78581 w 273845"/>
                <a:gd name="connsiteY1" fmla="*/ 0 h 269081"/>
                <a:gd name="connsiteX2" fmla="*/ 0 w 273845"/>
                <a:gd name="connsiteY2" fmla="*/ 100012 h 269081"/>
                <a:gd name="connsiteX3" fmla="*/ 14288 w 273845"/>
                <a:gd name="connsiteY3" fmla="*/ 228600 h 269081"/>
                <a:gd name="connsiteX4" fmla="*/ 85725 w 273845"/>
                <a:gd name="connsiteY4" fmla="*/ 266700 h 269081"/>
                <a:gd name="connsiteX5" fmla="*/ 192881 w 273845"/>
                <a:gd name="connsiteY5" fmla="*/ 269081 h 269081"/>
                <a:gd name="connsiteX6" fmla="*/ 273845 w 273845"/>
                <a:gd name="connsiteY6" fmla="*/ 200026 h 269081"/>
                <a:gd name="connsiteX7" fmla="*/ 226219 w 273845"/>
                <a:gd name="connsiteY7" fmla="*/ 138112 h 269081"/>
                <a:gd name="connsiteX8" fmla="*/ 142875 w 273845"/>
                <a:gd name="connsiteY8" fmla="*/ 116681 h 269081"/>
                <a:gd name="connsiteX0" fmla="*/ 142875 w 273845"/>
                <a:gd name="connsiteY0" fmla="*/ 116681 h 269081"/>
                <a:gd name="connsiteX1" fmla="*/ 78581 w 273845"/>
                <a:gd name="connsiteY1" fmla="*/ 0 h 269081"/>
                <a:gd name="connsiteX2" fmla="*/ 0 w 273845"/>
                <a:gd name="connsiteY2" fmla="*/ 100012 h 269081"/>
                <a:gd name="connsiteX3" fmla="*/ 14288 w 273845"/>
                <a:gd name="connsiteY3" fmla="*/ 228600 h 269081"/>
                <a:gd name="connsiteX4" fmla="*/ 85725 w 273845"/>
                <a:gd name="connsiteY4" fmla="*/ 266700 h 269081"/>
                <a:gd name="connsiteX5" fmla="*/ 192881 w 273845"/>
                <a:gd name="connsiteY5" fmla="*/ 269081 h 269081"/>
                <a:gd name="connsiteX6" fmla="*/ 273845 w 273845"/>
                <a:gd name="connsiteY6" fmla="*/ 200026 h 269081"/>
                <a:gd name="connsiteX7" fmla="*/ 240506 w 273845"/>
                <a:gd name="connsiteY7" fmla="*/ 104774 h 269081"/>
                <a:gd name="connsiteX8" fmla="*/ 142875 w 273845"/>
                <a:gd name="connsiteY8" fmla="*/ 116681 h 269081"/>
                <a:gd name="connsiteX0" fmla="*/ 142875 w 273845"/>
                <a:gd name="connsiteY0" fmla="*/ 116681 h 269081"/>
                <a:gd name="connsiteX1" fmla="*/ 78581 w 273845"/>
                <a:gd name="connsiteY1" fmla="*/ 0 h 269081"/>
                <a:gd name="connsiteX2" fmla="*/ 0 w 273845"/>
                <a:gd name="connsiteY2" fmla="*/ 100012 h 269081"/>
                <a:gd name="connsiteX3" fmla="*/ 14288 w 273845"/>
                <a:gd name="connsiteY3" fmla="*/ 228600 h 269081"/>
                <a:gd name="connsiteX4" fmla="*/ 85725 w 273845"/>
                <a:gd name="connsiteY4" fmla="*/ 266700 h 269081"/>
                <a:gd name="connsiteX5" fmla="*/ 192881 w 273845"/>
                <a:gd name="connsiteY5" fmla="*/ 269081 h 269081"/>
                <a:gd name="connsiteX6" fmla="*/ 273845 w 273845"/>
                <a:gd name="connsiteY6" fmla="*/ 200026 h 269081"/>
                <a:gd name="connsiteX7" fmla="*/ 214312 w 273845"/>
                <a:gd name="connsiteY7" fmla="*/ 138112 h 269081"/>
                <a:gd name="connsiteX8" fmla="*/ 142875 w 273845"/>
                <a:gd name="connsiteY8" fmla="*/ 116681 h 269081"/>
                <a:gd name="connsiteX0" fmla="*/ 142875 w 273845"/>
                <a:gd name="connsiteY0" fmla="*/ 116681 h 269081"/>
                <a:gd name="connsiteX1" fmla="*/ 78581 w 273845"/>
                <a:gd name="connsiteY1" fmla="*/ 0 h 269081"/>
                <a:gd name="connsiteX2" fmla="*/ 0 w 273845"/>
                <a:gd name="connsiteY2" fmla="*/ 100012 h 269081"/>
                <a:gd name="connsiteX3" fmla="*/ 14288 w 273845"/>
                <a:gd name="connsiteY3" fmla="*/ 228600 h 269081"/>
                <a:gd name="connsiteX4" fmla="*/ 85725 w 273845"/>
                <a:gd name="connsiteY4" fmla="*/ 266700 h 269081"/>
                <a:gd name="connsiteX5" fmla="*/ 192881 w 273845"/>
                <a:gd name="connsiteY5" fmla="*/ 269081 h 269081"/>
                <a:gd name="connsiteX6" fmla="*/ 273845 w 273845"/>
                <a:gd name="connsiteY6" fmla="*/ 200026 h 269081"/>
                <a:gd name="connsiteX7" fmla="*/ 266700 w 273845"/>
                <a:gd name="connsiteY7" fmla="*/ 38099 h 269081"/>
                <a:gd name="connsiteX8" fmla="*/ 142875 w 273845"/>
                <a:gd name="connsiteY8" fmla="*/ 116681 h 269081"/>
                <a:gd name="connsiteX0" fmla="*/ 142875 w 273845"/>
                <a:gd name="connsiteY0" fmla="*/ 116681 h 269081"/>
                <a:gd name="connsiteX1" fmla="*/ 78581 w 273845"/>
                <a:gd name="connsiteY1" fmla="*/ 0 h 269081"/>
                <a:gd name="connsiteX2" fmla="*/ 0 w 273845"/>
                <a:gd name="connsiteY2" fmla="*/ 100012 h 269081"/>
                <a:gd name="connsiteX3" fmla="*/ 14288 w 273845"/>
                <a:gd name="connsiteY3" fmla="*/ 228600 h 269081"/>
                <a:gd name="connsiteX4" fmla="*/ 85725 w 273845"/>
                <a:gd name="connsiteY4" fmla="*/ 266700 h 269081"/>
                <a:gd name="connsiteX5" fmla="*/ 192881 w 273845"/>
                <a:gd name="connsiteY5" fmla="*/ 269081 h 269081"/>
                <a:gd name="connsiteX6" fmla="*/ 273845 w 273845"/>
                <a:gd name="connsiteY6" fmla="*/ 200026 h 269081"/>
                <a:gd name="connsiteX7" fmla="*/ 266700 w 273845"/>
                <a:gd name="connsiteY7" fmla="*/ 38099 h 269081"/>
                <a:gd name="connsiteX8" fmla="*/ 142875 w 273845"/>
                <a:gd name="connsiteY8" fmla="*/ 116681 h 269081"/>
                <a:gd name="connsiteX0" fmla="*/ 142875 w 273845"/>
                <a:gd name="connsiteY0" fmla="*/ 116681 h 269081"/>
                <a:gd name="connsiteX1" fmla="*/ 78581 w 273845"/>
                <a:gd name="connsiteY1" fmla="*/ 0 h 269081"/>
                <a:gd name="connsiteX2" fmla="*/ 0 w 273845"/>
                <a:gd name="connsiteY2" fmla="*/ 100012 h 269081"/>
                <a:gd name="connsiteX3" fmla="*/ 14288 w 273845"/>
                <a:gd name="connsiteY3" fmla="*/ 228600 h 269081"/>
                <a:gd name="connsiteX4" fmla="*/ 85725 w 273845"/>
                <a:gd name="connsiteY4" fmla="*/ 266700 h 269081"/>
                <a:gd name="connsiteX5" fmla="*/ 192881 w 273845"/>
                <a:gd name="connsiteY5" fmla="*/ 269081 h 269081"/>
                <a:gd name="connsiteX6" fmla="*/ 273845 w 273845"/>
                <a:gd name="connsiteY6" fmla="*/ 200026 h 269081"/>
                <a:gd name="connsiteX7" fmla="*/ 233363 w 273845"/>
                <a:gd name="connsiteY7" fmla="*/ 107156 h 269081"/>
                <a:gd name="connsiteX8" fmla="*/ 142875 w 273845"/>
                <a:gd name="connsiteY8" fmla="*/ 116681 h 269081"/>
                <a:gd name="connsiteX0" fmla="*/ 142875 w 273845"/>
                <a:gd name="connsiteY0" fmla="*/ 116681 h 269081"/>
                <a:gd name="connsiteX1" fmla="*/ 78581 w 273845"/>
                <a:gd name="connsiteY1" fmla="*/ 0 h 269081"/>
                <a:gd name="connsiteX2" fmla="*/ 0 w 273845"/>
                <a:gd name="connsiteY2" fmla="*/ 100012 h 269081"/>
                <a:gd name="connsiteX3" fmla="*/ 14288 w 273845"/>
                <a:gd name="connsiteY3" fmla="*/ 228600 h 269081"/>
                <a:gd name="connsiteX4" fmla="*/ 85725 w 273845"/>
                <a:gd name="connsiteY4" fmla="*/ 266700 h 269081"/>
                <a:gd name="connsiteX5" fmla="*/ 192881 w 273845"/>
                <a:gd name="connsiteY5" fmla="*/ 269081 h 269081"/>
                <a:gd name="connsiteX6" fmla="*/ 273845 w 273845"/>
                <a:gd name="connsiteY6" fmla="*/ 200026 h 269081"/>
                <a:gd name="connsiteX7" fmla="*/ 233363 w 273845"/>
                <a:gd name="connsiteY7" fmla="*/ 107156 h 269081"/>
                <a:gd name="connsiteX8" fmla="*/ 142875 w 273845"/>
                <a:gd name="connsiteY8" fmla="*/ 116681 h 26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3845" h="269081">
                  <a:moveTo>
                    <a:pt x="142875" y="116681"/>
                  </a:moveTo>
                  <a:cubicBezTo>
                    <a:pt x="114697" y="101203"/>
                    <a:pt x="102394" y="2778"/>
                    <a:pt x="78581" y="0"/>
                  </a:cubicBezTo>
                  <a:cubicBezTo>
                    <a:pt x="92868" y="175816"/>
                    <a:pt x="58340" y="111918"/>
                    <a:pt x="0" y="100012"/>
                  </a:cubicBezTo>
                  <a:cubicBezTo>
                    <a:pt x="34529" y="157162"/>
                    <a:pt x="90487" y="141287"/>
                    <a:pt x="14288" y="228600"/>
                  </a:cubicBezTo>
                  <a:cubicBezTo>
                    <a:pt x="73820" y="225424"/>
                    <a:pt x="82154" y="226616"/>
                    <a:pt x="85725" y="266700"/>
                  </a:cubicBezTo>
                  <a:cubicBezTo>
                    <a:pt x="144066" y="221060"/>
                    <a:pt x="146844" y="245666"/>
                    <a:pt x="192881" y="269081"/>
                  </a:cubicBezTo>
                  <a:cubicBezTo>
                    <a:pt x="214312" y="251222"/>
                    <a:pt x="157560" y="179389"/>
                    <a:pt x="273845" y="200026"/>
                  </a:cubicBezTo>
                  <a:cubicBezTo>
                    <a:pt x="216298" y="156369"/>
                    <a:pt x="211933" y="142876"/>
                    <a:pt x="233363" y="107156"/>
                  </a:cubicBezTo>
                  <a:cubicBezTo>
                    <a:pt x="225029" y="81756"/>
                    <a:pt x="171053" y="132159"/>
                    <a:pt x="142875" y="116681"/>
                  </a:cubicBez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" name="Elipse 6"/>
            <p:cNvSpPr/>
            <p:nvPr/>
          </p:nvSpPr>
          <p:spPr>
            <a:xfrm>
              <a:off x="2285999" y="3076575"/>
              <a:ext cx="95250" cy="604838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 extrusionH="1079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" name="Elipse 9"/>
            <p:cNvSpPr/>
            <p:nvPr/>
          </p:nvSpPr>
          <p:spPr>
            <a:xfrm>
              <a:off x="2182415" y="3076575"/>
              <a:ext cx="302418" cy="62269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  <a:scene3d>
              <a:camera prst="perspectiveContrastingRightFacing">
                <a:rot lat="654766" lon="17437224" rev="120000"/>
              </a:camera>
              <a:lightRig rig="threePt" dir="t"/>
            </a:scene3d>
            <a:sp3d extrusionH="50800">
              <a:extrusionClr>
                <a:schemeClr val="accent1">
                  <a:lumMod val="20000"/>
                  <a:lumOff val="8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Forma libre 5"/>
            <p:cNvSpPr/>
            <p:nvPr/>
          </p:nvSpPr>
          <p:spPr>
            <a:xfrm>
              <a:off x="2309431" y="3314700"/>
              <a:ext cx="516319" cy="119063"/>
            </a:xfrm>
            <a:custGeom>
              <a:avLst/>
              <a:gdLst>
                <a:gd name="connsiteX0" fmla="*/ 4763 w 1347788"/>
                <a:gd name="connsiteY0" fmla="*/ 0 h 119063"/>
                <a:gd name="connsiteX1" fmla="*/ 1343025 w 1347788"/>
                <a:gd name="connsiteY1" fmla="*/ 0 h 119063"/>
                <a:gd name="connsiteX2" fmla="*/ 1347788 w 1347788"/>
                <a:gd name="connsiteY2" fmla="*/ 119063 h 119063"/>
                <a:gd name="connsiteX3" fmla="*/ 0 w 1347788"/>
                <a:gd name="connsiteY3" fmla="*/ 119063 h 119063"/>
                <a:gd name="connsiteX4" fmla="*/ 4763 w 1347788"/>
                <a:gd name="connsiteY4" fmla="*/ 0 h 119063"/>
                <a:gd name="connsiteX0" fmla="*/ 170279 w 1513304"/>
                <a:gd name="connsiteY0" fmla="*/ 14883 h 133946"/>
                <a:gd name="connsiteX1" fmla="*/ 1508541 w 1513304"/>
                <a:gd name="connsiteY1" fmla="*/ 14883 h 133946"/>
                <a:gd name="connsiteX2" fmla="*/ 1513304 w 1513304"/>
                <a:gd name="connsiteY2" fmla="*/ 133946 h 133946"/>
                <a:gd name="connsiteX3" fmla="*/ 165516 w 1513304"/>
                <a:gd name="connsiteY3" fmla="*/ 133946 h 133946"/>
                <a:gd name="connsiteX4" fmla="*/ 170279 w 1513304"/>
                <a:gd name="connsiteY4" fmla="*/ 14883 h 133946"/>
                <a:gd name="connsiteX0" fmla="*/ 167641 w 1510666"/>
                <a:gd name="connsiteY0" fmla="*/ 9569 h 128632"/>
                <a:gd name="connsiteX1" fmla="*/ 1505903 w 1510666"/>
                <a:gd name="connsiteY1" fmla="*/ 9569 h 128632"/>
                <a:gd name="connsiteX2" fmla="*/ 1510666 w 1510666"/>
                <a:gd name="connsiteY2" fmla="*/ 128632 h 128632"/>
                <a:gd name="connsiteX3" fmla="*/ 162878 w 1510666"/>
                <a:gd name="connsiteY3" fmla="*/ 128632 h 128632"/>
                <a:gd name="connsiteX4" fmla="*/ 167641 w 1510666"/>
                <a:gd name="connsiteY4" fmla="*/ 9569 h 128632"/>
                <a:gd name="connsiteX0" fmla="*/ 110695 w 1453720"/>
                <a:gd name="connsiteY0" fmla="*/ 9569 h 128632"/>
                <a:gd name="connsiteX1" fmla="*/ 1448957 w 1453720"/>
                <a:gd name="connsiteY1" fmla="*/ 9569 h 128632"/>
                <a:gd name="connsiteX2" fmla="*/ 1453720 w 1453720"/>
                <a:gd name="connsiteY2" fmla="*/ 128632 h 128632"/>
                <a:gd name="connsiteX3" fmla="*/ 105932 w 1453720"/>
                <a:gd name="connsiteY3" fmla="*/ 128632 h 128632"/>
                <a:gd name="connsiteX4" fmla="*/ 110695 w 1453720"/>
                <a:gd name="connsiteY4" fmla="*/ 9569 h 128632"/>
                <a:gd name="connsiteX0" fmla="*/ 24715 w 1367740"/>
                <a:gd name="connsiteY0" fmla="*/ 9569 h 128632"/>
                <a:gd name="connsiteX1" fmla="*/ 1362977 w 1367740"/>
                <a:gd name="connsiteY1" fmla="*/ 9569 h 128632"/>
                <a:gd name="connsiteX2" fmla="*/ 1367740 w 1367740"/>
                <a:gd name="connsiteY2" fmla="*/ 128632 h 128632"/>
                <a:gd name="connsiteX3" fmla="*/ 19952 w 1367740"/>
                <a:gd name="connsiteY3" fmla="*/ 128632 h 128632"/>
                <a:gd name="connsiteX4" fmla="*/ 24715 w 1367740"/>
                <a:gd name="connsiteY4" fmla="*/ 9569 h 128632"/>
                <a:gd name="connsiteX0" fmla="*/ 267012 w 1610037"/>
                <a:gd name="connsiteY0" fmla="*/ 9569 h 128632"/>
                <a:gd name="connsiteX1" fmla="*/ 1605274 w 1610037"/>
                <a:gd name="connsiteY1" fmla="*/ 9569 h 128632"/>
                <a:gd name="connsiteX2" fmla="*/ 1610037 w 1610037"/>
                <a:gd name="connsiteY2" fmla="*/ 128632 h 128632"/>
                <a:gd name="connsiteX3" fmla="*/ 262249 w 1610037"/>
                <a:gd name="connsiteY3" fmla="*/ 128632 h 128632"/>
                <a:gd name="connsiteX4" fmla="*/ 267012 w 1610037"/>
                <a:gd name="connsiteY4" fmla="*/ 9569 h 128632"/>
                <a:gd name="connsiteX0" fmla="*/ 15746 w 1358771"/>
                <a:gd name="connsiteY0" fmla="*/ 9569 h 128632"/>
                <a:gd name="connsiteX1" fmla="*/ 1354008 w 1358771"/>
                <a:gd name="connsiteY1" fmla="*/ 9569 h 128632"/>
                <a:gd name="connsiteX2" fmla="*/ 1358771 w 1358771"/>
                <a:gd name="connsiteY2" fmla="*/ 128632 h 128632"/>
                <a:gd name="connsiteX3" fmla="*/ 10983 w 1358771"/>
                <a:gd name="connsiteY3" fmla="*/ 128632 h 128632"/>
                <a:gd name="connsiteX4" fmla="*/ 15746 w 1358771"/>
                <a:gd name="connsiteY4" fmla="*/ 9569 h 128632"/>
                <a:gd name="connsiteX0" fmla="*/ 15746 w 1358771"/>
                <a:gd name="connsiteY0" fmla="*/ 0 h 119063"/>
                <a:gd name="connsiteX1" fmla="*/ 1354008 w 1358771"/>
                <a:gd name="connsiteY1" fmla="*/ 0 h 119063"/>
                <a:gd name="connsiteX2" fmla="*/ 1358771 w 1358771"/>
                <a:gd name="connsiteY2" fmla="*/ 119063 h 119063"/>
                <a:gd name="connsiteX3" fmla="*/ 10983 w 1358771"/>
                <a:gd name="connsiteY3" fmla="*/ 119063 h 119063"/>
                <a:gd name="connsiteX4" fmla="*/ 15746 w 1358771"/>
                <a:gd name="connsiteY4" fmla="*/ 0 h 119063"/>
                <a:gd name="connsiteX0" fmla="*/ 36045 w 1379070"/>
                <a:gd name="connsiteY0" fmla="*/ 0 h 119063"/>
                <a:gd name="connsiteX1" fmla="*/ 1374307 w 1379070"/>
                <a:gd name="connsiteY1" fmla="*/ 0 h 119063"/>
                <a:gd name="connsiteX2" fmla="*/ 1379070 w 1379070"/>
                <a:gd name="connsiteY2" fmla="*/ 119063 h 119063"/>
                <a:gd name="connsiteX3" fmla="*/ 31282 w 1379070"/>
                <a:gd name="connsiteY3" fmla="*/ 119063 h 119063"/>
                <a:gd name="connsiteX4" fmla="*/ 36045 w 1379070"/>
                <a:gd name="connsiteY4" fmla="*/ 0 h 119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9070" h="119063">
                  <a:moveTo>
                    <a:pt x="36045" y="0"/>
                  </a:moveTo>
                  <a:lnTo>
                    <a:pt x="1374307" y="0"/>
                  </a:lnTo>
                  <a:lnTo>
                    <a:pt x="1379070" y="119063"/>
                  </a:lnTo>
                  <a:lnTo>
                    <a:pt x="31282" y="119063"/>
                  </a:lnTo>
                  <a:cubicBezTo>
                    <a:pt x="5088" y="106363"/>
                    <a:pt x="-25700" y="59531"/>
                    <a:pt x="360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Elipse 16"/>
            <p:cNvSpPr/>
            <p:nvPr/>
          </p:nvSpPr>
          <p:spPr>
            <a:xfrm>
              <a:off x="2825750" y="3082925"/>
              <a:ext cx="101600" cy="6048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Elipse 18"/>
            <p:cNvSpPr/>
            <p:nvPr/>
          </p:nvSpPr>
          <p:spPr>
            <a:xfrm>
              <a:off x="2853424" y="3173412"/>
              <a:ext cx="70246" cy="4238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Forma libre 17"/>
            <p:cNvSpPr/>
            <p:nvPr/>
          </p:nvSpPr>
          <p:spPr>
            <a:xfrm>
              <a:off x="2858950" y="3312639"/>
              <a:ext cx="868350" cy="121124"/>
            </a:xfrm>
            <a:custGeom>
              <a:avLst/>
              <a:gdLst>
                <a:gd name="connsiteX0" fmla="*/ 4763 w 1347788"/>
                <a:gd name="connsiteY0" fmla="*/ 0 h 119063"/>
                <a:gd name="connsiteX1" fmla="*/ 1343025 w 1347788"/>
                <a:gd name="connsiteY1" fmla="*/ 0 h 119063"/>
                <a:gd name="connsiteX2" fmla="*/ 1347788 w 1347788"/>
                <a:gd name="connsiteY2" fmla="*/ 119063 h 119063"/>
                <a:gd name="connsiteX3" fmla="*/ 0 w 1347788"/>
                <a:gd name="connsiteY3" fmla="*/ 119063 h 119063"/>
                <a:gd name="connsiteX4" fmla="*/ 4763 w 1347788"/>
                <a:gd name="connsiteY4" fmla="*/ 0 h 119063"/>
                <a:gd name="connsiteX0" fmla="*/ 170279 w 1513304"/>
                <a:gd name="connsiteY0" fmla="*/ 14883 h 133946"/>
                <a:gd name="connsiteX1" fmla="*/ 1508541 w 1513304"/>
                <a:gd name="connsiteY1" fmla="*/ 14883 h 133946"/>
                <a:gd name="connsiteX2" fmla="*/ 1513304 w 1513304"/>
                <a:gd name="connsiteY2" fmla="*/ 133946 h 133946"/>
                <a:gd name="connsiteX3" fmla="*/ 165516 w 1513304"/>
                <a:gd name="connsiteY3" fmla="*/ 133946 h 133946"/>
                <a:gd name="connsiteX4" fmla="*/ 170279 w 1513304"/>
                <a:gd name="connsiteY4" fmla="*/ 14883 h 133946"/>
                <a:gd name="connsiteX0" fmla="*/ 167641 w 1510666"/>
                <a:gd name="connsiteY0" fmla="*/ 9569 h 128632"/>
                <a:gd name="connsiteX1" fmla="*/ 1505903 w 1510666"/>
                <a:gd name="connsiteY1" fmla="*/ 9569 h 128632"/>
                <a:gd name="connsiteX2" fmla="*/ 1510666 w 1510666"/>
                <a:gd name="connsiteY2" fmla="*/ 128632 h 128632"/>
                <a:gd name="connsiteX3" fmla="*/ 162878 w 1510666"/>
                <a:gd name="connsiteY3" fmla="*/ 128632 h 128632"/>
                <a:gd name="connsiteX4" fmla="*/ 167641 w 1510666"/>
                <a:gd name="connsiteY4" fmla="*/ 9569 h 128632"/>
                <a:gd name="connsiteX0" fmla="*/ 110695 w 1453720"/>
                <a:gd name="connsiteY0" fmla="*/ 9569 h 128632"/>
                <a:gd name="connsiteX1" fmla="*/ 1448957 w 1453720"/>
                <a:gd name="connsiteY1" fmla="*/ 9569 h 128632"/>
                <a:gd name="connsiteX2" fmla="*/ 1453720 w 1453720"/>
                <a:gd name="connsiteY2" fmla="*/ 128632 h 128632"/>
                <a:gd name="connsiteX3" fmla="*/ 105932 w 1453720"/>
                <a:gd name="connsiteY3" fmla="*/ 128632 h 128632"/>
                <a:gd name="connsiteX4" fmla="*/ 110695 w 1453720"/>
                <a:gd name="connsiteY4" fmla="*/ 9569 h 128632"/>
                <a:gd name="connsiteX0" fmla="*/ 24715 w 1367740"/>
                <a:gd name="connsiteY0" fmla="*/ 9569 h 128632"/>
                <a:gd name="connsiteX1" fmla="*/ 1362977 w 1367740"/>
                <a:gd name="connsiteY1" fmla="*/ 9569 h 128632"/>
                <a:gd name="connsiteX2" fmla="*/ 1367740 w 1367740"/>
                <a:gd name="connsiteY2" fmla="*/ 128632 h 128632"/>
                <a:gd name="connsiteX3" fmla="*/ 19952 w 1367740"/>
                <a:gd name="connsiteY3" fmla="*/ 128632 h 128632"/>
                <a:gd name="connsiteX4" fmla="*/ 24715 w 1367740"/>
                <a:gd name="connsiteY4" fmla="*/ 9569 h 128632"/>
                <a:gd name="connsiteX0" fmla="*/ 15746 w 1358771"/>
                <a:gd name="connsiteY0" fmla="*/ 9569 h 128632"/>
                <a:gd name="connsiteX1" fmla="*/ 1354008 w 1358771"/>
                <a:gd name="connsiteY1" fmla="*/ 9569 h 128632"/>
                <a:gd name="connsiteX2" fmla="*/ 1358771 w 1358771"/>
                <a:gd name="connsiteY2" fmla="*/ 128632 h 128632"/>
                <a:gd name="connsiteX3" fmla="*/ 10983 w 1358771"/>
                <a:gd name="connsiteY3" fmla="*/ 128632 h 128632"/>
                <a:gd name="connsiteX4" fmla="*/ 15746 w 1358771"/>
                <a:gd name="connsiteY4" fmla="*/ 9569 h 128632"/>
                <a:gd name="connsiteX0" fmla="*/ 15746 w 1358771"/>
                <a:gd name="connsiteY0" fmla="*/ 9569 h 128632"/>
                <a:gd name="connsiteX1" fmla="*/ 1354008 w 1358771"/>
                <a:gd name="connsiteY1" fmla="*/ 9569 h 128632"/>
                <a:gd name="connsiteX2" fmla="*/ 1358771 w 1358771"/>
                <a:gd name="connsiteY2" fmla="*/ 128632 h 128632"/>
                <a:gd name="connsiteX3" fmla="*/ 10983 w 1358771"/>
                <a:gd name="connsiteY3" fmla="*/ 128632 h 128632"/>
                <a:gd name="connsiteX4" fmla="*/ 15746 w 1358771"/>
                <a:gd name="connsiteY4" fmla="*/ 9569 h 128632"/>
                <a:gd name="connsiteX0" fmla="*/ 15746 w 1358771"/>
                <a:gd name="connsiteY0" fmla="*/ 100502 h 219565"/>
                <a:gd name="connsiteX1" fmla="*/ 1354008 w 1358771"/>
                <a:gd name="connsiteY1" fmla="*/ 100502 h 219565"/>
                <a:gd name="connsiteX2" fmla="*/ 1358771 w 1358771"/>
                <a:gd name="connsiteY2" fmla="*/ 219565 h 219565"/>
                <a:gd name="connsiteX3" fmla="*/ 10983 w 1358771"/>
                <a:gd name="connsiteY3" fmla="*/ 219565 h 219565"/>
                <a:gd name="connsiteX4" fmla="*/ 15746 w 1358771"/>
                <a:gd name="connsiteY4" fmla="*/ 100502 h 219565"/>
                <a:gd name="connsiteX0" fmla="*/ 15746 w 1372582"/>
                <a:gd name="connsiteY0" fmla="*/ 7424 h 126487"/>
                <a:gd name="connsiteX1" fmla="*/ 1354008 w 1372582"/>
                <a:gd name="connsiteY1" fmla="*/ 7424 h 126487"/>
                <a:gd name="connsiteX2" fmla="*/ 1358771 w 1372582"/>
                <a:gd name="connsiteY2" fmla="*/ 126487 h 126487"/>
                <a:gd name="connsiteX3" fmla="*/ 10983 w 1372582"/>
                <a:gd name="connsiteY3" fmla="*/ 126487 h 126487"/>
                <a:gd name="connsiteX4" fmla="*/ 15746 w 1372582"/>
                <a:gd name="connsiteY4" fmla="*/ 7424 h 126487"/>
                <a:gd name="connsiteX0" fmla="*/ 15746 w 1372584"/>
                <a:gd name="connsiteY0" fmla="*/ 7424 h 126487"/>
                <a:gd name="connsiteX1" fmla="*/ 1354008 w 1372584"/>
                <a:gd name="connsiteY1" fmla="*/ 7424 h 126487"/>
                <a:gd name="connsiteX2" fmla="*/ 1358771 w 1372584"/>
                <a:gd name="connsiteY2" fmla="*/ 126487 h 126487"/>
                <a:gd name="connsiteX3" fmla="*/ 10983 w 1372584"/>
                <a:gd name="connsiteY3" fmla="*/ 126487 h 126487"/>
                <a:gd name="connsiteX4" fmla="*/ 15746 w 1372584"/>
                <a:gd name="connsiteY4" fmla="*/ 7424 h 126487"/>
                <a:gd name="connsiteX0" fmla="*/ 15746 w 1358771"/>
                <a:gd name="connsiteY0" fmla="*/ 7424 h 126487"/>
                <a:gd name="connsiteX1" fmla="*/ 1354008 w 1358771"/>
                <a:gd name="connsiteY1" fmla="*/ 7424 h 126487"/>
                <a:gd name="connsiteX2" fmla="*/ 1358771 w 1358771"/>
                <a:gd name="connsiteY2" fmla="*/ 126487 h 126487"/>
                <a:gd name="connsiteX3" fmla="*/ 10983 w 1358771"/>
                <a:gd name="connsiteY3" fmla="*/ 126487 h 126487"/>
                <a:gd name="connsiteX4" fmla="*/ 15746 w 1358771"/>
                <a:gd name="connsiteY4" fmla="*/ 7424 h 126487"/>
                <a:gd name="connsiteX0" fmla="*/ 15746 w 1358771"/>
                <a:gd name="connsiteY0" fmla="*/ 2061 h 121124"/>
                <a:gd name="connsiteX1" fmla="*/ 1354008 w 1358771"/>
                <a:gd name="connsiteY1" fmla="*/ 2061 h 121124"/>
                <a:gd name="connsiteX2" fmla="*/ 1358771 w 1358771"/>
                <a:gd name="connsiteY2" fmla="*/ 121124 h 121124"/>
                <a:gd name="connsiteX3" fmla="*/ 10983 w 1358771"/>
                <a:gd name="connsiteY3" fmla="*/ 121124 h 121124"/>
                <a:gd name="connsiteX4" fmla="*/ 15746 w 1358771"/>
                <a:gd name="connsiteY4" fmla="*/ 2061 h 121124"/>
                <a:gd name="connsiteX0" fmla="*/ 22965 w 1365990"/>
                <a:gd name="connsiteY0" fmla="*/ 2061 h 121124"/>
                <a:gd name="connsiteX1" fmla="*/ 1361227 w 1365990"/>
                <a:gd name="connsiteY1" fmla="*/ 2061 h 121124"/>
                <a:gd name="connsiteX2" fmla="*/ 1365990 w 1365990"/>
                <a:gd name="connsiteY2" fmla="*/ 121124 h 121124"/>
                <a:gd name="connsiteX3" fmla="*/ 18202 w 1365990"/>
                <a:gd name="connsiteY3" fmla="*/ 121124 h 121124"/>
                <a:gd name="connsiteX4" fmla="*/ 22965 w 1365990"/>
                <a:gd name="connsiteY4" fmla="*/ 2061 h 121124"/>
                <a:gd name="connsiteX0" fmla="*/ 13620 w 1380113"/>
                <a:gd name="connsiteY0" fmla="*/ 2061 h 121124"/>
                <a:gd name="connsiteX1" fmla="*/ 1375350 w 1380113"/>
                <a:gd name="connsiteY1" fmla="*/ 2061 h 121124"/>
                <a:gd name="connsiteX2" fmla="*/ 1380113 w 1380113"/>
                <a:gd name="connsiteY2" fmla="*/ 121124 h 121124"/>
                <a:gd name="connsiteX3" fmla="*/ 32325 w 1380113"/>
                <a:gd name="connsiteY3" fmla="*/ 121124 h 121124"/>
                <a:gd name="connsiteX4" fmla="*/ 13620 w 1380113"/>
                <a:gd name="connsiteY4" fmla="*/ 2061 h 121124"/>
                <a:gd name="connsiteX0" fmla="*/ -1 w 1366492"/>
                <a:gd name="connsiteY0" fmla="*/ 2061 h 121124"/>
                <a:gd name="connsiteX1" fmla="*/ 1361729 w 1366492"/>
                <a:gd name="connsiteY1" fmla="*/ 2061 h 121124"/>
                <a:gd name="connsiteX2" fmla="*/ 1366492 w 1366492"/>
                <a:gd name="connsiteY2" fmla="*/ 121124 h 121124"/>
                <a:gd name="connsiteX3" fmla="*/ 18704 w 1366492"/>
                <a:gd name="connsiteY3" fmla="*/ 121124 h 121124"/>
                <a:gd name="connsiteX4" fmla="*/ -1 w 1366492"/>
                <a:gd name="connsiteY4" fmla="*/ 2061 h 121124"/>
                <a:gd name="connsiteX0" fmla="*/ 5001 w 1359763"/>
                <a:gd name="connsiteY0" fmla="*/ 2061 h 121124"/>
                <a:gd name="connsiteX1" fmla="*/ 1355000 w 1359763"/>
                <a:gd name="connsiteY1" fmla="*/ 2061 h 121124"/>
                <a:gd name="connsiteX2" fmla="*/ 1359763 w 1359763"/>
                <a:gd name="connsiteY2" fmla="*/ 121124 h 121124"/>
                <a:gd name="connsiteX3" fmla="*/ 11975 w 1359763"/>
                <a:gd name="connsiteY3" fmla="*/ 121124 h 121124"/>
                <a:gd name="connsiteX4" fmla="*/ 5001 w 1359763"/>
                <a:gd name="connsiteY4" fmla="*/ 2061 h 121124"/>
                <a:gd name="connsiteX0" fmla="*/ 8355 w 1363117"/>
                <a:gd name="connsiteY0" fmla="*/ 2061 h 121124"/>
                <a:gd name="connsiteX1" fmla="*/ 1358354 w 1363117"/>
                <a:gd name="connsiteY1" fmla="*/ 2061 h 121124"/>
                <a:gd name="connsiteX2" fmla="*/ 1363117 w 1363117"/>
                <a:gd name="connsiteY2" fmla="*/ 121124 h 121124"/>
                <a:gd name="connsiteX3" fmla="*/ 15329 w 1363117"/>
                <a:gd name="connsiteY3" fmla="*/ 121124 h 121124"/>
                <a:gd name="connsiteX4" fmla="*/ 8355 w 1363117"/>
                <a:gd name="connsiteY4" fmla="*/ 2061 h 121124"/>
                <a:gd name="connsiteX0" fmla="*/ 3906 w 1358668"/>
                <a:gd name="connsiteY0" fmla="*/ 2061 h 121124"/>
                <a:gd name="connsiteX1" fmla="*/ 1353905 w 1358668"/>
                <a:gd name="connsiteY1" fmla="*/ 2061 h 121124"/>
                <a:gd name="connsiteX2" fmla="*/ 1358668 w 1358668"/>
                <a:gd name="connsiteY2" fmla="*/ 121124 h 121124"/>
                <a:gd name="connsiteX3" fmla="*/ 10880 w 1358668"/>
                <a:gd name="connsiteY3" fmla="*/ 121124 h 121124"/>
                <a:gd name="connsiteX4" fmla="*/ 3906 w 1358668"/>
                <a:gd name="connsiteY4" fmla="*/ 2061 h 12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668" h="121124">
                  <a:moveTo>
                    <a:pt x="3906" y="2061"/>
                  </a:moveTo>
                  <a:cubicBezTo>
                    <a:pt x="204116" y="-1114"/>
                    <a:pt x="880809" y="-224"/>
                    <a:pt x="1353905" y="2061"/>
                  </a:cubicBezTo>
                  <a:cubicBezTo>
                    <a:pt x="1357100" y="120882"/>
                    <a:pt x="1357080" y="81436"/>
                    <a:pt x="1358668" y="121124"/>
                  </a:cubicBezTo>
                  <a:lnTo>
                    <a:pt x="10880" y="121124"/>
                  </a:lnTo>
                  <a:cubicBezTo>
                    <a:pt x="-3580" y="86992"/>
                    <a:pt x="-1082" y="45717"/>
                    <a:pt x="3906" y="206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Forma libre 19"/>
            <p:cNvSpPr/>
            <p:nvPr/>
          </p:nvSpPr>
          <p:spPr>
            <a:xfrm>
              <a:off x="2917825" y="3175000"/>
              <a:ext cx="1431925" cy="441325"/>
            </a:xfrm>
            <a:custGeom>
              <a:avLst/>
              <a:gdLst>
                <a:gd name="connsiteX0" fmla="*/ 105833 w 1537758"/>
                <a:gd name="connsiteY0" fmla="*/ 32690 h 474015"/>
                <a:gd name="connsiteX1" fmla="*/ 1537758 w 1537758"/>
                <a:gd name="connsiteY1" fmla="*/ 32690 h 474015"/>
                <a:gd name="connsiteX2" fmla="*/ 1531408 w 1537758"/>
                <a:gd name="connsiteY2" fmla="*/ 474015 h 474015"/>
                <a:gd name="connsiteX3" fmla="*/ 105833 w 1537758"/>
                <a:gd name="connsiteY3" fmla="*/ 474015 h 474015"/>
                <a:gd name="connsiteX4" fmla="*/ 105833 w 1537758"/>
                <a:gd name="connsiteY4" fmla="*/ 32690 h 474015"/>
                <a:gd name="connsiteX0" fmla="*/ 105833 w 1537758"/>
                <a:gd name="connsiteY0" fmla="*/ 0 h 441325"/>
                <a:gd name="connsiteX1" fmla="*/ 1537758 w 1537758"/>
                <a:gd name="connsiteY1" fmla="*/ 0 h 441325"/>
                <a:gd name="connsiteX2" fmla="*/ 1531408 w 1537758"/>
                <a:gd name="connsiteY2" fmla="*/ 441325 h 441325"/>
                <a:gd name="connsiteX3" fmla="*/ 105833 w 1537758"/>
                <a:gd name="connsiteY3" fmla="*/ 441325 h 441325"/>
                <a:gd name="connsiteX4" fmla="*/ 105833 w 1537758"/>
                <a:gd name="connsiteY4" fmla="*/ 0 h 441325"/>
                <a:gd name="connsiteX0" fmla="*/ 105833 w 1537758"/>
                <a:gd name="connsiteY0" fmla="*/ 0 h 441325"/>
                <a:gd name="connsiteX1" fmla="*/ 1537758 w 1537758"/>
                <a:gd name="connsiteY1" fmla="*/ 0 h 441325"/>
                <a:gd name="connsiteX2" fmla="*/ 1531408 w 1537758"/>
                <a:gd name="connsiteY2" fmla="*/ 441325 h 441325"/>
                <a:gd name="connsiteX3" fmla="*/ 105833 w 1537758"/>
                <a:gd name="connsiteY3" fmla="*/ 441325 h 441325"/>
                <a:gd name="connsiteX4" fmla="*/ 105833 w 1537758"/>
                <a:gd name="connsiteY4" fmla="*/ 0 h 441325"/>
                <a:gd name="connsiteX0" fmla="*/ 105833 w 1537758"/>
                <a:gd name="connsiteY0" fmla="*/ 0 h 441325"/>
                <a:gd name="connsiteX1" fmla="*/ 1537758 w 1537758"/>
                <a:gd name="connsiteY1" fmla="*/ 0 h 441325"/>
                <a:gd name="connsiteX2" fmla="*/ 1531408 w 1537758"/>
                <a:gd name="connsiteY2" fmla="*/ 441325 h 441325"/>
                <a:gd name="connsiteX3" fmla="*/ 105833 w 1537758"/>
                <a:gd name="connsiteY3" fmla="*/ 441325 h 441325"/>
                <a:gd name="connsiteX4" fmla="*/ 105833 w 1537758"/>
                <a:gd name="connsiteY4" fmla="*/ 0 h 441325"/>
                <a:gd name="connsiteX0" fmla="*/ 105833 w 1537758"/>
                <a:gd name="connsiteY0" fmla="*/ 0 h 441325"/>
                <a:gd name="connsiteX1" fmla="*/ 1537758 w 1537758"/>
                <a:gd name="connsiteY1" fmla="*/ 0 h 441325"/>
                <a:gd name="connsiteX2" fmla="*/ 1531408 w 1537758"/>
                <a:gd name="connsiteY2" fmla="*/ 441325 h 441325"/>
                <a:gd name="connsiteX3" fmla="*/ 105833 w 1537758"/>
                <a:gd name="connsiteY3" fmla="*/ 441325 h 441325"/>
                <a:gd name="connsiteX4" fmla="*/ 105833 w 1537758"/>
                <a:gd name="connsiteY4" fmla="*/ 0 h 441325"/>
                <a:gd name="connsiteX0" fmla="*/ 105833 w 1537758"/>
                <a:gd name="connsiteY0" fmla="*/ 0 h 441325"/>
                <a:gd name="connsiteX1" fmla="*/ 1537758 w 1537758"/>
                <a:gd name="connsiteY1" fmla="*/ 0 h 441325"/>
                <a:gd name="connsiteX2" fmla="*/ 1531408 w 1537758"/>
                <a:gd name="connsiteY2" fmla="*/ 441325 h 441325"/>
                <a:gd name="connsiteX3" fmla="*/ 105833 w 1537758"/>
                <a:gd name="connsiteY3" fmla="*/ 441325 h 441325"/>
                <a:gd name="connsiteX4" fmla="*/ 105833 w 1537758"/>
                <a:gd name="connsiteY4" fmla="*/ 0 h 441325"/>
                <a:gd name="connsiteX0" fmla="*/ 105833 w 1537758"/>
                <a:gd name="connsiteY0" fmla="*/ 0 h 441325"/>
                <a:gd name="connsiteX1" fmla="*/ 1537758 w 1537758"/>
                <a:gd name="connsiteY1" fmla="*/ 0 h 441325"/>
                <a:gd name="connsiteX2" fmla="*/ 1531408 w 1537758"/>
                <a:gd name="connsiteY2" fmla="*/ 441325 h 441325"/>
                <a:gd name="connsiteX3" fmla="*/ 105833 w 1537758"/>
                <a:gd name="connsiteY3" fmla="*/ 441325 h 441325"/>
                <a:gd name="connsiteX4" fmla="*/ 105833 w 1537758"/>
                <a:gd name="connsiteY4" fmla="*/ 0 h 441325"/>
                <a:gd name="connsiteX0" fmla="*/ 114 w 1432039"/>
                <a:gd name="connsiteY0" fmla="*/ 43979 h 485304"/>
                <a:gd name="connsiteX1" fmla="*/ 1432039 w 1432039"/>
                <a:gd name="connsiteY1" fmla="*/ 43979 h 485304"/>
                <a:gd name="connsiteX2" fmla="*/ 1425689 w 1432039"/>
                <a:gd name="connsiteY2" fmla="*/ 485304 h 485304"/>
                <a:gd name="connsiteX3" fmla="*/ 114 w 1432039"/>
                <a:gd name="connsiteY3" fmla="*/ 485304 h 485304"/>
                <a:gd name="connsiteX4" fmla="*/ 114 w 1432039"/>
                <a:gd name="connsiteY4" fmla="*/ 43979 h 485304"/>
                <a:gd name="connsiteX0" fmla="*/ 114 w 1432039"/>
                <a:gd name="connsiteY0" fmla="*/ 43979 h 485304"/>
                <a:gd name="connsiteX1" fmla="*/ 1432039 w 1432039"/>
                <a:gd name="connsiteY1" fmla="*/ 43979 h 485304"/>
                <a:gd name="connsiteX2" fmla="*/ 1425689 w 1432039"/>
                <a:gd name="connsiteY2" fmla="*/ 485304 h 485304"/>
                <a:gd name="connsiteX3" fmla="*/ 114 w 1432039"/>
                <a:gd name="connsiteY3" fmla="*/ 485304 h 485304"/>
                <a:gd name="connsiteX4" fmla="*/ 114 w 1432039"/>
                <a:gd name="connsiteY4" fmla="*/ 43979 h 485304"/>
                <a:gd name="connsiteX0" fmla="*/ 0 w 1431925"/>
                <a:gd name="connsiteY0" fmla="*/ 0 h 441325"/>
                <a:gd name="connsiteX1" fmla="*/ 1431925 w 1431925"/>
                <a:gd name="connsiteY1" fmla="*/ 0 h 441325"/>
                <a:gd name="connsiteX2" fmla="*/ 1425575 w 1431925"/>
                <a:gd name="connsiteY2" fmla="*/ 441325 h 441325"/>
                <a:gd name="connsiteX3" fmla="*/ 0 w 1431925"/>
                <a:gd name="connsiteY3" fmla="*/ 441325 h 441325"/>
                <a:gd name="connsiteX4" fmla="*/ 0 w 1431925"/>
                <a:gd name="connsiteY4" fmla="*/ 0 h 441325"/>
                <a:gd name="connsiteX0" fmla="*/ 0 w 1431925"/>
                <a:gd name="connsiteY0" fmla="*/ 0 h 441325"/>
                <a:gd name="connsiteX1" fmla="*/ 1431925 w 1431925"/>
                <a:gd name="connsiteY1" fmla="*/ 0 h 441325"/>
                <a:gd name="connsiteX2" fmla="*/ 1425575 w 1431925"/>
                <a:gd name="connsiteY2" fmla="*/ 441325 h 441325"/>
                <a:gd name="connsiteX3" fmla="*/ 0 w 1431925"/>
                <a:gd name="connsiteY3" fmla="*/ 441325 h 441325"/>
                <a:gd name="connsiteX4" fmla="*/ 0 w 1431925"/>
                <a:gd name="connsiteY4" fmla="*/ 0 h 441325"/>
                <a:gd name="connsiteX0" fmla="*/ 0 w 1431925"/>
                <a:gd name="connsiteY0" fmla="*/ 0 h 441325"/>
                <a:gd name="connsiteX1" fmla="*/ 1431925 w 1431925"/>
                <a:gd name="connsiteY1" fmla="*/ 0 h 441325"/>
                <a:gd name="connsiteX2" fmla="*/ 1425575 w 1431925"/>
                <a:gd name="connsiteY2" fmla="*/ 441325 h 441325"/>
                <a:gd name="connsiteX3" fmla="*/ 0 w 1431925"/>
                <a:gd name="connsiteY3" fmla="*/ 441325 h 441325"/>
                <a:gd name="connsiteX4" fmla="*/ 0 w 1431925"/>
                <a:gd name="connsiteY4" fmla="*/ 0 h 44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1925" h="441325">
                  <a:moveTo>
                    <a:pt x="0" y="0"/>
                  </a:moveTo>
                  <a:lnTo>
                    <a:pt x="1431925" y="0"/>
                  </a:lnTo>
                  <a:cubicBezTo>
                    <a:pt x="1388533" y="93133"/>
                    <a:pt x="1392767" y="338667"/>
                    <a:pt x="1425575" y="441325"/>
                  </a:cubicBezTo>
                  <a:lnTo>
                    <a:pt x="0" y="441325"/>
                  </a:lnTo>
                  <a:cubicBezTo>
                    <a:pt x="13758" y="269875"/>
                    <a:pt x="12700" y="128587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Arco 21"/>
            <p:cNvSpPr/>
            <p:nvPr/>
          </p:nvSpPr>
          <p:spPr>
            <a:xfrm rot="16200000">
              <a:off x="2970331" y="3248697"/>
              <a:ext cx="536576" cy="241499"/>
            </a:xfrm>
            <a:prstGeom prst="arc">
              <a:avLst>
                <a:gd name="adj1" fmla="val 16200000"/>
                <a:gd name="adj2" fmla="val 2016985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" name="Arco 23"/>
            <p:cNvSpPr/>
            <p:nvPr/>
          </p:nvSpPr>
          <p:spPr>
            <a:xfrm rot="16200000">
              <a:off x="3297599" y="3248697"/>
              <a:ext cx="536576" cy="241499"/>
            </a:xfrm>
            <a:prstGeom prst="arc">
              <a:avLst>
                <a:gd name="adj1" fmla="val 16200000"/>
                <a:gd name="adj2" fmla="val 2016985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Arco 25"/>
            <p:cNvSpPr/>
            <p:nvPr/>
          </p:nvSpPr>
          <p:spPr>
            <a:xfrm rot="16200000">
              <a:off x="3788501" y="3248697"/>
              <a:ext cx="536576" cy="241499"/>
            </a:xfrm>
            <a:prstGeom prst="arc">
              <a:avLst>
                <a:gd name="adj1" fmla="val 16200000"/>
                <a:gd name="adj2" fmla="val 2016985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2" name="Arco 31"/>
            <p:cNvSpPr/>
            <p:nvPr/>
          </p:nvSpPr>
          <p:spPr>
            <a:xfrm rot="16200000">
              <a:off x="3133965" y="3248697"/>
              <a:ext cx="536576" cy="241499"/>
            </a:xfrm>
            <a:prstGeom prst="arc">
              <a:avLst>
                <a:gd name="adj1" fmla="val 16200000"/>
                <a:gd name="adj2" fmla="val 2016985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4" name="Arco 33"/>
            <p:cNvSpPr/>
            <p:nvPr/>
          </p:nvSpPr>
          <p:spPr>
            <a:xfrm rot="16200000">
              <a:off x="3624867" y="3248697"/>
              <a:ext cx="536576" cy="241499"/>
            </a:xfrm>
            <a:prstGeom prst="arc">
              <a:avLst>
                <a:gd name="adj1" fmla="val 16200000"/>
                <a:gd name="adj2" fmla="val 2016985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Arco 37"/>
            <p:cNvSpPr/>
            <p:nvPr/>
          </p:nvSpPr>
          <p:spPr>
            <a:xfrm rot="16200000">
              <a:off x="3461233" y="3248697"/>
              <a:ext cx="536576" cy="241499"/>
            </a:xfrm>
            <a:prstGeom prst="arc">
              <a:avLst>
                <a:gd name="adj1" fmla="val 16200000"/>
                <a:gd name="adj2" fmla="val 2016985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0" name="Arco 39"/>
            <p:cNvSpPr/>
            <p:nvPr/>
          </p:nvSpPr>
          <p:spPr>
            <a:xfrm rot="16200000">
              <a:off x="3952135" y="3248697"/>
              <a:ext cx="536576" cy="241499"/>
            </a:xfrm>
            <a:prstGeom prst="arc">
              <a:avLst>
                <a:gd name="adj1" fmla="val 16200000"/>
                <a:gd name="adj2" fmla="val 2016985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76" name="Grupo 75"/>
            <p:cNvGrpSpPr/>
            <p:nvPr/>
          </p:nvGrpSpPr>
          <p:grpSpPr>
            <a:xfrm>
              <a:off x="3135803" y="3244031"/>
              <a:ext cx="223599" cy="250829"/>
              <a:chOff x="3135803" y="3244031"/>
              <a:chExt cx="223599" cy="250829"/>
            </a:xfrm>
          </p:grpSpPr>
          <p:sp>
            <p:nvSpPr>
              <p:cNvPr id="41" name="Arco 40"/>
              <p:cNvSpPr/>
              <p:nvPr/>
            </p:nvSpPr>
            <p:spPr>
              <a:xfrm rot="16200000">
                <a:off x="3066626" y="3313209"/>
                <a:ext cx="250828" cy="112474"/>
              </a:xfrm>
              <a:prstGeom prst="arc">
                <a:avLst>
                  <a:gd name="adj1" fmla="val 16200000"/>
                  <a:gd name="adj2" fmla="val 20169854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2" name="Arco 41"/>
              <p:cNvSpPr/>
              <p:nvPr/>
            </p:nvSpPr>
            <p:spPr>
              <a:xfrm rot="16200000">
                <a:off x="3140710" y="3313209"/>
                <a:ext cx="250828" cy="112474"/>
              </a:xfrm>
              <a:prstGeom prst="arc">
                <a:avLst>
                  <a:gd name="adj1" fmla="val 16200000"/>
                  <a:gd name="adj2" fmla="val 20169854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Arco 42"/>
              <p:cNvSpPr/>
              <p:nvPr/>
            </p:nvSpPr>
            <p:spPr>
              <a:xfrm rot="16200000">
                <a:off x="3103668" y="3313209"/>
                <a:ext cx="250828" cy="112474"/>
              </a:xfrm>
              <a:prstGeom prst="arc">
                <a:avLst>
                  <a:gd name="adj1" fmla="val 16200000"/>
                  <a:gd name="adj2" fmla="val 20169854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4" name="Arco 43"/>
              <p:cNvSpPr/>
              <p:nvPr/>
            </p:nvSpPr>
            <p:spPr>
              <a:xfrm rot="16200000">
                <a:off x="3177751" y="3313208"/>
                <a:ext cx="250828" cy="112474"/>
              </a:xfrm>
              <a:prstGeom prst="arc">
                <a:avLst>
                  <a:gd name="adj1" fmla="val 16200000"/>
                  <a:gd name="adj2" fmla="val 20169854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75" name="Grupo 74"/>
            <p:cNvGrpSpPr/>
            <p:nvPr/>
          </p:nvGrpSpPr>
          <p:grpSpPr>
            <a:xfrm>
              <a:off x="3304078" y="3240856"/>
              <a:ext cx="223599" cy="250829"/>
              <a:chOff x="3304078" y="3240856"/>
              <a:chExt cx="223599" cy="250829"/>
            </a:xfrm>
          </p:grpSpPr>
          <p:sp>
            <p:nvSpPr>
              <p:cNvPr id="46" name="Arco 45"/>
              <p:cNvSpPr/>
              <p:nvPr/>
            </p:nvSpPr>
            <p:spPr>
              <a:xfrm rot="16200000">
                <a:off x="3234901" y="3310034"/>
                <a:ext cx="250828" cy="112474"/>
              </a:xfrm>
              <a:prstGeom prst="arc">
                <a:avLst>
                  <a:gd name="adj1" fmla="val 16200000"/>
                  <a:gd name="adj2" fmla="val 20169854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7" name="Arco 46"/>
              <p:cNvSpPr/>
              <p:nvPr/>
            </p:nvSpPr>
            <p:spPr>
              <a:xfrm rot="16200000">
                <a:off x="3308985" y="3310034"/>
                <a:ext cx="250828" cy="112474"/>
              </a:xfrm>
              <a:prstGeom prst="arc">
                <a:avLst>
                  <a:gd name="adj1" fmla="val 16200000"/>
                  <a:gd name="adj2" fmla="val 20169854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8" name="Arco 47"/>
              <p:cNvSpPr/>
              <p:nvPr/>
            </p:nvSpPr>
            <p:spPr>
              <a:xfrm rot="16200000">
                <a:off x="3271943" y="3310034"/>
                <a:ext cx="250828" cy="112474"/>
              </a:xfrm>
              <a:prstGeom prst="arc">
                <a:avLst>
                  <a:gd name="adj1" fmla="val 16200000"/>
                  <a:gd name="adj2" fmla="val 20169854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9" name="Arco 48"/>
              <p:cNvSpPr/>
              <p:nvPr/>
            </p:nvSpPr>
            <p:spPr>
              <a:xfrm rot="16200000">
                <a:off x="3346026" y="3310033"/>
                <a:ext cx="250828" cy="112474"/>
              </a:xfrm>
              <a:prstGeom prst="arc">
                <a:avLst>
                  <a:gd name="adj1" fmla="val 16200000"/>
                  <a:gd name="adj2" fmla="val 20169854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74" name="Grupo 73"/>
            <p:cNvGrpSpPr/>
            <p:nvPr/>
          </p:nvGrpSpPr>
          <p:grpSpPr>
            <a:xfrm>
              <a:off x="3462828" y="3240856"/>
              <a:ext cx="223599" cy="250829"/>
              <a:chOff x="3456478" y="3393256"/>
              <a:chExt cx="223599" cy="250829"/>
            </a:xfrm>
          </p:grpSpPr>
          <p:sp>
            <p:nvSpPr>
              <p:cNvPr id="50" name="Arco 49"/>
              <p:cNvSpPr/>
              <p:nvPr/>
            </p:nvSpPr>
            <p:spPr>
              <a:xfrm rot="16200000">
                <a:off x="3387301" y="3462434"/>
                <a:ext cx="250828" cy="112474"/>
              </a:xfrm>
              <a:prstGeom prst="arc">
                <a:avLst>
                  <a:gd name="adj1" fmla="val 16200000"/>
                  <a:gd name="adj2" fmla="val 20169854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1" name="Arco 50"/>
              <p:cNvSpPr/>
              <p:nvPr/>
            </p:nvSpPr>
            <p:spPr>
              <a:xfrm rot="16200000">
                <a:off x="3461385" y="3462434"/>
                <a:ext cx="250828" cy="112474"/>
              </a:xfrm>
              <a:prstGeom prst="arc">
                <a:avLst>
                  <a:gd name="adj1" fmla="val 16200000"/>
                  <a:gd name="adj2" fmla="val 20169854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2" name="Arco 51"/>
              <p:cNvSpPr/>
              <p:nvPr/>
            </p:nvSpPr>
            <p:spPr>
              <a:xfrm rot="16200000">
                <a:off x="3424343" y="3462434"/>
                <a:ext cx="250828" cy="112474"/>
              </a:xfrm>
              <a:prstGeom prst="arc">
                <a:avLst>
                  <a:gd name="adj1" fmla="val 16200000"/>
                  <a:gd name="adj2" fmla="val 20169854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3" name="Arco 52"/>
              <p:cNvSpPr/>
              <p:nvPr/>
            </p:nvSpPr>
            <p:spPr>
              <a:xfrm rot="16200000">
                <a:off x="3498426" y="3462433"/>
                <a:ext cx="250828" cy="112474"/>
              </a:xfrm>
              <a:prstGeom prst="arc">
                <a:avLst>
                  <a:gd name="adj1" fmla="val 16200000"/>
                  <a:gd name="adj2" fmla="val 20169854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77" name="Grupo 76"/>
            <p:cNvGrpSpPr/>
            <p:nvPr/>
          </p:nvGrpSpPr>
          <p:grpSpPr>
            <a:xfrm>
              <a:off x="3624753" y="3240856"/>
              <a:ext cx="223599" cy="250829"/>
              <a:chOff x="3608878" y="3240856"/>
              <a:chExt cx="223599" cy="250829"/>
            </a:xfrm>
          </p:grpSpPr>
          <p:grpSp>
            <p:nvGrpSpPr>
              <p:cNvPr id="73" name="Grupo 72"/>
              <p:cNvGrpSpPr/>
              <p:nvPr/>
            </p:nvGrpSpPr>
            <p:grpSpPr>
              <a:xfrm>
                <a:off x="3608878" y="3240856"/>
                <a:ext cx="186558" cy="250828"/>
                <a:chOff x="3608878" y="3545657"/>
                <a:chExt cx="186558" cy="250828"/>
              </a:xfrm>
            </p:grpSpPr>
            <p:sp>
              <p:nvSpPr>
                <p:cNvPr id="54" name="Arco 53"/>
                <p:cNvSpPr/>
                <p:nvPr/>
              </p:nvSpPr>
              <p:spPr>
                <a:xfrm rot="16200000">
                  <a:off x="3539701" y="3614834"/>
                  <a:ext cx="250828" cy="112474"/>
                </a:xfrm>
                <a:prstGeom prst="arc">
                  <a:avLst>
                    <a:gd name="adj1" fmla="val 16200000"/>
                    <a:gd name="adj2" fmla="val 20169854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55" name="Arco 54"/>
                <p:cNvSpPr/>
                <p:nvPr/>
              </p:nvSpPr>
              <p:spPr>
                <a:xfrm rot="16200000">
                  <a:off x="3613785" y="3614834"/>
                  <a:ext cx="250828" cy="112474"/>
                </a:xfrm>
                <a:prstGeom prst="arc">
                  <a:avLst>
                    <a:gd name="adj1" fmla="val 16200000"/>
                    <a:gd name="adj2" fmla="val 20169854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56" name="Arco 55"/>
                <p:cNvSpPr/>
                <p:nvPr/>
              </p:nvSpPr>
              <p:spPr>
                <a:xfrm rot="16200000">
                  <a:off x="3576743" y="3614834"/>
                  <a:ext cx="250828" cy="112474"/>
                </a:xfrm>
                <a:prstGeom prst="arc">
                  <a:avLst>
                    <a:gd name="adj1" fmla="val 16200000"/>
                    <a:gd name="adj2" fmla="val 20169854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57" name="Arco 56"/>
              <p:cNvSpPr/>
              <p:nvPr/>
            </p:nvSpPr>
            <p:spPr>
              <a:xfrm rot="16200000">
                <a:off x="3650826" y="3310034"/>
                <a:ext cx="250828" cy="112474"/>
              </a:xfrm>
              <a:prstGeom prst="arc">
                <a:avLst>
                  <a:gd name="adj1" fmla="val 16200000"/>
                  <a:gd name="adj2" fmla="val 20169854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78" name="Grupo 77"/>
            <p:cNvGrpSpPr/>
            <p:nvPr/>
          </p:nvGrpSpPr>
          <p:grpSpPr>
            <a:xfrm>
              <a:off x="3761278" y="3240856"/>
              <a:ext cx="223599" cy="250829"/>
              <a:chOff x="3761278" y="3240856"/>
              <a:chExt cx="223599" cy="250829"/>
            </a:xfrm>
          </p:grpSpPr>
          <p:grpSp>
            <p:nvGrpSpPr>
              <p:cNvPr id="72" name="Grupo 71"/>
              <p:cNvGrpSpPr/>
              <p:nvPr/>
            </p:nvGrpSpPr>
            <p:grpSpPr>
              <a:xfrm>
                <a:off x="3761278" y="3240856"/>
                <a:ext cx="186558" cy="250828"/>
                <a:chOff x="3761278" y="3698057"/>
                <a:chExt cx="186558" cy="250828"/>
              </a:xfrm>
            </p:grpSpPr>
            <p:sp>
              <p:nvSpPr>
                <p:cNvPr id="58" name="Arco 57"/>
                <p:cNvSpPr/>
                <p:nvPr/>
              </p:nvSpPr>
              <p:spPr>
                <a:xfrm rot="16200000">
                  <a:off x="3692101" y="3767234"/>
                  <a:ext cx="250828" cy="112474"/>
                </a:xfrm>
                <a:prstGeom prst="arc">
                  <a:avLst>
                    <a:gd name="adj1" fmla="val 16200000"/>
                    <a:gd name="adj2" fmla="val 20169854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59" name="Arco 58"/>
                <p:cNvSpPr/>
                <p:nvPr/>
              </p:nvSpPr>
              <p:spPr>
                <a:xfrm rot="16200000">
                  <a:off x="3766185" y="3767234"/>
                  <a:ext cx="250828" cy="112474"/>
                </a:xfrm>
                <a:prstGeom prst="arc">
                  <a:avLst>
                    <a:gd name="adj1" fmla="val 16200000"/>
                    <a:gd name="adj2" fmla="val 20169854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60" name="Arco 59"/>
                <p:cNvSpPr/>
                <p:nvPr/>
              </p:nvSpPr>
              <p:spPr>
                <a:xfrm rot="16200000">
                  <a:off x="3729143" y="3767234"/>
                  <a:ext cx="250828" cy="112474"/>
                </a:xfrm>
                <a:prstGeom prst="arc">
                  <a:avLst>
                    <a:gd name="adj1" fmla="val 16200000"/>
                    <a:gd name="adj2" fmla="val 20169854"/>
                  </a:avLst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61" name="Arco 60"/>
              <p:cNvSpPr/>
              <p:nvPr/>
            </p:nvSpPr>
            <p:spPr>
              <a:xfrm rot="16200000">
                <a:off x="3803226" y="3310034"/>
                <a:ext cx="250828" cy="112474"/>
              </a:xfrm>
              <a:prstGeom prst="arc">
                <a:avLst>
                  <a:gd name="adj1" fmla="val 16200000"/>
                  <a:gd name="adj2" fmla="val 20169854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71" name="Grupo 70"/>
            <p:cNvGrpSpPr/>
            <p:nvPr/>
          </p:nvGrpSpPr>
          <p:grpSpPr>
            <a:xfrm>
              <a:off x="3954953" y="3240856"/>
              <a:ext cx="223599" cy="250829"/>
              <a:chOff x="3913678" y="3850456"/>
              <a:chExt cx="223599" cy="250829"/>
            </a:xfrm>
          </p:grpSpPr>
          <p:sp>
            <p:nvSpPr>
              <p:cNvPr id="62" name="Arco 61"/>
              <p:cNvSpPr/>
              <p:nvPr/>
            </p:nvSpPr>
            <p:spPr>
              <a:xfrm rot="16200000">
                <a:off x="3844501" y="3919634"/>
                <a:ext cx="250828" cy="112474"/>
              </a:xfrm>
              <a:prstGeom prst="arc">
                <a:avLst>
                  <a:gd name="adj1" fmla="val 16200000"/>
                  <a:gd name="adj2" fmla="val 20169854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3" name="Arco 62"/>
              <p:cNvSpPr/>
              <p:nvPr/>
            </p:nvSpPr>
            <p:spPr>
              <a:xfrm rot="16200000">
                <a:off x="3918585" y="3919634"/>
                <a:ext cx="250828" cy="112474"/>
              </a:xfrm>
              <a:prstGeom prst="arc">
                <a:avLst>
                  <a:gd name="adj1" fmla="val 16200000"/>
                  <a:gd name="adj2" fmla="val 20169854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4" name="Arco 63"/>
              <p:cNvSpPr/>
              <p:nvPr/>
            </p:nvSpPr>
            <p:spPr>
              <a:xfrm rot="16200000">
                <a:off x="3881543" y="3919634"/>
                <a:ext cx="250828" cy="112474"/>
              </a:xfrm>
              <a:prstGeom prst="arc">
                <a:avLst>
                  <a:gd name="adj1" fmla="val 16200000"/>
                  <a:gd name="adj2" fmla="val 20169854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5" name="Arco 64"/>
              <p:cNvSpPr/>
              <p:nvPr/>
            </p:nvSpPr>
            <p:spPr>
              <a:xfrm rot="16200000">
                <a:off x="3955626" y="3919633"/>
                <a:ext cx="250828" cy="112474"/>
              </a:xfrm>
              <a:prstGeom prst="arc">
                <a:avLst>
                  <a:gd name="adj1" fmla="val 16200000"/>
                  <a:gd name="adj2" fmla="val 20169854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70" name="Grupo 69"/>
            <p:cNvGrpSpPr/>
            <p:nvPr/>
          </p:nvGrpSpPr>
          <p:grpSpPr>
            <a:xfrm>
              <a:off x="4139103" y="3240856"/>
              <a:ext cx="223599" cy="250829"/>
              <a:chOff x="4066078" y="4002856"/>
              <a:chExt cx="223599" cy="250829"/>
            </a:xfrm>
          </p:grpSpPr>
          <p:sp>
            <p:nvSpPr>
              <p:cNvPr id="66" name="Arco 65"/>
              <p:cNvSpPr/>
              <p:nvPr/>
            </p:nvSpPr>
            <p:spPr>
              <a:xfrm rot="16200000">
                <a:off x="3996901" y="4072034"/>
                <a:ext cx="250828" cy="112474"/>
              </a:xfrm>
              <a:prstGeom prst="arc">
                <a:avLst>
                  <a:gd name="adj1" fmla="val 16200000"/>
                  <a:gd name="adj2" fmla="val 20169854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7" name="Arco 66"/>
              <p:cNvSpPr/>
              <p:nvPr/>
            </p:nvSpPr>
            <p:spPr>
              <a:xfrm rot="16200000">
                <a:off x="4070985" y="4072034"/>
                <a:ext cx="250828" cy="112474"/>
              </a:xfrm>
              <a:prstGeom prst="arc">
                <a:avLst>
                  <a:gd name="adj1" fmla="val 16200000"/>
                  <a:gd name="adj2" fmla="val 20169854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8" name="Arco 67"/>
              <p:cNvSpPr/>
              <p:nvPr/>
            </p:nvSpPr>
            <p:spPr>
              <a:xfrm rot="16200000">
                <a:off x="4033943" y="4072034"/>
                <a:ext cx="250828" cy="112474"/>
              </a:xfrm>
              <a:prstGeom prst="arc">
                <a:avLst>
                  <a:gd name="adj1" fmla="val 16200000"/>
                  <a:gd name="adj2" fmla="val 20169854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9" name="Arco 68"/>
              <p:cNvSpPr/>
              <p:nvPr/>
            </p:nvSpPr>
            <p:spPr>
              <a:xfrm rot="16200000">
                <a:off x="4108026" y="4072033"/>
                <a:ext cx="250828" cy="112474"/>
              </a:xfrm>
              <a:prstGeom prst="arc">
                <a:avLst>
                  <a:gd name="adj1" fmla="val 16200000"/>
                  <a:gd name="adj2" fmla="val 20169854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79" name="Elipse 78"/>
            <p:cNvSpPr/>
            <p:nvPr/>
          </p:nvSpPr>
          <p:spPr>
            <a:xfrm>
              <a:off x="3671693" y="3173412"/>
              <a:ext cx="302418" cy="44306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perspectiveContrastingRightFacing">
                <a:rot lat="654766" lon="17437224" rev="120000"/>
              </a:camera>
              <a:lightRig rig="threePt" dir="t"/>
            </a:scene3d>
            <a:sp3d extrusionH="88900" prstMaterial="metal"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Forma libre 20"/>
            <p:cNvSpPr>
              <a:spLocks noChangeAspect="1"/>
            </p:cNvSpPr>
            <p:nvPr/>
          </p:nvSpPr>
          <p:spPr>
            <a:xfrm>
              <a:off x="3771549" y="3178175"/>
              <a:ext cx="573289" cy="438150"/>
            </a:xfrm>
            <a:custGeom>
              <a:avLst/>
              <a:gdLst>
                <a:gd name="connsiteX0" fmla="*/ 105833 w 1537758"/>
                <a:gd name="connsiteY0" fmla="*/ 32690 h 474015"/>
                <a:gd name="connsiteX1" fmla="*/ 1537758 w 1537758"/>
                <a:gd name="connsiteY1" fmla="*/ 32690 h 474015"/>
                <a:gd name="connsiteX2" fmla="*/ 1531408 w 1537758"/>
                <a:gd name="connsiteY2" fmla="*/ 474015 h 474015"/>
                <a:gd name="connsiteX3" fmla="*/ 105833 w 1537758"/>
                <a:gd name="connsiteY3" fmla="*/ 474015 h 474015"/>
                <a:gd name="connsiteX4" fmla="*/ 105833 w 1537758"/>
                <a:gd name="connsiteY4" fmla="*/ 32690 h 474015"/>
                <a:gd name="connsiteX0" fmla="*/ 105833 w 1537758"/>
                <a:gd name="connsiteY0" fmla="*/ 0 h 441325"/>
                <a:gd name="connsiteX1" fmla="*/ 1537758 w 1537758"/>
                <a:gd name="connsiteY1" fmla="*/ 0 h 441325"/>
                <a:gd name="connsiteX2" fmla="*/ 1531408 w 1537758"/>
                <a:gd name="connsiteY2" fmla="*/ 441325 h 441325"/>
                <a:gd name="connsiteX3" fmla="*/ 105833 w 1537758"/>
                <a:gd name="connsiteY3" fmla="*/ 441325 h 441325"/>
                <a:gd name="connsiteX4" fmla="*/ 105833 w 1537758"/>
                <a:gd name="connsiteY4" fmla="*/ 0 h 441325"/>
                <a:gd name="connsiteX0" fmla="*/ 105833 w 1537758"/>
                <a:gd name="connsiteY0" fmla="*/ 0 h 441325"/>
                <a:gd name="connsiteX1" fmla="*/ 1537758 w 1537758"/>
                <a:gd name="connsiteY1" fmla="*/ 0 h 441325"/>
                <a:gd name="connsiteX2" fmla="*/ 1531408 w 1537758"/>
                <a:gd name="connsiteY2" fmla="*/ 441325 h 441325"/>
                <a:gd name="connsiteX3" fmla="*/ 105833 w 1537758"/>
                <a:gd name="connsiteY3" fmla="*/ 441325 h 441325"/>
                <a:gd name="connsiteX4" fmla="*/ 105833 w 1537758"/>
                <a:gd name="connsiteY4" fmla="*/ 0 h 441325"/>
                <a:gd name="connsiteX0" fmla="*/ 105833 w 1537758"/>
                <a:gd name="connsiteY0" fmla="*/ 0 h 441325"/>
                <a:gd name="connsiteX1" fmla="*/ 1537758 w 1537758"/>
                <a:gd name="connsiteY1" fmla="*/ 0 h 441325"/>
                <a:gd name="connsiteX2" fmla="*/ 1531408 w 1537758"/>
                <a:gd name="connsiteY2" fmla="*/ 441325 h 441325"/>
                <a:gd name="connsiteX3" fmla="*/ 105833 w 1537758"/>
                <a:gd name="connsiteY3" fmla="*/ 441325 h 441325"/>
                <a:gd name="connsiteX4" fmla="*/ 105833 w 1537758"/>
                <a:gd name="connsiteY4" fmla="*/ 0 h 441325"/>
                <a:gd name="connsiteX0" fmla="*/ 105833 w 1537758"/>
                <a:gd name="connsiteY0" fmla="*/ 0 h 441325"/>
                <a:gd name="connsiteX1" fmla="*/ 1537758 w 1537758"/>
                <a:gd name="connsiteY1" fmla="*/ 0 h 441325"/>
                <a:gd name="connsiteX2" fmla="*/ 1531408 w 1537758"/>
                <a:gd name="connsiteY2" fmla="*/ 441325 h 441325"/>
                <a:gd name="connsiteX3" fmla="*/ 105833 w 1537758"/>
                <a:gd name="connsiteY3" fmla="*/ 441325 h 441325"/>
                <a:gd name="connsiteX4" fmla="*/ 105833 w 1537758"/>
                <a:gd name="connsiteY4" fmla="*/ 0 h 441325"/>
                <a:gd name="connsiteX0" fmla="*/ 105833 w 1537758"/>
                <a:gd name="connsiteY0" fmla="*/ 0 h 441325"/>
                <a:gd name="connsiteX1" fmla="*/ 1537758 w 1537758"/>
                <a:gd name="connsiteY1" fmla="*/ 0 h 441325"/>
                <a:gd name="connsiteX2" fmla="*/ 1531408 w 1537758"/>
                <a:gd name="connsiteY2" fmla="*/ 441325 h 441325"/>
                <a:gd name="connsiteX3" fmla="*/ 105833 w 1537758"/>
                <a:gd name="connsiteY3" fmla="*/ 441325 h 441325"/>
                <a:gd name="connsiteX4" fmla="*/ 105833 w 1537758"/>
                <a:gd name="connsiteY4" fmla="*/ 0 h 441325"/>
                <a:gd name="connsiteX0" fmla="*/ 105833 w 1537758"/>
                <a:gd name="connsiteY0" fmla="*/ 0 h 441325"/>
                <a:gd name="connsiteX1" fmla="*/ 1537758 w 1537758"/>
                <a:gd name="connsiteY1" fmla="*/ 0 h 441325"/>
                <a:gd name="connsiteX2" fmla="*/ 1531408 w 1537758"/>
                <a:gd name="connsiteY2" fmla="*/ 441325 h 441325"/>
                <a:gd name="connsiteX3" fmla="*/ 105833 w 1537758"/>
                <a:gd name="connsiteY3" fmla="*/ 441325 h 441325"/>
                <a:gd name="connsiteX4" fmla="*/ 105833 w 1537758"/>
                <a:gd name="connsiteY4" fmla="*/ 0 h 441325"/>
                <a:gd name="connsiteX0" fmla="*/ 114 w 1432039"/>
                <a:gd name="connsiteY0" fmla="*/ 43979 h 485304"/>
                <a:gd name="connsiteX1" fmla="*/ 1432039 w 1432039"/>
                <a:gd name="connsiteY1" fmla="*/ 43979 h 485304"/>
                <a:gd name="connsiteX2" fmla="*/ 1425689 w 1432039"/>
                <a:gd name="connsiteY2" fmla="*/ 485304 h 485304"/>
                <a:gd name="connsiteX3" fmla="*/ 114 w 1432039"/>
                <a:gd name="connsiteY3" fmla="*/ 485304 h 485304"/>
                <a:gd name="connsiteX4" fmla="*/ 114 w 1432039"/>
                <a:gd name="connsiteY4" fmla="*/ 43979 h 485304"/>
                <a:gd name="connsiteX0" fmla="*/ 114 w 1432039"/>
                <a:gd name="connsiteY0" fmla="*/ 43979 h 485304"/>
                <a:gd name="connsiteX1" fmla="*/ 1432039 w 1432039"/>
                <a:gd name="connsiteY1" fmla="*/ 43979 h 485304"/>
                <a:gd name="connsiteX2" fmla="*/ 1425689 w 1432039"/>
                <a:gd name="connsiteY2" fmla="*/ 485304 h 485304"/>
                <a:gd name="connsiteX3" fmla="*/ 114 w 1432039"/>
                <a:gd name="connsiteY3" fmla="*/ 485304 h 485304"/>
                <a:gd name="connsiteX4" fmla="*/ 114 w 1432039"/>
                <a:gd name="connsiteY4" fmla="*/ 43979 h 485304"/>
                <a:gd name="connsiteX0" fmla="*/ 0 w 1431925"/>
                <a:gd name="connsiteY0" fmla="*/ 0 h 441325"/>
                <a:gd name="connsiteX1" fmla="*/ 1431925 w 1431925"/>
                <a:gd name="connsiteY1" fmla="*/ 0 h 441325"/>
                <a:gd name="connsiteX2" fmla="*/ 1425575 w 1431925"/>
                <a:gd name="connsiteY2" fmla="*/ 441325 h 441325"/>
                <a:gd name="connsiteX3" fmla="*/ 0 w 1431925"/>
                <a:gd name="connsiteY3" fmla="*/ 441325 h 441325"/>
                <a:gd name="connsiteX4" fmla="*/ 0 w 1431925"/>
                <a:gd name="connsiteY4" fmla="*/ 0 h 441325"/>
                <a:gd name="connsiteX0" fmla="*/ 0 w 1431925"/>
                <a:gd name="connsiteY0" fmla="*/ 0 h 441325"/>
                <a:gd name="connsiteX1" fmla="*/ 1431925 w 1431925"/>
                <a:gd name="connsiteY1" fmla="*/ 0 h 441325"/>
                <a:gd name="connsiteX2" fmla="*/ 1425575 w 1431925"/>
                <a:gd name="connsiteY2" fmla="*/ 441325 h 441325"/>
                <a:gd name="connsiteX3" fmla="*/ 0 w 1431925"/>
                <a:gd name="connsiteY3" fmla="*/ 441325 h 441325"/>
                <a:gd name="connsiteX4" fmla="*/ 0 w 1431925"/>
                <a:gd name="connsiteY4" fmla="*/ 0 h 441325"/>
                <a:gd name="connsiteX0" fmla="*/ 0 w 1431925"/>
                <a:gd name="connsiteY0" fmla="*/ 0 h 441325"/>
                <a:gd name="connsiteX1" fmla="*/ 1431925 w 1431925"/>
                <a:gd name="connsiteY1" fmla="*/ 0 h 441325"/>
                <a:gd name="connsiteX2" fmla="*/ 1425575 w 1431925"/>
                <a:gd name="connsiteY2" fmla="*/ 441325 h 441325"/>
                <a:gd name="connsiteX3" fmla="*/ 0 w 1431925"/>
                <a:gd name="connsiteY3" fmla="*/ 441325 h 441325"/>
                <a:gd name="connsiteX4" fmla="*/ 0 w 1431925"/>
                <a:gd name="connsiteY4" fmla="*/ 0 h 441325"/>
                <a:gd name="connsiteX0" fmla="*/ 0 w 1431925"/>
                <a:gd name="connsiteY0" fmla="*/ 0 h 441325"/>
                <a:gd name="connsiteX1" fmla="*/ 1431925 w 1431925"/>
                <a:gd name="connsiteY1" fmla="*/ 0 h 441325"/>
                <a:gd name="connsiteX2" fmla="*/ 1425575 w 1431925"/>
                <a:gd name="connsiteY2" fmla="*/ 441325 h 441325"/>
                <a:gd name="connsiteX3" fmla="*/ 0 w 1431925"/>
                <a:gd name="connsiteY3" fmla="*/ 441325 h 441325"/>
                <a:gd name="connsiteX4" fmla="*/ 0 w 1431925"/>
                <a:gd name="connsiteY4" fmla="*/ 0 h 441325"/>
                <a:gd name="connsiteX0" fmla="*/ 0 w 1431925"/>
                <a:gd name="connsiteY0" fmla="*/ 0 h 441325"/>
                <a:gd name="connsiteX1" fmla="*/ 1431925 w 1431925"/>
                <a:gd name="connsiteY1" fmla="*/ 0 h 441325"/>
                <a:gd name="connsiteX2" fmla="*/ 1425575 w 1431925"/>
                <a:gd name="connsiteY2" fmla="*/ 441325 h 441325"/>
                <a:gd name="connsiteX3" fmla="*/ 0 w 1431925"/>
                <a:gd name="connsiteY3" fmla="*/ 441325 h 441325"/>
                <a:gd name="connsiteX4" fmla="*/ 0 w 1431925"/>
                <a:gd name="connsiteY4" fmla="*/ 0 h 441325"/>
                <a:gd name="connsiteX0" fmla="*/ 0 w 1431925"/>
                <a:gd name="connsiteY0" fmla="*/ 0 h 441325"/>
                <a:gd name="connsiteX1" fmla="*/ 1431925 w 1431925"/>
                <a:gd name="connsiteY1" fmla="*/ 0 h 441325"/>
                <a:gd name="connsiteX2" fmla="*/ 1425575 w 1431925"/>
                <a:gd name="connsiteY2" fmla="*/ 441325 h 441325"/>
                <a:gd name="connsiteX3" fmla="*/ 0 w 1431925"/>
                <a:gd name="connsiteY3" fmla="*/ 441325 h 441325"/>
                <a:gd name="connsiteX4" fmla="*/ 0 w 1431925"/>
                <a:gd name="connsiteY4" fmla="*/ 0 h 441325"/>
                <a:gd name="connsiteX0" fmla="*/ 98743 w 1530668"/>
                <a:gd name="connsiteY0" fmla="*/ 0 h 441325"/>
                <a:gd name="connsiteX1" fmla="*/ 1530668 w 1530668"/>
                <a:gd name="connsiteY1" fmla="*/ 0 h 441325"/>
                <a:gd name="connsiteX2" fmla="*/ 1524318 w 1530668"/>
                <a:gd name="connsiteY2" fmla="*/ 441325 h 441325"/>
                <a:gd name="connsiteX3" fmla="*/ 98743 w 1530668"/>
                <a:gd name="connsiteY3" fmla="*/ 441325 h 441325"/>
                <a:gd name="connsiteX4" fmla="*/ 98743 w 1530668"/>
                <a:gd name="connsiteY4" fmla="*/ 0 h 441325"/>
                <a:gd name="connsiteX0" fmla="*/ 146562 w 1578487"/>
                <a:gd name="connsiteY0" fmla="*/ 0 h 441325"/>
                <a:gd name="connsiteX1" fmla="*/ 1578487 w 1578487"/>
                <a:gd name="connsiteY1" fmla="*/ 0 h 441325"/>
                <a:gd name="connsiteX2" fmla="*/ 1572137 w 1578487"/>
                <a:gd name="connsiteY2" fmla="*/ 441325 h 441325"/>
                <a:gd name="connsiteX3" fmla="*/ 146562 w 1578487"/>
                <a:gd name="connsiteY3" fmla="*/ 441325 h 441325"/>
                <a:gd name="connsiteX4" fmla="*/ 146562 w 1578487"/>
                <a:gd name="connsiteY4" fmla="*/ 0 h 441325"/>
                <a:gd name="connsiteX0" fmla="*/ 146562 w 1634264"/>
                <a:gd name="connsiteY0" fmla="*/ 0 h 441325"/>
                <a:gd name="connsiteX1" fmla="*/ 1578487 w 1634264"/>
                <a:gd name="connsiteY1" fmla="*/ 0 h 441325"/>
                <a:gd name="connsiteX2" fmla="*/ 1634264 w 1634264"/>
                <a:gd name="connsiteY2" fmla="*/ 441325 h 441325"/>
                <a:gd name="connsiteX3" fmla="*/ 146562 w 1634264"/>
                <a:gd name="connsiteY3" fmla="*/ 441325 h 441325"/>
                <a:gd name="connsiteX4" fmla="*/ 146562 w 1634264"/>
                <a:gd name="connsiteY4" fmla="*/ 0 h 441325"/>
                <a:gd name="connsiteX0" fmla="*/ 146562 w 1634264"/>
                <a:gd name="connsiteY0" fmla="*/ 0 h 441325"/>
                <a:gd name="connsiteX1" fmla="*/ 1578487 w 1634264"/>
                <a:gd name="connsiteY1" fmla="*/ 0 h 441325"/>
                <a:gd name="connsiteX2" fmla="*/ 1634264 w 1634264"/>
                <a:gd name="connsiteY2" fmla="*/ 441325 h 441325"/>
                <a:gd name="connsiteX3" fmla="*/ 146562 w 1634264"/>
                <a:gd name="connsiteY3" fmla="*/ 441325 h 441325"/>
                <a:gd name="connsiteX4" fmla="*/ 146562 w 1634264"/>
                <a:gd name="connsiteY4" fmla="*/ 0 h 441325"/>
                <a:gd name="connsiteX0" fmla="*/ 146562 w 1668224"/>
                <a:gd name="connsiteY0" fmla="*/ 0 h 441325"/>
                <a:gd name="connsiteX1" fmla="*/ 1668224 w 1668224"/>
                <a:gd name="connsiteY1" fmla="*/ 0 h 441325"/>
                <a:gd name="connsiteX2" fmla="*/ 1634264 w 1668224"/>
                <a:gd name="connsiteY2" fmla="*/ 441325 h 441325"/>
                <a:gd name="connsiteX3" fmla="*/ 146562 w 1668224"/>
                <a:gd name="connsiteY3" fmla="*/ 441325 h 441325"/>
                <a:gd name="connsiteX4" fmla="*/ 146562 w 1668224"/>
                <a:gd name="connsiteY4" fmla="*/ 0 h 441325"/>
                <a:gd name="connsiteX0" fmla="*/ 146562 w 1668224"/>
                <a:gd name="connsiteY0" fmla="*/ 0 h 441325"/>
                <a:gd name="connsiteX1" fmla="*/ 1668224 w 1668224"/>
                <a:gd name="connsiteY1" fmla="*/ 0 h 441325"/>
                <a:gd name="connsiteX2" fmla="*/ 1634264 w 1668224"/>
                <a:gd name="connsiteY2" fmla="*/ 441325 h 441325"/>
                <a:gd name="connsiteX3" fmla="*/ 146562 w 1668224"/>
                <a:gd name="connsiteY3" fmla="*/ 441325 h 441325"/>
                <a:gd name="connsiteX4" fmla="*/ 146562 w 1668224"/>
                <a:gd name="connsiteY4" fmla="*/ 0 h 441325"/>
                <a:gd name="connsiteX0" fmla="*/ 146562 w 1654420"/>
                <a:gd name="connsiteY0" fmla="*/ 0 h 441325"/>
                <a:gd name="connsiteX1" fmla="*/ 1654420 w 1654420"/>
                <a:gd name="connsiteY1" fmla="*/ 4903 h 441325"/>
                <a:gd name="connsiteX2" fmla="*/ 1634264 w 1654420"/>
                <a:gd name="connsiteY2" fmla="*/ 441325 h 441325"/>
                <a:gd name="connsiteX3" fmla="*/ 146562 w 1654420"/>
                <a:gd name="connsiteY3" fmla="*/ 441325 h 441325"/>
                <a:gd name="connsiteX4" fmla="*/ 146562 w 1654420"/>
                <a:gd name="connsiteY4" fmla="*/ 0 h 441325"/>
                <a:gd name="connsiteX0" fmla="*/ 146562 w 1654420"/>
                <a:gd name="connsiteY0" fmla="*/ 0 h 443778"/>
                <a:gd name="connsiteX1" fmla="*/ 1654420 w 1654420"/>
                <a:gd name="connsiteY1" fmla="*/ 4903 h 443778"/>
                <a:gd name="connsiteX2" fmla="*/ 1634264 w 1654420"/>
                <a:gd name="connsiteY2" fmla="*/ 441325 h 443778"/>
                <a:gd name="connsiteX3" fmla="*/ 146563 w 1654420"/>
                <a:gd name="connsiteY3" fmla="*/ 443778 h 443778"/>
                <a:gd name="connsiteX4" fmla="*/ 146562 w 1654420"/>
                <a:gd name="connsiteY4" fmla="*/ 0 h 443778"/>
                <a:gd name="connsiteX0" fmla="*/ 146562 w 1654420"/>
                <a:gd name="connsiteY0" fmla="*/ 0 h 451133"/>
                <a:gd name="connsiteX1" fmla="*/ 1654420 w 1654420"/>
                <a:gd name="connsiteY1" fmla="*/ 4903 h 451133"/>
                <a:gd name="connsiteX2" fmla="*/ 1634264 w 1654420"/>
                <a:gd name="connsiteY2" fmla="*/ 441325 h 451133"/>
                <a:gd name="connsiteX3" fmla="*/ 146563 w 1654420"/>
                <a:gd name="connsiteY3" fmla="*/ 451133 h 451133"/>
                <a:gd name="connsiteX4" fmla="*/ 146562 w 1654420"/>
                <a:gd name="connsiteY4" fmla="*/ 0 h 451133"/>
                <a:gd name="connsiteX0" fmla="*/ 146562 w 1661876"/>
                <a:gd name="connsiteY0" fmla="*/ 0 h 451133"/>
                <a:gd name="connsiteX1" fmla="*/ 1654420 w 1661876"/>
                <a:gd name="connsiteY1" fmla="*/ 4903 h 451133"/>
                <a:gd name="connsiteX2" fmla="*/ 1661876 w 1661876"/>
                <a:gd name="connsiteY2" fmla="*/ 443776 h 451133"/>
                <a:gd name="connsiteX3" fmla="*/ 146563 w 1661876"/>
                <a:gd name="connsiteY3" fmla="*/ 451133 h 451133"/>
                <a:gd name="connsiteX4" fmla="*/ 146562 w 1661876"/>
                <a:gd name="connsiteY4" fmla="*/ 0 h 45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876" h="451133">
                  <a:moveTo>
                    <a:pt x="146562" y="0"/>
                  </a:moveTo>
                  <a:lnTo>
                    <a:pt x="1654420" y="4903"/>
                  </a:lnTo>
                  <a:cubicBezTo>
                    <a:pt x="1524468" y="101211"/>
                    <a:pt x="1629067" y="341118"/>
                    <a:pt x="1661876" y="443776"/>
                  </a:cubicBezTo>
                  <a:lnTo>
                    <a:pt x="146563" y="451133"/>
                  </a:lnTo>
                  <a:cubicBezTo>
                    <a:pt x="-12250" y="439051"/>
                    <a:pt x="-82337" y="15804"/>
                    <a:pt x="146562" y="0"/>
                  </a:cubicBezTo>
                  <a:close/>
                </a:path>
              </a:pathLst>
            </a:custGeom>
            <a:solidFill>
              <a:srgbClr val="ABCDEB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0" name="Forma libre 79"/>
            <p:cNvSpPr/>
            <p:nvPr/>
          </p:nvSpPr>
          <p:spPr>
            <a:xfrm>
              <a:off x="4321400" y="3178968"/>
              <a:ext cx="79149" cy="423864"/>
            </a:xfrm>
            <a:custGeom>
              <a:avLst/>
              <a:gdLst>
                <a:gd name="connsiteX0" fmla="*/ 64294 w 64294"/>
                <a:gd name="connsiteY0" fmla="*/ 121444 h 452438"/>
                <a:gd name="connsiteX1" fmla="*/ 21432 w 64294"/>
                <a:gd name="connsiteY1" fmla="*/ 0 h 452438"/>
                <a:gd name="connsiteX2" fmla="*/ 0 w 64294"/>
                <a:gd name="connsiteY2" fmla="*/ 452438 h 452438"/>
                <a:gd name="connsiteX3" fmla="*/ 64294 w 64294"/>
                <a:gd name="connsiteY3" fmla="*/ 316706 h 452438"/>
                <a:gd name="connsiteX4" fmla="*/ 64294 w 64294"/>
                <a:gd name="connsiteY4" fmla="*/ 121444 h 452438"/>
                <a:gd name="connsiteX0" fmla="*/ 65934 w 65934"/>
                <a:gd name="connsiteY0" fmla="*/ 121444 h 452438"/>
                <a:gd name="connsiteX1" fmla="*/ 23072 w 65934"/>
                <a:gd name="connsiteY1" fmla="*/ 0 h 452438"/>
                <a:gd name="connsiteX2" fmla="*/ 1640 w 65934"/>
                <a:gd name="connsiteY2" fmla="*/ 452438 h 452438"/>
                <a:gd name="connsiteX3" fmla="*/ 65934 w 65934"/>
                <a:gd name="connsiteY3" fmla="*/ 316706 h 452438"/>
                <a:gd name="connsiteX4" fmla="*/ 65934 w 65934"/>
                <a:gd name="connsiteY4" fmla="*/ 121444 h 452438"/>
                <a:gd name="connsiteX0" fmla="*/ 77292 w 77292"/>
                <a:gd name="connsiteY0" fmla="*/ 121444 h 452438"/>
                <a:gd name="connsiteX1" fmla="*/ 34430 w 77292"/>
                <a:gd name="connsiteY1" fmla="*/ 0 h 452438"/>
                <a:gd name="connsiteX2" fmla="*/ 12998 w 77292"/>
                <a:gd name="connsiteY2" fmla="*/ 452438 h 452438"/>
                <a:gd name="connsiteX3" fmla="*/ 77292 w 77292"/>
                <a:gd name="connsiteY3" fmla="*/ 316706 h 452438"/>
                <a:gd name="connsiteX4" fmla="*/ 77292 w 77292"/>
                <a:gd name="connsiteY4" fmla="*/ 121444 h 452438"/>
                <a:gd name="connsiteX0" fmla="*/ 79029 w 79029"/>
                <a:gd name="connsiteY0" fmla="*/ 121444 h 452438"/>
                <a:gd name="connsiteX1" fmla="*/ 36167 w 79029"/>
                <a:gd name="connsiteY1" fmla="*/ 0 h 452438"/>
                <a:gd name="connsiteX2" fmla="*/ 14735 w 79029"/>
                <a:gd name="connsiteY2" fmla="*/ 452438 h 452438"/>
                <a:gd name="connsiteX3" fmla="*/ 79029 w 79029"/>
                <a:gd name="connsiteY3" fmla="*/ 316706 h 452438"/>
                <a:gd name="connsiteX4" fmla="*/ 79029 w 79029"/>
                <a:gd name="connsiteY4" fmla="*/ 121444 h 452438"/>
                <a:gd name="connsiteX0" fmla="*/ 74793 w 74793"/>
                <a:gd name="connsiteY0" fmla="*/ 121444 h 452438"/>
                <a:gd name="connsiteX1" fmla="*/ 31931 w 74793"/>
                <a:gd name="connsiteY1" fmla="*/ 0 h 452438"/>
                <a:gd name="connsiteX2" fmla="*/ 20024 w 74793"/>
                <a:gd name="connsiteY2" fmla="*/ 452438 h 452438"/>
                <a:gd name="connsiteX3" fmla="*/ 74793 w 74793"/>
                <a:gd name="connsiteY3" fmla="*/ 316706 h 452438"/>
                <a:gd name="connsiteX4" fmla="*/ 74793 w 74793"/>
                <a:gd name="connsiteY4" fmla="*/ 121444 h 452438"/>
                <a:gd name="connsiteX0" fmla="*/ 72985 w 72985"/>
                <a:gd name="connsiteY0" fmla="*/ 121444 h 431007"/>
                <a:gd name="connsiteX1" fmla="*/ 30123 w 72985"/>
                <a:gd name="connsiteY1" fmla="*/ 0 h 431007"/>
                <a:gd name="connsiteX2" fmla="*/ 22979 w 72985"/>
                <a:gd name="connsiteY2" fmla="*/ 431007 h 431007"/>
                <a:gd name="connsiteX3" fmla="*/ 72985 w 72985"/>
                <a:gd name="connsiteY3" fmla="*/ 316706 h 431007"/>
                <a:gd name="connsiteX4" fmla="*/ 72985 w 72985"/>
                <a:gd name="connsiteY4" fmla="*/ 121444 h 431007"/>
                <a:gd name="connsiteX0" fmla="*/ 79149 w 79149"/>
                <a:gd name="connsiteY0" fmla="*/ 121444 h 431007"/>
                <a:gd name="connsiteX1" fmla="*/ 36287 w 79149"/>
                <a:gd name="connsiteY1" fmla="*/ 0 h 431007"/>
                <a:gd name="connsiteX2" fmla="*/ 29143 w 79149"/>
                <a:gd name="connsiteY2" fmla="*/ 431007 h 431007"/>
                <a:gd name="connsiteX3" fmla="*/ 79149 w 79149"/>
                <a:gd name="connsiteY3" fmla="*/ 316706 h 431007"/>
                <a:gd name="connsiteX4" fmla="*/ 79149 w 79149"/>
                <a:gd name="connsiteY4" fmla="*/ 121444 h 431007"/>
                <a:gd name="connsiteX0" fmla="*/ 79149 w 79149"/>
                <a:gd name="connsiteY0" fmla="*/ 121444 h 431007"/>
                <a:gd name="connsiteX1" fmla="*/ 36287 w 79149"/>
                <a:gd name="connsiteY1" fmla="*/ 0 h 431007"/>
                <a:gd name="connsiteX2" fmla="*/ 29143 w 79149"/>
                <a:gd name="connsiteY2" fmla="*/ 431007 h 431007"/>
                <a:gd name="connsiteX3" fmla="*/ 79149 w 79149"/>
                <a:gd name="connsiteY3" fmla="*/ 316706 h 431007"/>
                <a:gd name="connsiteX4" fmla="*/ 79149 w 79149"/>
                <a:gd name="connsiteY4" fmla="*/ 121444 h 431007"/>
                <a:gd name="connsiteX0" fmla="*/ 79149 w 79149"/>
                <a:gd name="connsiteY0" fmla="*/ 121444 h 431007"/>
                <a:gd name="connsiteX1" fmla="*/ 36287 w 79149"/>
                <a:gd name="connsiteY1" fmla="*/ 0 h 431007"/>
                <a:gd name="connsiteX2" fmla="*/ 29143 w 79149"/>
                <a:gd name="connsiteY2" fmla="*/ 431007 h 431007"/>
                <a:gd name="connsiteX3" fmla="*/ 79149 w 79149"/>
                <a:gd name="connsiteY3" fmla="*/ 316706 h 431007"/>
                <a:gd name="connsiteX4" fmla="*/ 79149 w 79149"/>
                <a:gd name="connsiteY4" fmla="*/ 121444 h 431007"/>
                <a:gd name="connsiteX0" fmla="*/ 79149 w 79149"/>
                <a:gd name="connsiteY0" fmla="*/ 114301 h 423864"/>
                <a:gd name="connsiteX1" fmla="*/ 36287 w 79149"/>
                <a:gd name="connsiteY1" fmla="*/ 0 h 423864"/>
                <a:gd name="connsiteX2" fmla="*/ 29143 w 79149"/>
                <a:gd name="connsiteY2" fmla="*/ 423864 h 423864"/>
                <a:gd name="connsiteX3" fmla="*/ 79149 w 79149"/>
                <a:gd name="connsiteY3" fmla="*/ 309563 h 423864"/>
                <a:gd name="connsiteX4" fmla="*/ 79149 w 79149"/>
                <a:gd name="connsiteY4" fmla="*/ 114301 h 423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149" h="423864">
                  <a:moveTo>
                    <a:pt x="79149" y="114301"/>
                  </a:moveTo>
                  <a:lnTo>
                    <a:pt x="36287" y="0"/>
                  </a:lnTo>
                  <a:cubicBezTo>
                    <a:pt x="-19672" y="162323"/>
                    <a:pt x="-1813" y="282973"/>
                    <a:pt x="29143" y="423864"/>
                  </a:cubicBezTo>
                  <a:lnTo>
                    <a:pt x="79149" y="309563"/>
                  </a:lnTo>
                  <a:cubicBezTo>
                    <a:pt x="37874" y="301625"/>
                    <a:pt x="46606" y="110332"/>
                    <a:pt x="79149" y="114301"/>
                  </a:cubicBezTo>
                  <a:close/>
                </a:path>
              </a:pathLst>
            </a:custGeom>
            <a:solidFill>
              <a:srgbClr val="DEEBF7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1" name="Arco 80"/>
            <p:cNvSpPr/>
            <p:nvPr/>
          </p:nvSpPr>
          <p:spPr>
            <a:xfrm rot="16200000">
              <a:off x="4221978" y="3371871"/>
              <a:ext cx="309165" cy="57502"/>
            </a:xfrm>
            <a:prstGeom prst="arc">
              <a:avLst>
                <a:gd name="adj1" fmla="val 11127406"/>
                <a:gd name="adj2" fmla="val 16358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2" name="Forma libre 81"/>
            <p:cNvSpPr/>
            <p:nvPr/>
          </p:nvSpPr>
          <p:spPr>
            <a:xfrm>
              <a:off x="4319118" y="3182936"/>
              <a:ext cx="79149" cy="423864"/>
            </a:xfrm>
            <a:custGeom>
              <a:avLst/>
              <a:gdLst>
                <a:gd name="connsiteX0" fmla="*/ 64294 w 64294"/>
                <a:gd name="connsiteY0" fmla="*/ 121444 h 452438"/>
                <a:gd name="connsiteX1" fmla="*/ 21432 w 64294"/>
                <a:gd name="connsiteY1" fmla="*/ 0 h 452438"/>
                <a:gd name="connsiteX2" fmla="*/ 0 w 64294"/>
                <a:gd name="connsiteY2" fmla="*/ 452438 h 452438"/>
                <a:gd name="connsiteX3" fmla="*/ 64294 w 64294"/>
                <a:gd name="connsiteY3" fmla="*/ 316706 h 452438"/>
                <a:gd name="connsiteX4" fmla="*/ 64294 w 64294"/>
                <a:gd name="connsiteY4" fmla="*/ 121444 h 452438"/>
                <a:gd name="connsiteX0" fmla="*/ 65934 w 65934"/>
                <a:gd name="connsiteY0" fmla="*/ 121444 h 452438"/>
                <a:gd name="connsiteX1" fmla="*/ 23072 w 65934"/>
                <a:gd name="connsiteY1" fmla="*/ 0 h 452438"/>
                <a:gd name="connsiteX2" fmla="*/ 1640 w 65934"/>
                <a:gd name="connsiteY2" fmla="*/ 452438 h 452438"/>
                <a:gd name="connsiteX3" fmla="*/ 65934 w 65934"/>
                <a:gd name="connsiteY3" fmla="*/ 316706 h 452438"/>
                <a:gd name="connsiteX4" fmla="*/ 65934 w 65934"/>
                <a:gd name="connsiteY4" fmla="*/ 121444 h 452438"/>
                <a:gd name="connsiteX0" fmla="*/ 77292 w 77292"/>
                <a:gd name="connsiteY0" fmla="*/ 121444 h 452438"/>
                <a:gd name="connsiteX1" fmla="*/ 34430 w 77292"/>
                <a:gd name="connsiteY1" fmla="*/ 0 h 452438"/>
                <a:gd name="connsiteX2" fmla="*/ 12998 w 77292"/>
                <a:gd name="connsiteY2" fmla="*/ 452438 h 452438"/>
                <a:gd name="connsiteX3" fmla="*/ 77292 w 77292"/>
                <a:gd name="connsiteY3" fmla="*/ 316706 h 452438"/>
                <a:gd name="connsiteX4" fmla="*/ 77292 w 77292"/>
                <a:gd name="connsiteY4" fmla="*/ 121444 h 452438"/>
                <a:gd name="connsiteX0" fmla="*/ 79029 w 79029"/>
                <a:gd name="connsiteY0" fmla="*/ 121444 h 452438"/>
                <a:gd name="connsiteX1" fmla="*/ 36167 w 79029"/>
                <a:gd name="connsiteY1" fmla="*/ 0 h 452438"/>
                <a:gd name="connsiteX2" fmla="*/ 14735 w 79029"/>
                <a:gd name="connsiteY2" fmla="*/ 452438 h 452438"/>
                <a:gd name="connsiteX3" fmla="*/ 79029 w 79029"/>
                <a:gd name="connsiteY3" fmla="*/ 316706 h 452438"/>
                <a:gd name="connsiteX4" fmla="*/ 79029 w 79029"/>
                <a:gd name="connsiteY4" fmla="*/ 121444 h 452438"/>
                <a:gd name="connsiteX0" fmla="*/ 74793 w 74793"/>
                <a:gd name="connsiteY0" fmla="*/ 121444 h 452438"/>
                <a:gd name="connsiteX1" fmla="*/ 31931 w 74793"/>
                <a:gd name="connsiteY1" fmla="*/ 0 h 452438"/>
                <a:gd name="connsiteX2" fmla="*/ 20024 w 74793"/>
                <a:gd name="connsiteY2" fmla="*/ 452438 h 452438"/>
                <a:gd name="connsiteX3" fmla="*/ 74793 w 74793"/>
                <a:gd name="connsiteY3" fmla="*/ 316706 h 452438"/>
                <a:gd name="connsiteX4" fmla="*/ 74793 w 74793"/>
                <a:gd name="connsiteY4" fmla="*/ 121444 h 452438"/>
                <a:gd name="connsiteX0" fmla="*/ 72985 w 72985"/>
                <a:gd name="connsiteY0" fmla="*/ 121444 h 431007"/>
                <a:gd name="connsiteX1" fmla="*/ 30123 w 72985"/>
                <a:gd name="connsiteY1" fmla="*/ 0 h 431007"/>
                <a:gd name="connsiteX2" fmla="*/ 22979 w 72985"/>
                <a:gd name="connsiteY2" fmla="*/ 431007 h 431007"/>
                <a:gd name="connsiteX3" fmla="*/ 72985 w 72985"/>
                <a:gd name="connsiteY3" fmla="*/ 316706 h 431007"/>
                <a:gd name="connsiteX4" fmla="*/ 72985 w 72985"/>
                <a:gd name="connsiteY4" fmla="*/ 121444 h 431007"/>
                <a:gd name="connsiteX0" fmla="*/ 79149 w 79149"/>
                <a:gd name="connsiteY0" fmla="*/ 121444 h 431007"/>
                <a:gd name="connsiteX1" fmla="*/ 36287 w 79149"/>
                <a:gd name="connsiteY1" fmla="*/ 0 h 431007"/>
                <a:gd name="connsiteX2" fmla="*/ 29143 w 79149"/>
                <a:gd name="connsiteY2" fmla="*/ 431007 h 431007"/>
                <a:gd name="connsiteX3" fmla="*/ 79149 w 79149"/>
                <a:gd name="connsiteY3" fmla="*/ 316706 h 431007"/>
                <a:gd name="connsiteX4" fmla="*/ 79149 w 79149"/>
                <a:gd name="connsiteY4" fmla="*/ 121444 h 431007"/>
                <a:gd name="connsiteX0" fmla="*/ 79149 w 79149"/>
                <a:gd name="connsiteY0" fmla="*/ 121444 h 431007"/>
                <a:gd name="connsiteX1" fmla="*/ 36287 w 79149"/>
                <a:gd name="connsiteY1" fmla="*/ 0 h 431007"/>
                <a:gd name="connsiteX2" fmla="*/ 29143 w 79149"/>
                <a:gd name="connsiteY2" fmla="*/ 431007 h 431007"/>
                <a:gd name="connsiteX3" fmla="*/ 79149 w 79149"/>
                <a:gd name="connsiteY3" fmla="*/ 316706 h 431007"/>
                <a:gd name="connsiteX4" fmla="*/ 79149 w 79149"/>
                <a:gd name="connsiteY4" fmla="*/ 121444 h 431007"/>
                <a:gd name="connsiteX0" fmla="*/ 79149 w 79149"/>
                <a:gd name="connsiteY0" fmla="*/ 121444 h 431007"/>
                <a:gd name="connsiteX1" fmla="*/ 36287 w 79149"/>
                <a:gd name="connsiteY1" fmla="*/ 0 h 431007"/>
                <a:gd name="connsiteX2" fmla="*/ 29143 w 79149"/>
                <a:gd name="connsiteY2" fmla="*/ 431007 h 431007"/>
                <a:gd name="connsiteX3" fmla="*/ 79149 w 79149"/>
                <a:gd name="connsiteY3" fmla="*/ 316706 h 431007"/>
                <a:gd name="connsiteX4" fmla="*/ 79149 w 79149"/>
                <a:gd name="connsiteY4" fmla="*/ 121444 h 431007"/>
                <a:gd name="connsiteX0" fmla="*/ 79149 w 79149"/>
                <a:gd name="connsiteY0" fmla="*/ 114301 h 423864"/>
                <a:gd name="connsiteX1" fmla="*/ 36287 w 79149"/>
                <a:gd name="connsiteY1" fmla="*/ 0 h 423864"/>
                <a:gd name="connsiteX2" fmla="*/ 29143 w 79149"/>
                <a:gd name="connsiteY2" fmla="*/ 423864 h 423864"/>
                <a:gd name="connsiteX3" fmla="*/ 79149 w 79149"/>
                <a:gd name="connsiteY3" fmla="*/ 309563 h 423864"/>
                <a:gd name="connsiteX4" fmla="*/ 79149 w 79149"/>
                <a:gd name="connsiteY4" fmla="*/ 114301 h 423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149" h="423864">
                  <a:moveTo>
                    <a:pt x="79149" y="114301"/>
                  </a:moveTo>
                  <a:lnTo>
                    <a:pt x="36287" y="0"/>
                  </a:lnTo>
                  <a:cubicBezTo>
                    <a:pt x="-19672" y="162323"/>
                    <a:pt x="-1813" y="282973"/>
                    <a:pt x="29143" y="423864"/>
                  </a:cubicBezTo>
                  <a:lnTo>
                    <a:pt x="79149" y="309563"/>
                  </a:lnTo>
                  <a:cubicBezTo>
                    <a:pt x="37874" y="301625"/>
                    <a:pt x="46606" y="110332"/>
                    <a:pt x="79149" y="11430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3" name="Forma libre 82"/>
            <p:cNvSpPr/>
            <p:nvPr/>
          </p:nvSpPr>
          <p:spPr>
            <a:xfrm>
              <a:off x="4370488" y="3288506"/>
              <a:ext cx="227706" cy="197644"/>
            </a:xfrm>
            <a:custGeom>
              <a:avLst/>
              <a:gdLst>
                <a:gd name="connsiteX0" fmla="*/ 202406 w 202406"/>
                <a:gd name="connsiteY0" fmla="*/ 30957 h 197644"/>
                <a:gd name="connsiteX1" fmla="*/ 202406 w 202406"/>
                <a:gd name="connsiteY1" fmla="*/ 171450 h 197644"/>
                <a:gd name="connsiteX2" fmla="*/ 0 w 202406"/>
                <a:gd name="connsiteY2" fmla="*/ 197644 h 197644"/>
                <a:gd name="connsiteX3" fmla="*/ 0 w 202406"/>
                <a:gd name="connsiteY3" fmla="*/ 0 h 197644"/>
                <a:gd name="connsiteX4" fmla="*/ 202406 w 202406"/>
                <a:gd name="connsiteY4" fmla="*/ 30957 h 197644"/>
                <a:gd name="connsiteX0" fmla="*/ 204788 w 204788"/>
                <a:gd name="connsiteY0" fmla="*/ 30957 h 197644"/>
                <a:gd name="connsiteX1" fmla="*/ 204788 w 204788"/>
                <a:gd name="connsiteY1" fmla="*/ 171450 h 197644"/>
                <a:gd name="connsiteX2" fmla="*/ 2382 w 204788"/>
                <a:gd name="connsiteY2" fmla="*/ 197644 h 197644"/>
                <a:gd name="connsiteX3" fmla="*/ 0 w 204788"/>
                <a:gd name="connsiteY3" fmla="*/ 102394 h 197644"/>
                <a:gd name="connsiteX4" fmla="*/ 2382 w 204788"/>
                <a:gd name="connsiteY4" fmla="*/ 0 h 197644"/>
                <a:gd name="connsiteX5" fmla="*/ 204788 w 204788"/>
                <a:gd name="connsiteY5" fmla="*/ 30957 h 197644"/>
                <a:gd name="connsiteX0" fmla="*/ 202406 w 202406"/>
                <a:gd name="connsiteY0" fmla="*/ 30957 h 197644"/>
                <a:gd name="connsiteX1" fmla="*/ 202406 w 202406"/>
                <a:gd name="connsiteY1" fmla="*/ 171450 h 197644"/>
                <a:gd name="connsiteX2" fmla="*/ 0 w 202406"/>
                <a:gd name="connsiteY2" fmla="*/ 197644 h 197644"/>
                <a:gd name="connsiteX3" fmla="*/ 0 w 202406"/>
                <a:gd name="connsiteY3" fmla="*/ 0 h 197644"/>
                <a:gd name="connsiteX4" fmla="*/ 202406 w 202406"/>
                <a:gd name="connsiteY4" fmla="*/ 30957 h 197644"/>
                <a:gd name="connsiteX0" fmla="*/ 227706 w 227706"/>
                <a:gd name="connsiteY0" fmla="*/ 30957 h 197644"/>
                <a:gd name="connsiteX1" fmla="*/ 227706 w 227706"/>
                <a:gd name="connsiteY1" fmla="*/ 171450 h 197644"/>
                <a:gd name="connsiteX2" fmla="*/ 25300 w 227706"/>
                <a:gd name="connsiteY2" fmla="*/ 197644 h 197644"/>
                <a:gd name="connsiteX3" fmla="*/ 25300 w 227706"/>
                <a:gd name="connsiteY3" fmla="*/ 0 h 197644"/>
                <a:gd name="connsiteX4" fmla="*/ 227706 w 227706"/>
                <a:gd name="connsiteY4" fmla="*/ 30957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706" h="197644">
                  <a:moveTo>
                    <a:pt x="227706" y="30957"/>
                  </a:moveTo>
                  <a:lnTo>
                    <a:pt x="227706" y="171450"/>
                  </a:lnTo>
                  <a:lnTo>
                    <a:pt x="25300" y="197644"/>
                  </a:lnTo>
                  <a:cubicBezTo>
                    <a:pt x="-8434" y="169069"/>
                    <a:pt x="-8434" y="27781"/>
                    <a:pt x="25300" y="0"/>
                  </a:cubicBezTo>
                  <a:lnTo>
                    <a:pt x="227706" y="30957"/>
                  </a:lnTo>
                  <a:close/>
                </a:path>
              </a:pathLst>
            </a:custGeom>
            <a:solidFill>
              <a:srgbClr val="DEEBF7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5" name="Elipse 84"/>
            <p:cNvSpPr/>
            <p:nvPr/>
          </p:nvSpPr>
          <p:spPr>
            <a:xfrm rot="1786575">
              <a:off x="5902325" y="2701925"/>
              <a:ext cx="111125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6" name="Elipse 85"/>
            <p:cNvSpPr/>
            <p:nvPr/>
          </p:nvSpPr>
          <p:spPr>
            <a:xfrm rot="21046463">
              <a:off x="5335204" y="2670452"/>
              <a:ext cx="111125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7" name="Elipse 86"/>
            <p:cNvSpPr/>
            <p:nvPr/>
          </p:nvSpPr>
          <p:spPr>
            <a:xfrm rot="18126055">
              <a:off x="4905296" y="3019083"/>
              <a:ext cx="111125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8" name="Elipse 87"/>
            <p:cNvSpPr/>
            <p:nvPr/>
          </p:nvSpPr>
          <p:spPr>
            <a:xfrm rot="15292906">
              <a:off x="4839935" y="3579972"/>
              <a:ext cx="111125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9" name="Elipse 88"/>
            <p:cNvSpPr/>
            <p:nvPr/>
          </p:nvSpPr>
          <p:spPr>
            <a:xfrm rot="12319891">
              <a:off x="5216694" y="4014947"/>
              <a:ext cx="111125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0" name="Elipse 89"/>
            <p:cNvSpPr/>
            <p:nvPr/>
          </p:nvSpPr>
          <p:spPr>
            <a:xfrm rot="9975922">
              <a:off x="5782665" y="4050036"/>
              <a:ext cx="111125" cy="4571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1" name="Elipse 90"/>
            <p:cNvSpPr/>
            <p:nvPr/>
          </p:nvSpPr>
          <p:spPr>
            <a:xfrm rot="7158448">
              <a:off x="6211291" y="3699214"/>
              <a:ext cx="111125" cy="45719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2" name="Elipse 91"/>
            <p:cNvSpPr/>
            <p:nvPr/>
          </p:nvSpPr>
          <p:spPr>
            <a:xfrm rot="14770242">
              <a:off x="6232386" y="3137617"/>
              <a:ext cx="111125" cy="45719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4" name="Elipse 93"/>
            <p:cNvSpPr/>
            <p:nvPr/>
          </p:nvSpPr>
          <p:spPr>
            <a:xfrm rot="1786575">
              <a:off x="5771305" y="2977301"/>
              <a:ext cx="84961" cy="54921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5" name="Elipse 94"/>
            <p:cNvSpPr/>
            <p:nvPr/>
          </p:nvSpPr>
          <p:spPr>
            <a:xfrm rot="1863671">
              <a:off x="5381955" y="3742609"/>
              <a:ext cx="84961" cy="549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6" name="Elipse 95"/>
            <p:cNvSpPr/>
            <p:nvPr/>
          </p:nvSpPr>
          <p:spPr>
            <a:xfrm rot="17986575">
              <a:off x="5182282" y="3156972"/>
              <a:ext cx="84961" cy="549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7" name="Elipse 96"/>
            <p:cNvSpPr/>
            <p:nvPr/>
          </p:nvSpPr>
          <p:spPr>
            <a:xfrm rot="7186575">
              <a:off x="5951274" y="3554231"/>
              <a:ext cx="84961" cy="549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8" name="Elipse 97"/>
            <p:cNvSpPr/>
            <p:nvPr/>
          </p:nvSpPr>
          <p:spPr>
            <a:xfrm rot="7186575">
              <a:off x="5562542" y="3343877"/>
              <a:ext cx="84961" cy="80901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rgbClr val="000000">
                  <a:alpha val="3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104" name="Grupo 103"/>
            <p:cNvGrpSpPr/>
            <p:nvPr/>
          </p:nvGrpSpPr>
          <p:grpSpPr>
            <a:xfrm>
              <a:off x="5762099" y="2725068"/>
              <a:ext cx="337547" cy="300873"/>
              <a:chOff x="5762099" y="2725068"/>
              <a:chExt cx="337547" cy="300873"/>
            </a:xfrm>
          </p:grpSpPr>
          <p:sp>
            <p:nvSpPr>
              <p:cNvPr id="100" name="Forma libre 99"/>
              <p:cNvSpPr/>
              <p:nvPr/>
            </p:nvSpPr>
            <p:spPr>
              <a:xfrm rot="342708">
                <a:off x="5798762" y="2771148"/>
                <a:ext cx="219923" cy="254793"/>
              </a:xfrm>
              <a:custGeom>
                <a:avLst/>
                <a:gdLst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30968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923" h="254793">
                    <a:moveTo>
                      <a:pt x="61912" y="254793"/>
                    </a:moveTo>
                    <a:cubicBezTo>
                      <a:pt x="95250" y="200819"/>
                      <a:pt x="103982" y="190896"/>
                      <a:pt x="157162" y="176212"/>
                    </a:cubicBezTo>
                    <a:cubicBezTo>
                      <a:pt x="165100" y="161528"/>
                      <a:pt x="105568" y="174228"/>
                      <a:pt x="109537" y="166687"/>
                    </a:cubicBezTo>
                    <a:cubicBezTo>
                      <a:pt x="113506" y="159146"/>
                      <a:pt x="167481" y="132556"/>
                      <a:pt x="180975" y="119062"/>
                    </a:cubicBezTo>
                    <a:cubicBezTo>
                      <a:pt x="194469" y="105568"/>
                      <a:pt x="225425" y="65485"/>
                      <a:pt x="219075" y="59532"/>
                    </a:cubicBezTo>
                    <a:cubicBezTo>
                      <a:pt x="212725" y="53579"/>
                      <a:pt x="157956" y="89297"/>
                      <a:pt x="142875" y="95250"/>
                    </a:cubicBezTo>
                    <a:cubicBezTo>
                      <a:pt x="127794" y="101203"/>
                      <a:pt x="106759" y="132555"/>
                      <a:pt x="100012" y="121443"/>
                    </a:cubicBezTo>
                    <a:cubicBezTo>
                      <a:pt x="98425" y="80962"/>
                      <a:pt x="113507" y="40481"/>
                      <a:pt x="95251" y="0"/>
                    </a:cubicBezTo>
                    <a:cubicBezTo>
                      <a:pt x="54373" y="7937"/>
                      <a:pt x="87710" y="107553"/>
                      <a:pt x="54769" y="126206"/>
                    </a:cubicBezTo>
                    <a:cubicBezTo>
                      <a:pt x="38497" y="132953"/>
                      <a:pt x="8731" y="59928"/>
                      <a:pt x="4762" y="69056"/>
                    </a:cubicBezTo>
                    <a:cubicBezTo>
                      <a:pt x="793" y="78184"/>
                      <a:pt x="31750" y="154384"/>
                      <a:pt x="30956" y="180975"/>
                    </a:cubicBezTo>
                    <a:lnTo>
                      <a:pt x="0" y="228600"/>
                    </a:lnTo>
                    <a:lnTo>
                      <a:pt x="61912" y="254793"/>
                    </a:ln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1" name="Forma libre 100"/>
              <p:cNvSpPr/>
              <p:nvPr/>
            </p:nvSpPr>
            <p:spPr>
              <a:xfrm rot="615295">
                <a:off x="5762099" y="2725068"/>
                <a:ext cx="86725" cy="87913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2" name="Forma libre 101"/>
              <p:cNvSpPr/>
              <p:nvPr/>
            </p:nvSpPr>
            <p:spPr>
              <a:xfrm rot="7087184">
                <a:off x="6012327" y="2849968"/>
                <a:ext cx="86725" cy="87913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3" name="Forma libre 102"/>
              <p:cNvSpPr/>
              <p:nvPr/>
            </p:nvSpPr>
            <p:spPr>
              <a:xfrm rot="5868528">
                <a:off x="5940559" y="2776032"/>
                <a:ext cx="68084" cy="54768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10" name="Grupo 109"/>
            <p:cNvGrpSpPr/>
            <p:nvPr/>
          </p:nvGrpSpPr>
          <p:grpSpPr>
            <a:xfrm>
              <a:off x="6320560" y="2878253"/>
              <a:ext cx="377280" cy="386603"/>
              <a:chOff x="6320560" y="2878253"/>
              <a:chExt cx="377280" cy="386603"/>
            </a:xfrm>
          </p:grpSpPr>
          <p:sp>
            <p:nvSpPr>
              <p:cNvPr id="106" name="Forma libre 105"/>
              <p:cNvSpPr/>
              <p:nvPr/>
            </p:nvSpPr>
            <p:spPr>
              <a:xfrm rot="1910741">
                <a:off x="6320560" y="2942092"/>
                <a:ext cx="299530" cy="322764"/>
              </a:xfrm>
              <a:custGeom>
                <a:avLst/>
                <a:gdLst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30968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339839 h 339839"/>
                  <a:gd name="connsiteX1" fmla="*/ 157162 w 219923"/>
                  <a:gd name="connsiteY1" fmla="*/ 261258 h 339839"/>
                  <a:gd name="connsiteX2" fmla="*/ 109537 w 219923"/>
                  <a:gd name="connsiteY2" fmla="*/ 251733 h 339839"/>
                  <a:gd name="connsiteX3" fmla="*/ 180975 w 219923"/>
                  <a:gd name="connsiteY3" fmla="*/ 204108 h 339839"/>
                  <a:gd name="connsiteX4" fmla="*/ 219075 w 219923"/>
                  <a:gd name="connsiteY4" fmla="*/ 144578 h 339839"/>
                  <a:gd name="connsiteX5" fmla="*/ 142875 w 219923"/>
                  <a:gd name="connsiteY5" fmla="*/ 180296 h 339839"/>
                  <a:gd name="connsiteX6" fmla="*/ 100012 w 219923"/>
                  <a:gd name="connsiteY6" fmla="*/ 206489 h 339839"/>
                  <a:gd name="connsiteX7" fmla="*/ 101294 w 219923"/>
                  <a:gd name="connsiteY7" fmla="*/ 0 h 339839"/>
                  <a:gd name="connsiteX8" fmla="*/ 54769 w 219923"/>
                  <a:gd name="connsiteY8" fmla="*/ 211252 h 339839"/>
                  <a:gd name="connsiteX9" fmla="*/ 4762 w 219923"/>
                  <a:gd name="connsiteY9" fmla="*/ 154102 h 339839"/>
                  <a:gd name="connsiteX10" fmla="*/ 30956 w 219923"/>
                  <a:gd name="connsiteY10" fmla="*/ 266021 h 339839"/>
                  <a:gd name="connsiteX11" fmla="*/ 0 w 219923"/>
                  <a:gd name="connsiteY11" fmla="*/ 313646 h 339839"/>
                  <a:gd name="connsiteX12" fmla="*/ 61912 w 219923"/>
                  <a:gd name="connsiteY12" fmla="*/ 339839 h 339839"/>
                  <a:gd name="connsiteX0" fmla="*/ 61912 w 219923"/>
                  <a:gd name="connsiteY0" fmla="*/ 339839 h 339839"/>
                  <a:gd name="connsiteX1" fmla="*/ 157162 w 219923"/>
                  <a:gd name="connsiteY1" fmla="*/ 261258 h 339839"/>
                  <a:gd name="connsiteX2" fmla="*/ 109537 w 219923"/>
                  <a:gd name="connsiteY2" fmla="*/ 251733 h 339839"/>
                  <a:gd name="connsiteX3" fmla="*/ 180975 w 219923"/>
                  <a:gd name="connsiteY3" fmla="*/ 204108 h 339839"/>
                  <a:gd name="connsiteX4" fmla="*/ 219075 w 219923"/>
                  <a:gd name="connsiteY4" fmla="*/ 144578 h 339839"/>
                  <a:gd name="connsiteX5" fmla="*/ 183393 w 219923"/>
                  <a:gd name="connsiteY5" fmla="*/ 132703 h 339839"/>
                  <a:gd name="connsiteX6" fmla="*/ 100012 w 219923"/>
                  <a:gd name="connsiteY6" fmla="*/ 206489 h 339839"/>
                  <a:gd name="connsiteX7" fmla="*/ 101294 w 219923"/>
                  <a:gd name="connsiteY7" fmla="*/ 0 h 339839"/>
                  <a:gd name="connsiteX8" fmla="*/ 54769 w 219923"/>
                  <a:gd name="connsiteY8" fmla="*/ 211252 h 339839"/>
                  <a:gd name="connsiteX9" fmla="*/ 4762 w 219923"/>
                  <a:gd name="connsiteY9" fmla="*/ 154102 h 339839"/>
                  <a:gd name="connsiteX10" fmla="*/ 30956 w 219923"/>
                  <a:gd name="connsiteY10" fmla="*/ 266021 h 339839"/>
                  <a:gd name="connsiteX11" fmla="*/ 0 w 219923"/>
                  <a:gd name="connsiteY11" fmla="*/ 313646 h 339839"/>
                  <a:gd name="connsiteX12" fmla="*/ 61912 w 219923"/>
                  <a:gd name="connsiteY12" fmla="*/ 339839 h 339839"/>
                  <a:gd name="connsiteX0" fmla="*/ 61912 w 293980"/>
                  <a:gd name="connsiteY0" fmla="*/ 339839 h 339839"/>
                  <a:gd name="connsiteX1" fmla="*/ 157162 w 293980"/>
                  <a:gd name="connsiteY1" fmla="*/ 261258 h 339839"/>
                  <a:gd name="connsiteX2" fmla="*/ 109537 w 293980"/>
                  <a:gd name="connsiteY2" fmla="*/ 251733 h 339839"/>
                  <a:gd name="connsiteX3" fmla="*/ 180975 w 293980"/>
                  <a:gd name="connsiteY3" fmla="*/ 204108 h 339839"/>
                  <a:gd name="connsiteX4" fmla="*/ 293705 w 293980"/>
                  <a:gd name="connsiteY4" fmla="*/ 84208 h 339839"/>
                  <a:gd name="connsiteX5" fmla="*/ 183393 w 293980"/>
                  <a:gd name="connsiteY5" fmla="*/ 132703 h 339839"/>
                  <a:gd name="connsiteX6" fmla="*/ 100012 w 293980"/>
                  <a:gd name="connsiteY6" fmla="*/ 206489 h 339839"/>
                  <a:gd name="connsiteX7" fmla="*/ 101294 w 293980"/>
                  <a:gd name="connsiteY7" fmla="*/ 0 h 339839"/>
                  <a:gd name="connsiteX8" fmla="*/ 54769 w 293980"/>
                  <a:gd name="connsiteY8" fmla="*/ 211252 h 339839"/>
                  <a:gd name="connsiteX9" fmla="*/ 4762 w 293980"/>
                  <a:gd name="connsiteY9" fmla="*/ 154102 h 339839"/>
                  <a:gd name="connsiteX10" fmla="*/ 30956 w 293980"/>
                  <a:gd name="connsiteY10" fmla="*/ 266021 h 339839"/>
                  <a:gd name="connsiteX11" fmla="*/ 0 w 293980"/>
                  <a:gd name="connsiteY11" fmla="*/ 313646 h 339839"/>
                  <a:gd name="connsiteX12" fmla="*/ 61912 w 293980"/>
                  <a:gd name="connsiteY12" fmla="*/ 339839 h 339839"/>
                  <a:gd name="connsiteX0" fmla="*/ 61912 w 293980"/>
                  <a:gd name="connsiteY0" fmla="*/ 339839 h 339839"/>
                  <a:gd name="connsiteX1" fmla="*/ 269887 w 293980"/>
                  <a:gd name="connsiteY1" fmla="*/ 208061 h 339839"/>
                  <a:gd name="connsiteX2" fmla="*/ 109537 w 293980"/>
                  <a:gd name="connsiteY2" fmla="*/ 251733 h 339839"/>
                  <a:gd name="connsiteX3" fmla="*/ 180975 w 293980"/>
                  <a:gd name="connsiteY3" fmla="*/ 204108 h 339839"/>
                  <a:gd name="connsiteX4" fmla="*/ 293705 w 293980"/>
                  <a:gd name="connsiteY4" fmla="*/ 84208 h 339839"/>
                  <a:gd name="connsiteX5" fmla="*/ 183393 w 293980"/>
                  <a:gd name="connsiteY5" fmla="*/ 132703 h 339839"/>
                  <a:gd name="connsiteX6" fmla="*/ 100012 w 293980"/>
                  <a:gd name="connsiteY6" fmla="*/ 206489 h 339839"/>
                  <a:gd name="connsiteX7" fmla="*/ 101294 w 293980"/>
                  <a:gd name="connsiteY7" fmla="*/ 0 h 339839"/>
                  <a:gd name="connsiteX8" fmla="*/ 54769 w 293980"/>
                  <a:gd name="connsiteY8" fmla="*/ 211252 h 339839"/>
                  <a:gd name="connsiteX9" fmla="*/ 4762 w 293980"/>
                  <a:gd name="connsiteY9" fmla="*/ 154102 h 339839"/>
                  <a:gd name="connsiteX10" fmla="*/ 30956 w 293980"/>
                  <a:gd name="connsiteY10" fmla="*/ 266021 h 339839"/>
                  <a:gd name="connsiteX11" fmla="*/ 0 w 293980"/>
                  <a:gd name="connsiteY11" fmla="*/ 313646 h 339839"/>
                  <a:gd name="connsiteX12" fmla="*/ 61912 w 293980"/>
                  <a:gd name="connsiteY12" fmla="*/ 339839 h 339839"/>
                  <a:gd name="connsiteX0" fmla="*/ 61912 w 293980"/>
                  <a:gd name="connsiteY0" fmla="*/ 339839 h 339839"/>
                  <a:gd name="connsiteX1" fmla="*/ 269887 w 293980"/>
                  <a:gd name="connsiteY1" fmla="*/ 208061 h 339839"/>
                  <a:gd name="connsiteX2" fmla="*/ 109537 w 293980"/>
                  <a:gd name="connsiteY2" fmla="*/ 251733 h 339839"/>
                  <a:gd name="connsiteX3" fmla="*/ 180975 w 293980"/>
                  <a:gd name="connsiteY3" fmla="*/ 204108 h 339839"/>
                  <a:gd name="connsiteX4" fmla="*/ 293705 w 293980"/>
                  <a:gd name="connsiteY4" fmla="*/ 84208 h 339839"/>
                  <a:gd name="connsiteX5" fmla="*/ 183393 w 293980"/>
                  <a:gd name="connsiteY5" fmla="*/ 132703 h 339839"/>
                  <a:gd name="connsiteX6" fmla="*/ 100012 w 293980"/>
                  <a:gd name="connsiteY6" fmla="*/ 206489 h 339839"/>
                  <a:gd name="connsiteX7" fmla="*/ 101294 w 293980"/>
                  <a:gd name="connsiteY7" fmla="*/ 0 h 339839"/>
                  <a:gd name="connsiteX8" fmla="*/ 54769 w 293980"/>
                  <a:gd name="connsiteY8" fmla="*/ 211252 h 339839"/>
                  <a:gd name="connsiteX9" fmla="*/ 21070 w 293980"/>
                  <a:gd name="connsiteY9" fmla="*/ 99121 h 339839"/>
                  <a:gd name="connsiteX10" fmla="*/ 30956 w 293980"/>
                  <a:gd name="connsiteY10" fmla="*/ 266021 h 339839"/>
                  <a:gd name="connsiteX11" fmla="*/ 0 w 293980"/>
                  <a:gd name="connsiteY11" fmla="*/ 313646 h 339839"/>
                  <a:gd name="connsiteX12" fmla="*/ 61912 w 293980"/>
                  <a:gd name="connsiteY12" fmla="*/ 339839 h 339839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09537 w 293980"/>
                  <a:gd name="connsiteY2" fmla="*/ 234658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54769 w 293980"/>
                  <a:gd name="connsiteY8" fmla="*/ 194177 h 322764"/>
                  <a:gd name="connsiteX9" fmla="*/ 21070 w 293980"/>
                  <a:gd name="connsiteY9" fmla="*/ 82046 h 322764"/>
                  <a:gd name="connsiteX10" fmla="*/ 30956 w 293980"/>
                  <a:gd name="connsiteY10" fmla="*/ 24894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09537 w 293980"/>
                  <a:gd name="connsiteY2" fmla="*/ 234658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78126 w 293980"/>
                  <a:gd name="connsiteY8" fmla="*/ 146031 h 322764"/>
                  <a:gd name="connsiteX9" fmla="*/ 21070 w 293980"/>
                  <a:gd name="connsiteY9" fmla="*/ 82046 h 322764"/>
                  <a:gd name="connsiteX10" fmla="*/ 30956 w 293980"/>
                  <a:gd name="connsiteY10" fmla="*/ 24894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09537 w 293980"/>
                  <a:gd name="connsiteY2" fmla="*/ 234658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78126 w 293980"/>
                  <a:gd name="connsiteY8" fmla="*/ 146031 h 322764"/>
                  <a:gd name="connsiteX9" fmla="*/ 21070 w 293980"/>
                  <a:gd name="connsiteY9" fmla="*/ 82046 h 322764"/>
                  <a:gd name="connsiteX10" fmla="*/ 54374 w 293980"/>
                  <a:gd name="connsiteY10" fmla="*/ 17833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09537 w 293980"/>
                  <a:gd name="connsiteY2" fmla="*/ 234658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78126 w 293980"/>
                  <a:gd name="connsiteY8" fmla="*/ 146031 h 322764"/>
                  <a:gd name="connsiteX9" fmla="*/ 21070 w 293980"/>
                  <a:gd name="connsiteY9" fmla="*/ 82046 h 322764"/>
                  <a:gd name="connsiteX10" fmla="*/ 54374 w 293980"/>
                  <a:gd name="connsiteY10" fmla="*/ 17833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47970 w 293980"/>
                  <a:gd name="connsiteY2" fmla="*/ 210786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78126 w 293980"/>
                  <a:gd name="connsiteY8" fmla="*/ 146031 h 322764"/>
                  <a:gd name="connsiteX9" fmla="*/ 21070 w 293980"/>
                  <a:gd name="connsiteY9" fmla="*/ 82046 h 322764"/>
                  <a:gd name="connsiteX10" fmla="*/ 54374 w 293980"/>
                  <a:gd name="connsiteY10" fmla="*/ 17833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9530"/>
                  <a:gd name="connsiteY0" fmla="*/ 322764 h 322764"/>
                  <a:gd name="connsiteX1" fmla="*/ 299250 w 299530"/>
                  <a:gd name="connsiteY1" fmla="*/ 161536 h 322764"/>
                  <a:gd name="connsiteX2" fmla="*/ 147970 w 299530"/>
                  <a:gd name="connsiteY2" fmla="*/ 210786 h 322764"/>
                  <a:gd name="connsiteX3" fmla="*/ 180975 w 299530"/>
                  <a:gd name="connsiteY3" fmla="*/ 187033 h 322764"/>
                  <a:gd name="connsiteX4" fmla="*/ 293705 w 299530"/>
                  <a:gd name="connsiteY4" fmla="*/ 67133 h 322764"/>
                  <a:gd name="connsiteX5" fmla="*/ 183393 w 299530"/>
                  <a:gd name="connsiteY5" fmla="*/ 115628 h 322764"/>
                  <a:gd name="connsiteX6" fmla="*/ 100012 w 299530"/>
                  <a:gd name="connsiteY6" fmla="*/ 189414 h 322764"/>
                  <a:gd name="connsiteX7" fmla="*/ 159553 w 299530"/>
                  <a:gd name="connsiteY7" fmla="*/ 0 h 322764"/>
                  <a:gd name="connsiteX8" fmla="*/ 78126 w 299530"/>
                  <a:gd name="connsiteY8" fmla="*/ 146031 h 322764"/>
                  <a:gd name="connsiteX9" fmla="*/ 21070 w 299530"/>
                  <a:gd name="connsiteY9" fmla="*/ 82046 h 322764"/>
                  <a:gd name="connsiteX10" fmla="*/ 54374 w 299530"/>
                  <a:gd name="connsiteY10" fmla="*/ 178336 h 322764"/>
                  <a:gd name="connsiteX11" fmla="*/ 0 w 299530"/>
                  <a:gd name="connsiteY11" fmla="*/ 296571 h 322764"/>
                  <a:gd name="connsiteX12" fmla="*/ 61912 w 299530"/>
                  <a:gd name="connsiteY12" fmla="*/ 322764 h 322764"/>
                  <a:gd name="connsiteX0" fmla="*/ 61912 w 299530"/>
                  <a:gd name="connsiteY0" fmla="*/ 322764 h 322764"/>
                  <a:gd name="connsiteX1" fmla="*/ 299250 w 299530"/>
                  <a:gd name="connsiteY1" fmla="*/ 161536 h 322764"/>
                  <a:gd name="connsiteX2" fmla="*/ 147970 w 299530"/>
                  <a:gd name="connsiteY2" fmla="*/ 210786 h 322764"/>
                  <a:gd name="connsiteX3" fmla="*/ 180975 w 299530"/>
                  <a:gd name="connsiteY3" fmla="*/ 187033 h 322764"/>
                  <a:gd name="connsiteX4" fmla="*/ 293705 w 299530"/>
                  <a:gd name="connsiteY4" fmla="*/ 67133 h 322764"/>
                  <a:gd name="connsiteX5" fmla="*/ 183393 w 299530"/>
                  <a:gd name="connsiteY5" fmla="*/ 115628 h 322764"/>
                  <a:gd name="connsiteX6" fmla="*/ 100012 w 299530"/>
                  <a:gd name="connsiteY6" fmla="*/ 189414 h 322764"/>
                  <a:gd name="connsiteX7" fmla="*/ 159553 w 299530"/>
                  <a:gd name="connsiteY7" fmla="*/ 0 h 322764"/>
                  <a:gd name="connsiteX8" fmla="*/ 78126 w 299530"/>
                  <a:gd name="connsiteY8" fmla="*/ 146031 h 322764"/>
                  <a:gd name="connsiteX9" fmla="*/ 21070 w 299530"/>
                  <a:gd name="connsiteY9" fmla="*/ 82046 h 322764"/>
                  <a:gd name="connsiteX10" fmla="*/ 54374 w 299530"/>
                  <a:gd name="connsiteY10" fmla="*/ 178336 h 322764"/>
                  <a:gd name="connsiteX11" fmla="*/ 0 w 299530"/>
                  <a:gd name="connsiteY11" fmla="*/ 296571 h 322764"/>
                  <a:gd name="connsiteX12" fmla="*/ 61912 w 299530"/>
                  <a:gd name="connsiteY12" fmla="*/ 322764 h 322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530" h="322764">
                    <a:moveTo>
                      <a:pt x="61912" y="322764"/>
                    </a:moveTo>
                    <a:cubicBezTo>
                      <a:pt x="132214" y="229012"/>
                      <a:pt x="246070" y="176220"/>
                      <a:pt x="299250" y="161536"/>
                    </a:cubicBezTo>
                    <a:cubicBezTo>
                      <a:pt x="307188" y="146852"/>
                      <a:pt x="144001" y="218327"/>
                      <a:pt x="147970" y="210786"/>
                    </a:cubicBezTo>
                    <a:cubicBezTo>
                      <a:pt x="151939" y="203245"/>
                      <a:pt x="167481" y="200527"/>
                      <a:pt x="180975" y="187033"/>
                    </a:cubicBezTo>
                    <a:cubicBezTo>
                      <a:pt x="194469" y="173539"/>
                      <a:pt x="300055" y="73086"/>
                      <a:pt x="293705" y="67133"/>
                    </a:cubicBezTo>
                    <a:cubicBezTo>
                      <a:pt x="287355" y="61180"/>
                      <a:pt x="198474" y="109675"/>
                      <a:pt x="183393" y="115628"/>
                    </a:cubicBezTo>
                    <a:cubicBezTo>
                      <a:pt x="168312" y="121581"/>
                      <a:pt x="106759" y="200526"/>
                      <a:pt x="100012" y="189414"/>
                    </a:cubicBezTo>
                    <a:cubicBezTo>
                      <a:pt x="98425" y="148933"/>
                      <a:pt x="177809" y="40481"/>
                      <a:pt x="159553" y="0"/>
                    </a:cubicBezTo>
                    <a:cubicBezTo>
                      <a:pt x="118675" y="7937"/>
                      <a:pt x="111067" y="127378"/>
                      <a:pt x="78126" y="146031"/>
                    </a:cubicBezTo>
                    <a:cubicBezTo>
                      <a:pt x="61854" y="152778"/>
                      <a:pt x="25039" y="72918"/>
                      <a:pt x="21070" y="82046"/>
                    </a:cubicBezTo>
                    <a:cubicBezTo>
                      <a:pt x="17101" y="91174"/>
                      <a:pt x="55168" y="151745"/>
                      <a:pt x="54374" y="178336"/>
                    </a:cubicBezTo>
                    <a:cubicBezTo>
                      <a:pt x="69104" y="202947"/>
                      <a:pt x="18125" y="257159"/>
                      <a:pt x="0" y="296571"/>
                    </a:cubicBezTo>
                    <a:lnTo>
                      <a:pt x="61912" y="322764"/>
                    </a:ln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7" name="Forma libre 106"/>
              <p:cNvSpPr/>
              <p:nvPr/>
            </p:nvSpPr>
            <p:spPr>
              <a:xfrm rot="3994344">
                <a:off x="6420195" y="2877659"/>
                <a:ext cx="86725" cy="87913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8" name="Forma libre 107"/>
              <p:cNvSpPr/>
              <p:nvPr/>
            </p:nvSpPr>
            <p:spPr>
              <a:xfrm rot="8655217">
                <a:off x="6611115" y="3114517"/>
                <a:ext cx="86725" cy="87913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9" name="Forma libre 108"/>
              <p:cNvSpPr/>
              <p:nvPr/>
            </p:nvSpPr>
            <p:spPr>
              <a:xfrm rot="7436561">
                <a:off x="6577018" y="2998873"/>
                <a:ext cx="68084" cy="54768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11" name="Grupo 110"/>
            <p:cNvGrpSpPr/>
            <p:nvPr/>
          </p:nvGrpSpPr>
          <p:grpSpPr>
            <a:xfrm rot="3133786">
              <a:off x="6290578" y="3633492"/>
              <a:ext cx="377280" cy="386603"/>
              <a:chOff x="6320560" y="2878253"/>
              <a:chExt cx="377280" cy="386603"/>
            </a:xfrm>
          </p:grpSpPr>
          <p:sp>
            <p:nvSpPr>
              <p:cNvPr id="112" name="Forma libre 111"/>
              <p:cNvSpPr/>
              <p:nvPr/>
            </p:nvSpPr>
            <p:spPr>
              <a:xfrm rot="1910741">
                <a:off x="6320560" y="2942092"/>
                <a:ext cx="299530" cy="322764"/>
              </a:xfrm>
              <a:custGeom>
                <a:avLst/>
                <a:gdLst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30968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339839 h 339839"/>
                  <a:gd name="connsiteX1" fmla="*/ 157162 w 219923"/>
                  <a:gd name="connsiteY1" fmla="*/ 261258 h 339839"/>
                  <a:gd name="connsiteX2" fmla="*/ 109537 w 219923"/>
                  <a:gd name="connsiteY2" fmla="*/ 251733 h 339839"/>
                  <a:gd name="connsiteX3" fmla="*/ 180975 w 219923"/>
                  <a:gd name="connsiteY3" fmla="*/ 204108 h 339839"/>
                  <a:gd name="connsiteX4" fmla="*/ 219075 w 219923"/>
                  <a:gd name="connsiteY4" fmla="*/ 144578 h 339839"/>
                  <a:gd name="connsiteX5" fmla="*/ 142875 w 219923"/>
                  <a:gd name="connsiteY5" fmla="*/ 180296 h 339839"/>
                  <a:gd name="connsiteX6" fmla="*/ 100012 w 219923"/>
                  <a:gd name="connsiteY6" fmla="*/ 206489 h 339839"/>
                  <a:gd name="connsiteX7" fmla="*/ 101294 w 219923"/>
                  <a:gd name="connsiteY7" fmla="*/ 0 h 339839"/>
                  <a:gd name="connsiteX8" fmla="*/ 54769 w 219923"/>
                  <a:gd name="connsiteY8" fmla="*/ 211252 h 339839"/>
                  <a:gd name="connsiteX9" fmla="*/ 4762 w 219923"/>
                  <a:gd name="connsiteY9" fmla="*/ 154102 h 339839"/>
                  <a:gd name="connsiteX10" fmla="*/ 30956 w 219923"/>
                  <a:gd name="connsiteY10" fmla="*/ 266021 h 339839"/>
                  <a:gd name="connsiteX11" fmla="*/ 0 w 219923"/>
                  <a:gd name="connsiteY11" fmla="*/ 313646 h 339839"/>
                  <a:gd name="connsiteX12" fmla="*/ 61912 w 219923"/>
                  <a:gd name="connsiteY12" fmla="*/ 339839 h 339839"/>
                  <a:gd name="connsiteX0" fmla="*/ 61912 w 219923"/>
                  <a:gd name="connsiteY0" fmla="*/ 339839 h 339839"/>
                  <a:gd name="connsiteX1" fmla="*/ 157162 w 219923"/>
                  <a:gd name="connsiteY1" fmla="*/ 261258 h 339839"/>
                  <a:gd name="connsiteX2" fmla="*/ 109537 w 219923"/>
                  <a:gd name="connsiteY2" fmla="*/ 251733 h 339839"/>
                  <a:gd name="connsiteX3" fmla="*/ 180975 w 219923"/>
                  <a:gd name="connsiteY3" fmla="*/ 204108 h 339839"/>
                  <a:gd name="connsiteX4" fmla="*/ 219075 w 219923"/>
                  <a:gd name="connsiteY4" fmla="*/ 144578 h 339839"/>
                  <a:gd name="connsiteX5" fmla="*/ 183393 w 219923"/>
                  <a:gd name="connsiteY5" fmla="*/ 132703 h 339839"/>
                  <a:gd name="connsiteX6" fmla="*/ 100012 w 219923"/>
                  <a:gd name="connsiteY6" fmla="*/ 206489 h 339839"/>
                  <a:gd name="connsiteX7" fmla="*/ 101294 w 219923"/>
                  <a:gd name="connsiteY7" fmla="*/ 0 h 339839"/>
                  <a:gd name="connsiteX8" fmla="*/ 54769 w 219923"/>
                  <a:gd name="connsiteY8" fmla="*/ 211252 h 339839"/>
                  <a:gd name="connsiteX9" fmla="*/ 4762 w 219923"/>
                  <a:gd name="connsiteY9" fmla="*/ 154102 h 339839"/>
                  <a:gd name="connsiteX10" fmla="*/ 30956 w 219923"/>
                  <a:gd name="connsiteY10" fmla="*/ 266021 h 339839"/>
                  <a:gd name="connsiteX11" fmla="*/ 0 w 219923"/>
                  <a:gd name="connsiteY11" fmla="*/ 313646 h 339839"/>
                  <a:gd name="connsiteX12" fmla="*/ 61912 w 219923"/>
                  <a:gd name="connsiteY12" fmla="*/ 339839 h 339839"/>
                  <a:gd name="connsiteX0" fmla="*/ 61912 w 293980"/>
                  <a:gd name="connsiteY0" fmla="*/ 339839 h 339839"/>
                  <a:gd name="connsiteX1" fmla="*/ 157162 w 293980"/>
                  <a:gd name="connsiteY1" fmla="*/ 261258 h 339839"/>
                  <a:gd name="connsiteX2" fmla="*/ 109537 w 293980"/>
                  <a:gd name="connsiteY2" fmla="*/ 251733 h 339839"/>
                  <a:gd name="connsiteX3" fmla="*/ 180975 w 293980"/>
                  <a:gd name="connsiteY3" fmla="*/ 204108 h 339839"/>
                  <a:gd name="connsiteX4" fmla="*/ 293705 w 293980"/>
                  <a:gd name="connsiteY4" fmla="*/ 84208 h 339839"/>
                  <a:gd name="connsiteX5" fmla="*/ 183393 w 293980"/>
                  <a:gd name="connsiteY5" fmla="*/ 132703 h 339839"/>
                  <a:gd name="connsiteX6" fmla="*/ 100012 w 293980"/>
                  <a:gd name="connsiteY6" fmla="*/ 206489 h 339839"/>
                  <a:gd name="connsiteX7" fmla="*/ 101294 w 293980"/>
                  <a:gd name="connsiteY7" fmla="*/ 0 h 339839"/>
                  <a:gd name="connsiteX8" fmla="*/ 54769 w 293980"/>
                  <a:gd name="connsiteY8" fmla="*/ 211252 h 339839"/>
                  <a:gd name="connsiteX9" fmla="*/ 4762 w 293980"/>
                  <a:gd name="connsiteY9" fmla="*/ 154102 h 339839"/>
                  <a:gd name="connsiteX10" fmla="*/ 30956 w 293980"/>
                  <a:gd name="connsiteY10" fmla="*/ 266021 h 339839"/>
                  <a:gd name="connsiteX11" fmla="*/ 0 w 293980"/>
                  <a:gd name="connsiteY11" fmla="*/ 313646 h 339839"/>
                  <a:gd name="connsiteX12" fmla="*/ 61912 w 293980"/>
                  <a:gd name="connsiteY12" fmla="*/ 339839 h 339839"/>
                  <a:gd name="connsiteX0" fmla="*/ 61912 w 293980"/>
                  <a:gd name="connsiteY0" fmla="*/ 339839 h 339839"/>
                  <a:gd name="connsiteX1" fmla="*/ 269887 w 293980"/>
                  <a:gd name="connsiteY1" fmla="*/ 208061 h 339839"/>
                  <a:gd name="connsiteX2" fmla="*/ 109537 w 293980"/>
                  <a:gd name="connsiteY2" fmla="*/ 251733 h 339839"/>
                  <a:gd name="connsiteX3" fmla="*/ 180975 w 293980"/>
                  <a:gd name="connsiteY3" fmla="*/ 204108 h 339839"/>
                  <a:gd name="connsiteX4" fmla="*/ 293705 w 293980"/>
                  <a:gd name="connsiteY4" fmla="*/ 84208 h 339839"/>
                  <a:gd name="connsiteX5" fmla="*/ 183393 w 293980"/>
                  <a:gd name="connsiteY5" fmla="*/ 132703 h 339839"/>
                  <a:gd name="connsiteX6" fmla="*/ 100012 w 293980"/>
                  <a:gd name="connsiteY6" fmla="*/ 206489 h 339839"/>
                  <a:gd name="connsiteX7" fmla="*/ 101294 w 293980"/>
                  <a:gd name="connsiteY7" fmla="*/ 0 h 339839"/>
                  <a:gd name="connsiteX8" fmla="*/ 54769 w 293980"/>
                  <a:gd name="connsiteY8" fmla="*/ 211252 h 339839"/>
                  <a:gd name="connsiteX9" fmla="*/ 4762 w 293980"/>
                  <a:gd name="connsiteY9" fmla="*/ 154102 h 339839"/>
                  <a:gd name="connsiteX10" fmla="*/ 30956 w 293980"/>
                  <a:gd name="connsiteY10" fmla="*/ 266021 h 339839"/>
                  <a:gd name="connsiteX11" fmla="*/ 0 w 293980"/>
                  <a:gd name="connsiteY11" fmla="*/ 313646 h 339839"/>
                  <a:gd name="connsiteX12" fmla="*/ 61912 w 293980"/>
                  <a:gd name="connsiteY12" fmla="*/ 339839 h 339839"/>
                  <a:gd name="connsiteX0" fmla="*/ 61912 w 293980"/>
                  <a:gd name="connsiteY0" fmla="*/ 339839 h 339839"/>
                  <a:gd name="connsiteX1" fmla="*/ 269887 w 293980"/>
                  <a:gd name="connsiteY1" fmla="*/ 208061 h 339839"/>
                  <a:gd name="connsiteX2" fmla="*/ 109537 w 293980"/>
                  <a:gd name="connsiteY2" fmla="*/ 251733 h 339839"/>
                  <a:gd name="connsiteX3" fmla="*/ 180975 w 293980"/>
                  <a:gd name="connsiteY3" fmla="*/ 204108 h 339839"/>
                  <a:gd name="connsiteX4" fmla="*/ 293705 w 293980"/>
                  <a:gd name="connsiteY4" fmla="*/ 84208 h 339839"/>
                  <a:gd name="connsiteX5" fmla="*/ 183393 w 293980"/>
                  <a:gd name="connsiteY5" fmla="*/ 132703 h 339839"/>
                  <a:gd name="connsiteX6" fmla="*/ 100012 w 293980"/>
                  <a:gd name="connsiteY6" fmla="*/ 206489 h 339839"/>
                  <a:gd name="connsiteX7" fmla="*/ 101294 w 293980"/>
                  <a:gd name="connsiteY7" fmla="*/ 0 h 339839"/>
                  <a:gd name="connsiteX8" fmla="*/ 54769 w 293980"/>
                  <a:gd name="connsiteY8" fmla="*/ 211252 h 339839"/>
                  <a:gd name="connsiteX9" fmla="*/ 21070 w 293980"/>
                  <a:gd name="connsiteY9" fmla="*/ 99121 h 339839"/>
                  <a:gd name="connsiteX10" fmla="*/ 30956 w 293980"/>
                  <a:gd name="connsiteY10" fmla="*/ 266021 h 339839"/>
                  <a:gd name="connsiteX11" fmla="*/ 0 w 293980"/>
                  <a:gd name="connsiteY11" fmla="*/ 313646 h 339839"/>
                  <a:gd name="connsiteX12" fmla="*/ 61912 w 293980"/>
                  <a:gd name="connsiteY12" fmla="*/ 339839 h 339839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09537 w 293980"/>
                  <a:gd name="connsiteY2" fmla="*/ 234658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54769 w 293980"/>
                  <a:gd name="connsiteY8" fmla="*/ 194177 h 322764"/>
                  <a:gd name="connsiteX9" fmla="*/ 21070 w 293980"/>
                  <a:gd name="connsiteY9" fmla="*/ 82046 h 322764"/>
                  <a:gd name="connsiteX10" fmla="*/ 30956 w 293980"/>
                  <a:gd name="connsiteY10" fmla="*/ 24894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09537 w 293980"/>
                  <a:gd name="connsiteY2" fmla="*/ 234658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78126 w 293980"/>
                  <a:gd name="connsiteY8" fmla="*/ 146031 h 322764"/>
                  <a:gd name="connsiteX9" fmla="*/ 21070 w 293980"/>
                  <a:gd name="connsiteY9" fmla="*/ 82046 h 322764"/>
                  <a:gd name="connsiteX10" fmla="*/ 30956 w 293980"/>
                  <a:gd name="connsiteY10" fmla="*/ 24894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09537 w 293980"/>
                  <a:gd name="connsiteY2" fmla="*/ 234658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78126 w 293980"/>
                  <a:gd name="connsiteY8" fmla="*/ 146031 h 322764"/>
                  <a:gd name="connsiteX9" fmla="*/ 21070 w 293980"/>
                  <a:gd name="connsiteY9" fmla="*/ 82046 h 322764"/>
                  <a:gd name="connsiteX10" fmla="*/ 54374 w 293980"/>
                  <a:gd name="connsiteY10" fmla="*/ 17833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09537 w 293980"/>
                  <a:gd name="connsiteY2" fmla="*/ 234658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78126 w 293980"/>
                  <a:gd name="connsiteY8" fmla="*/ 146031 h 322764"/>
                  <a:gd name="connsiteX9" fmla="*/ 21070 w 293980"/>
                  <a:gd name="connsiteY9" fmla="*/ 82046 h 322764"/>
                  <a:gd name="connsiteX10" fmla="*/ 54374 w 293980"/>
                  <a:gd name="connsiteY10" fmla="*/ 17833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47970 w 293980"/>
                  <a:gd name="connsiteY2" fmla="*/ 210786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78126 w 293980"/>
                  <a:gd name="connsiteY8" fmla="*/ 146031 h 322764"/>
                  <a:gd name="connsiteX9" fmla="*/ 21070 w 293980"/>
                  <a:gd name="connsiteY9" fmla="*/ 82046 h 322764"/>
                  <a:gd name="connsiteX10" fmla="*/ 54374 w 293980"/>
                  <a:gd name="connsiteY10" fmla="*/ 17833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9530"/>
                  <a:gd name="connsiteY0" fmla="*/ 322764 h 322764"/>
                  <a:gd name="connsiteX1" fmla="*/ 299250 w 299530"/>
                  <a:gd name="connsiteY1" fmla="*/ 161536 h 322764"/>
                  <a:gd name="connsiteX2" fmla="*/ 147970 w 299530"/>
                  <a:gd name="connsiteY2" fmla="*/ 210786 h 322764"/>
                  <a:gd name="connsiteX3" fmla="*/ 180975 w 299530"/>
                  <a:gd name="connsiteY3" fmla="*/ 187033 h 322764"/>
                  <a:gd name="connsiteX4" fmla="*/ 293705 w 299530"/>
                  <a:gd name="connsiteY4" fmla="*/ 67133 h 322764"/>
                  <a:gd name="connsiteX5" fmla="*/ 183393 w 299530"/>
                  <a:gd name="connsiteY5" fmla="*/ 115628 h 322764"/>
                  <a:gd name="connsiteX6" fmla="*/ 100012 w 299530"/>
                  <a:gd name="connsiteY6" fmla="*/ 189414 h 322764"/>
                  <a:gd name="connsiteX7" fmla="*/ 159553 w 299530"/>
                  <a:gd name="connsiteY7" fmla="*/ 0 h 322764"/>
                  <a:gd name="connsiteX8" fmla="*/ 78126 w 299530"/>
                  <a:gd name="connsiteY8" fmla="*/ 146031 h 322764"/>
                  <a:gd name="connsiteX9" fmla="*/ 21070 w 299530"/>
                  <a:gd name="connsiteY9" fmla="*/ 82046 h 322764"/>
                  <a:gd name="connsiteX10" fmla="*/ 54374 w 299530"/>
                  <a:gd name="connsiteY10" fmla="*/ 178336 h 322764"/>
                  <a:gd name="connsiteX11" fmla="*/ 0 w 299530"/>
                  <a:gd name="connsiteY11" fmla="*/ 296571 h 322764"/>
                  <a:gd name="connsiteX12" fmla="*/ 61912 w 299530"/>
                  <a:gd name="connsiteY12" fmla="*/ 322764 h 322764"/>
                  <a:gd name="connsiteX0" fmla="*/ 61912 w 299530"/>
                  <a:gd name="connsiteY0" fmla="*/ 322764 h 322764"/>
                  <a:gd name="connsiteX1" fmla="*/ 299250 w 299530"/>
                  <a:gd name="connsiteY1" fmla="*/ 161536 h 322764"/>
                  <a:gd name="connsiteX2" fmla="*/ 147970 w 299530"/>
                  <a:gd name="connsiteY2" fmla="*/ 210786 h 322764"/>
                  <a:gd name="connsiteX3" fmla="*/ 180975 w 299530"/>
                  <a:gd name="connsiteY3" fmla="*/ 187033 h 322764"/>
                  <a:gd name="connsiteX4" fmla="*/ 293705 w 299530"/>
                  <a:gd name="connsiteY4" fmla="*/ 67133 h 322764"/>
                  <a:gd name="connsiteX5" fmla="*/ 183393 w 299530"/>
                  <a:gd name="connsiteY5" fmla="*/ 115628 h 322764"/>
                  <a:gd name="connsiteX6" fmla="*/ 100012 w 299530"/>
                  <a:gd name="connsiteY6" fmla="*/ 189414 h 322764"/>
                  <a:gd name="connsiteX7" fmla="*/ 159553 w 299530"/>
                  <a:gd name="connsiteY7" fmla="*/ 0 h 322764"/>
                  <a:gd name="connsiteX8" fmla="*/ 78126 w 299530"/>
                  <a:gd name="connsiteY8" fmla="*/ 146031 h 322764"/>
                  <a:gd name="connsiteX9" fmla="*/ 21070 w 299530"/>
                  <a:gd name="connsiteY9" fmla="*/ 82046 h 322764"/>
                  <a:gd name="connsiteX10" fmla="*/ 54374 w 299530"/>
                  <a:gd name="connsiteY10" fmla="*/ 178336 h 322764"/>
                  <a:gd name="connsiteX11" fmla="*/ 0 w 299530"/>
                  <a:gd name="connsiteY11" fmla="*/ 296571 h 322764"/>
                  <a:gd name="connsiteX12" fmla="*/ 61912 w 299530"/>
                  <a:gd name="connsiteY12" fmla="*/ 322764 h 322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530" h="322764">
                    <a:moveTo>
                      <a:pt x="61912" y="322764"/>
                    </a:moveTo>
                    <a:cubicBezTo>
                      <a:pt x="132214" y="229012"/>
                      <a:pt x="246070" y="176220"/>
                      <a:pt x="299250" y="161536"/>
                    </a:cubicBezTo>
                    <a:cubicBezTo>
                      <a:pt x="307188" y="146852"/>
                      <a:pt x="144001" y="218327"/>
                      <a:pt x="147970" y="210786"/>
                    </a:cubicBezTo>
                    <a:cubicBezTo>
                      <a:pt x="151939" y="203245"/>
                      <a:pt x="167481" y="200527"/>
                      <a:pt x="180975" y="187033"/>
                    </a:cubicBezTo>
                    <a:cubicBezTo>
                      <a:pt x="194469" y="173539"/>
                      <a:pt x="300055" y="73086"/>
                      <a:pt x="293705" y="67133"/>
                    </a:cubicBezTo>
                    <a:cubicBezTo>
                      <a:pt x="287355" y="61180"/>
                      <a:pt x="198474" y="109675"/>
                      <a:pt x="183393" y="115628"/>
                    </a:cubicBezTo>
                    <a:cubicBezTo>
                      <a:pt x="168312" y="121581"/>
                      <a:pt x="106759" y="200526"/>
                      <a:pt x="100012" y="189414"/>
                    </a:cubicBezTo>
                    <a:cubicBezTo>
                      <a:pt x="98425" y="148933"/>
                      <a:pt x="177809" y="40481"/>
                      <a:pt x="159553" y="0"/>
                    </a:cubicBezTo>
                    <a:cubicBezTo>
                      <a:pt x="118675" y="7937"/>
                      <a:pt x="111067" y="127378"/>
                      <a:pt x="78126" y="146031"/>
                    </a:cubicBezTo>
                    <a:cubicBezTo>
                      <a:pt x="61854" y="152778"/>
                      <a:pt x="25039" y="72918"/>
                      <a:pt x="21070" y="82046"/>
                    </a:cubicBezTo>
                    <a:cubicBezTo>
                      <a:pt x="17101" y="91174"/>
                      <a:pt x="55168" y="151745"/>
                      <a:pt x="54374" y="178336"/>
                    </a:cubicBezTo>
                    <a:cubicBezTo>
                      <a:pt x="69104" y="202947"/>
                      <a:pt x="18125" y="257159"/>
                      <a:pt x="0" y="296571"/>
                    </a:cubicBezTo>
                    <a:lnTo>
                      <a:pt x="61912" y="322764"/>
                    </a:ln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3" name="Forma libre 112"/>
              <p:cNvSpPr/>
              <p:nvPr/>
            </p:nvSpPr>
            <p:spPr>
              <a:xfrm rot="3994344">
                <a:off x="6420195" y="2877659"/>
                <a:ext cx="86725" cy="87913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4" name="Forma libre 113"/>
              <p:cNvSpPr/>
              <p:nvPr/>
            </p:nvSpPr>
            <p:spPr>
              <a:xfrm rot="8655217">
                <a:off x="6611115" y="3114517"/>
                <a:ext cx="86725" cy="87913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5" name="Forma libre 114"/>
              <p:cNvSpPr/>
              <p:nvPr/>
            </p:nvSpPr>
            <p:spPr>
              <a:xfrm rot="7436561">
                <a:off x="6577018" y="2998873"/>
                <a:ext cx="68084" cy="54768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16" name="Grupo 115"/>
            <p:cNvGrpSpPr/>
            <p:nvPr/>
          </p:nvGrpSpPr>
          <p:grpSpPr>
            <a:xfrm rot="5400000">
              <a:off x="5737552" y="4096272"/>
              <a:ext cx="377280" cy="386603"/>
              <a:chOff x="6320560" y="2878253"/>
              <a:chExt cx="377280" cy="386603"/>
            </a:xfrm>
          </p:grpSpPr>
          <p:sp>
            <p:nvSpPr>
              <p:cNvPr id="117" name="Forma libre 116"/>
              <p:cNvSpPr/>
              <p:nvPr/>
            </p:nvSpPr>
            <p:spPr>
              <a:xfrm rot="1910741">
                <a:off x="6320560" y="2942092"/>
                <a:ext cx="299530" cy="322764"/>
              </a:xfrm>
              <a:custGeom>
                <a:avLst/>
                <a:gdLst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30968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339839 h 339839"/>
                  <a:gd name="connsiteX1" fmla="*/ 157162 w 219923"/>
                  <a:gd name="connsiteY1" fmla="*/ 261258 h 339839"/>
                  <a:gd name="connsiteX2" fmla="*/ 109537 w 219923"/>
                  <a:gd name="connsiteY2" fmla="*/ 251733 h 339839"/>
                  <a:gd name="connsiteX3" fmla="*/ 180975 w 219923"/>
                  <a:gd name="connsiteY3" fmla="*/ 204108 h 339839"/>
                  <a:gd name="connsiteX4" fmla="*/ 219075 w 219923"/>
                  <a:gd name="connsiteY4" fmla="*/ 144578 h 339839"/>
                  <a:gd name="connsiteX5" fmla="*/ 142875 w 219923"/>
                  <a:gd name="connsiteY5" fmla="*/ 180296 h 339839"/>
                  <a:gd name="connsiteX6" fmla="*/ 100012 w 219923"/>
                  <a:gd name="connsiteY6" fmla="*/ 206489 h 339839"/>
                  <a:gd name="connsiteX7" fmla="*/ 101294 w 219923"/>
                  <a:gd name="connsiteY7" fmla="*/ 0 h 339839"/>
                  <a:gd name="connsiteX8" fmla="*/ 54769 w 219923"/>
                  <a:gd name="connsiteY8" fmla="*/ 211252 h 339839"/>
                  <a:gd name="connsiteX9" fmla="*/ 4762 w 219923"/>
                  <a:gd name="connsiteY9" fmla="*/ 154102 h 339839"/>
                  <a:gd name="connsiteX10" fmla="*/ 30956 w 219923"/>
                  <a:gd name="connsiteY10" fmla="*/ 266021 h 339839"/>
                  <a:gd name="connsiteX11" fmla="*/ 0 w 219923"/>
                  <a:gd name="connsiteY11" fmla="*/ 313646 h 339839"/>
                  <a:gd name="connsiteX12" fmla="*/ 61912 w 219923"/>
                  <a:gd name="connsiteY12" fmla="*/ 339839 h 339839"/>
                  <a:gd name="connsiteX0" fmla="*/ 61912 w 219923"/>
                  <a:gd name="connsiteY0" fmla="*/ 339839 h 339839"/>
                  <a:gd name="connsiteX1" fmla="*/ 157162 w 219923"/>
                  <a:gd name="connsiteY1" fmla="*/ 261258 h 339839"/>
                  <a:gd name="connsiteX2" fmla="*/ 109537 w 219923"/>
                  <a:gd name="connsiteY2" fmla="*/ 251733 h 339839"/>
                  <a:gd name="connsiteX3" fmla="*/ 180975 w 219923"/>
                  <a:gd name="connsiteY3" fmla="*/ 204108 h 339839"/>
                  <a:gd name="connsiteX4" fmla="*/ 219075 w 219923"/>
                  <a:gd name="connsiteY4" fmla="*/ 144578 h 339839"/>
                  <a:gd name="connsiteX5" fmla="*/ 183393 w 219923"/>
                  <a:gd name="connsiteY5" fmla="*/ 132703 h 339839"/>
                  <a:gd name="connsiteX6" fmla="*/ 100012 w 219923"/>
                  <a:gd name="connsiteY6" fmla="*/ 206489 h 339839"/>
                  <a:gd name="connsiteX7" fmla="*/ 101294 w 219923"/>
                  <a:gd name="connsiteY7" fmla="*/ 0 h 339839"/>
                  <a:gd name="connsiteX8" fmla="*/ 54769 w 219923"/>
                  <a:gd name="connsiteY8" fmla="*/ 211252 h 339839"/>
                  <a:gd name="connsiteX9" fmla="*/ 4762 w 219923"/>
                  <a:gd name="connsiteY9" fmla="*/ 154102 h 339839"/>
                  <a:gd name="connsiteX10" fmla="*/ 30956 w 219923"/>
                  <a:gd name="connsiteY10" fmla="*/ 266021 h 339839"/>
                  <a:gd name="connsiteX11" fmla="*/ 0 w 219923"/>
                  <a:gd name="connsiteY11" fmla="*/ 313646 h 339839"/>
                  <a:gd name="connsiteX12" fmla="*/ 61912 w 219923"/>
                  <a:gd name="connsiteY12" fmla="*/ 339839 h 339839"/>
                  <a:gd name="connsiteX0" fmla="*/ 61912 w 293980"/>
                  <a:gd name="connsiteY0" fmla="*/ 339839 h 339839"/>
                  <a:gd name="connsiteX1" fmla="*/ 157162 w 293980"/>
                  <a:gd name="connsiteY1" fmla="*/ 261258 h 339839"/>
                  <a:gd name="connsiteX2" fmla="*/ 109537 w 293980"/>
                  <a:gd name="connsiteY2" fmla="*/ 251733 h 339839"/>
                  <a:gd name="connsiteX3" fmla="*/ 180975 w 293980"/>
                  <a:gd name="connsiteY3" fmla="*/ 204108 h 339839"/>
                  <a:gd name="connsiteX4" fmla="*/ 293705 w 293980"/>
                  <a:gd name="connsiteY4" fmla="*/ 84208 h 339839"/>
                  <a:gd name="connsiteX5" fmla="*/ 183393 w 293980"/>
                  <a:gd name="connsiteY5" fmla="*/ 132703 h 339839"/>
                  <a:gd name="connsiteX6" fmla="*/ 100012 w 293980"/>
                  <a:gd name="connsiteY6" fmla="*/ 206489 h 339839"/>
                  <a:gd name="connsiteX7" fmla="*/ 101294 w 293980"/>
                  <a:gd name="connsiteY7" fmla="*/ 0 h 339839"/>
                  <a:gd name="connsiteX8" fmla="*/ 54769 w 293980"/>
                  <a:gd name="connsiteY8" fmla="*/ 211252 h 339839"/>
                  <a:gd name="connsiteX9" fmla="*/ 4762 w 293980"/>
                  <a:gd name="connsiteY9" fmla="*/ 154102 h 339839"/>
                  <a:gd name="connsiteX10" fmla="*/ 30956 w 293980"/>
                  <a:gd name="connsiteY10" fmla="*/ 266021 h 339839"/>
                  <a:gd name="connsiteX11" fmla="*/ 0 w 293980"/>
                  <a:gd name="connsiteY11" fmla="*/ 313646 h 339839"/>
                  <a:gd name="connsiteX12" fmla="*/ 61912 w 293980"/>
                  <a:gd name="connsiteY12" fmla="*/ 339839 h 339839"/>
                  <a:gd name="connsiteX0" fmla="*/ 61912 w 293980"/>
                  <a:gd name="connsiteY0" fmla="*/ 339839 h 339839"/>
                  <a:gd name="connsiteX1" fmla="*/ 269887 w 293980"/>
                  <a:gd name="connsiteY1" fmla="*/ 208061 h 339839"/>
                  <a:gd name="connsiteX2" fmla="*/ 109537 w 293980"/>
                  <a:gd name="connsiteY2" fmla="*/ 251733 h 339839"/>
                  <a:gd name="connsiteX3" fmla="*/ 180975 w 293980"/>
                  <a:gd name="connsiteY3" fmla="*/ 204108 h 339839"/>
                  <a:gd name="connsiteX4" fmla="*/ 293705 w 293980"/>
                  <a:gd name="connsiteY4" fmla="*/ 84208 h 339839"/>
                  <a:gd name="connsiteX5" fmla="*/ 183393 w 293980"/>
                  <a:gd name="connsiteY5" fmla="*/ 132703 h 339839"/>
                  <a:gd name="connsiteX6" fmla="*/ 100012 w 293980"/>
                  <a:gd name="connsiteY6" fmla="*/ 206489 h 339839"/>
                  <a:gd name="connsiteX7" fmla="*/ 101294 w 293980"/>
                  <a:gd name="connsiteY7" fmla="*/ 0 h 339839"/>
                  <a:gd name="connsiteX8" fmla="*/ 54769 w 293980"/>
                  <a:gd name="connsiteY8" fmla="*/ 211252 h 339839"/>
                  <a:gd name="connsiteX9" fmla="*/ 4762 w 293980"/>
                  <a:gd name="connsiteY9" fmla="*/ 154102 h 339839"/>
                  <a:gd name="connsiteX10" fmla="*/ 30956 w 293980"/>
                  <a:gd name="connsiteY10" fmla="*/ 266021 h 339839"/>
                  <a:gd name="connsiteX11" fmla="*/ 0 w 293980"/>
                  <a:gd name="connsiteY11" fmla="*/ 313646 h 339839"/>
                  <a:gd name="connsiteX12" fmla="*/ 61912 w 293980"/>
                  <a:gd name="connsiteY12" fmla="*/ 339839 h 339839"/>
                  <a:gd name="connsiteX0" fmla="*/ 61912 w 293980"/>
                  <a:gd name="connsiteY0" fmla="*/ 339839 h 339839"/>
                  <a:gd name="connsiteX1" fmla="*/ 269887 w 293980"/>
                  <a:gd name="connsiteY1" fmla="*/ 208061 h 339839"/>
                  <a:gd name="connsiteX2" fmla="*/ 109537 w 293980"/>
                  <a:gd name="connsiteY2" fmla="*/ 251733 h 339839"/>
                  <a:gd name="connsiteX3" fmla="*/ 180975 w 293980"/>
                  <a:gd name="connsiteY3" fmla="*/ 204108 h 339839"/>
                  <a:gd name="connsiteX4" fmla="*/ 293705 w 293980"/>
                  <a:gd name="connsiteY4" fmla="*/ 84208 h 339839"/>
                  <a:gd name="connsiteX5" fmla="*/ 183393 w 293980"/>
                  <a:gd name="connsiteY5" fmla="*/ 132703 h 339839"/>
                  <a:gd name="connsiteX6" fmla="*/ 100012 w 293980"/>
                  <a:gd name="connsiteY6" fmla="*/ 206489 h 339839"/>
                  <a:gd name="connsiteX7" fmla="*/ 101294 w 293980"/>
                  <a:gd name="connsiteY7" fmla="*/ 0 h 339839"/>
                  <a:gd name="connsiteX8" fmla="*/ 54769 w 293980"/>
                  <a:gd name="connsiteY8" fmla="*/ 211252 h 339839"/>
                  <a:gd name="connsiteX9" fmla="*/ 21070 w 293980"/>
                  <a:gd name="connsiteY9" fmla="*/ 99121 h 339839"/>
                  <a:gd name="connsiteX10" fmla="*/ 30956 w 293980"/>
                  <a:gd name="connsiteY10" fmla="*/ 266021 h 339839"/>
                  <a:gd name="connsiteX11" fmla="*/ 0 w 293980"/>
                  <a:gd name="connsiteY11" fmla="*/ 313646 h 339839"/>
                  <a:gd name="connsiteX12" fmla="*/ 61912 w 293980"/>
                  <a:gd name="connsiteY12" fmla="*/ 339839 h 339839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09537 w 293980"/>
                  <a:gd name="connsiteY2" fmla="*/ 234658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54769 w 293980"/>
                  <a:gd name="connsiteY8" fmla="*/ 194177 h 322764"/>
                  <a:gd name="connsiteX9" fmla="*/ 21070 w 293980"/>
                  <a:gd name="connsiteY9" fmla="*/ 82046 h 322764"/>
                  <a:gd name="connsiteX10" fmla="*/ 30956 w 293980"/>
                  <a:gd name="connsiteY10" fmla="*/ 24894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09537 w 293980"/>
                  <a:gd name="connsiteY2" fmla="*/ 234658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78126 w 293980"/>
                  <a:gd name="connsiteY8" fmla="*/ 146031 h 322764"/>
                  <a:gd name="connsiteX9" fmla="*/ 21070 w 293980"/>
                  <a:gd name="connsiteY9" fmla="*/ 82046 h 322764"/>
                  <a:gd name="connsiteX10" fmla="*/ 30956 w 293980"/>
                  <a:gd name="connsiteY10" fmla="*/ 24894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09537 w 293980"/>
                  <a:gd name="connsiteY2" fmla="*/ 234658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78126 w 293980"/>
                  <a:gd name="connsiteY8" fmla="*/ 146031 h 322764"/>
                  <a:gd name="connsiteX9" fmla="*/ 21070 w 293980"/>
                  <a:gd name="connsiteY9" fmla="*/ 82046 h 322764"/>
                  <a:gd name="connsiteX10" fmla="*/ 54374 w 293980"/>
                  <a:gd name="connsiteY10" fmla="*/ 17833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09537 w 293980"/>
                  <a:gd name="connsiteY2" fmla="*/ 234658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78126 w 293980"/>
                  <a:gd name="connsiteY8" fmla="*/ 146031 h 322764"/>
                  <a:gd name="connsiteX9" fmla="*/ 21070 w 293980"/>
                  <a:gd name="connsiteY9" fmla="*/ 82046 h 322764"/>
                  <a:gd name="connsiteX10" fmla="*/ 54374 w 293980"/>
                  <a:gd name="connsiteY10" fmla="*/ 17833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47970 w 293980"/>
                  <a:gd name="connsiteY2" fmla="*/ 210786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78126 w 293980"/>
                  <a:gd name="connsiteY8" fmla="*/ 146031 h 322764"/>
                  <a:gd name="connsiteX9" fmla="*/ 21070 w 293980"/>
                  <a:gd name="connsiteY9" fmla="*/ 82046 h 322764"/>
                  <a:gd name="connsiteX10" fmla="*/ 54374 w 293980"/>
                  <a:gd name="connsiteY10" fmla="*/ 17833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9530"/>
                  <a:gd name="connsiteY0" fmla="*/ 322764 h 322764"/>
                  <a:gd name="connsiteX1" fmla="*/ 299250 w 299530"/>
                  <a:gd name="connsiteY1" fmla="*/ 161536 h 322764"/>
                  <a:gd name="connsiteX2" fmla="*/ 147970 w 299530"/>
                  <a:gd name="connsiteY2" fmla="*/ 210786 h 322764"/>
                  <a:gd name="connsiteX3" fmla="*/ 180975 w 299530"/>
                  <a:gd name="connsiteY3" fmla="*/ 187033 h 322764"/>
                  <a:gd name="connsiteX4" fmla="*/ 293705 w 299530"/>
                  <a:gd name="connsiteY4" fmla="*/ 67133 h 322764"/>
                  <a:gd name="connsiteX5" fmla="*/ 183393 w 299530"/>
                  <a:gd name="connsiteY5" fmla="*/ 115628 h 322764"/>
                  <a:gd name="connsiteX6" fmla="*/ 100012 w 299530"/>
                  <a:gd name="connsiteY6" fmla="*/ 189414 h 322764"/>
                  <a:gd name="connsiteX7" fmla="*/ 159553 w 299530"/>
                  <a:gd name="connsiteY7" fmla="*/ 0 h 322764"/>
                  <a:gd name="connsiteX8" fmla="*/ 78126 w 299530"/>
                  <a:gd name="connsiteY8" fmla="*/ 146031 h 322764"/>
                  <a:gd name="connsiteX9" fmla="*/ 21070 w 299530"/>
                  <a:gd name="connsiteY9" fmla="*/ 82046 h 322764"/>
                  <a:gd name="connsiteX10" fmla="*/ 54374 w 299530"/>
                  <a:gd name="connsiteY10" fmla="*/ 178336 h 322764"/>
                  <a:gd name="connsiteX11" fmla="*/ 0 w 299530"/>
                  <a:gd name="connsiteY11" fmla="*/ 296571 h 322764"/>
                  <a:gd name="connsiteX12" fmla="*/ 61912 w 299530"/>
                  <a:gd name="connsiteY12" fmla="*/ 322764 h 322764"/>
                  <a:gd name="connsiteX0" fmla="*/ 61912 w 299530"/>
                  <a:gd name="connsiteY0" fmla="*/ 322764 h 322764"/>
                  <a:gd name="connsiteX1" fmla="*/ 299250 w 299530"/>
                  <a:gd name="connsiteY1" fmla="*/ 161536 h 322764"/>
                  <a:gd name="connsiteX2" fmla="*/ 147970 w 299530"/>
                  <a:gd name="connsiteY2" fmla="*/ 210786 h 322764"/>
                  <a:gd name="connsiteX3" fmla="*/ 180975 w 299530"/>
                  <a:gd name="connsiteY3" fmla="*/ 187033 h 322764"/>
                  <a:gd name="connsiteX4" fmla="*/ 293705 w 299530"/>
                  <a:gd name="connsiteY4" fmla="*/ 67133 h 322764"/>
                  <a:gd name="connsiteX5" fmla="*/ 183393 w 299530"/>
                  <a:gd name="connsiteY5" fmla="*/ 115628 h 322764"/>
                  <a:gd name="connsiteX6" fmla="*/ 100012 w 299530"/>
                  <a:gd name="connsiteY6" fmla="*/ 189414 h 322764"/>
                  <a:gd name="connsiteX7" fmla="*/ 159553 w 299530"/>
                  <a:gd name="connsiteY7" fmla="*/ 0 h 322764"/>
                  <a:gd name="connsiteX8" fmla="*/ 78126 w 299530"/>
                  <a:gd name="connsiteY8" fmla="*/ 146031 h 322764"/>
                  <a:gd name="connsiteX9" fmla="*/ 21070 w 299530"/>
                  <a:gd name="connsiteY9" fmla="*/ 82046 h 322764"/>
                  <a:gd name="connsiteX10" fmla="*/ 54374 w 299530"/>
                  <a:gd name="connsiteY10" fmla="*/ 178336 h 322764"/>
                  <a:gd name="connsiteX11" fmla="*/ 0 w 299530"/>
                  <a:gd name="connsiteY11" fmla="*/ 296571 h 322764"/>
                  <a:gd name="connsiteX12" fmla="*/ 61912 w 299530"/>
                  <a:gd name="connsiteY12" fmla="*/ 322764 h 322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530" h="322764">
                    <a:moveTo>
                      <a:pt x="61912" y="322764"/>
                    </a:moveTo>
                    <a:cubicBezTo>
                      <a:pt x="132214" y="229012"/>
                      <a:pt x="246070" y="176220"/>
                      <a:pt x="299250" y="161536"/>
                    </a:cubicBezTo>
                    <a:cubicBezTo>
                      <a:pt x="307188" y="146852"/>
                      <a:pt x="144001" y="218327"/>
                      <a:pt x="147970" y="210786"/>
                    </a:cubicBezTo>
                    <a:cubicBezTo>
                      <a:pt x="151939" y="203245"/>
                      <a:pt x="167481" y="200527"/>
                      <a:pt x="180975" y="187033"/>
                    </a:cubicBezTo>
                    <a:cubicBezTo>
                      <a:pt x="194469" y="173539"/>
                      <a:pt x="300055" y="73086"/>
                      <a:pt x="293705" y="67133"/>
                    </a:cubicBezTo>
                    <a:cubicBezTo>
                      <a:pt x="287355" y="61180"/>
                      <a:pt x="198474" y="109675"/>
                      <a:pt x="183393" y="115628"/>
                    </a:cubicBezTo>
                    <a:cubicBezTo>
                      <a:pt x="168312" y="121581"/>
                      <a:pt x="106759" y="200526"/>
                      <a:pt x="100012" y="189414"/>
                    </a:cubicBezTo>
                    <a:cubicBezTo>
                      <a:pt x="98425" y="148933"/>
                      <a:pt x="177809" y="40481"/>
                      <a:pt x="159553" y="0"/>
                    </a:cubicBezTo>
                    <a:cubicBezTo>
                      <a:pt x="118675" y="7937"/>
                      <a:pt x="111067" y="127378"/>
                      <a:pt x="78126" y="146031"/>
                    </a:cubicBezTo>
                    <a:cubicBezTo>
                      <a:pt x="61854" y="152778"/>
                      <a:pt x="25039" y="72918"/>
                      <a:pt x="21070" y="82046"/>
                    </a:cubicBezTo>
                    <a:cubicBezTo>
                      <a:pt x="17101" y="91174"/>
                      <a:pt x="55168" y="151745"/>
                      <a:pt x="54374" y="178336"/>
                    </a:cubicBezTo>
                    <a:cubicBezTo>
                      <a:pt x="69104" y="202947"/>
                      <a:pt x="18125" y="257159"/>
                      <a:pt x="0" y="296571"/>
                    </a:cubicBezTo>
                    <a:lnTo>
                      <a:pt x="61912" y="322764"/>
                    </a:ln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8" name="Forma libre 117"/>
              <p:cNvSpPr/>
              <p:nvPr/>
            </p:nvSpPr>
            <p:spPr>
              <a:xfrm rot="3994344">
                <a:off x="6420195" y="2877659"/>
                <a:ext cx="86725" cy="87913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9" name="Forma libre 118"/>
              <p:cNvSpPr/>
              <p:nvPr/>
            </p:nvSpPr>
            <p:spPr>
              <a:xfrm rot="8655217">
                <a:off x="6611115" y="3114517"/>
                <a:ext cx="86725" cy="87913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0" name="Forma libre 119"/>
              <p:cNvSpPr/>
              <p:nvPr/>
            </p:nvSpPr>
            <p:spPr>
              <a:xfrm rot="7436561">
                <a:off x="6577018" y="2998873"/>
                <a:ext cx="68084" cy="54768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21" name="Grupo 120"/>
            <p:cNvGrpSpPr/>
            <p:nvPr/>
          </p:nvGrpSpPr>
          <p:grpSpPr>
            <a:xfrm rot="7999073">
              <a:off x="5002250" y="4069671"/>
              <a:ext cx="377280" cy="386603"/>
              <a:chOff x="6320560" y="2878253"/>
              <a:chExt cx="377280" cy="386603"/>
            </a:xfrm>
          </p:grpSpPr>
          <p:sp>
            <p:nvSpPr>
              <p:cNvPr id="122" name="Forma libre 121"/>
              <p:cNvSpPr/>
              <p:nvPr/>
            </p:nvSpPr>
            <p:spPr>
              <a:xfrm rot="1910741">
                <a:off x="6320560" y="2942092"/>
                <a:ext cx="299530" cy="322764"/>
              </a:xfrm>
              <a:custGeom>
                <a:avLst/>
                <a:gdLst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30968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339839 h 339839"/>
                  <a:gd name="connsiteX1" fmla="*/ 157162 w 219923"/>
                  <a:gd name="connsiteY1" fmla="*/ 261258 h 339839"/>
                  <a:gd name="connsiteX2" fmla="*/ 109537 w 219923"/>
                  <a:gd name="connsiteY2" fmla="*/ 251733 h 339839"/>
                  <a:gd name="connsiteX3" fmla="*/ 180975 w 219923"/>
                  <a:gd name="connsiteY3" fmla="*/ 204108 h 339839"/>
                  <a:gd name="connsiteX4" fmla="*/ 219075 w 219923"/>
                  <a:gd name="connsiteY4" fmla="*/ 144578 h 339839"/>
                  <a:gd name="connsiteX5" fmla="*/ 142875 w 219923"/>
                  <a:gd name="connsiteY5" fmla="*/ 180296 h 339839"/>
                  <a:gd name="connsiteX6" fmla="*/ 100012 w 219923"/>
                  <a:gd name="connsiteY6" fmla="*/ 206489 h 339839"/>
                  <a:gd name="connsiteX7" fmla="*/ 101294 w 219923"/>
                  <a:gd name="connsiteY7" fmla="*/ 0 h 339839"/>
                  <a:gd name="connsiteX8" fmla="*/ 54769 w 219923"/>
                  <a:gd name="connsiteY8" fmla="*/ 211252 h 339839"/>
                  <a:gd name="connsiteX9" fmla="*/ 4762 w 219923"/>
                  <a:gd name="connsiteY9" fmla="*/ 154102 h 339839"/>
                  <a:gd name="connsiteX10" fmla="*/ 30956 w 219923"/>
                  <a:gd name="connsiteY10" fmla="*/ 266021 h 339839"/>
                  <a:gd name="connsiteX11" fmla="*/ 0 w 219923"/>
                  <a:gd name="connsiteY11" fmla="*/ 313646 h 339839"/>
                  <a:gd name="connsiteX12" fmla="*/ 61912 w 219923"/>
                  <a:gd name="connsiteY12" fmla="*/ 339839 h 339839"/>
                  <a:gd name="connsiteX0" fmla="*/ 61912 w 219923"/>
                  <a:gd name="connsiteY0" fmla="*/ 339839 h 339839"/>
                  <a:gd name="connsiteX1" fmla="*/ 157162 w 219923"/>
                  <a:gd name="connsiteY1" fmla="*/ 261258 h 339839"/>
                  <a:gd name="connsiteX2" fmla="*/ 109537 w 219923"/>
                  <a:gd name="connsiteY2" fmla="*/ 251733 h 339839"/>
                  <a:gd name="connsiteX3" fmla="*/ 180975 w 219923"/>
                  <a:gd name="connsiteY3" fmla="*/ 204108 h 339839"/>
                  <a:gd name="connsiteX4" fmla="*/ 219075 w 219923"/>
                  <a:gd name="connsiteY4" fmla="*/ 144578 h 339839"/>
                  <a:gd name="connsiteX5" fmla="*/ 183393 w 219923"/>
                  <a:gd name="connsiteY5" fmla="*/ 132703 h 339839"/>
                  <a:gd name="connsiteX6" fmla="*/ 100012 w 219923"/>
                  <a:gd name="connsiteY6" fmla="*/ 206489 h 339839"/>
                  <a:gd name="connsiteX7" fmla="*/ 101294 w 219923"/>
                  <a:gd name="connsiteY7" fmla="*/ 0 h 339839"/>
                  <a:gd name="connsiteX8" fmla="*/ 54769 w 219923"/>
                  <a:gd name="connsiteY8" fmla="*/ 211252 h 339839"/>
                  <a:gd name="connsiteX9" fmla="*/ 4762 w 219923"/>
                  <a:gd name="connsiteY9" fmla="*/ 154102 h 339839"/>
                  <a:gd name="connsiteX10" fmla="*/ 30956 w 219923"/>
                  <a:gd name="connsiteY10" fmla="*/ 266021 h 339839"/>
                  <a:gd name="connsiteX11" fmla="*/ 0 w 219923"/>
                  <a:gd name="connsiteY11" fmla="*/ 313646 h 339839"/>
                  <a:gd name="connsiteX12" fmla="*/ 61912 w 219923"/>
                  <a:gd name="connsiteY12" fmla="*/ 339839 h 339839"/>
                  <a:gd name="connsiteX0" fmla="*/ 61912 w 293980"/>
                  <a:gd name="connsiteY0" fmla="*/ 339839 h 339839"/>
                  <a:gd name="connsiteX1" fmla="*/ 157162 w 293980"/>
                  <a:gd name="connsiteY1" fmla="*/ 261258 h 339839"/>
                  <a:gd name="connsiteX2" fmla="*/ 109537 w 293980"/>
                  <a:gd name="connsiteY2" fmla="*/ 251733 h 339839"/>
                  <a:gd name="connsiteX3" fmla="*/ 180975 w 293980"/>
                  <a:gd name="connsiteY3" fmla="*/ 204108 h 339839"/>
                  <a:gd name="connsiteX4" fmla="*/ 293705 w 293980"/>
                  <a:gd name="connsiteY4" fmla="*/ 84208 h 339839"/>
                  <a:gd name="connsiteX5" fmla="*/ 183393 w 293980"/>
                  <a:gd name="connsiteY5" fmla="*/ 132703 h 339839"/>
                  <a:gd name="connsiteX6" fmla="*/ 100012 w 293980"/>
                  <a:gd name="connsiteY6" fmla="*/ 206489 h 339839"/>
                  <a:gd name="connsiteX7" fmla="*/ 101294 w 293980"/>
                  <a:gd name="connsiteY7" fmla="*/ 0 h 339839"/>
                  <a:gd name="connsiteX8" fmla="*/ 54769 w 293980"/>
                  <a:gd name="connsiteY8" fmla="*/ 211252 h 339839"/>
                  <a:gd name="connsiteX9" fmla="*/ 4762 w 293980"/>
                  <a:gd name="connsiteY9" fmla="*/ 154102 h 339839"/>
                  <a:gd name="connsiteX10" fmla="*/ 30956 w 293980"/>
                  <a:gd name="connsiteY10" fmla="*/ 266021 h 339839"/>
                  <a:gd name="connsiteX11" fmla="*/ 0 w 293980"/>
                  <a:gd name="connsiteY11" fmla="*/ 313646 h 339839"/>
                  <a:gd name="connsiteX12" fmla="*/ 61912 w 293980"/>
                  <a:gd name="connsiteY12" fmla="*/ 339839 h 339839"/>
                  <a:gd name="connsiteX0" fmla="*/ 61912 w 293980"/>
                  <a:gd name="connsiteY0" fmla="*/ 339839 h 339839"/>
                  <a:gd name="connsiteX1" fmla="*/ 269887 w 293980"/>
                  <a:gd name="connsiteY1" fmla="*/ 208061 h 339839"/>
                  <a:gd name="connsiteX2" fmla="*/ 109537 w 293980"/>
                  <a:gd name="connsiteY2" fmla="*/ 251733 h 339839"/>
                  <a:gd name="connsiteX3" fmla="*/ 180975 w 293980"/>
                  <a:gd name="connsiteY3" fmla="*/ 204108 h 339839"/>
                  <a:gd name="connsiteX4" fmla="*/ 293705 w 293980"/>
                  <a:gd name="connsiteY4" fmla="*/ 84208 h 339839"/>
                  <a:gd name="connsiteX5" fmla="*/ 183393 w 293980"/>
                  <a:gd name="connsiteY5" fmla="*/ 132703 h 339839"/>
                  <a:gd name="connsiteX6" fmla="*/ 100012 w 293980"/>
                  <a:gd name="connsiteY6" fmla="*/ 206489 h 339839"/>
                  <a:gd name="connsiteX7" fmla="*/ 101294 w 293980"/>
                  <a:gd name="connsiteY7" fmla="*/ 0 h 339839"/>
                  <a:gd name="connsiteX8" fmla="*/ 54769 w 293980"/>
                  <a:gd name="connsiteY8" fmla="*/ 211252 h 339839"/>
                  <a:gd name="connsiteX9" fmla="*/ 4762 w 293980"/>
                  <a:gd name="connsiteY9" fmla="*/ 154102 h 339839"/>
                  <a:gd name="connsiteX10" fmla="*/ 30956 w 293980"/>
                  <a:gd name="connsiteY10" fmla="*/ 266021 h 339839"/>
                  <a:gd name="connsiteX11" fmla="*/ 0 w 293980"/>
                  <a:gd name="connsiteY11" fmla="*/ 313646 h 339839"/>
                  <a:gd name="connsiteX12" fmla="*/ 61912 w 293980"/>
                  <a:gd name="connsiteY12" fmla="*/ 339839 h 339839"/>
                  <a:gd name="connsiteX0" fmla="*/ 61912 w 293980"/>
                  <a:gd name="connsiteY0" fmla="*/ 339839 h 339839"/>
                  <a:gd name="connsiteX1" fmla="*/ 269887 w 293980"/>
                  <a:gd name="connsiteY1" fmla="*/ 208061 h 339839"/>
                  <a:gd name="connsiteX2" fmla="*/ 109537 w 293980"/>
                  <a:gd name="connsiteY2" fmla="*/ 251733 h 339839"/>
                  <a:gd name="connsiteX3" fmla="*/ 180975 w 293980"/>
                  <a:gd name="connsiteY3" fmla="*/ 204108 h 339839"/>
                  <a:gd name="connsiteX4" fmla="*/ 293705 w 293980"/>
                  <a:gd name="connsiteY4" fmla="*/ 84208 h 339839"/>
                  <a:gd name="connsiteX5" fmla="*/ 183393 w 293980"/>
                  <a:gd name="connsiteY5" fmla="*/ 132703 h 339839"/>
                  <a:gd name="connsiteX6" fmla="*/ 100012 w 293980"/>
                  <a:gd name="connsiteY6" fmla="*/ 206489 h 339839"/>
                  <a:gd name="connsiteX7" fmla="*/ 101294 w 293980"/>
                  <a:gd name="connsiteY7" fmla="*/ 0 h 339839"/>
                  <a:gd name="connsiteX8" fmla="*/ 54769 w 293980"/>
                  <a:gd name="connsiteY8" fmla="*/ 211252 h 339839"/>
                  <a:gd name="connsiteX9" fmla="*/ 21070 w 293980"/>
                  <a:gd name="connsiteY9" fmla="*/ 99121 h 339839"/>
                  <a:gd name="connsiteX10" fmla="*/ 30956 w 293980"/>
                  <a:gd name="connsiteY10" fmla="*/ 266021 h 339839"/>
                  <a:gd name="connsiteX11" fmla="*/ 0 w 293980"/>
                  <a:gd name="connsiteY11" fmla="*/ 313646 h 339839"/>
                  <a:gd name="connsiteX12" fmla="*/ 61912 w 293980"/>
                  <a:gd name="connsiteY12" fmla="*/ 339839 h 339839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09537 w 293980"/>
                  <a:gd name="connsiteY2" fmla="*/ 234658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54769 w 293980"/>
                  <a:gd name="connsiteY8" fmla="*/ 194177 h 322764"/>
                  <a:gd name="connsiteX9" fmla="*/ 21070 w 293980"/>
                  <a:gd name="connsiteY9" fmla="*/ 82046 h 322764"/>
                  <a:gd name="connsiteX10" fmla="*/ 30956 w 293980"/>
                  <a:gd name="connsiteY10" fmla="*/ 24894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09537 w 293980"/>
                  <a:gd name="connsiteY2" fmla="*/ 234658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78126 w 293980"/>
                  <a:gd name="connsiteY8" fmla="*/ 146031 h 322764"/>
                  <a:gd name="connsiteX9" fmla="*/ 21070 w 293980"/>
                  <a:gd name="connsiteY9" fmla="*/ 82046 h 322764"/>
                  <a:gd name="connsiteX10" fmla="*/ 30956 w 293980"/>
                  <a:gd name="connsiteY10" fmla="*/ 24894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09537 w 293980"/>
                  <a:gd name="connsiteY2" fmla="*/ 234658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78126 w 293980"/>
                  <a:gd name="connsiteY8" fmla="*/ 146031 h 322764"/>
                  <a:gd name="connsiteX9" fmla="*/ 21070 w 293980"/>
                  <a:gd name="connsiteY9" fmla="*/ 82046 h 322764"/>
                  <a:gd name="connsiteX10" fmla="*/ 54374 w 293980"/>
                  <a:gd name="connsiteY10" fmla="*/ 17833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09537 w 293980"/>
                  <a:gd name="connsiteY2" fmla="*/ 234658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78126 w 293980"/>
                  <a:gd name="connsiteY8" fmla="*/ 146031 h 322764"/>
                  <a:gd name="connsiteX9" fmla="*/ 21070 w 293980"/>
                  <a:gd name="connsiteY9" fmla="*/ 82046 h 322764"/>
                  <a:gd name="connsiteX10" fmla="*/ 54374 w 293980"/>
                  <a:gd name="connsiteY10" fmla="*/ 17833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47970 w 293980"/>
                  <a:gd name="connsiteY2" fmla="*/ 210786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78126 w 293980"/>
                  <a:gd name="connsiteY8" fmla="*/ 146031 h 322764"/>
                  <a:gd name="connsiteX9" fmla="*/ 21070 w 293980"/>
                  <a:gd name="connsiteY9" fmla="*/ 82046 h 322764"/>
                  <a:gd name="connsiteX10" fmla="*/ 54374 w 293980"/>
                  <a:gd name="connsiteY10" fmla="*/ 17833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9530"/>
                  <a:gd name="connsiteY0" fmla="*/ 322764 h 322764"/>
                  <a:gd name="connsiteX1" fmla="*/ 299250 w 299530"/>
                  <a:gd name="connsiteY1" fmla="*/ 161536 h 322764"/>
                  <a:gd name="connsiteX2" fmla="*/ 147970 w 299530"/>
                  <a:gd name="connsiteY2" fmla="*/ 210786 h 322764"/>
                  <a:gd name="connsiteX3" fmla="*/ 180975 w 299530"/>
                  <a:gd name="connsiteY3" fmla="*/ 187033 h 322764"/>
                  <a:gd name="connsiteX4" fmla="*/ 293705 w 299530"/>
                  <a:gd name="connsiteY4" fmla="*/ 67133 h 322764"/>
                  <a:gd name="connsiteX5" fmla="*/ 183393 w 299530"/>
                  <a:gd name="connsiteY5" fmla="*/ 115628 h 322764"/>
                  <a:gd name="connsiteX6" fmla="*/ 100012 w 299530"/>
                  <a:gd name="connsiteY6" fmla="*/ 189414 h 322764"/>
                  <a:gd name="connsiteX7" fmla="*/ 159553 w 299530"/>
                  <a:gd name="connsiteY7" fmla="*/ 0 h 322764"/>
                  <a:gd name="connsiteX8" fmla="*/ 78126 w 299530"/>
                  <a:gd name="connsiteY8" fmla="*/ 146031 h 322764"/>
                  <a:gd name="connsiteX9" fmla="*/ 21070 w 299530"/>
                  <a:gd name="connsiteY9" fmla="*/ 82046 h 322764"/>
                  <a:gd name="connsiteX10" fmla="*/ 54374 w 299530"/>
                  <a:gd name="connsiteY10" fmla="*/ 178336 h 322764"/>
                  <a:gd name="connsiteX11" fmla="*/ 0 w 299530"/>
                  <a:gd name="connsiteY11" fmla="*/ 296571 h 322764"/>
                  <a:gd name="connsiteX12" fmla="*/ 61912 w 299530"/>
                  <a:gd name="connsiteY12" fmla="*/ 322764 h 322764"/>
                  <a:gd name="connsiteX0" fmla="*/ 61912 w 299530"/>
                  <a:gd name="connsiteY0" fmla="*/ 322764 h 322764"/>
                  <a:gd name="connsiteX1" fmla="*/ 299250 w 299530"/>
                  <a:gd name="connsiteY1" fmla="*/ 161536 h 322764"/>
                  <a:gd name="connsiteX2" fmla="*/ 147970 w 299530"/>
                  <a:gd name="connsiteY2" fmla="*/ 210786 h 322764"/>
                  <a:gd name="connsiteX3" fmla="*/ 180975 w 299530"/>
                  <a:gd name="connsiteY3" fmla="*/ 187033 h 322764"/>
                  <a:gd name="connsiteX4" fmla="*/ 293705 w 299530"/>
                  <a:gd name="connsiteY4" fmla="*/ 67133 h 322764"/>
                  <a:gd name="connsiteX5" fmla="*/ 183393 w 299530"/>
                  <a:gd name="connsiteY5" fmla="*/ 115628 h 322764"/>
                  <a:gd name="connsiteX6" fmla="*/ 100012 w 299530"/>
                  <a:gd name="connsiteY6" fmla="*/ 189414 h 322764"/>
                  <a:gd name="connsiteX7" fmla="*/ 159553 w 299530"/>
                  <a:gd name="connsiteY7" fmla="*/ 0 h 322764"/>
                  <a:gd name="connsiteX8" fmla="*/ 78126 w 299530"/>
                  <a:gd name="connsiteY8" fmla="*/ 146031 h 322764"/>
                  <a:gd name="connsiteX9" fmla="*/ 21070 w 299530"/>
                  <a:gd name="connsiteY9" fmla="*/ 82046 h 322764"/>
                  <a:gd name="connsiteX10" fmla="*/ 54374 w 299530"/>
                  <a:gd name="connsiteY10" fmla="*/ 178336 h 322764"/>
                  <a:gd name="connsiteX11" fmla="*/ 0 w 299530"/>
                  <a:gd name="connsiteY11" fmla="*/ 296571 h 322764"/>
                  <a:gd name="connsiteX12" fmla="*/ 61912 w 299530"/>
                  <a:gd name="connsiteY12" fmla="*/ 322764 h 322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530" h="322764">
                    <a:moveTo>
                      <a:pt x="61912" y="322764"/>
                    </a:moveTo>
                    <a:cubicBezTo>
                      <a:pt x="132214" y="229012"/>
                      <a:pt x="246070" y="176220"/>
                      <a:pt x="299250" y="161536"/>
                    </a:cubicBezTo>
                    <a:cubicBezTo>
                      <a:pt x="307188" y="146852"/>
                      <a:pt x="144001" y="218327"/>
                      <a:pt x="147970" y="210786"/>
                    </a:cubicBezTo>
                    <a:cubicBezTo>
                      <a:pt x="151939" y="203245"/>
                      <a:pt x="167481" y="200527"/>
                      <a:pt x="180975" y="187033"/>
                    </a:cubicBezTo>
                    <a:cubicBezTo>
                      <a:pt x="194469" y="173539"/>
                      <a:pt x="300055" y="73086"/>
                      <a:pt x="293705" y="67133"/>
                    </a:cubicBezTo>
                    <a:cubicBezTo>
                      <a:pt x="287355" y="61180"/>
                      <a:pt x="198474" y="109675"/>
                      <a:pt x="183393" y="115628"/>
                    </a:cubicBezTo>
                    <a:cubicBezTo>
                      <a:pt x="168312" y="121581"/>
                      <a:pt x="106759" y="200526"/>
                      <a:pt x="100012" y="189414"/>
                    </a:cubicBezTo>
                    <a:cubicBezTo>
                      <a:pt x="98425" y="148933"/>
                      <a:pt x="177809" y="40481"/>
                      <a:pt x="159553" y="0"/>
                    </a:cubicBezTo>
                    <a:cubicBezTo>
                      <a:pt x="118675" y="7937"/>
                      <a:pt x="111067" y="127378"/>
                      <a:pt x="78126" y="146031"/>
                    </a:cubicBezTo>
                    <a:cubicBezTo>
                      <a:pt x="61854" y="152778"/>
                      <a:pt x="25039" y="72918"/>
                      <a:pt x="21070" y="82046"/>
                    </a:cubicBezTo>
                    <a:cubicBezTo>
                      <a:pt x="17101" y="91174"/>
                      <a:pt x="55168" y="151745"/>
                      <a:pt x="54374" y="178336"/>
                    </a:cubicBezTo>
                    <a:cubicBezTo>
                      <a:pt x="69104" y="202947"/>
                      <a:pt x="18125" y="257159"/>
                      <a:pt x="0" y="296571"/>
                    </a:cubicBezTo>
                    <a:lnTo>
                      <a:pt x="61912" y="322764"/>
                    </a:ln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3" name="Forma libre 122"/>
              <p:cNvSpPr/>
              <p:nvPr/>
            </p:nvSpPr>
            <p:spPr>
              <a:xfrm rot="3994344">
                <a:off x="6420195" y="2877659"/>
                <a:ext cx="86725" cy="87913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4" name="Forma libre 123"/>
              <p:cNvSpPr/>
              <p:nvPr/>
            </p:nvSpPr>
            <p:spPr>
              <a:xfrm rot="8655217">
                <a:off x="6611115" y="3114517"/>
                <a:ext cx="86725" cy="87913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5" name="Forma libre 124"/>
              <p:cNvSpPr/>
              <p:nvPr/>
            </p:nvSpPr>
            <p:spPr>
              <a:xfrm rot="7436561">
                <a:off x="6577018" y="2998873"/>
                <a:ext cx="68084" cy="54768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26" name="Grupo 125"/>
            <p:cNvGrpSpPr/>
            <p:nvPr/>
          </p:nvGrpSpPr>
          <p:grpSpPr>
            <a:xfrm rot="19017565">
              <a:off x="5855292" y="2307806"/>
              <a:ext cx="377280" cy="386603"/>
              <a:chOff x="6320560" y="2878253"/>
              <a:chExt cx="377280" cy="386603"/>
            </a:xfrm>
          </p:grpSpPr>
          <p:sp>
            <p:nvSpPr>
              <p:cNvPr id="127" name="Forma libre 126"/>
              <p:cNvSpPr/>
              <p:nvPr/>
            </p:nvSpPr>
            <p:spPr>
              <a:xfrm rot="1910741">
                <a:off x="6320560" y="2942092"/>
                <a:ext cx="299530" cy="322764"/>
              </a:xfrm>
              <a:custGeom>
                <a:avLst/>
                <a:gdLst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30968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339839 h 339839"/>
                  <a:gd name="connsiteX1" fmla="*/ 157162 w 219923"/>
                  <a:gd name="connsiteY1" fmla="*/ 261258 h 339839"/>
                  <a:gd name="connsiteX2" fmla="*/ 109537 w 219923"/>
                  <a:gd name="connsiteY2" fmla="*/ 251733 h 339839"/>
                  <a:gd name="connsiteX3" fmla="*/ 180975 w 219923"/>
                  <a:gd name="connsiteY3" fmla="*/ 204108 h 339839"/>
                  <a:gd name="connsiteX4" fmla="*/ 219075 w 219923"/>
                  <a:gd name="connsiteY4" fmla="*/ 144578 h 339839"/>
                  <a:gd name="connsiteX5" fmla="*/ 142875 w 219923"/>
                  <a:gd name="connsiteY5" fmla="*/ 180296 h 339839"/>
                  <a:gd name="connsiteX6" fmla="*/ 100012 w 219923"/>
                  <a:gd name="connsiteY6" fmla="*/ 206489 h 339839"/>
                  <a:gd name="connsiteX7" fmla="*/ 101294 w 219923"/>
                  <a:gd name="connsiteY7" fmla="*/ 0 h 339839"/>
                  <a:gd name="connsiteX8" fmla="*/ 54769 w 219923"/>
                  <a:gd name="connsiteY8" fmla="*/ 211252 h 339839"/>
                  <a:gd name="connsiteX9" fmla="*/ 4762 w 219923"/>
                  <a:gd name="connsiteY9" fmla="*/ 154102 h 339839"/>
                  <a:gd name="connsiteX10" fmla="*/ 30956 w 219923"/>
                  <a:gd name="connsiteY10" fmla="*/ 266021 h 339839"/>
                  <a:gd name="connsiteX11" fmla="*/ 0 w 219923"/>
                  <a:gd name="connsiteY11" fmla="*/ 313646 h 339839"/>
                  <a:gd name="connsiteX12" fmla="*/ 61912 w 219923"/>
                  <a:gd name="connsiteY12" fmla="*/ 339839 h 339839"/>
                  <a:gd name="connsiteX0" fmla="*/ 61912 w 219923"/>
                  <a:gd name="connsiteY0" fmla="*/ 339839 h 339839"/>
                  <a:gd name="connsiteX1" fmla="*/ 157162 w 219923"/>
                  <a:gd name="connsiteY1" fmla="*/ 261258 h 339839"/>
                  <a:gd name="connsiteX2" fmla="*/ 109537 w 219923"/>
                  <a:gd name="connsiteY2" fmla="*/ 251733 h 339839"/>
                  <a:gd name="connsiteX3" fmla="*/ 180975 w 219923"/>
                  <a:gd name="connsiteY3" fmla="*/ 204108 h 339839"/>
                  <a:gd name="connsiteX4" fmla="*/ 219075 w 219923"/>
                  <a:gd name="connsiteY4" fmla="*/ 144578 h 339839"/>
                  <a:gd name="connsiteX5" fmla="*/ 183393 w 219923"/>
                  <a:gd name="connsiteY5" fmla="*/ 132703 h 339839"/>
                  <a:gd name="connsiteX6" fmla="*/ 100012 w 219923"/>
                  <a:gd name="connsiteY6" fmla="*/ 206489 h 339839"/>
                  <a:gd name="connsiteX7" fmla="*/ 101294 w 219923"/>
                  <a:gd name="connsiteY7" fmla="*/ 0 h 339839"/>
                  <a:gd name="connsiteX8" fmla="*/ 54769 w 219923"/>
                  <a:gd name="connsiteY8" fmla="*/ 211252 h 339839"/>
                  <a:gd name="connsiteX9" fmla="*/ 4762 w 219923"/>
                  <a:gd name="connsiteY9" fmla="*/ 154102 h 339839"/>
                  <a:gd name="connsiteX10" fmla="*/ 30956 w 219923"/>
                  <a:gd name="connsiteY10" fmla="*/ 266021 h 339839"/>
                  <a:gd name="connsiteX11" fmla="*/ 0 w 219923"/>
                  <a:gd name="connsiteY11" fmla="*/ 313646 h 339839"/>
                  <a:gd name="connsiteX12" fmla="*/ 61912 w 219923"/>
                  <a:gd name="connsiteY12" fmla="*/ 339839 h 339839"/>
                  <a:gd name="connsiteX0" fmla="*/ 61912 w 293980"/>
                  <a:gd name="connsiteY0" fmla="*/ 339839 h 339839"/>
                  <a:gd name="connsiteX1" fmla="*/ 157162 w 293980"/>
                  <a:gd name="connsiteY1" fmla="*/ 261258 h 339839"/>
                  <a:gd name="connsiteX2" fmla="*/ 109537 w 293980"/>
                  <a:gd name="connsiteY2" fmla="*/ 251733 h 339839"/>
                  <a:gd name="connsiteX3" fmla="*/ 180975 w 293980"/>
                  <a:gd name="connsiteY3" fmla="*/ 204108 h 339839"/>
                  <a:gd name="connsiteX4" fmla="*/ 293705 w 293980"/>
                  <a:gd name="connsiteY4" fmla="*/ 84208 h 339839"/>
                  <a:gd name="connsiteX5" fmla="*/ 183393 w 293980"/>
                  <a:gd name="connsiteY5" fmla="*/ 132703 h 339839"/>
                  <a:gd name="connsiteX6" fmla="*/ 100012 w 293980"/>
                  <a:gd name="connsiteY6" fmla="*/ 206489 h 339839"/>
                  <a:gd name="connsiteX7" fmla="*/ 101294 w 293980"/>
                  <a:gd name="connsiteY7" fmla="*/ 0 h 339839"/>
                  <a:gd name="connsiteX8" fmla="*/ 54769 w 293980"/>
                  <a:gd name="connsiteY8" fmla="*/ 211252 h 339839"/>
                  <a:gd name="connsiteX9" fmla="*/ 4762 w 293980"/>
                  <a:gd name="connsiteY9" fmla="*/ 154102 h 339839"/>
                  <a:gd name="connsiteX10" fmla="*/ 30956 w 293980"/>
                  <a:gd name="connsiteY10" fmla="*/ 266021 h 339839"/>
                  <a:gd name="connsiteX11" fmla="*/ 0 w 293980"/>
                  <a:gd name="connsiteY11" fmla="*/ 313646 h 339839"/>
                  <a:gd name="connsiteX12" fmla="*/ 61912 w 293980"/>
                  <a:gd name="connsiteY12" fmla="*/ 339839 h 339839"/>
                  <a:gd name="connsiteX0" fmla="*/ 61912 w 293980"/>
                  <a:gd name="connsiteY0" fmla="*/ 339839 h 339839"/>
                  <a:gd name="connsiteX1" fmla="*/ 269887 w 293980"/>
                  <a:gd name="connsiteY1" fmla="*/ 208061 h 339839"/>
                  <a:gd name="connsiteX2" fmla="*/ 109537 w 293980"/>
                  <a:gd name="connsiteY2" fmla="*/ 251733 h 339839"/>
                  <a:gd name="connsiteX3" fmla="*/ 180975 w 293980"/>
                  <a:gd name="connsiteY3" fmla="*/ 204108 h 339839"/>
                  <a:gd name="connsiteX4" fmla="*/ 293705 w 293980"/>
                  <a:gd name="connsiteY4" fmla="*/ 84208 h 339839"/>
                  <a:gd name="connsiteX5" fmla="*/ 183393 w 293980"/>
                  <a:gd name="connsiteY5" fmla="*/ 132703 h 339839"/>
                  <a:gd name="connsiteX6" fmla="*/ 100012 w 293980"/>
                  <a:gd name="connsiteY6" fmla="*/ 206489 h 339839"/>
                  <a:gd name="connsiteX7" fmla="*/ 101294 w 293980"/>
                  <a:gd name="connsiteY7" fmla="*/ 0 h 339839"/>
                  <a:gd name="connsiteX8" fmla="*/ 54769 w 293980"/>
                  <a:gd name="connsiteY8" fmla="*/ 211252 h 339839"/>
                  <a:gd name="connsiteX9" fmla="*/ 4762 w 293980"/>
                  <a:gd name="connsiteY9" fmla="*/ 154102 h 339839"/>
                  <a:gd name="connsiteX10" fmla="*/ 30956 w 293980"/>
                  <a:gd name="connsiteY10" fmla="*/ 266021 h 339839"/>
                  <a:gd name="connsiteX11" fmla="*/ 0 w 293980"/>
                  <a:gd name="connsiteY11" fmla="*/ 313646 h 339839"/>
                  <a:gd name="connsiteX12" fmla="*/ 61912 w 293980"/>
                  <a:gd name="connsiteY12" fmla="*/ 339839 h 339839"/>
                  <a:gd name="connsiteX0" fmla="*/ 61912 w 293980"/>
                  <a:gd name="connsiteY0" fmla="*/ 339839 h 339839"/>
                  <a:gd name="connsiteX1" fmla="*/ 269887 w 293980"/>
                  <a:gd name="connsiteY1" fmla="*/ 208061 h 339839"/>
                  <a:gd name="connsiteX2" fmla="*/ 109537 w 293980"/>
                  <a:gd name="connsiteY2" fmla="*/ 251733 h 339839"/>
                  <a:gd name="connsiteX3" fmla="*/ 180975 w 293980"/>
                  <a:gd name="connsiteY3" fmla="*/ 204108 h 339839"/>
                  <a:gd name="connsiteX4" fmla="*/ 293705 w 293980"/>
                  <a:gd name="connsiteY4" fmla="*/ 84208 h 339839"/>
                  <a:gd name="connsiteX5" fmla="*/ 183393 w 293980"/>
                  <a:gd name="connsiteY5" fmla="*/ 132703 h 339839"/>
                  <a:gd name="connsiteX6" fmla="*/ 100012 w 293980"/>
                  <a:gd name="connsiteY6" fmla="*/ 206489 h 339839"/>
                  <a:gd name="connsiteX7" fmla="*/ 101294 w 293980"/>
                  <a:gd name="connsiteY7" fmla="*/ 0 h 339839"/>
                  <a:gd name="connsiteX8" fmla="*/ 54769 w 293980"/>
                  <a:gd name="connsiteY8" fmla="*/ 211252 h 339839"/>
                  <a:gd name="connsiteX9" fmla="*/ 21070 w 293980"/>
                  <a:gd name="connsiteY9" fmla="*/ 99121 h 339839"/>
                  <a:gd name="connsiteX10" fmla="*/ 30956 w 293980"/>
                  <a:gd name="connsiteY10" fmla="*/ 266021 h 339839"/>
                  <a:gd name="connsiteX11" fmla="*/ 0 w 293980"/>
                  <a:gd name="connsiteY11" fmla="*/ 313646 h 339839"/>
                  <a:gd name="connsiteX12" fmla="*/ 61912 w 293980"/>
                  <a:gd name="connsiteY12" fmla="*/ 339839 h 339839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09537 w 293980"/>
                  <a:gd name="connsiteY2" fmla="*/ 234658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54769 w 293980"/>
                  <a:gd name="connsiteY8" fmla="*/ 194177 h 322764"/>
                  <a:gd name="connsiteX9" fmla="*/ 21070 w 293980"/>
                  <a:gd name="connsiteY9" fmla="*/ 82046 h 322764"/>
                  <a:gd name="connsiteX10" fmla="*/ 30956 w 293980"/>
                  <a:gd name="connsiteY10" fmla="*/ 24894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09537 w 293980"/>
                  <a:gd name="connsiteY2" fmla="*/ 234658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78126 w 293980"/>
                  <a:gd name="connsiteY8" fmla="*/ 146031 h 322764"/>
                  <a:gd name="connsiteX9" fmla="*/ 21070 w 293980"/>
                  <a:gd name="connsiteY9" fmla="*/ 82046 h 322764"/>
                  <a:gd name="connsiteX10" fmla="*/ 30956 w 293980"/>
                  <a:gd name="connsiteY10" fmla="*/ 24894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09537 w 293980"/>
                  <a:gd name="connsiteY2" fmla="*/ 234658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78126 w 293980"/>
                  <a:gd name="connsiteY8" fmla="*/ 146031 h 322764"/>
                  <a:gd name="connsiteX9" fmla="*/ 21070 w 293980"/>
                  <a:gd name="connsiteY9" fmla="*/ 82046 h 322764"/>
                  <a:gd name="connsiteX10" fmla="*/ 54374 w 293980"/>
                  <a:gd name="connsiteY10" fmla="*/ 17833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09537 w 293980"/>
                  <a:gd name="connsiteY2" fmla="*/ 234658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78126 w 293980"/>
                  <a:gd name="connsiteY8" fmla="*/ 146031 h 322764"/>
                  <a:gd name="connsiteX9" fmla="*/ 21070 w 293980"/>
                  <a:gd name="connsiteY9" fmla="*/ 82046 h 322764"/>
                  <a:gd name="connsiteX10" fmla="*/ 54374 w 293980"/>
                  <a:gd name="connsiteY10" fmla="*/ 17833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47970 w 293980"/>
                  <a:gd name="connsiteY2" fmla="*/ 210786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78126 w 293980"/>
                  <a:gd name="connsiteY8" fmla="*/ 146031 h 322764"/>
                  <a:gd name="connsiteX9" fmla="*/ 21070 w 293980"/>
                  <a:gd name="connsiteY9" fmla="*/ 82046 h 322764"/>
                  <a:gd name="connsiteX10" fmla="*/ 54374 w 293980"/>
                  <a:gd name="connsiteY10" fmla="*/ 17833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9530"/>
                  <a:gd name="connsiteY0" fmla="*/ 322764 h 322764"/>
                  <a:gd name="connsiteX1" fmla="*/ 299250 w 299530"/>
                  <a:gd name="connsiteY1" fmla="*/ 161536 h 322764"/>
                  <a:gd name="connsiteX2" fmla="*/ 147970 w 299530"/>
                  <a:gd name="connsiteY2" fmla="*/ 210786 h 322764"/>
                  <a:gd name="connsiteX3" fmla="*/ 180975 w 299530"/>
                  <a:gd name="connsiteY3" fmla="*/ 187033 h 322764"/>
                  <a:gd name="connsiteX4" fmla="*/ 293705 w 299530"/>
                  <a:gd name="connsiteY4" fmla="*/ 67133 h 322764"/>
                  <a:gd name="connsiteX5" fmla="*/ 183393 w 299530"/>
                  <a:gd name="connsiteY5" fmla="*/ 115628 h 322764"/>
                  <a:gd name="connsiteX6" fmla="*/ 100012 w 299530"/>
                  <a:gd name="connsiteY6" fmla="*/ 189414 h 322764"/>
                  <a:gd name="connsiteX7" fmla="*/ 159553 w 299530"/>
                  <a:gd name="connsiteY7" fmla="*/ 0 h 322764"/>
                  <a:gd name="connsiteX8" fmla="*/ 78126 w 299530"/>
                  <a:gd name="connsiteY8" fmla="*/ 146031 h 322764"/>
                  <a:gd name="connsiteX9" fmla="*/ 21070 w 299530"/>
                  <a:gd name="connsiteY9" fmla="*/ 82046 h 322764"/>
                  <a:gd name="connsiteX10" fmla="*/ 54374 w 299530"/>
                  <a:gd name="connsiteY10" fmla="*/ 178336 h 322764"/>
                  <a:gd name="connsiteX11" fmla="*/ 0 w 299530"/>
                  <a:gd name="connsiteY11" fmla="*/ 296571 h 322764"/>
                  <a:gd name="connsiteX12" fmla="*/ 61912 w 299530"/>
                  <a:gd name="connsiteY12" fmla="*/ 322764 h 322764"/>
                  <a:gd name="connsiteX0" fmla="*/ 61912 w 299530"/>
                  <a:gd name="connsiteY0" fmla="*/ 322764 h 322764"/>
                  <a:gd name="connsiteX1" fmla="*/ 299250 w 299530"/>
                  <a:gd name="connsiteY1" fmla="*/ 161536 h 322764"/>
                  <a:gd name="connsiteX2" fmla="*/ 147970 w 299530"/>
                  <a:gd name="connsiteY2" fmla="*/ 210786 h 322764"/>
                  <a:gd name="connsiteX3" fmla="*/ 180975 w 299530"/>
                  <a:gd name="connsiteY3" fmla="*/ 187033 h 322764"/>
                  <a:gd name="connsiteX4" fmla="*/ 293705 w 299530"/>
                  <a:gd name="connsiteY4" fmla="*/ 67133 h 322764"/>
                  <a:gd name="connsiteX5" fmla="*/ 183393 w 299530"/>
                  <a:gd name="connsiteY5" fmla="*/ 115628 h 322764"/>
                  <a:gd name="connsiteX6" fmla="*/ 100012 w 299530"/>
                  <a:gd name="connsiteY6" fmla="*/ 189414 h 322764"/>
                  <a:gd name="connsiteX7" fmla="*/ 159553 w 299530"/>
                  <a:gd name="connsiteY7" fmla="*/ 0 h 322764"/>
                  <a:gd name="connsiteX8" fmla="*/ 78126 w 299530"/>
                  <a:gd name="connsiteY8" fmla="*/ 146031 h 322764"/>
                  <a:gd name="connsiteX9" fmla="*/ 21070 w 299530"/>
                  <a:gd name="connsiteY9" fmla="*/ 82046 h 322764"/>
                  <a:gd name="connsiteX10" fmla="*/ 54374 w 299530"/>
                  <a:gd name="connsiteY10" fmla="*/ 178336 h 322764"/>
                  <a:gd name="connsiteX11" fmla="*/ 0 w 299530"/>
                  <a:gd name="connsiteY11" fmla="*/ 296571 h 322764"/>
                  <a:gd name="connsiteX12" fmla="*/ 61912 w 299530"/>
                  <a:gd name="connsiteY12" fmla="*/ 322764 h 322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530" h="322764">
                    <a:moveTo>
                      <a:pt x="61912" y="322764"/>
                    </a:moveTo>
                    <a:cubicBezTo>
                      <a:pt x="132214" y="229012"/>
                      <a:pt x="246070" y="176220"/>
                      <a:pt x="299250" y="161536"/>
                    </a:cubicBezTo>
                    <a:cubicBezTo>
                      <a:pt x="307188" y="146852"/>
                      <a:pt x="144001" y="218327"/>
                      <a:pt x="147970" y="210786"/>
                    </a:cubicBezTo>
                    <a:cubicBezTo>
                      <a:pt x="151939" y="203245"/>
                      <a:pt x="167481" y="200527"/>
                      <a:pt x="180975" y="187033"/>
                    </a:cubicBezTo>
                    <a:cubicBezTo>
                      <a:pt x="194469" y="173539"/>
                      <a:pt x="300055" y="73086"/>
                      <a:pt x="293705" y="67133"/>
                    </a:cubicBezTo>
                    <a:cubicBezTo>
                      <a:pt x="287355" y="61180"/>
                      <a:pt x="198474" y="109675"/>
                      <a:pt x="183393" y="115628"/>
                    </a:cubicBezTo>
                    <a:cubicBezTo>
                      <a:pt x="168312" y="121581"/>
                      <a:pt x="106759" y="200526"/>
                      <a:pt x="100012" y="189414"/>
                    </a:cubicBezTo>
                    <a:cubicBezTo>
                      <a:pt x="98425" y="148933"/>
                      <a:pt x="177809" y="40481"/>
                      <a:pt x="159553" y="0"/>
                    </a:cubicBezTo>
                    <a:cubicBezTo>
                      <a:pt x="118675" y="7937"/>
                      <a:pt x="111067" y="127378"/>
                      <a:pt x="78126" y="146031"/>
                    </a:cubicBezTo>
                    <a:cubicBezTo>
                      <a:pt x="61854" y="152778"/>
                      <a:pt x="25039" y="72918"/>
                      <a:pt x="21070" y="82046"/>
                    </a:cubicBezTo>
                    <a:cubicBezTo>
                      <a:pt x="17101" y="91174"/>
                      <a:pt x="55168" y="151745"/>
                      <a:pt x="54374" y="178336"/>
                    </a:cubicBezTo>
                    <a:cubicBezTo>
                      <a:pt x="69104" y="202947"/>
                      <a:pt x="18125" y="257159"/>
                      <a:pt x="0" y="296571"/>
                    </a:cubicBezTo>
                    <a:lnTo>
                      <a:pt x="61912" y="322764"/>
                    </a:ln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8" name="Forma libre 127"/>
              <p:cNvSpPr/>
              <p:nvPr/>
            </p:nvSpPr>
            <p:spPr>
              <a:xfrm rot="3994344">
                <a:off x="6420195" y="2877659"/>
                <a:ext cx="86725" cy="87913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9" name="Forma libre 128"/>
              <p:cNvSpPr/>
              <p:nvPr/>
            </p:nvSpPr>
            <p:spPr>
              <a:xfrm rot="8655217">
                <a:off x="6611115" y="3114517"/>
                <a:ext cx="86725" cy="87913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30" name="Forma libre 129"/>
              <p:cNvSpPr/>
              <p:nvPr/>
            </p:nvSpPr>
            <p:spPr>
              <a:xfrm rot="7436561">
                <a:off x="6577018" y="2998873"/>
                <a:ext cx="68084" cy="54768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31" name="Grupo 130"/>
            <p:cNvGrpSpPr/>
            <p:nvPr/>
          </p:nvGrpSpPr>
          <p:grpSpPr>
            <a:xfrm rot="10800000">
              <a:off x="4494615" y="3505575"/>
              <a:ext cx="377280" cy="386603"/>
              <a:chOff x="6320560" y="2878253"/>
              <a:chExt cx="377280" cy="386603"/>
            </a:xfrm>
          </p:grpSpPr>
          <p:sp>
            <p:nvSpPr>
              <p:cNvPr id="132" name="Forma libre 131"/>
              <p:cNvSpPr/>
              <p:nvPr/>
            </p:nvSpPr>
            <p:spPr>
              <a:xfrm rot="1910741">
                <a:off x="6320560" y="2942092"/>
                <a:ext cx="299530" cy="322764"/>
              </a:xfrm>
              <a:custGeom>
                <a:avLst/>
                <a:gdLst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30968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339839 h 339839"/>
                  <a:gd name="connsiteX1" fmla="*/ 157162 w 219923"/>
                  <a:gd name="connsiteY1" fmla="*/ 261258 h 339839"/>
                  <a:gd name="connsiteX2" fmla="*/ 109537 w 219923"/>
                  <a:gd name="connsiteY2" fmla="*/ 251733 h 339839"/>
                  <a:gd name="connsiteX3" fmla="*/ 180975 w 219923"/>
                  <a:gd name="connsiteY3" fmla="*/ 204108 h 339839"/>
                  <a:gd name="connsiteX4" fmla="*/ 219075 w 219923"/>
                  <a:gd name="connsiteY4" fmla="*/ 144578 h 339839"/>
                  <a:gd name="connsiteX5" fmla="*/ 142875 w 219923"/>
                  <a:gd name="connsiteY5" fmla="*/ 180296 h 339839"/>
                  <a:gd name="connsiteX6" fmla="*/ 100012 w 219923"/>
                  <a:gd name="connsiteY6" fmla="*/ 206489 h 339839"/>
                  <a:gd name="connsiteX7" fmla="*/ 101294 w 219923"/>
                  <a:gd name="connsiteY7" fmla="*/ 0 h 339839"/>
                  <a:gd name="connsiteX8" fmla="*/ 54769 w 219923"/>
                  <a:gd name="connsiteY8" fmla="*/ 211252 h 339839"/>
                  <a:gd name="connsiteX9" fmla="*/ 4762 w 219923"/>
                  <a:gd name="connsiteY9" fmla="*/ 154102 h 339839"/>
                  <a:gd name="connsiteX10" fmla="*/ 30956 w 219923"/>
                  <a:gd name="connsiteY10" fmla="*/ 266021 h 339839"/>
                  <a:gd name="connsiteX11" fmla="*/ 0 w 219923"/>
                  <a:gd name="connsiteY11" fmla="*/ 313646 h 339839"/>
                  <a:gd name="connsiteX12" fmla="*/ 61912 w 219923"/>
                  <a:gd name="connsiteY12" fmla="*/ 339839 h 339839"/>
                  <a:gd name="connsiteX0" fmla="*/ 61912 w 219923"/>
                  <a:gd name="connsiteY0" fmla="*/ 339839 h 339839"/>
                  <a:gd name="connsiteX1" fmla="*/ 157162 w 219923"/>
                  <a:gd name="connsiteY1" fmla="*/ 261258 h 339839"/>
                  <a:gd name="connsiteX2" fmla="*/ 109537 w 219923"/>
                  <a:gd name="connsiteY2" fmla="*/ 251733 h 339839"/>
                  <a:gd name="connsiteX3" fmla="*/ 180975 w 219923"/>
                  <a:gd name="connsiteY3" fmla="*/ 204108 h 339839"/>
                  <a:gd name="connsiteX4" fmla="*/ 219075 w 219923"/>
                  <a:gd name="connsiteY4" fmla="*/ 144578 h 339839"/>
                  <a:gd name="connsiteX5" fmla="*/ 183393 w 219923"/>
                  <a:gd name="connsiteY5" fmla="*/ 132703 h 339839"/>
                  <a:gd name="connsiteX6" fmla="*/ 100012 w 219923"/>
                  <a:gd name="connsiteY6" fmla="*/ 206489 h 339839"/>
                  <a:gd name="connsiteX7" fmla="*/ 101294 w 219923"/>
                  <a:gd name="connsiteY7" fmla="*/ 0 h 339839"/>
                  <a:gd name="connsiteX8" fmla="*/ 54769 w 219923"/>
                  <a:gd name="connsiteY8" fmla="*/ 211252 h 339839"/>
                  <a:gd name="connsiteX9" fmla="*/ 4762 w 219923"/>
                  <a:gd name="connsiteY9" fmla="*/ 154102 h 339839"/>
                  <a:gd name="connsiteX10" fmla="*/ 30956 w 219923"/>
                  <a:gd name="connsiteY10" fmla="*/ 266021 h 339839"/>
                  <a:gd name="connsiteX11" fmla="*/ 0 w 219923"/>
                  <a:gd name="connsiteY11" fmla="*/ 313646 h 339839"/>
                  <a:gd name="connsiteX12" fmla="*/ 61912 w 219923"/>
                  <a:gd name="connsiteY12" fmla="*/ 339839 h 339839"/>
                  <a:gd name="connsiteX0" fmla="*/ 61912 w 293980"/>
                  <a:gd name="connsiteY0" fmla="*/ 339839 h 339839"/>
                  <a:gd name="connsiteX1" fmla="*/ 157162 w 293980"/>
                  <a:gd name="connsiteY1" fmla="*/ 261258 h 339839"/>
                  <a:gd name="connsiteX2" fmla="*/ 109537 w 293980"/>
                  <a:gd name="connsiteY2" fmla="*/ 251733 h 339839"/>
                  <a:gd name="connsiteX3" fmla="*/ 180975 w 293980"/>
                  <a:gd name="connsiteY3" fmla="*/ 204108 h 339839"/>
                  <a:gd name="connsiteX4" fmla="*/ 293705 w 293980"/>
                  <a:gd name="connsiteY4" fmla="*/ 84208 h 339839"/>
                  <a:gd name="connsiteX5" fmla="*/ 183393 w 293980"/>
                  <a:gd name="connsiteY5" fmla="*/ 132703 h 339839"/>
                  <a:gd name="connsiteX6" fmla="*/ 100012 w 293980"/>
                  <a:gd name="connsiteY6" fmla="*/ 206489 h 339839"/>
                  <a:gd name="connsiteX7" fmla="*/ 101294 w 293980"/>
                  <a:gd name="connsiteY7" fmla="*/ 0 h 339839"/>
                  <a:gd name="connsiteX8" fmla="*/ 54769 w 293980"/>
                  <a:gd name="connsiteY8" fmla="*/ 211252 h 339839"/>
                  <a:gd name="connsiteX9" fmla="*/ 4762 w 293980"/>
                  <a:gd name="connsiteY9" fmla="*/ 154102 h 339839"/>
                  <a:gd name="connsiteX10" fmla="*/ 30956 w 293980"/>
                  <a:gd name="connsiteY10" fmla="*/ 266021 h 339839"/>
                  <a:gd name="connsiteX11" fmla="*/ 0 w 293980"/>
                  <a:gd name="connsiteY11" fmla="*/ 313646 h 339839"/>
                  <a:gd name="connsiteX12" fmla="*/ 61912 w 293980"/>
                  <a:gd name="connsiteY12" fmla="*/ 339839 h 339839"/>
                  <a:gd name="connsiteX0" fmla="*/ 61912 w 293980"/>
                  <a:gd name="connsiteY0" fmla="*/ 339839 h 339839"/>
                  <a:gd name="connsiteX1" fmla="*/ 269887 w 293980"/>
                  <a:gd name="connsiteY1" fmla="*/ 208061 h 339839"/>
                  <a:gd name="connsiteX2" fmla="*/ 109537 w 293980"/>
                  <a:gd name="connsiteY2" fmla="*/ 251733 h 339839"/>
                  <a:gd name="connsiteX3" fmla="*/ 180975 w 293980"/>
                  <a:gd name="connsiteY3" fmla="*/ 204108 h 339839"/>
                  <a:gd name="connsiteX4" fmla="*/ 293705 w 293980"/>
                  <a:gd name="connsiteY4" fmla="*/ 84208 h 339839"/>
                  <a:gd name="connsiteX5" fmla="*/ 183393 w 293980"/>
                  <a:gd name="connsiteY5" fmla="*/ 132703 h 339839"/>
                  <a:gd name="connsiteX6" fmla="*/ 100012 w 293980"/>
                  <a:gd name="connsiteY6" fmla="*/ 206489 h 339839"/>
                  <a:gd name="connsiteX7" fmla="*/ 101294 w 293980"/>
                  <a:gd name="connsiteY7" fmla="*/ 0 h 339839"/>
                  <a:gd name="connsiteX8" fmla="*/ 54769 w 293980"/>
                  <a:gd name="connsiteY8" fmla="*/ 211252 h 339839"/>
                  <a:gd name="connsiteX9" fmla="*/ 4762 w 293980"/>
                  <a:gd name="connsiteY9" fmla="*/ 154102 h 339839"/>
                  <a:gd name="connsiteX10" fmla="*/ 30956 w 293980"/>
                  <a:gd name="connsiteY10" fmla="*/ 266021 h 339839"/>
                  <a:gd name="connsiteX11" fmla="*/ 0 w 293980"/>
                  <a:gd name="connsiteY11" fmla="*/ 313646 h 339839"/>
                  <a:gd name="connsiteX12" fmla="*/ 61912 w 293980"/>
                  <a:gd name="connsiteY12" fmla="*/ 339839 h 339839"/>
                  <a:gd name="connsiteX0" fmla="*/ 61912 w 293980"/>
                  <a:gd name="connsiteY0" fmla="*/ 339839 h 339839"/>
                  <a:gd name="connsiteX1" fmla="*/ 269887 w 293980"/>
                  <a:gd name="connsiteY1" fmla="*/ 208061 h 339839"/>
                  <a:gd name="connsiteX2" fmla="*/ 109537 w 293980"/>
                  <a:gd name="connsiteY2" fmla="*/ 251733 h 339839"/>
                  <a:gd name="connsiteX3" fmla="*/ 180975 w 293980"/>
                  <a:gd name="connsiteY3" fmla="*/ 204108 h 339839"/>
                  <a:gd name="connsiteX4" fmla="*/ 293705 w 293980"/>
                  <a:gd name="connsiteY4" fmla="*/ 84208 h 339839"/>
                  <a:gd name="connsiteX5" fmla="*/ 183393 w 293980"/>
                  <a:gd name="connsiteY5" fmla="*/ 132703 h 339839"/>
                  <a:gd name="connsiteX6" fmla="*/ 100012 w 293980"/>
                  <a:gd name="connsiteY6" fmla="*/ 206489 h 339839"/>
                  <a:gd name="connsiteX7" fmla="*/ 101294 w 293980"/>
                  <a:gd name="connsiteY7" fmla="*/ 0 h 339839"/>
                  <a:gd name="connsiteX8" fmla="*/ 54769 w 293980"/>
                  <a:gd name="connsiteY8" fmla="*/ 211252 h 339839"/>
                  <a:gd name="connsiteX9" fmla="*/ 21070 w 293980"/>
                  <a:gd name="connsiteY9" fmla="*/ 99121 h 339839"/>
                  <a:gd name="connsiteX10" fmla="*/ 30956 w 293980"/>
                  <a:gd name="connsiteY10" fmla="*/ 266021 h 339839"/>
                  <a:gd name="connsiteX11" fmla="*/ 0 w 293980"/>
                  <a:gd name="connsiteY11" fmla="*/ 313646 h 339839"/>
                  <a:gd name="connsiteX12" fmla="*/ 61912 w 293980"/>
                  <a:gd name="connsiteY12" fmla="*/ 339839 h 339839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09537 w 293980"/>
                  <a:gd name="connsiteY2" fmla="*/ 234658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54769 w 293980"/>
                  <a:gd name="connsiteY8" fmla="*/ 194177 h 322764"/>
                  <a:gd name="connsiteX9" fmla="*/ 21070 w 293980"/>
                  <a:gd name="connsiteY9" fmla="*/ 82046 h 322764"/>
                  <a:gd name="connsiteX10" fmla="*/ 30956 w 293980"/>
                  <a:gd name="connsiteY10" fmla="*/ 24894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09537 w 293980"/>
                  <a:gd name="connsiteY2" fmla="*/ 234658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78126 w 293980"/>
                  <a:gd name="connsiteY8" fmla="*/ 146031 h 322764"/>
                  <a:gd name="connsiteX9" fmla="*/ 21070 w 293980"/>
                  <a:gd name="connsiteY9" fmla="*/ 82046 h 322764"/>
                  <a:gd name="connsiteX10" fmla="*/ 30956 w 293980"/>
                  <a:gd name="connsiteY10" fmla="*/ 24894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09537 w 293980"/>
                  <a:gd name="connsiteY2" fmla="*/ 234658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78126 w 293980"/>
                  <a:gd name="connsiteY8" fmla="*/ 146031 h 322764"/>
                  <a:gd name="connsiteX9" fmla="*/ 21070 w 293980"/>
                  <a:gd name="connsiteY9" fmla="*/ 82046 h 322764"/>
                  <a:gd name="connsiteX10" fmla="*/ 54374 w 293980"/>
                  <a:gd name="connsiteY10" fmla="*/ 17833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09537 w 293980"/>
                  <a:gd name="connsiteY2" fmla="*/ 234658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78126 w 293980"/>
                  <a:gd name="connsiteY8" fmla="*/ 146031 h 322764"/>
                  <a:gd name="connsiteX9" fmla="*/ 21070 w 293980"/>
                  <a:gd name="connsiteY9" fmla="*/ 82046 h 322764"/>
                  <a:gd name="connsiteX10" fmla="*/ 54374 w 293980"/>
                  <a:gd name="connsiteY10" fmla="*/ 17833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47970 w 293980"/>
                  <a:gd name="connsiteY2" fmla="*/ 210786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78126 w 293980"/>
                  <a:gd name="connsiteY8" fmla="*/ 146031 h 322764"/>
                  <a:gd name="connsiteX9" fmla="*/ 21070 w 293980"/>
                  <a:gd name="connsiteY9" fmla="*/ 82046 h 322764"/>
                  <a:gd name="connsiteX10" fmla="*/ 54374 w 293980"/>
                  <a:gd name="connsiteY10" fmla="*/ 17833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9530"/>
                  <a:gd name="connsiteY0" fmla="*/ 322764 h 322764"/>
                  <a:gd name="connsiteX1" fmla="*/ 299250 w 299530"/>
                  <a:gd name="connsiteY1" fmla="*/ 161536 h 322764"/>
                  <a:gd name="connsiteX2" fmla="*/ 147970 w 299530"/>
                  <a:gd name="connsiteY2" fmla="*/ 210786 h 322764"/>
                  <a:gd name="connsiteX3" fmla="*/ 180975 w 299530"/>
                  <a:gd name="connsiteY3" fmla="*/ 187033 h 322764"/>
                  <a:gd name="connsiteX4" fmla="*/ 293705 w 299530"/>
                  <a:gd name="connsiteY4" fmla="*/ 67133 h 322764"/>
                  <a:gd name="connsiteX5" fmla="*/ 183393 w 299530"/>
                  <a:gd name="connsiteY5" fmla="*/ 115628 h 322764"/>
                  <a:gd name="connsiteX6" fmla="*/ 100012 w 299530"/>
                  <a:gd name="connsiteY6" fmla="*/ 189414 h 322764"/>
                  <a:gd name="connsiteX7" fmla="*/ 159553 w 299530"/>
                  <a:gd name="connsiteY7" fmla="*/ 0 h 322764"/>
                  <a:gd name="connsiteX8" fmla="*/ 78126 w 299530"/>
                  <a:gd name="connsiteY8" fmla="*/ 146031 h 322764"/>
                  <a:gd name="connsiteX9" fmla="*/ 21070 w 299530"/>
                  <a:gd name="connsiteY9" fmla="*/ 82046 h 322764"/>
                  <a:gd name="connsiteX10" fmla="*/ 54374 w 299530"/>
                  <a:gd name="connsiteY10" fmla="*/ 178336 h 322764"/>
                  <a:gd name="connsiteX11" fmla="*/ 0 w 299530"/>
                  <a:gd name="connsiteY11" fmla="*/ 296571 h 322764"/>
                  <a:gd name="connsiteX12" fmla="*/ 61912 w 299530"/>
                  <a:gd name="connsiteY12" fmla="*/ 322764 h 322764"/>
                  <a:gd name="connsiteX0" fmla="*/ 61912 w 299530"/>
                  <a:gd name="connsiteY0" fmla="*/ 322764 h 322764"/>
                  <a:gd name="connsiteX1" fmla="*/ 299250 w 299530"/>
                  <a:gd name="connsiteY1" fmla="*/ 161536 h 322764"/>
                  <a:gd name="connsiteX2" fmla="*/ 147970 w 299530"/>
                  <a:gd name="connsiteY2" fmla="*/ 210786 h 322764"/>
                  <a:gd name="connsiteX3" fmla="*/ 180975 w 299530"/>
                  <a:gd name="connsiteY3" fmla="*/ 187033 h 322764"/>
                  <a:gd name="connsiteX4" fmla="*/ 293705 w 299530"/>
                  <a:gd name="connsiteY4" fmla="*/ 67133 h 322764"/>
                  <a:gd name="connsiteX5" fmla="*/ 183393 w 299530"/>
                  <a:gd name="connsiteY5" fmla="*/ 115628 h 322764"/>
                  <a:gd name="connsiteX6" fmla="*/ 100012 w 299530"/>
                  <a:gd name="connsiteY6" fmla="*/ 189414 h 322764"/>
                  <a:gd name="connsiteX7" fmla="*/ 159553 w 299530"/>
                  <a:gd name="connsiteY7" fmla="*/ 0 h 322764"/>
                  <a:gd name="connsiteX8" fmla="*/ 78126 w 299530"/>
                  <a:gd name="connsiteY8" fmla="*/ 146031 h 322764"/>
                  <a:gd name="connsiteX9" fmla="*/ 21070 w 299530"/>
                  <a:gd name="connsiteY9" fmla="*/ 82046 h 322764"/>
                  <a:gd name="connsiteX10" fmla="*/ 54374 w 299530"/>
                  <a:gd name="connsiteY10" fmla="*/ 178336 h 322764"/>
                  <a:gd name="connsiteX11" fmla="*/ 0 w 299530"/>
                  <a:gd name="connsiteY11" fmla="*/ 296571 h 322764"/>
                  <a:gd name="connsiteX12" fmla="*/ 61912 w 299530"/>
                  <a:gd name="connsiteY12" fmla="*/ 322764 h 322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530" h="322764">
                    <a:moveTo>
                      <a:pt x="61912" y="322764"/>
                    </a:moveTo>
                    <a:cubicBezTo>
                      <a:pt x="132214" y="229012"/>
                      <a:pt x="246070" y="176220"/>
                      <a:pt x="299250" y="161536"/>
                    </a:cubicBezTo>
                    <a:cubicBezTo>
                      <a:pt x="307188" y="146852"/>
                      <a:pt x="144001" y="218327"/>
                      <a:pt x="147970" y="210786"/>
                    </a:cubicBezTo>
                    <a:cubicBezTo>
                      <a:pt x="151939" y="203245"/>
                      <a:pt x="167481" y="200527"/>
                      <a:pt x="180975" y="187033"/>
                    </a:cubicBezTo>
                    <a:cubicBezTo>
                      <a:pt x="194469" y="173539"/>
                      <a:pt x="300055" y="73086"/>
                      <a:pt x="293705" y="67133"/>
                    </a:cubicBezTo>
                    <a:cubicBezTo>
                      <a:pt x="287355" y="61180"/>
                      <a:pt x="198474" y="109675"/>
                      <a:pt x="183393" y="115628"/>
                    </a:cubicBezTo>
                    <a:cubicBezTo>
                      <a:pt x="168312" y="121581"/>
                      <a:pt x="106759" y="200526"/>
                      <a:pt x="100012" y="189414"/>
                    </a:cubicBezTo>
                    <a:cubicBezTo>
                      <a:pt x="98425" y="148933"/>
                      <a:pt x="177809" y="40481"/>
                      <a:pt x="159553" y="0"/>
                    </a:cubicBezTo>
                    <a:cubicBezTo>
                      <a:pt x="118675" y="7937"/>
                      <a:pt x="111067" y="127378"/>
                      <a:pt x="78126" y="146031"/>
                    </a:cubicBezTo>
                    <a:cubicBezTo>
                      <a:pt x="61854" y="152778"/>
                      <a:pt x="25039" y="72918"/>
                      <a:pt x="21070" y="82046"/>
                    </a:cubicBezTo>
                    <a:cubicBezTo>
                      <a:pt x="17101" y="91174"/>
                      <a:pt x="55168" y="151745"/>
                      <a:pt x="54374" y="178336"/>
                    </a:cubicBezTo>
                    <a:cubicBezTo>
                      <a:pt x="69104" y="202947"/>
                      <a:pt x="18125" y="257159"/>
                      <a:pt x="0" y="296571"/>
                    </a:cubicBezTo>
                    <a:lnTo>
                      <a:pt x="61912" y="322764"/>
                    </a:ln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33" name="Forma libre 132"/>
              <p:cNvSpPr/>
              <p:nvPr/>
            </p:nvSpPr>
            <p:spPr>
              <a:xfrm rot="3994344">
                <a:off x="6420195" y="2877659"/>
                <a:ext cx="86725" cy="87913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34" name="Forma libre 133"/>
              <p:cNvSpPr/>
              <p:nvPr/>
            </p:nvSpPr>
            <p:spPr>
              <a:xfrm rot="8655217">
                <a:off x="6611115" y="3114517"/>
                <a:ext cx="86725" cy="87913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35" name="Forma libre 134"/>
              <p:cNvSpPr/>
              <p:nvPr/>
            </p:nvSpPr>
            <p:spPr>
              <a:xfrm rot="7436561">
                <a:off x="6577018" y="2998873"/>
                <a:ext cx="68084" cy="54768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36" name="Grupo 135"/>
            <p:cNvGrpSpPr/>
            <p:nvPr/>
          </p:nvGrpSpPr>
          <p:grpSpPr>
            <a:xfrm rot="16396869">
              <a:off x="5127182" y="2279637"/>
              <a:ext cx="377280" cy="386603"/>
              <a:chOff x="6320560" y="2878253"/>
              <a:chExt cx="377280" cy="386603"/>
            </a:xfrm>
          </p:grpSpPr>
          <p:sp>
            <p:nvSpPr>
              <p:cNvPr id="137" name="Forma libre 136"/>
              <p:cNvSpPr/>
              <p:nvPr/>
            </p:nvSpPr>
            <p:spPr>
              <a:xfrm rot="1910741">
                <a:off x="6320560" y="2942092"/>
                <a:ext cx="299530" cy="322764"/>
              </a:xfrm>
              <a:custGeom>
                <a:avLst/>
                <a:gdLst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30968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339839 h 339839"/>
                  <a:gd name="connsiteX1" fmla="*/ 157162 w 219923"/>
                  <a:gd name="connsiteY1" fmla="*/ 261258 h 339839"/>
                  <a:gd name="connsiteX2" fmla="*/ 109537 w 219923"/>
                  <a:gd name="connsiteY2" fmla="*/ 251733 h 339839"/>
                  <a:gd name="connsiteX3" fmla="*/ 180975 w 219923"/>
                  <a:gd name="connsiteY3" fmla="*/ 204108 h 339839"/>
                  <a:gd name="connsiteX4" fmla="*/ 219075 w 219923"/>
                  <a:gd name="connsiteY4" fmla="*/ 144578 h 339839"/>
                  <a:gd name="connsiteX5" fmla="*/ 142875 w 219923"/>
                  <a:gd name="connsiteY5" fmla="*/ 180296 h 339839"/>
                  <a:gd name="connsiteX6" fmla="*/ 100012 w 219923"/>
                  <a:gd name="connsiteY6" fmla="*/ 206489 h 339839"/>
                  <a:gd name="connsiteX7" fmla="*/ 101294 w 219923"/>
                  <a:gd name="connsiteY7" fmla="*/ 0 h 339839"/>
                  <a:gd name="connsiteX8" fmla="*/ 54769 w 219923"/>
                  <a:gd name="connsiteY8" fmla="*/ 211252 h 339839"/>
                  <a:gd name="connsiteX9" fmla="*/ 4762 w 219923"/>
                  <a:gd name="connsiteY9" fmla="*/ 154102 h 339839"/>
                  <a:gd name="connsiteX10" fmla="*/ 30956 w 219923"/>
                  <a:gd name="connsiteY10" fmla="*/ 266021 h 339839"/>
                  <a:gd name="connsiteX11" fmla="*/ 0 w 219923"/>
                  <a:gd name="connsiteY11" fmla="*/ 313646 h 339839"/>
                  <a:gd name="connsiteX12" fmla="*/ 61912 w 219923"/>
                  <a:gd name="connsiteY12" fmla="*/ 339839 h 339839"/>
                  <a:gd name="connsiteX0" fmla="*/ 61912 w 219923"/>
                  <a:gd name="connsiteY0" fmla="*/ 339839 h 339839"/>
                  <a:gd name="connsiteX1" fmla="*/ 157162 w 219923"/>
                  <a:gd name="connsiteY1" fmla="*/ 261258 h 339839"/>
                  <a:gd name="connsiteX2" fmla="*/ 109537 w 219923"/>
                  <a:gd name="connsiteY2" fmla="*/ 251733 h 339839"/>
                  <a:gd name="connsiteX3" fmla="*/ 180975 w 219923"/>
                  <a:gd name="connsiteY3" fmla="*/ 204108 h 339839"/>
                  <a:gd name="connsiteX4" fmla="*/ 219075 w 219923"/>
                  <a:gd name="connsiteY4" fmla="*/ 144578 h 339839"/>
                  <a:gd name="connsiteX5" fmla="*/ 183393 w 219923"/>
                  <a:gd name="connsiteY5" fmla="*/ 132703 h 339839"/>
                  <a:gd name="connsiteX6" fmla="*/ 100012 w 219923"/>
                  <a:gd name="connsiteY6" fmla="*/ 206489 h 339839"/>
                  <a:gd name="connsiteX7" fmla="*/ 101294 w 219923"/>
                  <a:gd name="connsiteY7" fmla="*/ 0 h 339839"/>
                  <a:gd name="connsiteX8" fmla="*/ 54769 w 219923"/>
                  <a:gd name="connsiteY8" fmla="*/ 211252 h 339839"/>
                  <a:gd name="connsiteX9" fmla="*/ 4762 w 219923"/>
                  <a:gd name="connsiteY9" fmla="*/ 154102 h 339839"/>
                  <a:gd name="connsiteX10" fmla="*/ 30956 w 219923"/>
                  <a:gd name="connsiteY10" fmla="*/ 266021 h 339839"/>
                  <a:gd name="connsiteX11" fmla="*/ 0 w 219923"/>
                  <a:gd name="connsiteY11" fmla="*/ 313646 h 339839"/>
                  <a:gd name="connsiteX12" fmla="*/ 61912 w 219923"/>
                  <a:gd name="connsiteY12" fmla="*/ 339839 h 339839"/>
                  <a:gd name="connsiteX0" fmla="*/ 61912 w 293980"/>
                  <a:gd name="connsiteY0" fmla="*/ 339839 h 339839"/>
                  <a:gd name="connsiteX1" fmla="*/ 157162 w 293980"/>
                  <a:gd name="connsiteY1" fmla="*/ 261258 h 339839"/>
                  <a:gd name="connsiteX2" fmla="*/ 109537 w 293980"/>
                  <a:gd name="connsiteY2" fmla="*/ 251733 h 339839"/>
                  <a:gd name="connsiteX3" fmla="*/ 180975 w 293980"/>
                  <a:gd name="connsiteY3" fmla="*/ 204108 h 339839"/>
                  <a:gd name="connsiteX4" fmla="*/ 293705 w 293980"/>
                  <a:gd name="connsiteY4" fmla="*/ 84208 h 339839"/>
                  <a:gd name="connsiteX5" fmla="*/ 183393 w 293980"/>
                  <a:gd name="connsiteY5" fmla="*/ 132703 h 339839"/>
                  <a:gd name="connsiteX6" fmla="*/ 100012 w 293980"/>
                  <a:gd name="connsiteY6" fmla="*/ 206489 h 339839"/>
                  <a:gd name="connsiteX7" fmla="*/ 101294 w 293980"/>
                  <a:gd name="connsiteY7" fmla="*/ 0 h 339839"/>
                  <a:gd name="connsiteX8" fmla="*/ 54769 w 293980"/>
                  <a:gd name="connsiteY8" fmla="*/ 211252 h 339839"/>
                  <a:gd name="connsiteX9" fmla="*/ 4762 w 293980"/>
                  <a:gd name="connsiteY9" fmla="*/ 154102 h 339839"/>
                  <a:gd name="connsiteX10" fmla="*/ 30956 w 293980"/>
                  <a:gd name="connsiteY10" fmla="*/ 266021 h 339839"/>
                  <a:gd name="connsiteX11" fmla="*/ 0 w 293980"/>
                  <a:gd name="connsiteY11" fmla="*/ 313646 h 339839"/>
                  <a:gd name="connsiteX12" fmla="*/ 61912 w 293980"/>
                  <a:gd name="connsiteY12" fmla="*/ 339839 h 339839"/>
                  <a:gd name="connsiteX0" fmla="*/ 61912 w 293980"/>
                  <a:gd name="connsiteY0" fmla="*/ 339839 h 339839"/>
                  <a:gd name="connsiteX1" fmla="*/ 269887 w 293980"/>
                  <a:gd name="connsiteY1" fmla="*/ 208061 h 339839"/>
                  <a:gd name="connsiteX2" fmla="*/ 109537 w 293980"/>
                  <a:gd name="connsiteY2" fmla="*/ 251733 h 339839"/>
                  <a:gd name="connsiteX3" fmla="*/ 180975 w 293980"/>
                  <a:gd name="connsiteY3" fmla="*/ 204108 h 339839"/>
                  <a:gd name="connsiteX4" fmla="*/ 293705 w 293980"/>
                  <a:gd name="connsiteY4" fmla="*/ 84208 h 339839"/>
                  <a:gd name="connsiteX5" fmla="*/ 183393 w 293980"/>
                  <a:gd name="connsiteY5" fmla="*/ 132703 h 339839"/>
                  <a:gd name="connsiteX6" fmla="*/ 100012 w 293980"/>
                  <a:gd name="connsiteY6" fmla="*/ 206489 h 339839"/>
                  <a:gd name="connsiteX7" fmla="*/ 101294 w 293980"/>
                  <a:gd name="connsiteY7" fmla="*/ 0 h 339839"/>
                  <a:gd name="connsiteX8" fmla="*/ 54769 w 293980"/>
                  <a:gd name="connsiteY8" fmla="*/ 211252 h 339839"/>
                  <a:gd name="connsiteX9" fmla="*/ 4762 w 293980"/>
                  <a:gd name="connsiteY9" fmla="*/ 154102 h 339839"/>
                  <a:gd name="connsiteX10" fmla="*/ 30956 w 293980"/>
                  <a:gd name="connsiteY10" fmla="*/ 266021 h 339839"/>
                  <a:gd name="connsiteX11" fmla="*/ 0 w 293980"/>
                  <a:gd name="connsiteY11" fmla="*/ 313646 h 339839"/>
                  <a:gd name="connsiteX12" fmla="*/ 61912 w 293980"/>
                  <a:gd name="connsiteY12" fmla="*/ 339839 h 339839"/>
                  <a:gd name="connsiteX0" fmla="*/ 61912 w 293980"/>
                  <a:gd name="connsiteY0" fmla="*/ 339839 h 339839"/>
                  <a:gd name="connsiteX1" fmla="*/ 269887 w 293980"/>
                  <a:gd name="connsiteY1" fmla="*/ 208061 h 339839"/>
                  <a:gd name="connsiteX2" fmla="*/ 109537 w 293980"/>
                  <a:gd name="connsiteY2" fmla="*/ 251733 h 339839"/>
                  <a:gd name="connsiteX3" fmla="*/ 180975 w 293980"/>
                  <a:gd name="connsiteY3" fmla="*/ 204108 h 339839"/>
                  <a:gd name="connsiteX4" fmla="*/ 293705 w 293980"/>
                  <a:gd name="connsiteY4" fmla="*/ 84208 h 339839"/>
                  <a:gd name="connsiteX5" fmla="*/ 183393 w 293980"/>
                  <a:gd name="connsiteY5" fmla="*/ 132703 h 339839"/>
                  <a:gd name="connsiteX6" fmla="*/ 100012 w 293980"/>
                  <a:gd name="connsiteY6" fmla="*/ 206489 h 339839"/>
                  <a:gd name="connsiteX7" fmla="*/ 101294 w 293980"/>
                  <a:gd name="connsiteY7" fmla="*/ 0 h 339839"/>
                  <a:gd name="connsiteX8" fmla="*/ 54769 w 293980"/>
                  <a:gd name="connsiteY8" fmla="*/ 211252 h 339839"/>
                  <a:gd name="connsiteX9" fmla="*/ 21070 w 293980"/>
                  <a:gd name="connsiteY9" fmla="*/ 99121 h 339839"/>
                  <a:gd name="connsiteX10" fmla="*/ 30956 w 293980"/>
                  <a:gd name="connsiteY10" fmla="*/ 266021 h 339839"/>
                  <a:gd name="connsiteX11" fmla="*/ 0 w 293980"/>
                  <a:gd name="connsiteY11" fmla="*/ 313646 h 339839"/>
                  <a:gd name="connsiteX12" fmla="*/ 61912 w 293980"/>
                  <a:gd name="connsiteY12" fmla="*/ 339839 h 339839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09537 w 293980"/>
                  <a:gd name="connsiteY2" fmla="*/ 234658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54769 w 293980"/>
                  <a:gd name="connsiteY8" fmla="*/ 194177 h 322764"/>
                  <a:gd name="connsiteX9" fmla="*/ 21070 w 293980"/>
                  <a:gd name="connsiteY9" fmla="*/ 82046 h 322764"/>
                  <a:gd name="connsiteX10" fmla="*/ 30956 w 293980"/>
                  <a:gd name="connsiteY10" fmla="*/ 24894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09537 w 293980"/>
                  <a:gd name="connsiteY2" fmla="*/ 234658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78126 w 293980"/>
                  <a:gd name="connsiteY8" fmla="*/ 146031 h 322764"/>
                  <a:gd name="connsiteX9" fmla="*/ 21070 w 293980"/>
                  <a:gd name="connsiteY9" fmla="*/ 82046 h 322764"/>
                  <a:gd name="connsiteX10" fmla="*/ 30956 w 293980"/>
                  <a:gd name="connsiteY10" fmla="*/ 24894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09537 w 293980"/>
                  <a:gd name="connsiteY2" fmla="*/ 234658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78126 w 293980"/>
                  <a:gd name="connsiteY8" fmla="*/ 146031 h 322764"/>
                  <a:gd name="connsiteX9" fmla="*/ 21070 w 293980"/>
                  <a:gd name="connsiteY9" fmla="*/ 82046 h 322764"/>
                  <a:gd name="connsiteX10" fmla="*/ 54374 w 293980"/>
                  <a:gd name="connsiteY10" fmla="*/ 17833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09537 w 293980"/>
                  <a:gd name="connsiteY2" fmla="*/ 234658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78126 w 293980"/>
                  <a:gd name="connsiteY8" fmla="*/ 146031 h 322764"/>
                  <a:gd name="connsiteX9" fmla="*/ 21070 w 293980"/>
                  <a:gd name="connsiteY9" fmla="*/ 82046 h 322764"/>
                  <a:gd name="connsiteX10" fmla="*/ 54374 w 293980"/>
                  <a:gd name="connsiteY10" fmla="*/ 17833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47970 w 293980"/>
                  <a:gd name="connsiteY2" fmla="*/ 210786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78126 w 293980"/>
                  <a:gd name="connsiteY8" fmla="*/ 146031 h 322764"/>
                  <a:gd name="connsiteX9" fmla="*/ 21070 w 293980"/>
                  <a:gd name="connsiteY9" fmla="*/ 82046 h 322764"/>
                  <a:gd name="connsiteX10" fmla="*/ 54374 w 293980"/>
                  <a:gd name="connsiteY10" fmla="*/ 17833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9530"/>
                  <a:gd name="connsiteY0" fmla="*/ 322764 h 322764"/>
                  <a:gd name="connsiteX1" fmla="*/ 299250 w 299530"/>
                  <a:gd name="connsiteY1" fmla="*/ 161536 h 322764"/>
                  <a:gd name="connsiteX2" fmla="*/ 147970 w 299530"/>
                  <a:gd name="connsiteY2" fmla="*/ 210786 h 322764"/>
                  <a:gd name="connsiteX3" fmla="*/ 180975 w 299530"/>
                  <a:gd name="connsiteY3" fmla="*/ 187033 h 322764"/>
                  <a:gd name="connsiteX4" fmla="*/ 293705 w 299530"/>
                  <a:gd name="connsiteY4" fmla="*/ 67133 h 322764"/>
                  <a:gd name="connsiteX5" fmla="*/ 183393 w 299530"/>
                  <a:gd name="connsiteY5" fmla="*/ 115628 h 322764"/>
                  <a:gd name="connsiteX6" fmla="*/ 100012 w 299530"/>
                  <a:gd name="connsiteY6" fmla="*/ 189414 h 322764"/>
                  <a:gd name="connsiteX7" fmla="*/ 159553 w 299530"/>
                  <a:gd name="connsiteY7" fmla="*/ 0 h 322764"/>
                  <a:gd name="connsiteX8" fmla="*/ 78126 w 299530"/>
                  <a:gd name="connsiteY8" fmla="*/ 146031 h 322764"/>
                  <a:gd name="connsiteX9" fmla="*/ 21070 w 299530"/>
                  <a:gd name="connsiteY9" fmla="*/ 82046 h 322764"/>
                  <a:gd name="connsiteX10" fmla="*/ 54374 w 299530"/>
                  <a:gd name="connsiteY10" fmla="*/ 178336 h 322764"/>
                  <a:gd name="connsiteX11" fmla="*/ 0 w 299530"/>
                  <a:gd name="connsiteY11" fmla="*/ 296571 h 322764"/>
                  <a:gd name="connsiteX12" fmla="*/ 61912 w 299530"/>
                  <a:gd name="connsiteY12" fmla="*/ 322764 h 322764"/>
                  <a:gd name="connsiteX0" fmla="*/ 61912 w 299530"/>
                  <a:gd name="connsiteY0" fmla="*/ 322764 h 322764"/>
                  <a:gd name="connsiteX1" fmla="*/ 299250 w 299530"/>
                  <a:gd name="connsiteY1" fmla="*/ 161536 h 322764"/>
                  <a:gd name="connsiteX2" fmla="*/ 147970 w 299530"/>
                  <a:gd name="connsiteY2" fmla="*/ 210786 h 322764"/>
                  <a:gd name="connsiteX3" fmla="*/ 180975 w 299530"/>
                  <a:gd name="connsiteY3" fmla="*/ 187033 h 322764"/>
                  <a:gd name="connsiteX4" fmla="*/ 293705 w 299530"/>
                  <a:gd name="connsiteY4" fmla="*/ 67133 h 322764"/>
                  <a:gd name="connsiteX5" fmla="*/ 183393 w 299530"/>
                  <a:gd name="connsiteY5" fmla="*/ 115628 h 322764"/>
                  <a:gd name="connsiteX6" fmla="*/ 100012 w 299530"/>
                  <a:gd name="connsiteY6" fmla="*/ 189414 h 322764"/>
                  <a:gd name="connsiteX7" fmla="*/ 159553 w 299530"/>
                  <a:gd name="connsiteY7" fmla="*/ 0 h 322764"/>
                  <a:gd name="connsiteX8" fmla="*/ 78126 w 299530"/>
                  <a:gd name="connsiteY8" fmla="*/ 146031 h 322764"/>
                  <a:gd name="connsiteX9" fmla="*/ 21070 w 299530"/>
                  <a:gd name="connsiteY9" fmla="*/ 82046 h 322764"/>
                  <a:gd name="connsiteX10" fmla="*/ 54374 w 299530"/>
                  <a:gd name="connsiteY10" fmla="*/ 178336 h 322764"/>
                  <a:gd name="connsiteX11" fmla="*/ 0 w 299530"/>
                  <a:gd name="connsiteY11" fmla="*/ 296571 h 322764"/>
                  <a:gd name="connsiteX12" fmla="*/ 61912 w 299530"/>
                  <a:gd name="connsiteY12" fmla="*/ 322764 h 322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530" h="322764">
                    <a:moveTo>
                      <a:pt x="61912" y="322764"/>
                    </a:moveTo>
                    <a:cubicBezTo>
                      <a:pt x="132214" y="229012"/>
                      <a:pt x="246070" y="176220"/>
                      <a:pt x="299250" y="161536"/>
                    </a:cubicBezTo>
                    <a:cubicBezTo>
                      <a:pt x="307188" y="146852"/>
                      <a:pt x="144001" y="218327"/>
                      <a:pt x="147970" y="210786"/>
                    </a:cubicBezTo>
                    <a:cubicBezTo>
                      <a:pt x="151939" y="203245"/>
                      <a:pt x="167481" y="200527"/>
                      <a:pt x="180975" y="187033"/>
                    </a:cubicBezTo>
                    <a:cubicBezTo>
                      <a:pt x="194469" y="173539"/>
                      <a:pt x="300055" y="73086"/>
                      <a:pt x="293705" y="67133"/>
                    </a:cubicBezTo>
                    <a:cubicBezTo>
                      <a:pt x="287355" y="61180"/>
                      <a:pt x="198474" y="109675"/>
                      <a:pt x="183393" y="115628"/>
                    </a:cubicBezTo>
                    <a:cubicBezTo>
                      <a:pt x="168312" y="121581"/>
                      <a:pt x="106759" y="200526"/>
                      <a:pt x="100012" y="189414"/>
                    </a:cubicBezTo>
                    <a:cubicBezTo>
                      <a:pt x="98425" y="148933"/>
                      <a:pt x="177809" y="40481"/>
                      <a:pt x="159553" y="0"/>
                    </a:cubicBezTo>
                    <a:cubicBezTo>
                      <a:pt x="118675" y="7937"/>
                      <a:pt x="111067" y="127378"/>
                      <a:pt x="78126" y="146031"/>
                    </a:cubicBezTo>
                    <a:cubicBezTo>
                      <a:pt x="61854" y="152778"/>
                      <a:pt x="25039" y="72918"/>
                      <a:pt x="21070" y="82046"/>
                    </a:cubicBezTo>
                    <a:cubicBezTo>
                      <a:pt x="17101" y="91174"/>
                      <a:pt x="55168" y="151745"/>
                      <a:pt x="54374" y="178336"/>
                    </a:cubicBezTo>
                    <a:cubicBezTo>
                      <a:pt x="69104" y="202947"/>
                      <a:pt x="18125" y="257159"/>
                      <a:pt x="0" y="296571"/>
                    </a:cubicBezTo>
                    <a:lnTo>
                      <a:pt x="61912" y="322764"/>
                    </a:ln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38" name="Forma libre 137"/>
              <p:cNvSpPr/>
              <p:nvPr/>
            </p:nvSpPr>
            <p:spPr>
              <a:xfrm rot="3994344">
                <a:off x="6420195" y="2877659"/>
                <a:ext cx="86725" cy="87913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39" name="Forma libre 138"/>
              <p:cNvSpPr/>
              <p:nvPr/>
            </p:nvSpPr>
            <p:spPr>
              <a:xfrm rot="8655217">
                <a:off x="6611115" y="3114517"/>
                <a:ext cx="86725" cy="87913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40" name="Forma libre 139"/>
              <p:cNvSpPr/>
              <p:nvPr/>
            </p:nvSpPr>
            <p:spPr>
              <a:xfrm rot="7436561">
                <a:off x="6577018" y="2998873"/>
                <a:ext cx="68084" cy="54768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41" name="Grupo 140"/>
            <p:cNvGrpSpPr/>
            <p:nvPr/>
          </p:nvGrpSpPr>
          <p:grpSpPr>
            <a:xfrm rot="14015991">
              <a:off x="4569079" y="2729199"/>
              <a:ext cx="377280" cy="386603"/>
              <a:chOff x="6320560" y="2878253"/>
              <a:chExt cx="377280" cy="386603"/>
            </a:xfrm>
          </p:grpSpPr>
          <p:sp>
            <p:nvSpPr>
              <p:cNvPr id="142" name="Forma libre 141"/>
              <p:cNvSpPr/>
              <p:nvPr/>
            </p:nvSpPr>
            <p:spPr>
              <a:xfrm rot="1910741">
                <a:off x="6320560" y="2942092"/>
                <a:ext cx="299530" cy="322764"/>
              </a:xfrm>
              <a:custGeom>
                <a:avLst/>
                <a:gdLst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30968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339839 h 339839"/>
                  <a:gd name="connsiteX1" fmla="*/ 157162 w 219923"/>
                  <a:gd name="connsiteY1" fmla="*/ 261258 h 339839"/>
                  <a:gd name="connsiteX2" fmla="*/ 109537 w 219923"/>
                  <a:gd name="connsiteY2" fmla="*/ 251733 h 339839"/>
                  <a:gd name="connsiteX3" fmla="*/ 180975 w 219923"/>
                  <a:gd name="connsiteY3" fmla="*/ 204108 h 339839"/>
                  <a:gd name="connsiteX4" fmla="*/ 219075 w 219923"/>
                  <a:gd name="connsiteY4" fmla="*/ 144578 h 339839"/>
                  <a:gd name="connsiteX5" fmla="*/ 142875 w 219923"/>
                  <a:gd name="connsiteY5" fmla="*/ 180296 h 339839"/>
                  <a:gd name="connsiteX6" fmla="*/ 100012 w 219923"/>
                  <a:gd name="connsiteY6" fmla="*/ 206489 h 339839"/>
                  <a:gd name="connsiteX7" fmla="*/ 101294 w 219923"/>
                  <a:gd name="connsiteY7" fmla="*/ 0 h 339839"/>
                  <a:gd name="connsiteX8" fmla="*/ 54769 w 219923"/>
                  <a:gd name="connsiteY8" fmla="*/ 211252 h 339839"/>
                  <a:gd name="connsiteX9" fmla="*/ 4762 w 219923"/>
                  <a:gd name="connsiteY9" fmla="*/ 154102 h 339839"/>
                  <a:gd name="connsiteX10" fmla="*/ 30956 w 219923"/>
                  <a:gd name="connsiteY10" fmla="*/ 266021 h 339839"/>
                  <a:gd name="connsiteX11" fmla="*/ 0 w 219923"/>
                  <a:gd name="connsiteY11" fmla="*/ 313646 h 339839"/>
                  <a:gd name="connsiteX12" fmla="*/ 61912 w 219923"/>
                  <a:gd name="connsiteY12" fmla="*/ 339839 h 339839"/>
                  <a:gd name="connsiteX0" fmla="*/ 61912 w 219923"/>
                  <a:gd name="connsiteY0" fmla="*/ 339839 h 339839"/>
                  <a:gd name="connsiteX1" fmla="*/ 157162 w 219923"/>
                  <a:gd name="connsiteY1" fmla="*/ 261258 h 339839"/>
                  <a:gd name="connsiteX2" fmla="*/ 109537 w 219923"/>
                  <a:gd name="connsiteY2" fmla="*/ 251733 h 339839"/>
                  <a:gd name="connsiteX3" fmla="*/ 180975 w 219923"/>
                  <a:gd name="connsiteY3" fmla="*/ 204108 h 339839"/>
                  <a:gd name="connsiteX4" fmla="*/ 219075 w 219923"/>
                  <a:gd name="connsiteY4" fmla="*/ 144578 h 339839"/>
                  <a:gd name="connsiteX5" fmla="*/ 183393 w 219923"/>
                  <a:gd name="connsiteY5" fmla="*/ 132703 h 339839"/>
                  <a:gd name="connsiteX6" fmla="*/ 100012 w 219923"/>
                  <a:gd name="connsiteY6" fmla="*/ 206489 h 339839"/>
                  <a:gd name="connsiteX7" fmla="*/ 101294 w 219923"/>
                  <a:gd name="connsiteY7" fmla="*/ 0 h 339839"/>
                  <a:gd name="connsiteX8" fmla="*/ 54769 w 219923"/>
                  <a:gd name="connsiteY8" fmla="*/ 211252 h 339839"/>
                  <a:gd name="connsiteX9" fmla="*/ 4762 w 219923"/>
                  <a:gd name="connsiteY9" fmla="*/ 154102 h 339839"/>
                  <a:gd name="connsiteX10" fmla="*/ 30956 w 219923"/>
                  <a:gd name="connsiteY10" fmla="*/ 266021 h 339839"/>
                  <a:gd name="connsiteX11" fmla="*/ 0 w 219923"/>
                  <a:gd name="connsiteY11" fmla="*/ 313646 h 339839"/>
                  <a:gd name="connsiteX12" fmla="*/ 61912 w 219923"/>
                  <a:gd name="connsiteY12" fmla="*/ 339839 h 339839"/>
                  <a:gd name="connsiteX0" fmla="*/ 61912 w 293980"/>
                  <a:gd name="connsiteY0" fmla="*/ 339839 h 339839"/>
                  <a:gd name="connsiteX1" fmla="*/ 157162 w 293980"/>
                  <a:gd name="connsiteY1" fmla="*/ 261258 h 339839"/>
                  <a:gd name="connsiteX2" fmla="*/ 109537 w 293980"/>
                  <a:gd name="connsiteY2" fmla="*/ 251733 h 339839"/>
                  <a:gd name="connsiteX3" fmla="*/ 180975 w 293980"/>
                  <a:gd name="connsiteY3" fmla="*/ 204108 h 339839"/>
                  <a:gd name="connsiteX4" fmla="*/ 293705 w 293980"/>
                  <a:gd name="connsiteY4" fmla="*/ 84208 h 339839"/>
                  <a:gd name="connsiteX5" fmla="*/ 183393 w 293980"/>
                  <a:gd name="connsiteY5" fmla="*/ 132703 h 339839"/>
                  <a:gd name="connsiteX6" fmla="*/ 100012 w 293980"/>
                  <a:gd name="connsiteY6" fmla="*/ 206489 h 339839"/>
                  <a:gd name="connsiteX7" fmla="*/ 101294 w 293980"/>
                  <a:gd name="connsiteY7" fmla="*/ 0 h 339839"/>
                  <a:gd name="connsiteX8" fmla="*/ 54769 w 293980"/>
                  <a:gd name="connsiteY8" fmla="*/ 211252 h 339839"/>
                  <a:gd name="connsiteX9" fmla="*/ 4762 w 293980"/>
                  <a:gd name="connsiteY9" fmla="*/ 154102 h 339839"/>
                  <a:gd name="connsiteX10" fmla="*/ 30956 w 293980"/>
                  <a:gd name="connsiteY10" fmla="*/ 266021 h 339839"/>
                  <a:gd name="connsiteX11" fmla="*/ 0 w 293980"/>
                  <a:gd name="connsiteY11" fmla="*/ 313646 h 339839"/>
                  <a:gd name="connsiteX12" fmla="*/ 61912 w 293980"/>
                  <a:gd name="connsiteY12" fmla="*/ 339839 h 339839"/>
                  <a:gd name="connsiteX0" fmla="*/ 61912 w 293980"/>
                  <a:gd name="connsiteY0" fmla="*/ 339839 h 339839"/>
                  <a:gd name="connsiteX1" fmla="*/ 269887 w 293980"/>
                  <a:gd name="connsiteY1" fmla="*/ 208061 h 339839"/>
                  <a:gd name="connsiteX2" fmla="*/ 109537 w 293980"/>
                  <a:gd name="connsiteY2" fmla="*/ 251733 h 339839"/>
                  <a:gd name="connsiteX3" fmla="*/ 180975 w 293980"/>
                  <a:gd name="connsiteY3" fmla="*/ 204108 h 339839"/>
                  <a:gd name="connsiteX4" fmla="*/ 293705 w 293980"/>
                  <a:gd name="connsiteY4" fmla="*/ 84208 h 339839"/>
                  <a:gd name="connsiteX5" fmla="*/ 183393 w 293980"/>
                  <a:gd name="connsiteY5" fmla="*/ 132703 h 339839"/>
                  <a:gd name="connsiteX6" fmla="*/ 100012 w 293980"/>
                  <a:gd name="connsiteY6" fmla="*/ 206489 h 339839"/>
                  <a:gd name="connsiteX7" fmla="*/ 101294 w 293980"/>
                  <a:gd name="connsiteY7" fmla="*/ 0 h 339839"/>
                  <a:gd name="connsiteX8" fmla="*/ 54769 w 293980"/>
                  <a:gd name="connsiteY8" fmla="*/ 211252 h 339839"/>
                  <a:gd name="connsiteX9" fmla="*/ 4762 w 293980"/>
                  <a:gd name="connsiteY9" fmla="*/ 154102 h 339839"/>
                  <a:gd name="connsiteX10" fmla="*/ 30956 w 293980"/>
                  <a:gd name="connsiteY10" fmla="*/ 266021 h 339839"/>
                  <a:gd name="connsiteX11" fmla="*/ 0 w 293980"/>
                  <a:gd name="connsiteY11" fmla="*/ 313646 h 339839"/>
                  <a:gd name="connsiteX12" fmla="*/ 61912 w 293980"/>
                  <a:gd name="connsiteY12" fmla="*/ 339839 h 339839"/>
                  <a:gd name="connsiteX0" fmla="*/ 61912 w 293980"/>
                  <a:gd name="connsiteY0" fmla="*/ 339839 h 339839"/>
                  <a:gd name="connsiteX1" fmla="*/ 269887 w 293980"/>
                  <a:gd name="connsiteY1" fmla="*/ 208061 h 339839"/>
                  <a:gd name="connsiteX2" fmla="*/ 109537 w 293980"/>
                  <a:gd name="connsiteY2" fmla="*/ 251733 h 339839"/>
                  <a:gd name="connsiteX3" fmla="*/ 180975 w 293980"/>
                  <a:gd name="connsiteY3" fmla="*/ 204108 h 339839"/>
                  <a:gd name="connsiteX4" fmla="*/ 293705 w 293980"/>
                  <a:gd name="connsiteY4" fmla="*/ 84208 h 339839"/>
                  <a:gd name="connsiteX5" fmla="*/ 183393 w 293980"/>
                  <a:gd name="connsiteY5" fmla="*/ 132703 h 339839"/>
                  <a:gd name="connsiteX6" fmla="*/ 100012 w 293980"/>
                  <a:gd name="connsiteY6" fmla="*/ 206489 h 339839"/>
                  <a:gd name="connsiteX7" fmla="*/ 101294 w 293980"/>
                  <a:gd name="connsiteY7" fmla="*/ 0 h 339839"/>
                  <a:gd name="connsiteX8" fmla="*/ 54769 w 293980"/>
                  <a:gd name="connsiteY8" fmla="*/ 211252 h 339839"/>
                  <a:gd name="connsiteX9" fmla="*/ 21070 w 293980"/>
                  <a:gd name="connsiteY9" fmla="*/ 99121 h 339839"/>
                  <a:gd name="connsiteX10" fmla="*/ 30956 w 293980"/>
                  <a:gd name="connsiteY10" fmla="*/ 266021 h 339839"/>
                  <a:gd name="connsiteX11" fmla="*/ 0 w 293980"/>
                  <a:gd name="connsiteY11" fmla="*/ 313646 h 339839"/>
                  <a:gd name="connsiteX12" fmla="*/ 61912 w 293980"/>
                  <a:gd name="connsiteY12" fmla="*/ 339839 h 339839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09537 w 293980"/>
                  <a:gd name="connsiteY2" fmla="*/ 234658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54769 w 293980"/>
                  <a:gd name="connsiteY8" fmla="*/ 194177 h 322764"/>
                  <a:gd name="connsiteX9" fmla="*/ 21070 w 293980"/>
                  <a:gd name="connsiteY9" fmla="*/ 82046 h 322764"/>
                  <a:gd name="connsiteX10" fmla="*/ 30956 w 293980"/>
                  <a:gd name="connsiteY10" fmla="*/ 24894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09537 w 293980"/>
                  <a:gd name="connsiteY2" fmla="*/ 234658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78126 w 293980"/>
                  <a:gd name="connsiteY8" fmla="*/ 146031 h 322764"/>
                  <a:gd name="connsiteX9" fmla="*/ 21070 w 293980"/>
                  <a:gd name="connsiteY9" fmla="*/ 82046 h 322764"/>
                  <a:gd name="connsiteX10" fmla="*/ 30956 w 293980"/>
                  <a:gd name="connsiteY10" fmla="*/ 24894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09537 w 293980"/>
                  <a:gd name="connsiteY2" fmla="*/ 234658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78126 w 293980"/>
                  <a:gd name="connsiteY8" fmla="*/ 146031 h 322764"/>
                  <a:gd name="connsiteX9" fmla="*/ 21070 w 293980"/>
                  <a:gd name="connsiteY9" fmla="*/ 82046 h 322764"/>
                  <a:gd name="connsiteX10" fmla="*/ 54374 w 293980"/>
                  <a:gd name="connsiteY10" fmla="*/ 17833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09537 w 293980"/>
                  <a:gd name="connsiteY2" fmla="*/ 234658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78126 w 293980"/>
                  <a:gd name="connsiteY8" fmla="*/ 146031 h 322764"/>
                  <a:gd name="connsiteX9" fmla="*/ 21070 w 293980"/>
                  <a:gd name="connsiteY9" fmla="*/ 82046 h 322764"/>
                  <a:gd name="connsiteX10" fmla="*/ 54374 w 293980"/>
                  <a:gd name="connsiteY10" fmla="*/ 17833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3980"/>
                  <a:gd name="connsiteY0" fmla="*/ 322764 h 322764"/>
                  <a:gd name="connsiteX1" fmla="*/ 269887 w 293980"/>
                  <a:gd name="connsiteY1" fmla="*/ 190986 h 322764"/>
                  <a:gd name="connsiteX2" fmla="*/ 147970 w 293980"/>
                  <a:gd name="connsiteY2" fmla="*/ 210786 h 322764"/>
                  <a:gd name="connsiteX3" fmla="*/ 180975 w 293980"/>
                  <a:gd name="connsiteY3" fmla="*/ 187033 h 322764"/>
                  <a:gd name="connsiteX4" fmla="*/ 293705 w 293980"/>
                  <a:gd name="connsiteY4" fmla="*/ 67133 h 322764"/>
                  <a:gd name="connsiteX5" fmla="*/ 183393 w 293980"/>
                  <a:gd name="connsiteY5" fmla="*/ 115628 h 322764"/>
                  <a:gd name="connsiteX6" fmla="*/ 100012 w 293980"/>
                  <a:gd name="connsiteY6" fmla="*/ 189414 h 322764"/>
                  <a:gd name="connsiteX7" fmla="*/ 159553 w 293980"/>
                  <a:gd name="connsiteY7" fmla="*/ 0 h 322764"/>
                  <a:gd name="connsiteX8" fmla="*/ 78126 w 293980"/>
                  <a:gd name="connsiteY8" fmla="*/ 146031 h 322764"/>
                  <a:gd name="connsiteX9" fmla="*/ 21070 w 293980"/>
                  <a:gd name="connsiteY9" fmla="*/ 82046 h 322764"/>
                  <a:gd name="connsiteX10" fmla="*/ 54374 w 293980"/>
                  <a:gd name="connsiteY10" fmla="*/ 178336 h 322764"/>
                  <a:gd name="connsiteX11" fmla="*/ 0 w 293980"/>
                  <a:gd name="connsiteY11" fmla="*/ 296571 h 322764"/>
                  <a:gd name="connsiteX12" fmla="*/ 61912 w 293980"/>
                  <a:gd name="connsiteY12" fmla="*/ 322764 h 322764"/>
                  <a:gd name="connsiteX0" fmla="*/ 61912 w 299530"/>
                  <a:gd name="connsiteY0" fmla="*/ 322764 h 322764"/>
                  <a:gd name="connsiteX1" fmla="*/ 299250 w 299530"/>
                  <a:gd name="connsiteY1" fmla="*/ 161536 h 322764"/>
                  <a:gd name="connsiteX2" fmla="*/ 147970 w 299530"/>
                  <a:gd name="connsiteY2" fmla="*/ 210786 h 322764"/>
                  <a:gd name="connsiteX3" fmla="*/ 180975 w 299530"/>
                  <a:gd name="connsiteY3" fmla="*/ 187033 h 322764"/>
                  <a:gd name="connsiteX4" fmla="*/ 293705 w 299530"/>
                  <a:gd name="connsiteY4" fmla="*/ 67133 h 322764"/>
                  <a:gd name="connsiteX5" fmla="*/ 183393 w 299530"/>
                  <a:gd name="connsiteY5" fmla="*/ 115628 h 322764"/>
                  <a:gd name="connsiteX6" fmla="*/ 100012 w 299530"/>
                  <a:gd name="connsiteY6" fmla="*/ 189414 h 322764"/>
                  <a:gd name="connsiteX7" fmla="*/ 159553 w 299530"/>
                  <a:gd name="connsiteY7" fmla="*/ 0 h 322764"/>
                  <a:gd name="connsiteX8" fmla="*/ 78126 w 299530"/>
                  <a:gd name="connsiteY8" fmla="*/ 146031 h 322764"/>
                  <a:gd name="connsiteX9" fmla="*/ 21070 w 299530"/>
                  <a:gd name="connsiteY9" fmla="*/ 82046 h 322764"/>
                  <a:gd name="connsiteX10" fmla="*/ 54374 w 299530"/>
                  <a:gd name="connsiteY10" fmla="*/ 178336 h 322764"/>
                  <a:gd name="connsiteX11" fmla="*/ 0 w 299530"/>
                  <a:gd name="connsiteY11" fmla="*/ 296571 h 322764"/>
                  <a:gd name="connsiteX12" fmla="*/ 61912 w 299530"/>
                  <a:gd name="connsiteY12" fmla="*/ 322764 h 322764"/>
                  <a:gd name="connsiteX0" fmla="*/ 61912 w 299530"/>
                  <a:gd name="connsiteY0" fmla="*/ 322764 h 322764"/>
                  <a:gd name="connsiteX1" fmla="*/ 299250 w 299530"/>
                  <a:gd name="connsiteY1" fmla="*/ 161536 h 322764"/>
                  <a:gd name="connsiteX2" fmla="*/ 147970 w 299530"/>
                  <a:gd name="connsiteY2" fmla="*/ 210786 h 322764"/>
                  <a:gd name="connsiteX3" fmla="*/ 180975 w 299530"/>
                  <a:gd name="connsiteY3" fmla="*/ 187033 h 322764"/>
                  <a:gd name="connsiteX4" fmla="*/ 293705 w 299530"/>
                  <a:gd name="connsiteY4" fmla="*/ 67133 h 322764"/>
                  <a:gd name="connsiteX5" fmla="*/ 183393 w 299530"/>
                  <a:gd name="connsiteY5" fmla="*/ 115628 h 322764"/>
                  <a:gd name="connsiteX6" fmla="*/ 100012 w 299530"/>
                  <a:gd name="connsiteY6" fmla="*/ 189414 h 322764"/>
                  <a:gd name="connsiteX7" fmla="*/ 159553 w 299530"/>
                  <a:gd name="connsiteY7" fmla="*/ 0 h 322764"/>
                  <a:gd name="connsiteX8" fmla="*/ 78126 w 299530"/>
                  <a:gd name="connsiteY8" fmla="*/ 146031 h 322764"/>
                  <a:gd name="connsiteX9" fmla="*/ 21070 w 299530"/>
                  <a:gd name="connsiteY9" fmla="*/ 82046 h 322764"/>
                  <a:gd name="connsiteX10" fmla="*/ 54374 w 299530"/>
                  <a:gd name="connsiteY10" fmla="*/ 178336 h 322764"/>
                  <a:gd name="connsiteX11" fmla="*/ 0 w 299530"/>
                  <a:gd name="connsiteY11" fmla="*/ 296571 h 322764"/>
                  <a:gd name="connsiteX12" fmla="*/ 61912 w 299530"/>
                  <a:gd name="connsiteY12" fmla="*/ 322764 h 322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9530" h="322764">
                    <a:moveTo>
                      <a:pt x="61912" y="322764"/>
                    </a:moveTo>
                    <a:cubicBezTo>
                      <a:pt x="132214" y="229012"/>
                      <a:pt x="246070" y="176220"/>
                      <a:pt x="299250" y="161536"/>
                    </a:cubicBezTo>
                    <a:cubicBezTo>
                      <a:pt x="307188" y="146852"/>
                      <a:pt x="144001" y="218327"/>
                      <a:pt x="147970" y="210786"/>
                    </a:cubicBezTo>
                    <a:cubicBezTo>
                      <a:pt x="151939" y="203245"/>
                      <a:pt x="167481" y="200527"/>
                      <a:pt x="180975" y="187033"/>
                    </a:cubicBezTo>
                    <a:cubicBezTo>
                      <a:pt x="194469" y="173539"/>
                      <a:pt x="300055" y="73086"/>
                      <a:pt x="293705" y="67133"/>
                    </a:cubicBezTo>
                    <a:cubicBezTo>
                      <a:pt x="287355" y="61180"/>
                      <a:pt x="198474" y="109675"/>
                      <a:pt x="183393" y="115628"/>
                    </a:cubicBezTo>
                    <a:cubicBezTo>
                      <a:pt x="168312" y="121581"/>
                      <a:pt x="106759" y="200526"/>
                      <a:pt x="100012" y="189414"/>
                    </a:cubicBezTo>
                    <a:cubicBezTo>
                      <a:pt x="98425" y="148933"/>
                      <a:pt x="177809" y="40481"/>
                      <a:pt x="159553" y="0"/>
                    </a:cubicBezTo>
                    <a:cubicBezTo>
                      <a:pt x="118675" y="7937"/>
                      <a:pt x="111067" y="127378"/>
                      <a:pt x="78126" y="146031"/>
                    </a:cubicBezTo>
                    <a:cubicBezTo>
                      <a:pt x="61854" y="152778"/>
                      <a:pt x="25039" y="72918"/>
                      <a:pt x="21070" y="82046"/>
                    </a:cubicBezTo>
                    <a:cubicBezTo>
                      <a:pt x="17101" y="91174"/>
                      <a:pt x="55168" y="151745"/>
                      <a:pt x="54374" y="178336"/>
                    </a:cubicBezTo>
                    <a:cubicBezTo>
                      <a:pt x="69104" y="202947"/>
                      <a:pt x="18125" y="257159"/>
                      <a:pt x="0" y="296571"/>
                    </a:cubicBezTo>
                    <a:lnTo>
                      <a:pt x="61912" y="322764"/>
                    </a:ln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43" name="Forma libre 142"/>
              <p:cNvSpPr/>
              <p:nvPr/>
            </p:nvSpPr>
            <p:spPr>
              <a:xfrm rot="3994344">
                <a:off x="6420195" y="2877659"/>
                <a:ext cx="86725" cy="87913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44" name="Forma libre 143"/>
              <p:cNvSpPr/>
              <p:nvPr/>
            </p:nvSpPr>
            <p:spPr>
              <a:xfrm rot="8655217">
                <a:off x="6611115" y="3114517"/>
                <a:ext cx="86725" cy="87913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45" name="Forma libre 144"/>
              <p:cNvSpPr/>
              <p:nvPr/>
            </p:nvSpPr>
            <p:spPr>
              <a:xfrm rot="7436561">
                <a:off x="6577018" y="2998873"/>
                <a:ext cx="68084" cy="54768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46" name="Grupo 145"/>
            <p:cNvGrpSpPr/>
            <p:nvPr/>
          </p:nvGrpSpPr>
          <p:grpSpPr>
            <a:xfrm rot="5400000">
              <a:off x="5953153" y="3544011"/>
              <a:ext cx="337547" cy="300873"/>
              <a:chOff x="5762099" y="2725068"/>
              <a:chExt cx="337547" cy="300873"/>
            </a:xfrm>
          </p:grpSpPr>
          <p:sp>
            <p:nvSpPr>
              <p:cNvPr id="147" name="Forma libre 146"/>
              <p:cNvSpPr/>
              <p:nvPr/>
            </p:nvSpPr>
            <p:spPr>
              <a:xfrm rot="342708">
                <a:off x="5798762" y="2771148"/>
                <a:ext cx="219923" cy="254793"/>
              </a:xfrm>
              <a:custGeom>
                <a:avLst/>
                <a:gdLst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30968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923" h="254793">
                    <a:moveTo>
                      <a:pt x="61912" y="254793"/>
                    </a:moveTo>
                    <a:cubicBezTo>
                      <a:pt x="95250" y="200819"/>
                      <a:pt x="103982" y="190896"/>
                      <a:pt x="157162" y="176212"/>
                    </a:cubicBezTo>
                    <a:cubicBezTo>
                      <a:pt x="165100" y="161528"/>
                      <a:pt x="105568" y="174228"/>
                      <a:pt x="109537" y="166687"/>
                    </a:cubicBezTo>
                    <a:cubicBezTo>
                      <a:pt x="113506" y="159146"/>
                      <a:pt x="167481" y="132556"/>
                      <a:pt x="180975" y="119062"/>
                    </a:cubicBezTo>
                    <a:cubicBezTo>
                      <a:pt x="194469" y="105568"/>
                      <a:pt x="225425" y="65485"/>
                      <a:pt x="219075" y="59532"/>
                    </a:cubicBezTo>
                    <a:cubicBezTo>
                      <a:pt x="212725" y="53579"/>
                      <a:pt x="157956" y="89297"/>
                      <a:pt x="142875" y="95250"/>
                    </a:cubicBezTo>
                    <a:cubicBezTo>
                      <a:pt x="127794" y="101203"/>
                      <a:pt x="106759" y="132555"/>
                      <a:pt x="100012" y="121443"/>
                    </a:cubicBezTo>
                    <a:cubicBezTo>
                      <a:pt x="98425" y="80962"/>
                      <a:pt x="113507" y="40481"/>
                      <a:pt x="95251" y="0"/>
                    </a:cubicBezTo>
                    <a:cubicBezTo>
                      <a:pt x="54373" y="7937"/>
                      <a:pt x="87710" y="107553"/>
                      <a:pt x="54769" y="126206"/>
                    </a:cubicBezTo>
                    <a:cubicBezTo>
                      <a:pt x="38497" y="132953"/>
                      <a:pt x="8731" y="59928"/>
                      <a:pt x="4762" y="69056"/>
                    </a:cubicBezTo>
                    <a:cubicBezTo>
                      <a:pt x="793" y="78184"/>
                      <a:pt x="31750" y="154384"/>
                      <a:pt x="30956" y="180975"/>
                    </a:cubicBezTo>
                    <a:lnTo>
                      <a:pt x="0" y="228600"/>
                    </a:lnTo>
                    <a:lnTo>
                      <a:pt x="61912" y="254793"/>
                    </a:ln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48" name="Forma libre 147"/>
              <p:cNvSpPr/>
              <p:nvPr/>
            </p:nvSpPr>
            <p:spPr>
              <a:xfrm rot="615295">
                <a:off x="5762099" y="2725068"/>
                <a:ext cx="86725" cy="87913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49" name="Forma libre 148"/>
              <p:cNvSpPr/>
              <p:nvPr/>
            </p:nvSpPr>
            <p:spPr>
              <a:xfrm rot="7087184">
                <a:off x="6012327" y="2849968"/>
                <a:ext cx="86725" cy="87913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0" name="Forma libre 149"/>
              <p:cNvSpPr/>
              <p:nvPr/>
            </p:nvSpPr>
            <p:spPr>
              <a:xfrm rot="5868528">
                <a:off x="5940559" y="2776032"/>
                <a:ext cx="68084" cy="54768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51" name="Grupo 150"/>
            <p:cNvGrpSpPr/>
            <p:nvPr/>
          </p:nvGrpSpPr>
          <p:grpSpPr>
            <a:xfrm rot="10800000">
              <a:off x="5143908" y="3744174"/>
              <a:ext cx="337547" cy="300873"/>
              <a:chOff x="5762099" y="2725068"/>
              <a:chExt cx="337547" cy="300873"/>
            </a:xfrm>
          </p:grpSpPr>
          <p:sp>
            <p:nvSpPr>
              <p:cNvPr id="152" name="Forma libre 151"/>
              <p:cNvSpPr/>
              <p:nvPr/>
            </p:nvSpPr>
            <p:spPr>
              <a:xfrm rot="342708">
                <a:off x="5798762" y="2771148"/>
                <a:ext cx="219923" cy="254793"/>
              </a:xfrm>
              <a:custGeom>
                <a:avLst/>
                <a:gdLst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30968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923" h="254793">
                    <a:moveTo>
                      <a:pt x="61912" y="254793"/>
                    </a:moveTo>
                    <a:cubicBezTo>
                      <a:pt x="95250" y="200819"/>
                      <a:pt x="103982" y="190896"/>
                      <a:pt x="157162" y="176212"/>
                    </a:cubicBezTo>
                    <a:cubicBezTo>
                      <a:pt x="165100" y="161528"/>
                      <a:pt x="105568" y="174228"/>
                      <a:pt x="109537" y="166687"/>
                    </a:cubicBezTo>
                    <a:cubicBezTo>
                      <a:pt x="113506" y="159146"/>
                      <a:pt x="167481" y="132556"/>
                      <a:pt x="180975" y="119062"/>
                    </a:cubicBezTo>
                    <a:cubicBezTo>
                      <a:pt x="194469" y="105568"/>
                      <a:pt x="225425" y="65485"/>
                      <a:pt x="219075" y="59532"/>
                    </a:cubicBezTo>
                    <a:cubicBezTo>
                      <a:pt x="212725" y="53579"/>
                      <a:pt x="157956" y="89297"/>
                      <a:pt x="142875" y="95250"/>
                    </a:cubicBezTo>
                    <a:cubicBezTo>
                      <a:pt x="127794" y="101203"/>
                      <a:pt x="106759" y="132555"/>
                      <a:pt x="100012" y="121443"/>
                    </a:cubicBezTo>
                    <a:cubicBezTo>
                      <a:pt x="98425" y="80962"/>
                      <a:pt x="113507" y="40481"/>
                      <a:pt x="95251" y="0"/>
                    </a:cubicBezTo>
                    <a:cubicBezTo>
                      <a:pt x="54373" y="7937"/>
                      <a:pt x="87710" y="107553"/>
                      <a:pt x="54769" y="126206"/>
                    </a:cubicBezTo>
                    <a:cubicBezTo>
                      <a:pt x="38497" y="132953"/>
                      <a:pt x="8731" y="59928"/>
                      <a:pt x="4762" y="69056"/>
                    </a:cubicBezTo>
                    <a:cubicBezTo>
                      <a:pt x="793" y="78184"/>
                      <a:pt x="31750" y="154384"/>
                      <a:pt x="30956" y="180975"/>
                    </a:cubicBezTo>
                    <a:lnTo>
                      <a:pt x="0" y="228600"/>
                    </a:lnTo>
                    <a:lnTo>
                      <a:pt x="61912" y="254793"/>
                    </a:ln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3" name="Forma libre 152"/>
              <p:cNvSpPr/>
              <p:nvPr/>
            </p:nvSpPr>
            <p:spPr>
              <a:xfrm rot="615295">
                <a:off x="5762099" y="2725068"/>
                <a:ext cx="86725" cy="87913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4" name="Forma libre 153"/>
              <p:cNvSpPr/>
              <p:nvPr/>
            </p:nvSpPr>
            <p:spPr>
              <a:xfrm rot="7087184">
                <a:off x="6012327" y="2849968"/>
                <a:ext cx="86725" cy="87913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5" name="Forma libre 154"/>
              <p:cNvSpPr/>
              <p:nvPr/>
            </p:nvSpPr>
            <p:spPr>
              <a:xfrm rot="5868528">
                <a:off x="5940559" y="2776032"/>
                <a:ext cx="68084" cy="54768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56" name="Grupo 155"/>
            <p:cNvGrpSpPr/>
            <p:nvPr/>
          </p:nvGrpSpPr>
          <p:grpSpPr>
            <a:xfrm rot="16200000">
              <a:off x="4925489" y="2924820"/>
              <a:ext cx="337547" cy="300873"/>
              <a:chOff x="5762099" y="2725068"/>
              <a:chExt cx="337547" cy="300873"/>
            </a:xfrm>
          </p:grpSpPr>
          <p:sp>
            <p:nvSpPr>
              <p:cNvPr id="157" name="Forma libre 156"/>
              <p:cNvSpPr/>
              <p:nvPr/>
            </p:nvSpPr>
            <p:spPr>
              <a:xfrm rot="342708">
                <a:off x="5798762" y="2771148"/>
                <a:ext cx="219923" cy="254793"/>
              </a:xfrm>
              <a:custGeom>
                <a:avLst/>
                <a:gdLst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0500"/>
                  <a:gd name="connsiteY0" fmla="*/ 226218 h 226218"/>
                  <a:gd name="connsiteX1" fmla="*/ 157162 w 190500"/>
                  <a:gd name="connsiteY1" fmla="*/ 147637 h 226218"/>
                  <a:gd name="connsiteX2" fmla="*/ 109537 w 190500"/>
                  <a:gd name="connsiteY2" fmla="*/ 138112 h 226218"/>
                  <a:gd name="connsiteX3" fmla="*/ 180975 w 190500"/>
                  <a:gd name="connsiteY3" fmla="*/ 102393 h 226218"/>
                  <a:gd name="connsiteX4" fmla="*/ 190500 w 190500"/>
                  <a:gd name="connsiteY4" fmla="*/ 57150 h 226218"/>
                  <a:gd name="connsiteX5" fmla="*/ 142875 w 190500"/>
                  <a:gd name="connsiteY5" fmla="*/ 66675 h 226218"/>
                  <a:gd name="connsiteX6" fmla="*/ 100012 w 190500"/>
                  <a:gd name="connsiteY6" fmla="*/ 92868 h 226218"/>
                  <a:gd name="connsiteX7" fmla="*/ 102394 w 190500"/>
                  <a:gd name="connsiteY7" fmla="*/ 0 h 226218"/>
                  <a:gd name="connsiteX8" fmla="*/ 54769 w 190500"/>
                  <a:gd name="connsiteY8" fmla="*/ 97631 h 226218"/>
                  <a:gd name="connsiteX9" fmla="*/ 4762 w 190500"/>
                  <a:gd name="connsiteY9" fmla="*/ 40481 h 226218"/>
                  <a:gd name="connsiteX10" fmla="*/ 30956 w 190500"/>
                  <a:gd name="connsiteY10" fmla="*/ 152400 h 226218"/>
                  <a:gd name="connsiteX11" fmla="*/ 0 w 190500"/>
                  <a:gd name="connsiteY11" fmla="*/ 200025 h 226218"/>
                  <a:gd name="connsiteX12" fmla="*/ 61912 w 190500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26218 h 226218"/>
                  <a:gd name="connsiteX1" fmla="*/ 157162 w 193856"/>
                  <a:gd name="connsiteY1" fmla="*/ 147637 h 226218"/>
                  <a:gd name="connsiteX2" fmla="*/ 109537 w 193856"/>
                  <a:gd name="connsiteY2" fmla="*/ 138112 h 226218"/>
                  <a:gd name="connsiteX3" fmla="*/ 180975 w 193856"/>
                  <a:gd name="connsiteY3" fmla="*/ 102393 h 226218"/>
                  <a:gd name="connsiteX4" fmla="*/ 190500 w 193856"/>
                  <a:gd name="connsiteY4" fmla="*/ 57150 h 226218"/>
                  <a:gd name="connsiteX5" fmla="*/ 142875 w 193856"/>
                  <a:gd name="connsiteY5" fmla="*/ 66675 h 226218"/>
                  <a:gd name="connsiteX6" fmla="*/ 100012 w 193856"/>
                  <a:gd name="connsiteY6" fmla="*/ 92868 h 226218"/>
                  <a:gd name="connsiteX7" fmla="*/ 102394 w 193856"/>
                  <a:gd name="connsiteY7" fmla="*/ 0 h 226218"/>
                  <a:gd name="connsiteX8" fmla="*/ 54769 w 193856"/>
                  <a:gd name="connsiteY8" fmla="*/ 97631 h 226218"/>
                  <a:gd name="connsiteX9" fmla="*/ 4762 w 193856"/>
                  <a:gd name="connsiteY9" fmla="*/ 40481 h 226218"/>
                  <a:gd name="connsiteX10" fmla="*/ 30956 w 193856"/>
                  <a:gd name="connsiteY10" fmla="*/ 152400 h 226218"/>
                  <a:gd name="connsiteX11" fmla="*/ 0 w 193856"/>
                  <a:gd name="connsiteY11" fmla="*/ 200025 h 226218"/>
                  <a:gd name="connsiteX12" fmla="*/ 61912 w 193856"/>
                  <a:gd name="connsiteY12" fmla="*/ 226218 h 226218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193856"/>
                  <a:gd name="connsiteY0" fmla="*/ 254793 h 254793"/>
                  <a:gd name="connsiteX1" fmla="*/ 157162 w 193856"/>
                  <a:gd name="connsiteY1" fmla="*/ 176212 h 254793"/>
                  <a:gd name="connsiteX2" fmla="*/ 109537 w 193856"/>
                  <a:gd name="connsiteY2" fmla="*/ 166687 h 254793"/>
                  <a:gd name="connsiteX3" fmla="*/ 180975 w 193856"/>
                  <a:gd name="connsiteY3" fmla="*/ 130968 h 254793"/>
                  <a:gd name="connsiteX4" fmla="*/ 190500 w 193856"/>
                  <a:gd name="connsiteY4" fmla="*/ 85725 h 254793"/>
                  <a:gd name="connsiteX5" fmla="*/ 142875 w 193856"/>
                  <a:gd name="connsiteY5" fmla="*/ 95250 h 254793"/>
                  <a:gd name="connsiteX6" fmla="*/ 100012 w 193856"/>
                  <a:gd name="connsiteY6" fmla="*/ 121443 h 254793"/>
                  <a:gd name="connsiteX7" fmla="*/ 95251 w 193856"/>
                  <a:gd name="connsiteY7" fmla="*/ 0 h 254793"/>
                  <a:gd name="connsiteX8" fmla="*/ 54769 w 193856"/>
                  <a:gd name="connsiteY8" fmla="*/ 126206 h 254793"/>
                  <a:gd name="connsiteX9" fmla="*/ 4762 w 193856"/>
                  <a:gd name="connsiteY9" fmla="*/ 69056 h 254793"/>
                  <a:gd name="connsiteX10" fmla="*/ 30956 w 193856"/>
                  <a:gd name="connsiteY10" fmla="*/ 180975 h 254793"/>
                  <a:gd name="connsiteX11" fmla="*/ 0 w 193856"/>
                  <a:gd name="connsiteY11" fmla="*/ 228600 h 254793"/>
                  <a:gd name="connsiteX12" fmla="*/ 61912 w 193856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30968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  <a:gd name="connsiteX0" fmla="*/ 61912 w 219923"/>
                  <a:gd name="connsiteY0" fmla="*/ 254793 h 254793"/>
                  <a:gd name="connsiteX1" fmla="*/ 157162 w 219923"/>
                  <a:gd name="connsiteY1" fmla="*/ 176212 h 254793"/>
                  <a:gd name="connsiteX2" fmla="*/ 109537 w 219923"/>
                  <a:gd name="connsiteY2" fmla="*/ 166687 h 254793"/>
                  <a:gd name="connsiteX3" fmla="*/ 180975 w 219923"/>
                  <a:gd name="connsiteY3" fmla="*/ 119062 h 254793"/>
                  <a:gd name="connsiteX4" fmla="*/ 219075 w 219923"/>
                  <a:gd name="connsiteY4" fmla="*/ 59532 h 254793"/>
                  <a:gd name="connsiteX5" fmla="*/ 142875 w 219923"/>
                  <a:gd name="connsiteY5" fmla="*/ 95250 h 254793"/>
                  <a:gd name="connsiteX6" fmla="*/ 100012 w 219923"/>
                  <a:gd name="connsiteY6" fmla="*/ 121443 h 254793"/>
                  <a:gd name="connsiteX7" fmla="*/ 95251 w 219923"/>
                  <a:gd name="connsiteY7" fmla="*/ 0 h 254793"/>
                  <a:gd name="connsiteX8" fmla="*/ 54769 w 219923"/>
                  <a:gd name="connsiteY8" fmla="*/ 126206 h 254793"/>
                  <a:gd name="connsiteX9" fmla="*/ 4762 w 219923"/>
                  <a:gd name="connsiteY9" fmla="*/ 69056 h 254793"/>
                  <a:gd name="connsiteX10" fmla="*/ 30956 w 219923"/>
                  <a:gd name="connsiteY10" fmla="*/ 180975 h 254793"/>
                  <a:gd name="connsiteX11" fmla="*/ 0 w 219923"/>
                  <a:gd name="connsiteY11" fmla="*/ 228600 h 254793"/>
                  <a:gd name="connsiteX12" fmla="*/ 61912 w 219923"/>
                  <a:gd name="connsiteY12" fmla="*/ 254793 h 254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923" h="254793">
                    <a:moveTo>
                      <a:pt x="61912" y="254793"/>
                    </a:moveTo>
                    <a:cubicBezTo>
                      <a:pt x="95250" y="200819"/>
                      <a:pt x="103982" y="190896"/>
                      <a:pt x="157162" y="176212"/>
                    </a:cubicBezTo>
                    <a:cubicBezTo>
                      <a:pt x="165100" y="161528"/>
                      <a:pt x="105568" y="174228"/>
                      <a:pt x="109537" y="166687"/>
                    </a:cubicBezTo>
                    <a:cubicBezTo>
                      <a:pt x="113506" y="159146"/>
                      <a:pt x="167481" y="132556"/>
                      <a:pt x="180975" y="119062"/>
                    </a:cubicBezTo>
                    <a:cubicBezTo>
                      <a:pt x="194469" y="105568"/>
                      <a:pt x="225425" y="65485"/>
                      <a:pt x="219075" y="59532"/>
                    </a:cubicBezTo>
                    <a:cubicBezTo>
                      <a:pt x="212725" y="53579"/>
                      <a:pt x="157956" y="89297"/>
                      <a:pt x="142875" y="95250"/>
                    </a:cubicBezTo>
                    <a:cubicBezTo>
                      <a:pt x="127794" y="101203"/>
                      <a:pt x="106759" y="132555"/>
                      <a:pt x="100012" y="121443"/>
                    </a:cubicBezTo>
                    <a:cubicBezTo>
                      <a:pt x="98425" y="80962"/>
                      <a:pt x="113507" y="40481"/>
                      <a:pt x="95251" y="0"/>
                    </a:cubicBezTo>
                    <a:cubicBezTo>
                      <a:pt x="54373" y="7937"/>
                      <a:pt x="87710" y="107553"/>
                      <a:pt x="54769" y="126206"/>
                    </a:cubicBezTo>
                    <a:cubicBezTo>
                      <a:pt x="38497" y="132953"/>
                      <a:pt x="8731" y="59928"/>
                      <a:pt x="4762" y="69056"/>
                    </a:cubicBezTo>
                    <a:cubicBezTo>
                      <a:pt x="793" y="78184"/>
                      <a:pt x="31750" y="154384"/>
                      <a:pt x="30956" y="180975"/>
                    </a:cubicBezTo>
                    <a:lnTo>
                      <a:pt x="0" y="228600"/>
                    </a:lnTo>
                    <a:lnTo>
                      <a:pt x="61912" y="254793"/>
                    </a:ln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8" name="Forma libre 157"/>
              <p:cNvSpPr/>
              <p:nvPr/>
            </p:nvSpPr>
            <p:spPr>
              <a:xfrm rot="615295">
                <a:off x="5762099" y="2725068"/>
                <a:ext cx="86725" cy="87913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9" name="Forma libre 158"/>
              <p:cNvSpPr/>
              <p:nvPr/>
            </p:nvSpPr>
            <p:spPr>
              <a:xfrm rot="7087184">
                <a:off x="6012327" y="2849968"/>
                <a:ext cx="86725" cy="87913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60" name="Forma libre 159"/>
              <p:cNvSpPr/>
              <p:nvPr/>
            </p:nvSpPr>
            <p:spPr>
              <a:xfrm rot="5868528">
                <a:off x="5940559" y="2776032"/>
                <a:ext cx="68084" cy="54768"/>
              </a:xfrm>
              <a:custGeom>
                <a:avLst/>
                <a:gdLst>
                  <a:gd name="connsiteX0" fmla="*/ 78581 w 78581"/>
                  <a:gd name="connsiteY0" fmla="*/ 88106 h 88106"/>
                  <a:gd name="connsiteX1" fmla="*/ 33337 w 78581"/>
                  <a:gd name="connsiteY1" fmla="*/ 0 h 88106"/>
                  <a:gd name="connsiteX2" fmla="*/ 0 w 78581"/>
                  <a:gd name="connsiteY2" fmla="*/ 38100 h 88106"/>
                  <a:gd name="connsiteX3" fmla="*/ 78581 w 78581"/>
                  <a:gd name="connsiteY3" fmla="*/ 88106 h 88106"/>
                  <a:gd name="connsiteX0" fmla="*/ 78581 w 79135"/>
                  <a:gd name="connsiteY0" fmla="*/ 88106 h 88106"/>
                  <a:gd name="connsiteX1" fmla="*/ 33337 w 79135"/>
                  <a:gd name="connsiteY1" fmla="*/ 0 h 88106"/>
                  <a:gd name="connsiteX2" fmla="*/ 0 w 79135"/>
                  <a:gd name="connsiteY2" fmla="*/ 38100 h 88106"/>
                  <a:gd name="connsiteX3" fmla="*/ 78581 w 79135"/>
                  <a:gd name="connsiteY3" fmla="*/ 88106 h 88106"/>
                  <a:gd name="connsiteX0" fmla="*/ 78581 w 79135"/>
                  <a:gd name="connsiteY0" fmla="*/ 88106 h 88759"/>
                  <a:gd name="connsiteX1" fmla="*/ 33337 w 79135"/>
                  <a:gd name="connsiteY1" fmla="*/ 0 h 88759"/>
                  <a:gd name="connsiteX2" fmla="*/ 0 w 79135"/>
                  <a:gd name="connsiteY2" fmla="*/ 38100 h 88759"/>
                  <a:gd name="connsiteX3" fmla="*/ 78581 w 79135"/>
                  <a:gd name="connsiteY3" fmla="*/ 88106 h 88759"/>
                  <a:gd name="connsiteX0" fmla="*/ 79857 w 80411"/>
                  <a:gd name="connsiteY0" fmla="*/ 89478 h 90131"/>
                  <a:gd name="connsiteX1" fmla="*/ 34613 w 80411"/>
                  <a:gd name="connsiteY1" fmla="*/ 1372 h 90131"/>
                  <a:gd name="connsiteX2" fmla="*/ 1276 w 80411"/>
                  <a:gd name="connsiteY2" fmla="*/ 39472 h 90131"/>
                  <a:gd name="connsiteX3" fmla="*/ 79857 w 80411"/>
                  <a:gd name="connsiteY3" fmla="*/ 89478 h 90131"/>
                  <a:gd name="connsiteX0" fmla="*/ 79857 w 80411"/>
                  <a:gd name="connsiteY0" fmla="*/ 89478 h 90203"/>
                  <a:gd name="connsiteX1" fmla="*/ 34613 w 80411"/>
                  <a:gd name="connsiteY1" fmla="*/ 1372 h 90203"/>
                  <a:gd name="connsiteX2" fmla="*/ 1276 w 80411"/>
                  <a:gd name="connsiteY2" fmla="*/ 39472 h 90203"/>
                  <a:gd name="connsiteX3" fmla="*/ 79857 w 80411"/>
                  <a:gd name="connsiteY3" fmla="*/ 89478 h 90203"/>
                  <a:gd name="connsiteX0" fmla="*/ 79857 w 80332"/>
                  <a:gd name="connsiteY0" fmla="*/ 89478 h 90203"/>
                  <a:gd name="connsiteX1" fmla="*/ 34613 w 80332"/>
                  <a:gd name="connsiteY1" fmla="*/ 1372 h 90203"/>
                  <a:gd name="connsiteX2" fmla="*/ 1276 w 80332"/>
                  <a:gd name="connsiteY2" fmla="*/ 39472 h 90203"/>
                  <a:gd name="connsiteX3" fmla="*/ 79857 w 80332"/>
                  <a:gd name="connsiteY3" fmla="*/ 89478 h 90203"/>
                  <a:gd name="connsiteX0" fmla="*/ 79857 w 80332"/>
                  <a:gd name="connsiteY0" fmla="*/ 87188 h 87913"/>
                  <a:gd name="connsiteX1" fmla="*/ 34613 w 80332"/>
                  <a:gd name="connsiteY1" fmla="*/ 1463 h 87913"/>
                  <a:gd name="connsiteX2" fmla="*/ 1276 w 80332"/>
                  <a:gd name="connsiteY2" fmla="*/ 37182 h 87913"/>
                  <a:gd name="connsiteX3" fmla="*/ 79857 w 80332"/>
                  <a:gd name="connsiteY3" fmla="*/ 87188 h 87913"/>
                  <a:gd name="connsiteX0" fmla="*/ 86250 w 86725"/>
                  <a:gd name="connsiteY0" fmla="*/ 87188 h 87913"/>
                  <a:gd name="connsiteX1" fmla="*/ 41006 w 86725"/>
                  <a:gd name="connsiteY1" fmla="*/ 1463 h 87913"/>
                  <a:gd name="connsiteX2" fmla="*/ 7669 w 86725"/>
                  <a:gd name="connsiteY2" fmla="*/ 37182 h 87913"/>
                  <a:gd name="connsiteX3" fmla="*/ 86250 w 86725"/>
                  <a:gd name="connsiteY3" fmla="*/ 87188 h 87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725" h="87913">
                    <a:moveTo>
                      <a:pt x="86250" y="87188"/>
                    </a:moveTo>
                    <a:cubicBezTo>
                      <a:pt x="91806" y="80838"/>
                      <a:pt x="46960" y="43134"/>
                      <a:pt x="41006" y="1463"/>
                    </a:cubicBezTo>
                    <a:cubicBezTo>
                      <a:pt x="-14953" y="-6871"/>
                      <a:pt x="128" y="22498"/>
                      <a:pt x="7669" y="37182"/>
                    </a:cubicBezTo>
                    <a:cubicBezTo>
                      <a:pt x="50929" y="56628"/>
                      <a:pt x="80694" y="93538"/>
                      <a:pt x="86250" y="87188"/>
                    </a:cubicBezTo>
                    <a:close/>
                  </a:path>
                </a:pathLst>
              </a:custGeom>
              <a:blipFill>
                <a:blip r:embed="rId2"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163" name="Forma libre 162"/>
            <p:cNvSpPr/>
            <p:nvPr/>
          </p:nvSpPr>
          <p:spPr>
            <a:xfrm rot="7087184">
              <a:off x="5746875" y="3348022"/>
              <a:ext cx="49629" cy="49636"/>
            </a:xfrm>
            <a:custGeom>
              <a:avLst/>
              <a:gdLst>
                <a:gd name="connsiteX0" fmla="*/ 78581 w 78581"/>
                <a:gd name="connsiteY0" fmla="*/ 88106 h 88106"/>
                <a:gd name="connsiteX1" fmla="*/ 33337 w 78581"/>
                <a:gd name="connsiteY1" fmla="*/ 0 h 88106"/>
                <a:gd name="connsiteX2" fmla="*/ 0 w 78581"/>
                <a:gd name="connsiteY2" fmla="*/ 38100 h 88106"/>
                <a:gd name="connsiteX3" fmla="*/ 78581 w 78581"/>
                <a:gd name="connsiteY3" fmla="*/ 88106 h 88106"/>
                <a:gd name="connsiteX0" fmla="*/ 78581 w 79135"/>
                <a:gd name="connsiteY0" fmla="*/ 88106 h 88106"/>
                <a:gd name="connsiteX1" fmla="*/ 33337 w 79135"/>
                <a:gd name="connsiteY1" fmla="*/ 0 h 88106"/>
                <a:gd name="connsiteX2" fmla="*/ 0 w 79135"/>
                <a:gd name="connsiteY2" fmla="*/ 38100 h 88106"/>
                <a:gd name="connsiteX3" fmla="*/ 78581 w 79135"/>
                <a:gd name="connsiteY3" fmla="*/ 88106 h 88106"/>
                <a:gd name="connsiteX0" fmla="*/ 78581 w 79135"/>
                <a:gd name="connsiteY0" fmla="*/ 88106 h 88759"/>
                <a:gd name="connsiteX1" fmla="*/ 33337 w 79135"/>
                <a:gd name="connsiteY1" fmla="*/ 0 h 88759"/>
                <a:gd name="connsiteX2" fmla="*/ 0 w 79135"/>
                <a:gd name="connsiteY2" fmla="*/ 38100 h 88759"/>
                <a:gd name="connsiteX3" fmla="*/ 78581 w 79135"/>
                <a:gd name="connsiteY3" fmla="*/ 88106 h 88759"/>
                <a:gd name="connsiteX0" fmla="*/ 79857 w 80411"/>
                <a:gd name="connsiteY0" fmla="*/ 89478 h 90131"/>
                <a:gd name="connsiteX1" fmla="*/ 34613 w 80411"/>
                <a:gd name="connsiteY1" fmla="*/ 1372 h 90131"/>
                <a:gd name="connsiteX2" fmla="*/ 1276 w 80411"/>
                <a:gd name="connsiteY2" fmla="*/ 39472 h 90131"/>
                <a:gd name="connsiteX3" fmla="*/ 79857 w 80411"/>
                <a:gd name="connsiteY3" fmla="*/ 89478 h 90131"/>
                <a:gd name="connsiteX0" fmla="*/ 79857 w 80411"/>
                <a:gd name="connsiteY0" fmla="*/ 89478 h 90203"/>
                <a:gd name="connsiteX1" fmla="*/ 34613 w 80411"/>
                <a:gd name="connsiteY1" fmla="*/ 1372 h 90203"/>
                <a:gd name="connsiteX2" fmla="*/ 1276 w 80411"/>
                <a:gd name="connsiteY2" fmla="*/ 39472 h 90203"/>
                <a:gd name="connsiteX3" fmla="*/ 79857 w 80411"/>
                <a:gd name="connsiteY3" fmla="*/ 89478 h 90203"/>
                <a:gd name="connsiteX0" fmla="*/ 79857 w 80332"/>
                <a:gd name="connsiteY0" fmla="*/ 89478 h 90203"/>
                <a:gd name="connsiteX1" fmla="*/ 34613 w 80332"/>
                <a:gd name="connsiteY1" fmla="*/ 1372 h 90203"/>
                <a:gd name="connsiteX2" fmla="*/ 1276 w 80332"/>
                <a:gd name="connsiteY2" fmla="*/ 39472 h 90203"/>
                <a:gd name="connsiteX3" fmla="*/ 79857 w 80332"/>
                <a:gd name="connsiteY3" fmla="*/ 89478 h 90203"/>
                <a:gd name="connsiteX0" fmla="*/ 79857 w 80332"/>
                <a:gd name="connsiteY0" fmla="*/ 87188 h 87913"/>
                <a:gd name="connsiteX1" fmla="*/ 34613 w 80332"/>
                <a:gd name="connsiteY1" fmla="*/ 1463 h 87913"/>
                <a:gd name="connsiteX2" fmla="*/ 1276 w 80332"/>
                <a:gd name="connsiteY2" fmla="*/ 37182 h 87913"/>
                <a:gd name="connsiteX3" fmla="*/ 79857 w 80332"/>
                <a:gd name="connsiteY3" fmla="*/ 87188 h 87913"/>
                <a:gd name="connsiteX0" fmla="*/ 86250 w 86725"/>
                <a:gd name="connsiteY0" fmla="*/ 87188 h 87913"/>
                <a:gd name="connsiteX1" fmla="*/ 41006 w 86725"/>
                <a:gd name="connsiteY1" fmla="*/ 1463 h 87913"/>
                <a:gd name="connsiteX2" fmla="*/ 7669 w 86725"/>
                <a:gd name="connsiteY2" fmla="*/ 37182 h 87913"/>
                <a:gd name="connsiteX3" fmla="*/ 86250 w 86725"/>
                <a:gd name="connsiteY3" fmla="*/ 87188 h 8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25" h="87913">
                  <a:moveTo>
                    <a:pt x="86250" y="87188"/>
                  </a:moveTo>
                  <a:cubicBezTo>
                    <a:pt x="91806" y="80838"/>
                    <a:pt x="46960" y="43134"/>
                    <a:pt x="41006" y="1463"/>
                  </a:cubicBezTo>
                  <a:cubicBezTo>
                    <a:pt x="-14953" y="-6871"/>
                    <a:pt x="128" y="22498"/>
                    <a:pt x="7669" y="37182"/>
                  </a:cubicBezTo>
                  <a:cubicBezTo>
                    <a:pt x="50929" y="56628"/>
                    <a:pt x="80694" y="93538"/>
                    <a:pt x="86250" y="87188"/>
                  </a:cubicBez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4" name="Forma libre 163"/>
            <p:cNvSpPr/>
            <p:nvPr/>
          </p:nvSpPr>
          <p:spPr>
            <a:xfrm rot="10800000">
              <a:off x="5719562" y="3450715"/>
              <a:ext cx="79030" cy="63784"/>
            </a:xfrm>
            <a:custGeom>
              <a:avLst/>
              <a:gdLst>
                <a:gd name="connsiteX0" fmla="*/ 78581 w 78581"/>
                <a:gd name="connsiteY0" fmla="*/ 88106 h 88106"/>
                <a:gd name="connsiteX1" fmla="*/ 33337 w 78581"/>
                <a:gd name="connsiteY1" fmla="*/ 0 h 88106"/>
                <a:gd name="connsiteX2" fmla="*/ 0 w 78581"/>
                <a:gd name="connsiteY2" fmla="*/ 38100 h 88106"/>
                <a:gd name="connsiteX3" fmla="*/ 78581 w 78581"/>
                <a:gd name="connsiteY3" fmla="*/ 88106 h 88106"/>
                <a:gd name="connsiteX0" fmla="*/ 78581 w 79135"/>
                <a:gd name="connsiteY0" fmla="*/ 88106 h 88106"/>
                <a:gd name="connsiteX1" fmla="*/ 33337 w 79135"/>
                <a:gd name="connsiteY1" fmla="*/ 0 h 88106"/>
                <a:gd name="connsiteX2" fmla="*/ 0 w 79135"/>
                <a:gd name="connsiteY2" fmla="*/ 38100 h 88106"/>
                <a:gd name="connsiteX3" fmla="*/ 78581 w 79135"/>
                <a:gd name="connsiteY3" fmla="*/ 88106 h 88106"/>
                <a:gd name="connsiteX0" fmla="*/ 78581 w 79135"/>
                <a:gd name="connsiteY0" fmla="*/ 88106 h 88759"/>
                <a:gd name="connsiteX1" fmla="*/ 33337 w 79135"/>
                <a:gd name="connsiteY1" fmla="*/ 0 h 88759"/>
                <a:gd name="connsiteX2" fmla="*/ 0 w 79135"/>
                <a:gd name="connsiteY2" fmla="*/ 38100 h 88759"/>
                <a:gd name="connsiteX3" fmla="*/ 78581 w 79135"/>
                <a:gd name="connsiteY3" fmla="*/ 88106 h 88759"/>
                <a:gd name="connsiteX0" fmla="*/ 79857 w 80411"/>
                <a:gd name="connsiteY0" fmla="*/ 89478 h 90131"/>
                <a:gd name="connsiteX1" fmla="*/ 34613 w 80411"/>
                <a:gd name="connsiteY1" fmla="*/ 1372 h 90131"/>
                <a:gd name="connsiteX2" fmla="*/ 1276 w 80411"/>
                <a:gd name="connsiteY2" fmla="*/ 39472 h 90131"/>
                <a:gd name="connsiteX3" fmla="*/ 79857 w 80411"/>
                <a:gd name="connsiteY3" fmla="*/ 89478 h 90131"/>
                <a:gd name="connsiteX0" fmla="*/ 79857 w 80411"/>
                <a:gd name="connsiteY0" fmla="*/ 89478 h 90203"/>
                <a:gd name="connsiteX1" fmla="*/ 34613 w 80411"/>
                <a:gd name="connsiteY1" fmla="*/ 1372 h 90203"/>
                <a:gd name="connsiteX2" fmla="*/ 1276 w 80411"/>
                <a:gd name="connsiteY2" fmla="*/ 39472 h 90203"/>
                <a:gd name="connsiteX3" fmla="*/ 79857 w 80411"/>
                <a:gd name="connsiteY3" fmla="*/ 89478 h 90203"/>
                <a:gd name="connsiteX0" fmla="*/ 79857 w 80332"/>
                <a:gd name="connsiteY0" fmla="*/ 89478 h 90203"/>
                <a:gd name="connsiteX1" fmla="*/ 34613 w 80332"/>
                <a:gd name="connsiteY1" fmla="*/ 1372 h 90203"/>
                <a:gd name="connsiteX2" fmla="*/ 1276 w 80332"/>
                <a:gd name="connsiteY2" fmla="*/ 39472 h 90203"/>
                <a:gd name="connsiteX3" fmla="*/ 79857 w 80332"/>
                <a:gd name="connsiteY3" fmla="*/ 89478 h 90203"/>
                <a:gd name="connsiteX0" fmla="*/ 79857 w 80332"/>
                <a:gd name="connsiteY0" fmla="*/ 87188 h 87913"/>
                <a:gd name="connsiteX1" fmla="*/ 34613 w 80332"/>
                <a:gd name="connsiteY1" fmla="*/ 1463 h 87913"/>
                <a:gd name="connsiteX2" fmla="*/ 1276 w 80332"/>
                <a:gd name="connsiteY2" fmla="*/ 37182 h 87913"/>
                <a:gd name="connsiteX3" fmla="*/ 79857 w 80332"/>
                <a:gd name="connsiteY3" fmla="*/ 87188 h 87913"/>
                <a:gd name="connsiteX0" fmla="*/ 86250 w 86725"/>
                <a:gd name="connsiteY0" fmla="*/ 87188 h 87913"/>
                <a:gd name="connsiteX1" fmla="*/ 41006 w 86725"/>
                <a:gd name="connsiteY1" fmla="*/ 1463 h 87913"/>
                <a:gd name="connsiteX2" fmla="*/ 7669 w 86725"/>
                <a:gd name="connsiteY2" fmla="*/ 37182 h 87913"/>
                <a:gd name="connsiteX3" fmla="*/ 86250 w 86725"/>
                <a:gd name="connsiteY3" fmla="*/ 87188 h 8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25" h="87913">
                  <a:moveTo>
                    <a:pt x="86250" y="87188"/>
                  </a:moveTo>
                  <a:cubicBezTo>
                    <a:pt x="91806" y="80838"/>
                    <a:pt x="46960" y="43134"/>
                    <a:pt x="41006" y="1463"/>
                  </a:cubicBezTo>
                  <a:cubicBezTo>
                    <a:pt x="-14953" y="-6871"/>
                    <a:pt x="128" y="22498"/>
                    <a:pt x="7669" y="37182"/>
                  </a:cubicBezTo>
                  <a:cubicBezTo>
                    <a:pt x="50929" y="56628"/>
                    <a:pt x="80694" y="93538"/>
                    <a:pt x="86250" y="87188"/>
                  </a:cubicBez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5" name="Forma libre 164"/>
            <p:cNvSpPr/>
            <p:nvPr/>
          </p:nvSpPr>
          <p:spPr>
            <a:xfrm rot="16200000">
              <a:off x="5485086" y="3477490"/>
              <a:ext cx="55004" cy="52379"/>
            </a:xfrm>
            <a:custGeom>
              <a:avLst/>
              <a:gdLst>
                <a:gd name="connsiteX0" fmla="*/ 78581 w 78581"/>
                <a:gd name="connsiteY0" fmla="*/ 88106 h 88106"/>
                <a:gd name="connsiteX1" fmla="*/ 33337 w 78581"/>
                <a:gd name="connsiteY1" fmla="*/ 0 h 88106"/>
                <a:gd name="connsiteX2" fmla="*/ 0 w 78581"/>
                <a:gd name="connsiteY2" fmla="*/ 38100 h 88106"/>
                <a:gd name="connsiteX3" fmla="*/ 78581 w 78581"/>
                <a:gd name="connsiteY3" fmla="*/ 88106 h 88106"/>
                <a:gd name="connsiteX0" fmla="*/ 78581 w 79135"/>
                <a:gd name="connsiteY0" fmla="*/ 88106 h 88106"/>
                <a:gd name="connsiteX1" fmla="*/ 33337 w 79135"/>
                <a:gd name="connsiteY1" fmla="*/ 0 h 88106"/>
                <a:gd name="connsiteX2" fmla="*/ 0 w 79135"/>
                <a:gd name="connsiteY2" fmla="*/ 38100 h 88106"/>
                <a:gd name="connsiteX3" fmla="*/ 78581 w 79135"/>
                <a:gd name="connsiteY3" fmla="*/ 88106 h 88106"/>
                <a:gd name="connsiteX0" fmla="*/ 78581 w 79135"/>
                <a:gd name="connsiteY0" fmla="*/ 88106 h 88759"/>
                <a:gd name="connsiteX1" fmla="*/ 33337 w 79135"/>
                <a:gd name="connsiteY1" fmla="*/ 0 h 88759"/>
                <a:gd name="connsiteX2" fmla="*/ 0 w 79135"/>
                <a:gd name="connsiteY2" fmla="*/ 38100 h 88759"/>
                <a:gd name="connsiteX3" fmla="*/ 78581 w 79135"/>
                <a:gd name="connsiteY3" fmla="*/ 88106 h 88759"/>
                <a:gd name="connsiteX0" fmla="*/ 79857 w 80411"/>
                <a:gd name="connsiteY0" fmla="*/ 89478 h 90131"/>
                <a:gd name="connsiteX1" fmla="*/ 34613 w 80411"/>
                <a:gd name="connsiteY1" fmla="*/ 1372 h 90131"/>
                <a:gd name="connsiteX2" fmla="*/ 1276 w 80411"/>
                <a:gd name="connsiteY2" fmla="*/ 39472 h 90131"/>
                <a:gd name="connsiteX3" fmla="*/ 79857 w 80411"/>
                <a:gd name="connsiteY3" fmla="*/ 89478 h 90131"/>
                <a:gd name="connsiteX0" fmla="*/ 79857 w 80411"/>
                <a:gd name="connsiteY0" fmla="*/ 89478 h 90203"/>
                <a:gd name="connsiteX1" fmla="*/ 34613 w 80411"/>
                <a:gd name="connsiteY1" fmla="*/ 1372 h 90203"/>
                <a:gd name="connsiteX2" fmla="*/ 1276 w 80411"/>
                <a:gd name="connsiteY2" fmla="*/ 39472 h 90203"/>
                <a:gd name="connsiteX3" fmla="*/ 79857 w 80411"/>
                <a:gd name="connsiteY3" fmla="*/ 89478 h 90203"/>
                <a:gd name="connsiteX0" fmla="*/ 79857 w 80332"/>
                <a:gd name="connsiteY0" fmla="*/ 89478 h 90203"/>
                <a:gd name="connsiteX1" fmla="*/ 34613 w 80332"/>
                <a:gd name="connsiteY1" fmla="*/ 1372 h 90203"/>
                <a:gd name="connsiteX2" fmla="*/ 1276 w 80332"/>
                <a:gd name="connsiteY2" fmla="*/ 39472 h 90203"/>
                <a:gd name="connsiteX3" fmla="*/ 79857 w 80332"/>
                <a:gd name="connsiteY3" fmla="*/ 89478 h 90203"/>
                <a:gd name="connsiteX0" fmla="*/ 79857 w 80332"/>
                <a:gd name="connsiteY0" fmla="*/ 87188 h 87913"/>
                <a:gd name="connsiteX1" fmla="*/ 34613 w 80332"/>
                <a:gd name="connsiteY1" fmla="*/ 1463 h 87913"/>
                <a:gd name="connsiteX2" fmla="*/ 1276 w 80332"/>
                <a:gd name="connsiteY2" fmla="*/ 37182 h 87913"/>
                <a:gd name="connsiteX3" fmla="*/ 79857 w 80332"/>
                <a:gd name="connsiteY3" fmla="*/ 87188 h 87913"/>
                <a:gd name="connsiteX0" fmla="*/ 86250 w 86725"/>
                <a:gd name="connsiteY0" fmla="*/ 87188 h 87913"/>
                <a:gd name="connsiteX1" fmla="*/ 41006 w 86725"/>
                <a:gd name="connsiteY1" fmla="*/ 1463 h 87913"/>
                <a:gd name="connsiteX2" fmla="*/ 7669 w 86725"/>
                <a:gd name="connsiteY2" fmla="*/ 37182 h 87913"/>
                <a:gd name="connsiteX3" fmla="*/ 86250 w 86725"/>
                <a:gd name="connsiteY3" fmla="*/ 87188 h 8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25" h="87913">
                  <a:moveTo>
                    <a:pt x="86250" y="87188"/>
                  </a:moveTo>
                  <a:cubicBezTo>
                    <a:pt x="91806" y="80838"/>
                    <a:pt x="46960" y="43134"/>
                    <a:pt x="41006" y="1463"/>
                  </a:cubicBezTo>
                  <a:cubicBezTo>
                    <a:pt x="-14953" y="-6871"/>
                    <a:pt x="128" y="22498"/>
                    <a:pt x="7669" y="37182"/>
                  </a:cubicBezTo>
                  <a:cubicBezTo>
                    <a:pt x="50929" y="56628"/>
                    <a:pt x="80694" y="93538"/>
                    <a:pt x="86250" y="87188"/>
                  </a:cubicBez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6" name="Forma libre 165"/>
            <p:cNvSpPr/>
            <p:nvPr/>
          </p:nvSpPr>
          <p:spPr>
            <a:xfrm>
              <a:off x="5468660" y="3244029"/>
              <a:ext cx="57254" cy="48599"/>
            </a:xfrm>
            <a:custGeom>
              <a:avLst/>
              <a:gdLst>
                <a:gd name="connsiteX0" fmla="*/ 78581 w 78581"/>
                <a:gd name="connsiteY0" fmla="*/ 88106 h 88106"/>
                <a:gd name="connsiteX1" fmla="*/ 33337 w 78581"/>
                <a:gd name="connsiteY1" fmla="*/ 0 h 88106"/>
                <a:gd name="connsiteX2" fmla="*/ 0 w 78581"/>
                <a:gd name="connsiteY2" fmla="*/ 38100 h 88106"/>
                <a:gd name="connsiteX3" fmla="*/ 78581 w 78581"/>
                <a:gd name="connsiteY3" fmla="*/ 88106 h 88106"/>
                <a:gd name="connsiteX0" fmla="*/ 78581 w 79135"/>
                <a:gd name="connsiteY0" fmla="*/ 88106 h 88106"/>
                <a:gd name="connsiteX1" fmla="*/ 33337 w 79135"/>
                <a:gd name="connsiteY1" fmla="*/ 0 h 88106"/>
                <a:gd name="connsiteX2" fmla="*/ 0 w 79135"/>
                <a:gd name="connsiteY2" fmla="*/ 38100 h 88106"/>
                <a:gd name="connsiteX3" fmla="*/ 78581 w 79135"/>
                <a:gd name="connsiteY3" fmla="*/ 88106 h 88106"/>
                <a:gd name="connsiteX0" fmla="*/ 78581 w 79135"/>
                <a:gd name="connsiteY0" fmla="*/ 88106 h 88759"/>
                <a:gd name="connsiteX1" fmla="*/ 33337 w 79135"/>
                <a:gd name="connsiteY1" fmla="*/ 0 h 88759"/>
                <a:gd name="connsiteX2" fmla="*/ 0 w 79135"/>
                <a:gd name="connsiteY2" fmla="*/ 38100 h 88759"/>
                <a:gd name="connsiteX3" fmla="*/ 78581 w 79135"/>
                <a:gd name="connsiteY3" fmla="*/ 88106 h 88759"/>
                <a:gd name="connsiteX0" fmla="*/ 79857 w 80411"/>
                <a:gd name="connsiteY0" fmla="*/ 89478 h 90131"/>
                <a:gd name="connsiteX1" fmla="*/ 34613 w 80411"/>
                <a:gd name="connsiteY1" fmla="*/ 1372 h 90131"/>
                <a:gd name="connsiteX2" fmla="*/ 1276 w 80411"/>
                <a:gd name="connsiteY2" fmla="*/ 39472 h 90131"/>
                <a:gd name="connsiteX3" fmla="*/ 79857 w 80411"/>
                <a:gd name="connsiteY3" fmla="*/ 89478 h 90131"/>
                <a:gd name="connsiteX0" fmla="*/ 79857 w 80411"/>
                <a:gd name="connsiteY0" fmla="*/ 89478 h 90203"/>
                <a:gd name="connsiteX1" fmla="*/ 34613 w 80411"/>
                <a:gd name="connsiteY1" fmla="*/ 1372 h 90203"/>
                <a:gd name="connsiteX2" fmla="*/ 1276 w 80411"/>
                <a:gd name="connsiteY2" fmla="*/ 39472 h 90203"/>
                <a:gd name="connsiteX3" fmla="*/ 79857 w 80411"/>
                <a:gd name="connsiteY3" fmla="*/ 89478 h 90203"/>
                <a:gd name="connsiteX0" fmla="*/ 79857 w 80332"/>
                <a:gd name="connsiteY0" fmla="*/ 89478 h 90203"/>
                <a:gd name="connsiteX1" fmla="*/ 34613 w 80332"/>
                <a:gd name="connsiteY1" fmla="*/ 1372 h 90203"/>
                <a:gd name="connsiteX2" fmla="*/ 1276 w 80332"/>
                <a:gd name="connsiteY2" fmla="*/ 39472 h 90203"/>
                <a:gd name="connsiteX3" fmla="*/ 79857 w 80332"/>
                <a:gd name="connsiteY3" fmla="*/ 89478 h 90203"/>
                <a:gd name="connsiteX0" fmla="*/ 79857 w 80332"/>
                <a:gd name="connsiteY0" fmla="*/ 87188 h 87913"/>
                <a:gd name="connsiteX1" fmla="*/ 34613 w 80332"/>
                <a:gd name="connsiteY1" fmla="*/ 1463 h 87913"/>
                <a:gd name="connsiteX2" fmla="*/ 1276 w 80332"/>
                <a:gd name="connsiteY2" fmla="*/ 37182 h 87913"/>
                <a:gd name="connsiteX3" fmla="*/ 79857 w 80332"/>
                <a:gd name="connsiteY3" fmla="*/ 87188 h 87913"/>
                <a:gd name="connsiteX0" fmla="*/ 86250 w 86725"/>
                <a:gd name="connsiteY0" fmla="*/ 87188 h 87913"/>
                <a:gd name="connsiteX1" fmla="*/ 41006 w 86725"/>
                <a:gd name="connsiteY1" fmla="*/ 1463 h 87913"/>
                <a:gd name="connsiteX2" fmla="*/ 7669 w 86725"/>
                <a:gd name="connsiteY2" fmla="*/ 37182 h 87913"/>
                <a:gd name="connsiteX3" fmla="*/ 86250 w 86725"/>
                <a:gd name="connsiteY3" fmla="*/ 87188 h 8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25" h="87913">
                  <a:moveTo>
                    <a:pt x="86250" y="87188"/>
                  </a:moveTo>
                  <a:cubicBezTo>
                    <a:pt x="91806" y="80838"/>
                    <a:pt x="46960" y="43134"/>
                    <a:pt x="41006" y="1463"/>
                  </a:cubicBezTo>
                  <a:cubicBezTo>
                    <a:pt x="-14953" y="-6871"/>
                    <a:pt x="128" y="22498"/>
                    <a:pt x="7669" y="37182"/>
                  </a:cubicBezTo>
                  <a:cubicBezTo>
                    <a:pt x="50929" y="56628"/>
                    <a:pt x="80694" y="93538"/>
                    <a:pt x="86250" y="87188"/>
                  </a:cubicBezTo>
                  <a:close/>
                </a:path>
              </a:pathLst>
            </a:cu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05237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028699" y="457200"/>
            <a:ext cx="7200901" cy="6229350"/>
            <a:chOff x="1028699" y="457200"/>
            <a:chExt cx="7200901" cy="6229350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2"/>
            <a:srcRect l="24693" t="15333" r="22807" b="12000"/>
            <a:stretch/>
          </p:blipFill>
          <p:spPr>
            <a:xfrm>
              <a:off x="1028699" y="457200"/>
              <a:ext cx="7200901" cy="6229350"/>
            </a:xfrm>
            <a:prstGeom prst="rect">
              <a:avLst/>
            </a:prstGeom>
          </p:spPr>
        </p:pic>
        <p:sp>
          <p:nvSpPr>
            <p:cNvPr id="2" name="CuadroTexto 1"/>
            <p:cNvSpPr txBox="1"/>
            <p:nvPr/>
          </p:nvSpPr>
          <p:spPr>
            <a:xfrm>
              <a:off x="1999277" y="3432175"/>
              <a:ext cx="6046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b="1" dirty="0" smtClean="0"/>
                <a:t>A</a:t>
              </a:r>
              <a:endParaRPr lang="es-ES_tradnl" sz="5400" b="1" dirty="0"/>
            </a:p>
          </p:txBody>
        </p:sp>
        <p:sp>
          <p:nvSpPr>
            <p:cNvPr id="3" name="CuadroTexto 2"/>
            <p:cNvSpPr txBox="1"/>
            <p:nvPr/>
          </p:nvSpPr>
          <p:spPr>
            <a:xfrm>
              <a:off x="2706828" y="2730500"/>
              <a:ext cx="250581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800" dirty="0" smtClean="0"/>
                <a:t>h = 2.5 m</a:t>
              </a:r>
              <a:endParaRPr lang="es-ES_tradnl" sz="4800" dirty="0"/>
            </a:p>
          </p:txBody>
        </p:sp>
        <p:cxnSp>
          <p:nvCxnSpPr>
            <p:cNvPr id="5" name="Conector recto 4"/>
            <p:cNvCxnSpPr/>
            <p:nvPr/>
          </p:nvCxnSpPr>
          <p:spPr>
            <a:xfrm flipH="1">
              <a:off x="1839149" y="4202043"/>
              <a:ext cx="5580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1613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/>
          <p:cNvGrpSpPr/>
          <p:nvPr/>
        </p:nvGrpSpPr>
        <p:grpSpPr>
          <a:xfrm>
            <a:off x="1409700" y="717550"/>
            <a:ext cx="6379221" cy="3473450"/>
            <a:chOff x="1409700" y="717550"/>
            <a:chExt cx="6379221" cy="3473450"/>
          </a:xfrm>
        </p:grpSpPr>
        <p:sp>
          <p:nvSpPr>
            <p:cNvPr id="28" name="Forma libre 27"/>
            <p:cNvSpPr/>
            <p:nvPr/>
          </p:nvSpPr>
          <p:spPr>
            <a:xfrm>
              <a:off x="1424940" y="2194560"/>
              <a:ext cx="4838700" cy="1996440"/>
            </a:xfrm>
            <a:custGeom>
              <a:avLst/>
              <a:gdLst>
                <a:gd name="connsiteX0" fmla="*/ 3589020 w 4838700"/>
                <a:gd name="connsiteY0" fmla="*/ 0 h 1996440"/>
                <a:gd name="connsiteX1" fmla="*/ 3589020 w 4838700"/>
                <a:gd name="connsiteY1" fmla="*/ 1043940 h 1996440"/>
                <a:gd name="connsiteX2" fmla="*/ 4678680 w 4838700"/>
                <a:gd name="connsiteY2" fmla="*/ 1043940 h 1996440"/>
                <a:gd name="connsiteX3" fmla="*/ 4686300 w 4838700"/>
                <a:gd name="connsiteY3" fmla="*/ 7620 h 1996440"/>
                <a:gd name="connsiteX4" fmla="*/ 4838700 w 4838700"/>
                <a:gd name="connsiteY4" fmla="*/ 7620 h 1996440"/>
                <a:gd name="connsiteX5" fmla="*/ 4838700 w 4838700"/>
                <a:gd name="connsiteY5" fmla="*/ 1996440 h 1996440"/>
                <a:gd name="connsiteX6" fmla="*/ 0 w 4838700"/>
                <a:gd name="connsiteY6" fmla="*/ 1996440 h 1996440"/>
                <a:gd name="connsiteX7" fmla="*/ 7620 w 4838700"/>
                <a:gd name="connsiteY7" fmla="*/ 0 h 1996440"/>
                <a:gd name="connsiteX8" fmla="*/ 3589020 w 4838700"/>
                <a:gd name="connsiteY8" fmla="*/ 0 h 1996440"/>
                <a:gd name="connsiteX0" fmla="*/ 3589020 w 4838700"/>
                <a:gd name="connsiteY0" fmla="*/ 0 h 1996440"/>
                <a:gd name="connsiteX1" fmla="*/ 3596640 w 4838700"/>
                <a:gd name="connsiteY1" fmla="*/ 1836420 h 1996440"/>
                <a:gd name="connsiteX2" fmla="*/ 4678680 w 4838700"/>
                <a:gd name="connsiteY2" fmla="*/ 1043940 h 1996440"/>
                <a:gd name="connsiteX3" fmla="*/ 4686300 w 4838700"/>
                <a:gd name="connsiteY3" fmla="*/ 7620 h 1996440"/>
                <a:gd name="connsiteX4" fmla="*/ 4838700 w 4838700"/>
                <a:gd name="connsiteY4" fmla="*/ 7620 h 1996440"/>
                <a:gd name="connsiteX5" fmla="*/ 4838700 w 4838700"/>
                <a:gd name="connsiteY5" fmla="*/ 1996440 h 1996440"/>
                <a:gd name="connsiteX6" fmla="*/ 0 w 4838700"/>
                <a:gd name="connsiteY6" fmla="*/ 1996440 h 1996440"/>
                <a:gd name="connsiteX7" fmla="*/ 7620 w 4838700"/>
                <a:gd name="connsiteY7" fmla="*/ 0 h 1996440"/>
                <a:gd name="connsiteX8" fmla="*/ 3589020 w 4838700"/>
                <a:gd name="connsiteY8" fmla="*/ 0 h 1996440"/>
                <a:gd name="connsiteX0" fmla="*/ 3589020 w 4838700"/>
                <a:gd name="connsiteY0" fmla="*/ 0 h 1996440"/>
                <a:gd name="connsiteX1" fmla="*/ 3596640 w 4838700"/>
                <a:gd name="connsiteY1" fmla="*/ 1836420 h 1996440"/>
                <a:gd name="connsiteX2" fmla="*/ 4671060 w 4838700"/>
                <a:gd name="connsiteY2" fmla="*/ 1844040 h 1996440"/>
                <a:gd name="connsiteX3" fmla="*/ 4686300 w 4838700"/>
                <a:gd name="connsiteY3" fmla="*/ 7620 h 1996440"/>
                <a:gd name="connsiteX4" fmla="*/ 4838700 w 4838700"/>
                <a:gd name="connsiteY4" fmla="*/ 7620 h 1996440"/>
                <a:gd name="connsiteX5" fmla="*/ 4838700 w 4838700"/>
                <a:gd name="connsiteY5" fmla="*/ 1996440 h 1996440"/>
                <a:gd name="connsiteX6" fmla="*/ 0 w 4838700"/>
                <a:gd name="connsiteY6" fmla="*/ 1996440 h 1996440"/>
                <a:gd name="connsiteX7" fmla="*/ 7620 w 4838700"/>
                <a:gd name="connsiteY7" fmla="*/ 0 h 1996440"/>
                <a:gd name="connsiteX8" fmla="*/ 3589020 w 4838700"/>
                <a:gd name="connsiteY8" fmla="*/ 0 h 199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700" h="1996440">
                  <a:moveTo>
                    <a:pt x="3589020" y="0"/>
                  </a:moveTo>
                  <a:lnTo>
                    <a:pt x="3596640" y="1836420"/>
                  </a:lnTo>
                  <a:lnTo>
                    <a:pt x="4671060" y="1844040"/>
                  </a:lnTo>
                  <a:lnTo>
                    <a:pt x="4686300" y="7620"/>
                  </a:lnTo>
                  <a:lnTo>
                    <a:pt x="4838700" y="7620"/>
                  </a:lnTo>
                  <a:lnTo>
                    <a:pt x="4838700" y="1996440"/>
                  </a:lnTo>
                  <a:lnTo>
                    <a:pt x="0" y="1996440"/>
                  </a:lnTo>
                  <a:lnTo>
                    <a:pt x="7620" y="0"/>
                  </a:lnTo>
                  <a:lnTo>
                    <a:pt x="3589020" y="0"/>
                  </a:lnTo>
                  <a:close/>
                </a:path>
              </a:pathLst>
            </a:custGeom>
            <a:gradFill>
              <a:gsLst>
                <a:gs pos="56000">
                  <a:schemeClr val="accent2">
                    <a:lumMod val="40000"/>
                    <a:lumOff val="6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>
              <a:off x="6546273" y="2190750"/>
              <a:ext cx="0" cy="2000249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6546273" y="2890525"/>
              <a:ext cx="12426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/>
                <a:t>1.5 m</a:t>
              </a:r>
              <a:endParaRPr lang="es-ES_tradnl" sz="3600" dirty="0"/>
            </a:p>
          </p:txBody>
        </p:sp>
        <p:cxnSp>
          <p:nvCxnSpPr>
            <p:cNvPr id="16" name="Conector recto 15"/>
            <p:cNvCxnSpPr/>
            <p:nvPr/>
          </p:nvCxnSpPr>
          <p:spPr>
            <a:xfrm flipH="1">
              <a:off x="5016500" y="1479550"/>
              <a:ext cx="6350" cy="25539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6096000" y="717550"/>
              <a:ext cx="0" cy="33159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 flipH="1">
              <a:off x="5016500" y="4033520"/>
              <a:ext cx="1079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 flipH="1">
              <a:off x="1409700" y="1485900"/>
              <a:ext cx="12700" cy="27050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6248400" y="717550"/>
              <a:ext cx="12700" cy="346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 flipH="1">
              <a:off x="1422400" y="4178300"/>
              <a:ext cx="4838700" cy="1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175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1409700" y="717550"/>
            <a:ext cx="6393634" cy="3473450"/>
            <a:chOff x="1409700" y="717550"/>
            <a:chExt cx="6393634" cy="3473450"/>
          </a:xfrm>
        </p:grpSpPr>
        <p:sp>
          <p:nvSpPr>
            <p:cNvPr id="28" name="Forma libre 27"/>
            <p:cNvSpPr/>
            <p:nvPr/>
          </p:nvSpPr>
          <p:spPr>
            <a:xfrm>
              <a:off x="1424940" y="1209415"/>
              <a:ext cx="4838700" cy="2981584"/>
            </a:xfrm>
            <a:custGeom>
              <a:avLst/>
              <a:gdLst>
                <a:gd name="connsiteX0" fmla="*/ 3589020 w 4838700"/>
                <a:gd name="connsiteY0" fmla="*/ 0 h 1996440"/>
                <a:gd name="connsiteX1" fmla="*/ 3589020 w 4838700"/>
                <a:gd name="connsiteY1" fmla="*/ 1043940 h 1996440"/>
                <a:gd name="connsiteX2" fmla="*/ 4678680 w 4838700"/>
                <a:gd name="connsiteY2" fmla="*/ 1043940 h 1996440"/>
                <a:gd name="connsiteX3" fmla="*/ 4686300 w 4838700"/>
                <a:gd name="connsiteY3" fmla="*/ 7620 h 1996440"/>
                <a:gd name="connsiteX4" fmla="*/ 4838700 w 4838700"/>
                <a:gd name="connsiteY4" fmla="*/ 7620 h 1996440"/>
                <a:gd name="connsiteX5" fmla="*/ 4838700 w 4838700"/>
                <a:gd name="connsiteY5" fmla="*/ 1996440 h 1996440"/>
                <a:gd name="connsiteX6" fmla="*/ 0 w 4838700"/>
                <a:gd name="connsiteY6" fmla="*/ 1996440 h 1996440"/>
                <a:gd name="connsiteX7" fmla="*/ 7620 w 4838700"/>
                <a:gd name="connsiteY7" fmla="*/ 0 h 1996440"/>
                <a:gd name="connsiteX8" fmla="*/ 3589020 w 4838700"/>
                <a:gd name="connsiteY8" fmla="*/ 0 h 1996440"/>
                <a:gd name="connsiteX0" fmla="*/ 3589020 w 4838700"/>
                <a:gd name="connsiteY0" fmla="*/ 0 h 1996440"/>
                <a:gd name="connsiteX1" fmla="*/ 3596640 w 4838700"/>
                <a:gd name="connsiteY1" fmla="*/ 1836420 h 1996440"/>
                <a:gd name="connsiteX2" fmla="*/ 4678680 w 4838700"/>
                <a:gd name="connsiteY2" fmla="*/ 1043940 h 1996440"/>
                <a:gd name="connsiteX3" fmla="*/ 4686300 w 4838700"/>
                <a:gd name="connsiteY3" fmla="*/ 7620 h 1996440"/>
                <a:gd name="connsiteX4" fmla="*/ 4838700 w 4838700"/>
                <a:gd name="connsiteY4" fmla="*/ 7620 h 1996440"/>
                <a:gd name="connsiteX5" fmla="*/ 4838700 w 4838700"/>
                <a:gd name="connsiteY5" fmla="*/ 1996440 h 1996440"/>
                <a:gd name="connsiteX6" fmla="*/ 0 w 4838700"/>
                <a:gd name="connsiteY6" fmla="*/ 1996440 h 1996440"/>
                <a:gd name="connsiteX7" fmla="*/ 7620 w 4838700"/>
                <a:gd name="connsiteY7" fmla="*/ 0 h 1996440"/>
                <a:gd name="connsiteX8" fmla="*/ 3589020 w 4838700"/>
                <a:gd name="connsiteY8" fmla="*/ 0 h 1996440"/>
                <a:gd name="connsiteX0" fmla="*/ 3589020 w 4838700"/>
                <a:gd name="connsiteY0" fmla="*/ 0 h 1996440"/>
                <a:gd name="connsiteX1" fmla="*/ 3596640 w 4838700"/>
                <a:gd name="connsiteY1" fmla="*/ 1836420 h 1996440"/>
                <a:gd name="connsiteX2" fmla="*/ 4671060 w 4838700"/>
                <a:gd name="connsiteY2" fmla="*/ 1844040 h 1996440"/>
                <a:gd name="connsiteX3" fmla="*/ 4686300 w 4838700"/>
                <a:gd name="connsiteY3" fmla="*/ 7620 h 1996440"/>
                <a:gd name="connsiteX4" fmla="*/ 4838700 w 4838700"/>
                <a:gd name="connsiteY4" fmla="*/ 7620 h 1996440"/>
                <a:gd name="connsiteX5" fmla="*/ 4838700 w 4838700"/>
                <a:gd name="connsiteY5" fmla="*/ 1996440 h 1996440"/>
                <a:gd name="connsiteX6" fmla="*/ 0 w 4838700"/>
                <a:gd name="connsiteY6" fmla="*/ 1996440 h 1996440"/>
                <a:gd name="connsiteX7" fmla="*/ 7620 w 4838700"/>
                <a:gd name="connsiteY7" fmla="*/ 0 h 1996440"/>
                <a:gd name="connsiteX8" fmla="*/ 3589020 w 4838700"/>
                <a:gd name="connsiteY8" fmla="*/ 0 h 1996440"/>
                <a:gd name="connsiteX0" fmla="*/ 3589020 w 4838700"/>
                <a:gd name="connsiteY0" fmla="*/ 979517 h 2975957"/>
                <a:gd name="connsiteX1" fmla="*/ 3596640 w 4838700"/>
                <a:gd name="connsiteY1" fmla="*/ 2815937 h 2975957"/>
                <a:gd name="connsiteX2" fmla="*/ 4671060 w 4838700"/>
                <a:gd name="connsiteY2" fmla="*/ 2823557 h 2975957"/>
                <a:gd name="connsiteX3" fmla="*/ 4686300 w 4838700"/>
                <a:gd name="connsiteY3" fmla="*/ 0 h 2975957"/>
                <a:gd name="connsiteX4" fmla="*/ 4838700 w 4838700"/>
                <a:gd name="connsiteY4" fmla="*/ 987137 h 2975957"/>
                <a:gd name="connsiteX5" fmla="*/ 4838700 w 4838700"/>
                <a:gd name="connsiteY5" fmla="*/ 2975957 h 2975957"/>
                <a:gd name="connsiteX6" fmla="*/ 0 w 4838700"/>
                <a:gd name="connsiteY6" fmla="*/ 2975957 h 2975957"/>
                <a:gd name="connsiteX7" fmla="*/ 7620 w 4838700"/>
                <a:gd name="connsiteY7" fmla="*/ 979517 h 2975957"/>
                <a:gd name="connsiteX8" fmla="*/ 3589020 w 4838700"/>
                <a:gd name="connsiteY8" fmla="*/ 979517 h 2975957"/>
                <a:gd name="connsiteX0" fmla="*/ 3589020 w 4838700"/>
                <a:gd name="connsiteY0" fmla="*/ 989907 h 2986347"/>
                <a:gd name="connsiteX1" fmla="*/ 3596640 w 4838700"/>
                <a:gd name="connsiteY1" fmla="*/ 2826327 h 2986347"/>
                <a:gd name="connsiteX2" fmla="*/ 4671060 w 4838700"/>
                <a:gd name="connsiteY2" fmla="*/ 2833947 h 2986347"/>
                <a:gd name="connsiteX3" fmla="*/ 4686300 w 4838700"/>
                <a:gd name="connsiteY3" fmla="*/ 10390 h 2986347"/>
                <a:gd name="connsiteX4" fmla="*/ 4817919 w 4838700"/>
                <a:gd name="connsiteY4" fmla="*/ 0 h 2986347"/>
                <a:gd name="connsiteX5" fmla="*/ 4838700 w 4838700"/>
                <a:gd name="connsiteY5" fmla="*/ 2986347 h 2986347"/>
                <a:gd name="connsiteX6" fmla="*/ 0 w 4838700"/>
                <a:gd name="connsiteY6" fmla="*/ 2986347 h 2986347"/>
                <a:gd name="connsiteX7" fmla="*/ 7620 w 4838700"/>
                <a:gd name="connsiteY7" fmla="*/ 989907 h 2986347"/>
                <a:gd name="connsiteX8" fmla="*/ 3589020 w 4838700"/>
                <a:gd name="connsiteY8" fmla="*/ 989907 h 2986347"/>
                <a:gd name="connsiteX0" fmla="*/ 3589020 w 4838700"/>
                <a:gd name="connsiteY0" fmla="*/ 989907 h 2986347"/>
                <a:gd name="connsiteX1" fmla="*/ 3596640 w 4838700"/>
                <a:gd name="connsiteY1" fmla="*/ 2826327 h 2986347"/>
                <a:gd name="connsiteX2" fmla="*/ 4671060 w 4838700"/>
                <a:gd name="connsiteY2" fmla="*/ 2833947 h 2986347"/>
                <a:gd name="connsiteX3" fmla="*/ 4681538 w 4838700"/>
                <a:gd name="connsiteY3" fmla="*/ 10390 h 2986347"/>
                <a:gd name="connsiteX4" fmla="*/ 4817919 w 4838700"/>
                <a:gd name="connsiteY4" fmla="*/ 0 h 2986347"/>
                <a:gd name="connsiteX5" fmla="*/ 4838700 w 4838700"/>
                <a:gd name="connsiteY5" fmla="*/ 2986347 h 2986347"/>
                <a:gd name="connsiteX6" fmla="*/ 0 w 4838700"/>
                <a:gd name="connsiteY6" fmla="*/ 2986347 h 2986347"/>
                <a:gd name="connsiteX7" fmla="*/ 7620 w 4838700"/>
                <a:gd name="connsiteY7" fmla="*/ 989907 h 2986347"/>
                <a:gd name="connsiteX8" fmla="*/ 3589020 w 4838700"/>
                <a:gd name="connsiteY8" fmla="*/ 989907 h 2986347"/>
                <a:gd name="connsiteX0" fmla="*/ 3589020 w 4838700"/>
                <a:gd name="connsiteY0" fmla="*/ 979517 h 2975957"/>
                <a:gd name="connsiteX1" fmla="*/ 3596640 w 4838700"/>
                <a:gd name="connsiteY1" fmla="*/ 2815937 h 2975957"/>
                <a:gd name="connsiteX2" fmla="*/ 4671060 w 4838700"/>
                <a:gd name="connsiteY2" fmla="*/ 2823557 h 2975957"/>
                <a:gd name="connsiteX3" fmla="*/ 4681538 w 4838700"/>
                <a:gd name="connsiteY3" fmla="*/ 0 h 2975957"/>
                <a:gd name="connsiteX4" fmla="*/ 4822681 w 4838700"/>
                <a:gd name="connsiteY4" fmla="*/ 13423 h 2975957"/>
                <a:gd name="connsiteX5" fmla="*/ 4838700 w 4838700"/>
                <a:gd name="connsiteY5" fmla="*/ 2975957 h 2975957"/>
                <a:gd name="connsiteX6" fmla="*/ 0 w 4838700"/>
                <a:gd name="connsiteY6" fmla="*/ 2975957 h 2975957"/>
                <a:gd name="connsiteX7" fmla="*/ 7620 w 4838700"/>
                <a:gd name="connsiteY7" fmla="*/ 979517 h 2975957"/>
                <a:gd name="connsiteX8" fmla="*/ 3589020 w 4838700"/>
                <a:gd name="connsiteY8" fmla="*/ 979517 h 2975957"/>
                <a:gd name="connsiteX0" fmla="*/ 3589020 w 4838700"/>
                <a:gd name="connsiteY0" fmla="*/ 979517 h 2975957"/>
                <a:gd name="connsiteX1" fmla="*/ 3596640 w 4838700"/>
                <a:gd name="connsiteY1" fmla="*/ 2815937 h 2975957"/>
                <a:gd name="connsiteX2" fmla="*/ 4671060 w 4838700"/>
                <a:gd name="connsiteY2" fmla="*/ 2823557 h 2975957"/>
                <a:gd name="connsiteX3" fmla="*/ 4681538 w 4838700"/>
                <a:gd name="connsiteY3" fmla="*/ 0 h 2975957"/>
                <a:gd name="connsiteX4" fmla="*/ 4827444 w 4838700"/>
                <a:gd name="connsiteY4" fmla="*/ 3898 h 2975957"/>
                <a:gd name="connsiteX5" fmla="*/ 4838700 w 4838700"/>
                <a:gd name="connsiteY5" fmla="*/ 2975957 h 2975957"/>
                <a:gd name="connsiteX6" fmla="*/ 0 w 4838700"/>
                <a:gd name="connsiteY6" fmla="*/ 2975957 h 2975957"/>
                <a:gd name="connsiteX7" fmla="*/ 7620 w 4838700"/>
                <a:gd name="connsiteY7" fmla="*/ 979517 h 2975957"/>
                <a:gd name="connsiteX8" fmla="*/ 3589020 w 4838700"/>
                <a:gd name="connsiteY8" fmla="*/ 979517 h 2975957"/>
                <a:gd name="connsiteX0" fmla="*/ 3589020 w 4838700"/>
                <a:gd name="connsiteY0" fmla="*/ 985144 h 2981584"/>
                <a:gd name="connsiteX1" fmla="*/ 3596640 w 4838700"/>
                <a:gd name="connsiteY1" fmla="*/ 2821564 h 2981584"/>
                <a:gd name="connsiteX2" fmla="*/ 4671060 w 4838700"/>
                <a:gd name="connsiteY2" fmla="*/ 2829184 h 2981584"/>
                <a:gd name="connsiteX3" fmla="*/ 4681538 w 4838700"/>
                <a:gd name="connsiteY3" fmla="*/ 5627 h 2981584"/>
                <a:gd name="connsiteX4" fmla="*/ 4827444 w 4838700"/>
                <a:gd name="connsiteY4" fmla="*/ 0 h 2981584"/>
                <a:gd name="connsiteX5" fmla="*/ 4838700 w 4838700"/>
                <a:gd name="connsiteY5" fmla="*/ 2981584 h 2981584"/>
                <a:gd name="connsiteX6" fmla="*/ 0 w 4838700"/>
                <a:gd name="connsiteY6" fmla="*/ 2981584 h 2981584"/>
                <a:gd name="connsiteX7" fmla="*/ 7620 w 4838700"/>
                <a:gd name="connsiteY7" fmla="*/ 985144 h 2981584"/>
                <a:gd name="connsiteX8" fmla="*/ 3589020 w 4838700"/>
                <a:gd name="connsiteY8" fmla="*/ 985144 h 2981584"/>
                <a:gd name="connsiteX0" fmla="*/ 3589020 w 4838700"/>
                <a:gd name="connsiteY0" fmla="*/ 280294 h 2981584"/>
                <a:gd name="connsiteX1" fmla="*/ 3596640 w 4838700"/>
                <a:gd name="connsiteY1" fmla="*/ 2821564 h 2981584"/>
                <a:gd name="connsiteX2" fmla="*/ 4671060 w 4838700"/>
                <a:gd name="connsiteY2" fmla="*/ 2829184 h 2981584"/>
                <a:gd name="connsiteX3" fmla="*/ 4681538 w 4838700"/>
                <a:gd name="connsiteY3" fmla="*/ 5627 h 2981584"/>
                <a:gd name="connsiteX4" fmla="*/ 4827444 w 4838700"/>
                <a:gd name="connsiteY4" fmla="*/ 0 h 2981584"/>
                <a:gd name="connsiteX5" fmla="*/ 4838700 w 4838700"/>
                <a:gd name="connsiteY5" fmla="*/ 2981584 h 2981584"/>
                <a:gd name="connsiteX6" fmla="*/ 0 w 4838700"/>
                <a:gd name="connsiteY6" fmla="*/ 2981584 h 2981584"/>
                <a:gd name="connsiteX7" fmla="*/ 7620 w 4838700"/>
                <a:gd name="connsiteY7" fmla="*/ 985144 h 2981584"/>
                <a:gd name="connsiteX8" fmla="*/ 3589020 w 4838700"/>
                <a:gd name="connsiteY8" fmla="*/ 280294 h 2981584"/>
                <a:gd name="connsiteX0" fmla="*/ 3589020 w 4838700"/>
                <a:gd name="connsiteY0" fmla="*/ 280294 h 2981584"/>
                <a:gd name="connsiteX1" fmla="*/ 3596640 w 4838700"/>
                <a:gd name="connsiteY1" fmla="*/ 2821564 h 2981584"/>
                <a:gd name="connsiteX2" fmla="*/ 4671060 w 4838700"/>
                <a:gd name="connsiteY2" fmla="*/ 2829184 h 2981584"/>
                <a:gd name="connsiteX3" fmla="*/ 4681538 w 4838700"/>
                <a:gd name="connsiteY3" fmla="*/ 5627 h 2981584"/>
                <a:gd name="connsiteX4" fmla="*/ 4827444 w 4838700"/>
                <a:gd name="connsiteY4" fmla="*/ 0 h 2981584"/>
                <a:gd name="connsiteX5" fmla="*/ 4838700 w 4838700"/>
                <a:gd name="connsiteY5" fmla="*/ 2981584 h 2981584"/>
                <a:gd name="connsiteX6" fmla="*/ 0 w 4838700"/>
                <a:gd name="connsiteY6" fmla="*/ 2981584 h 2981584"/>
                <a:gd name="connsiteX7" fmla="*/ 2858 w 4838700"/>
                <a:gd name="connsiteY7" fmla="*/ 289819 h 2981584"/>
                <a:gd name="connsiteX8" fmla="*/ 3589020 w 4838700"/>
                <a:gd name="connsiteY8" fmla="*/ 280294 h 2981584"/>
                <a:gd name="connsiteX0" fmla="*/ 3579495 w 4838700"/>
                <a:gd name="connsiteY0" fmla="*/ 289819 h 2981584"/>
                <a:gd name="connsiteX1" fmla="*/ 3596640 w 4838700"/>
                <a:gd name="connsiteY1" fmla="*/ 2821564 h 2981584"/>
                <a:gd name="connsiteX2" fmla="*/ 4671060 w 4838700"/>
                <a:gd name="connsiteY2" fmla="*/ 2829184 h 2981584"/>
                <a:gd name="connsiteX3" fmla="*/ 4681538 w 4838700"/>
                <a:gd name="connsiteY3" fmla="*/ 5627 h 2981584"/>
                <a:gd name="connsiteX4" fmla="*/ 4827444 w 4838700"/>
                <a:gd name="connsiteY4" fmla="*/ 0 h 2981584"/>
                <a:gd name="connsiteX5" fmla="*/ 4838700 w 4838700"/>
                <a:gd name="connsiteY5" fmla="*/ 2981584 h 2981584"/>
                <a:gd name="connsiteX6" fmla="*/ 0 w 4838700"/>
                <a:gd name="connsiteY6" fmla="*/ 2981584 h 2981584"/>
                <a:gd name="connsiteX7" fmla="*/ 2858 w 4838700"/>
                <a:gd name="connsiteY7" fmla="*/ 289819 h 2981584"/>
                <a:gd name="connsiteX8" fmla="*/ 3579495 w 4838700"/>
                <a:gd name="connsiteY8" fmla="*/ 289819 h 2981584"/>
                <a:gd name="connsiteX0" fmla="*/ 3593783 w 4838700"/>
                <a:gd name="connsiteY0" fmla="*/ 289819 h 2981584"/>
                <a:gd name="connsiteX1" fmla="*/ 3596640 w 4838700"/>
                <a:gd name="connsiteY1" fmla="*/ 2821564 h 2981584"/>
                <a:gd name="connsiteX2" fmla="*/ 4671060 w 4838700"/>
                <a:gd name="connsiteY2" fmla="*/ 2829184 h 2981584"/>
                <a:gd name="connsiteX3" fmla="*/ 4681538 w 4838700"/>
                <a:gd name="connsiteY3" fmla="*/ 5627 h 2981584"/>
                <a:gd name="connsiteX4" fmla="*/ 4827444 w 4838700"/>
                <a:gd name="connsiteY4" fmla="*/ 0 h 2981584"/>
                <a:gd name="connsiteX5" fmla="*/ 4838700 w 4838700"/>
                <a:gd name="connsiteY5" fmla="*/ 2981584 h 2981584"/>
                <a:gd name="connsiteX6" fmla="*/ 0 w 4838700"/>
                <a:gd name="connsiteY6" fmla="*/ 2981584 h 2981584"/>
                <a:gd name="connsiteX7" fmla="*/ 2858 w 4838700"/>
                <a:gd name="connsiteY7" fmla="*/ 289819 h 2981584"/>
                <a:gd name="connsiteX8" fmla="*/ 3593783 w 4838700"/>
                <a:gd name="connsiteY8" fmla="*/ 289819 h 2981584"/>
                <a:gd name="connsiteX0" fmla="*/ 3593783 w 4838700"/>
                <a:gd name="connsiteY0" fmla="*/ 289819 h 2981584"/>
                <a:gd name="connsiteX1" fmla="*/ 3596640 w 4838700"/>
                <a:gd name="connsiteY1" fmla="*/ 2821564 h 2981584"/>
                <a:gd name="connsiteX2" fmla="*/ 4671060 w 4838700"/>
                <a:gd name="connsiteY2" fmla="*/ 2829184 h 2981584"/>
                <a:gd name="connsiteX3" fmla="*/ 4681538 w 4838700"/>
                <a:gd name="connsiteY3" fmla="*/ 5627 h 2981584"/>
                <a:gd name="connsiteX4" fmla="*/ 4827444 w 4838700"/>
                <a:gd name="connsiteY4" fmla="*/ 0 h 2981584"/>
                <a:gd name="connsiteX5" fmla="*/ 4838700 w 4838700"/>
                <a:gd name="connsiteY5" fmla="*/ 2981584 h 2981584"/>
                <a:gd name="connsiteX6" fmla="*/ 0 w 4838700"/>
                <a:gd name="connsiteY6" fmla="*/ 2981584 h 2981584"/>
                <a:gd name="connsiteX7" fmla="*/ 2858 w 4838700"/>
                <a:gd name="connsiteY7" fmla="*/ 289819 h 2981584"/>
                <a:gd name="connsiteX8" fmla="*/ 3593783 w 4838700"/>
                <a:gd name="connsiteY8" fmla="*/ 289819 h 29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700" h="2981584">
                  <a:moveTo>
                    <a:pt x="3593783" y="289819"/>
                  </a:moveTo>
                  <a:cubicBezTo>
                    <a:pt x="3594735" y="1133734"/>
                    <a:pt x="3595688" y="1977649"/>
                    <a:pt x="3596640" y="2821564"/>
                  </a:cubicBezTo>
                  <a:lnTo>
                    <a:pt x="4671060" y="2829184"/>
                  </a:lnTo>
                  <a:cubicBezTo>
                    <a:pt x="4674553" y="1887998"/>
                    <a:pt x="4678045" y="946813"/>
                    <a:pt x="4681538" y="5627"/>
                  </a:cubicBezTo>
                  <a:lnTo>
                    <a:pt x="4827444" y="0"/>
                  </a:lnTo>
                  <a:cubicBezTo>
                    <a:pt x="4832784" y="987511"/>
                    <a:pt x="4833360" y="1994073"/>
                    <a:pt x="4838700" y="2981584"/>
                  </a:cubicBezTo>
                  <a:lnTo>
                    <a:pt x="0" y="2981584"/>
                  </a:lnTo>
                  <a:cubicBezTo>
                    <a:pt x="953" y="2084329"/>
                    <a:pt x="1905" y="1187074"/>
                    <a:pt x="2858" y="289819"/>
                  </a:cubicBezTo>
                  <a:lnTo>
                    <a:pt x="3593783" y="289819"/>
                  </a:lnTo>
                  <a:close/>
                </a:path>
              </a:pathLst>
            </a:custGeom>
            <a:gradFill>
              <a:gsLst>
                <a:gs pos="56000">
                  <a:schemeClr val="accent2">
                    <a:lumMod val="40000"/>
                    <a:lumOff val="6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>
              <a:off x="6546273" y="1209415"/>
              <a:ext cx="0" cy="2981584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6482138" y="1446751"/>
              <a:ext cx="13211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/>
                <a:t>25 cm</a:t>
              </a:r>
              <a:endParaRPr lang="es-ES_tradnl" sz="3600" dirty="0"/>
            </a:p>
          </p:txBody>
        </p:sp>
        <p:cxnSp>
          <p:nvCxnSpPr>
            <p:cNvPr id="16" name="Conector recto 15"/>
            <p:cNvCxnSpPr/>
            <p:nvPr/>
          </p:nvCxnSpPr>
          <p:spPr>
            <a:xfrm flipH="1">
              <a:off x="5016500" y="1479550"/>
              <a:ext cx="6350" cy="25539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6096000" y="717550"/>
              <a:ext cx="0" cy="33159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 flipH="1">
              <a:off x="5016500" y="4033520"/>
              <a:ext cx="1079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 flipH="1">
              <a:off x="1409700" y="1485900"/>
              <a:ext cx="12700" cy="27050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6248400" y="717550"/>
              <a:ext cx="12700" cy="346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 flipH="1">
              <a:off x="1422400" y="4178300"/>
              <a:ext cx="4838700" cy="1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2"/>
            <p:cNvCxnSpPr/>
            <p:nvPr/>
          </p:nvCxnSpPr>
          <p:spPr>
            <a:xfrm flipH="1">
              <a:off x="1422400" y="1485900"/>
              <a:ext cx="3600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4"/>
            <p:cNvCxnSpPr/>
            <p:nvPr/>
          </p:nvCxnSpPr>
          <p:spPr>
            <a:xfrm flipH="1">
              <a:off x="6096000" y="71755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uadroTexto 6"/>
            <p:cNvSpPr txBox="1"/>
            <p:nvPr/>
          </p:nvSpPr>
          <p:spPr>
            <a:xfrm>
              <a:off x="2568619" y="1031325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s-ES_tradnl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2887978" y="14562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5731116" y="740622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s-ES_tradnl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6145725" y="116557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25" name="Conector recto de flecha 24"/>
            <p:cNvCxnSpPr/>
            <p:nvPr/>
          </p:nvCxnSpPr>
          <p:spPr>
            <a:xfrm>
              <a:off x="5241348" y="1485223"/>
              <a:ext cx="0" cy="270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5165768" y="2433369"/>
              <a:ext cx="13211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/>
                <a:t>20 cm</a:t>
              </a:r>
              <a:endParaRPr lang="es-ES_tradnl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3500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409700" y="717550"/>
            <a:ext cx="6393634" cy="3473450"/>
            <a:chOff x="1409700" y="717550"/>
            <a:chExt cx="6393634" cy="3473450"/>
          </a:xfrm>
        </p:grpSpPr>
        <p:sp>
          <p:nvSpPr>
            <p:cNvPr id="28" name="Forma libre 27"/>
            <p:cNvSpPr/>
            <p:nvPr/>
          </p:nvSpPr>
          <p:spPr>
            <a:xfrm>
              <a:off x="1424940" y="1499234"/>
              <a:ext cx="4838700" cy="2691765"/>
            </a:xfrm>
            <a:custGeom>
              <a:avLst/>
              <a:gdLst>
                <a:gd name="connsiteX0" fmla="*/ 3589020 w 4838700"/>
                <a:gd name="connsiteY0" fmla="*/ 0 h 1996440"/>
                <a:gd name="connsiteX1" fmla="*/ 3589020 w 4838700"/>
                <a:gd name="connsiteY1" fmla="*/ 1043940 h 1996440"/>
                <a:gd name="connsiteX2" fmla="*/ 4678680 w 4838700"/>
                <a:gd name="connsiteY2" fmla="*/ 1043940 h 1996440"/>
                <a:gd name="connsiteX3" fmla="*/ 4686300 w 4838700"/>
                <a:gd name="connsiteY3" fmla="*/ 7620 h 1996440"/>
                <a:gd name="connsiteX4" fmla="*/ 4838700 w 4838700"/>
                <a:gd name="connsiteY4" fmla="*/ 7620 h 1996440"/>
                <a:gd name="connsiteX5" fmla="*/ 4838700 w 4838700"/>
                <a:gd name="connsiteY5" fmla="*/ 1996440 h 1996440"/>
                <a:gd name="connsiteX6" fmla="*/ 0 w 4838700"/>
                <a:gd name="connsiteY6" fmla="*/ 1996440 h 1996440"/>
                <a:gd name="connsiteX7" fmla="*/ 7620 w 4838700"/>
                <a:gd name="connsiteY7" fmla="*/ 0 h 1996440"/>
                <a:gd name="connsiteX8" fmla="*/ 3589020 w 4838700"/>
                <a:gd name="connsiteY8" fmla="*/ 0 h 1996440"/>
                <a:gd name="connsiteX0" fmla="*/ 3589020 w 4838700"/>
                <a:gd name="connsiteY0" fmla="*/ 0 h 1996440"/>
                <a:gd name="connsiteX1" fmla="*/ 3596640 w 4838700"/>
                <a:gd name="connsiteY1" fmla="*/ 1836420 h 1996440"/>
                <a:gd name="connsiteX2" fmla="*/ 4678680 w 4838700"/>
                <a:gd name="connsiteY2" fmla="*/ 1043940 h 1996440"/>
                <a:gd name="connsiteX3" fmla="*/ 4686300 w 4838700"/>
                <a:gd name="connsiteY3" fmla="*/ 7620 h 1996440"/>
                <a:gd name="connsiteX4" fmla="*/ 4838700 w 4838700"/>
                <a:gd name="connsiteY4" fmla="*/ 7620 h 1996440"/>
                <a:gd name="connsiteX5" fmla="*/ 4838700 w 4838700"/>
                <a:gd name="connsiteY5" fmla="*/ 1996440 h 1996440"/>
                <a:gd name="connsiteX6" fmla="*/ 0 w 4838700"/>
                <a:gd name="connsiteY6" fmla="*/ 1996440 h 1996440"/>
                <a:gd name="connsiteX7" fmla="*/ 7620 w 4838700"/>
                <a:gd name="connsiteY7" fmla="*/ 0 h 1996440"/>
                <a:gd name="connsiteX8" fmla="*/ 3589020 w 4838700"/>
                <a:gd name="connsiteY8" fmla="*/ 0 h 1996440"/>
                <a:gd name="connsiteX0" fmla="*/ 3589020 w 4838700"/>
                <a:gd name="connsiteY0" fmla="*/ 0 h 1996440"/>
                <a:gd name="connsiteX1" fmla="*/ 3596640 w 4838700"/>
                <a:gd name="connsiteY1" fmla="*/ 1836420 h 1996440"/>
                <a:gd name="connsiteX2" fmla="*/ 4671060 w 4838700"/>
                <a:gd name="connsiteY2" fmla="*/ 1844040 h 1996440"/>
                <a:gd name="connsiteX3" fmla="*/ 4686300 w 4838700"/>
                <a:gd name="connsiteY3" fmla="*/ 7620 h 1996440"/>
                <a:gd name="connsiteX4" fmla="*/ 4838700 w 4838700"/>
                <a:gd name="connsiteY4" fmla="*/ 7620 h 1996440"/>
                <a:gd name="connsiteX5" fmla="*/ 4838700 w 4838700"/>
                <a:gd name="connsiteY5" fmla="*/ 1996440 h 1996440"/>
                <a:gd name="connsiteX6" fmla="*/ 0 w 4838700"/>
                <a:gd name="connsiteY6" fmla="*/ 1996440 h 1996440"/>
                <a:gd name="connsiteX7" fmla="*/ 7620 w 4838700"/>
                <a:gd name="connsiteY7" fmla="*/ 0 h 1996440"/>
                <a:gd name="connsiteX8" fmla="*/ 3589020 w 4838700"/>
                <a:gd name="connsiteY8" fmla="*/ 0 h 1996440"/>
                <a:gd name="connsiteX0" fmla="*/ 3589020 w 4838700"/>
                <a:gd name="connsiteY0" fmla="*/ 979517 h 2975957"/>
                <a:gd name="connsiteX1" fmla="*/ 3596640 w 4838700"/>
                <a:gd name="connsiteY1" fmla="*/ 2815937 h 2975957"/>
                <a:gd name="connsiteX2" fmla="*/ 4671060 w 4838700"/>
                <a:gd name="connsiteY2" fmla="*/ 2823557 h 2975957"/>
                <a:gd name="connsiteX3" fmla="*/ 4686300 w 4838700"/>
                <a:gd name="connsiteY3" fmla="*/ 0 h 2975957"/>
                <a:gd name="connsiteX4" fmla="*/ 4838700 w 4838700"/>
                <a:gd name="connsiteY4" fmla="*/ 987137 h 2975957"/>
                <a:gd name="connsiteX5" fmla="*/ 4838700 w 4838700"/>
                <a:gd name="connsiteY5" fmla="*/ 2975957 h 2975957"/>
                <a:gd name="connsiteX6" fmla="*/ 0 w 4838700"/>
                <a:gd name="connsiteY6" fmla="*/ 2975957 h 2975957"/>
                <a:gd name="connsiteX7" fmla="*/ 7620 w 4838700"/>
                <a:gd name="connsiteY7" fmla="*/ 979517 h 2975957"/>
                <a:gd name="connsiteX8" fmla="*/ 3589020 w 4838700"/>
                <a:gd name="connsiteY8" fmla="*/ 979517 h 2975957"/>
                <a:gd name="connsiteX0" fmla="*/ 3589020 w 4838700"/>
                <a:gd name="connsiteY0" fmla="*/ 989907 h 2986347"/>
                <a:gd name="connsiteX1" fmla="*/ 3596640 w 4838700"/>
                <a:gd name="connsiteY1" fmla="*/ 2826327 h 2986347"/>
                <a:gd name="connsiteX2" fmla="*/ 4671060 w 4838700"/>
                <a:gd name="connsiteY2" fmla="*/ 2833947 h 2986347"/>
                <a:gd name="connsiteX3" fmla="*/ 4686300 w 4838700"/>
                <a:gd name="connsiteY3" fmla="*/ 10390 h 2986347"/>
                <a:gd name="connsiteX4" fmla="*/ 4817919 w 4838700"/>
                <a:gd name="connsiteY4" fmla="*/ 0 h 2986347"/>
                <a:gd name="connsiteX5" fmla="*/ 4838700 w 4838700"/>
                <a:gd name="connsiteY5" fmla="*/ 2986347 h 2986347"/>
                <a:gd name="connsiteX6" fmla="*/ 0 w 4838700"/>
                <a:gd name="connsiteY6" fmla="*/ 2986347 h 2986347"/>
                <a:gd name="connsiteX7" fmla="*/ 7620 w 4838700"/>
                <a:gd name="connsiteY7" fmla="*/ 989907 h 2986347"/>
                <a:gd name="connsiteX8" fmla="*/ 3589020 w 4838700"/>
                <a:gd name="connsiteY8" fmla="*/ 989907 h 2986347"/>
                <a:gd name="connsiteX0" fmla="*/ 3589020 w 4838700"/>
                <a:gd name="connsiteY0" fmla="*/ 989907 h 2986347"/>
                <a:gd name="connsiteX1" fmla="*/ 3596640 w 4838700"/>
                <a:gd name="connsiteY1" fmla="*/ 2826327 h 2986347"/>
                <a:gd name="connsiteX2" fmla="*/ 4671060 w 4838700"/>
                <a:gd name="connsiteY2" fmla="*/ 2833947 h 2986347"/>
                <a:gd name="connsiteX3" fmla="*/ 4681538 w 4838700"/>
                <a:gd name="connsiteY3" fmla="*/ 10390 h 2986347"/>
                <a:gd name="connsiteX4" fmla="*/ 4817919 w 4838700"/>
                <a:gd name="connsiteY4" fmla="*/ 0 h 2986347"/>
                <a:gd name="connsiteX5" fmla="*/ 4838700 w 4838700"/>
                <a:gd name="connsiteY5" fmla="*/ 2986347 h 2986347"/>
                <a:gd name="connsiteX6" fmla="*/ 0 w 4838700"/>
                <a:gd name="connsiteY6" fmla="*/ 2986347 h 2986347"/>
                <a:gd name="connsiteX7" fmla="*/ 7620 w 4838700"/>
                <a:gd name="connsiteY7" fmla="*/ 989907 h 2986347"/>
                <a:gd name="connsiteX8" fmla="*/ 3589020 w 4838700"/>
                <a:gd name="connsiteY8" fmla="*/ 989907 h 2986347"/>
                <a:gd name="connsiteX0" fmla="*/ 3589020 w 4838700"/>
                <a:gd name="connsiteY0" fmla="*/ 979517 h 2975957"/>
                <a:gd name="connsiteX1" fmla="*/ 3596640 w 4838700"/>
                <a:gd name="connsiteY1" fmla="*/ 2815937 h 2975957"/>
                <a:gd name="connsiteX2" fmla="*/ 4671060 w 4838700"/>
                <a:gd name="connsiteY2" fmla="*/ 2823557 h 2975957"/>
                <a:gd name="connsiteX3" fmla="*/ 4681538 w 4838700"/>
                <a:gd name="connsiteY3" fmla="*/ 0 h 2975957"/>
                <a:gd name="connsiteX4" fmla="*/ 4822681 w 4838700"/>
                <a:gd name="connsiteY4" fmla="*/ 13423 h 2975957"/>
                <a:gd name="connsiteX5" fmla="*/ 4838700 w 4838700"/>
                <a:gd name="connsiteY5" fmla="*/ 2975957 h 2975957"/>
                <a:gd name="connsiteX6" fmla="*/ 0 w 4838700"/>
                <a:gd name="connsiteY6" fmla="*/ 2975957 h 2975957"/>
                <a:gd name="connsiteX7" fmla="*/ 7620 w 4838700"/>
                <a:gd name="connsiteY7" fmla="*/ 979517 h 2975957"/>
                <a:gd name="connsiteX8" fmla="*/ 3589020 w 4838700"/>
                <a:gd name="connsiteY8" fmla="*/ 979517 h 2975957"/>
                <a:gd name="connsiteX0" fmla="*/ 3589020 w 4838700"/>
                <a:gd name="connsiteY0" fmla="*/ 979517 h 2975957"/>
                <a:gd name="connsiteX1" fmla="*/ 3596640 w 4838700"/>
                <a:gd name="connsiteY1" fmla="*/ 2815937 h 2975957"/>
                <a:gd name="connsiteX2" fmla="*/ 4671060 w 4838700"/>
                <a:gd name="connsiteY2" fmla="*/ 2823557 h 2975957"/>
                <a:gd name="connsiteX3" fmla="*/ 4681538 w 4838700"/>
                <a:gd name="connsiteY3" fmla="*/ 0 h 2975957"/>
                <a:gd name="connsiteX4" fmla="*/ 4827444 w 4838700"/>
                <a:gd name="connsiteY4" fmla="*/ 3898 h 2975957"/>
                <a:gd name="connsiteX5" fmla="*/ 4838700 w 4838700"/>
                <a:gd name="connsiteY5" fmla="*/ 2975957 h 2975957"/>
                <a:gd name="connsiteX6" fmla="*/ 0 w 4838700"/>
                <a:gd name="connsiteY6" fmla="*/ 2975957 h 2975957"/>
                <a:gd name="connsiteX7" fmla="*/ 7620 w 4838700"/>
                <a:gd name="connsiteY7" fmla="*/ 979517 h 2975957"/>
                <a:gd name="connsiteX8" fmla="*/ 3589020 w 4838700"/>
                <a:gd name="connsiteY8" fmla="*/ 979517 h 2975957"/>
                <a:gd name="connsiteX0" fmla="*/ 3589020 w 4838700"/>
                <a:gd name="connsiteY0" fmla="*/ 985144 h 2981584"/>
                <a:gd name="connsiteX1" fmla="*/ 3596640 w 4838700"/>
                <a:gd name="connsiteY1" fmla="*/ 2821564 h 2981584"/>
                <a:gd name="connsiteX2" fmla="*/ 4671060 w 4838700"/>
                <a:gd name="connsiteY2" fmla="*/ 2829184 h 2981584"/>
                <a:gd name="connsiteX3" fmla="*/ 4681538 w 4838700"/>
                <a:gd name="connsiteY3" fmla="*/ 5627 h 2981584"/>
                <a:gd name="connsiteX4" fmla="*/ 4827444 w 4838700"/>
                <a:gd name="connsiteY4" fmla="*/ 0 h 2981584"/>
                <a:gd name="connsiteX5" fmla="*/ 4838700 w 4838700"/>
                <a:gd name="connsiteY5" fmla="*/ 2981584 h 2981584"/>
                <a:gd name="connsiteX6" fmla="*/ 0 w 4838700"/>
                <a:gd name="connsiteY6" fmla="*/ 2981584 h 2981584"/>
                <a:gd name="connsiteX7" fmla="*/ 7620 w 4838700"/>
                <a:gd name="connsiteY7" fmla="*/ 985144 h 2981584"/>
                <a:gd name="connsiteX8" fmla="*/ 3589020 w 4838700"/>
                <a:gd name="connsiteY8" fmla="*/ 985144 h 2981584"/>
                <a:gd name="connsiteX0" fmla="*/ 3589020 w 4838700"/>
                <a:gd name="connsiteY0" fmla="*/ 280294 h 2981584"/>
                <a:gd name="connsiteX1" fmla="*/ 3596640 w 4838700"/>
                <a:gd name="connsiteY1" fmla="*/ 2821564 h 2981584"/>
                <a:gd name="connsiteX2" fmla="*/ 4671060 w 4838700"/>
                <a:gd name="connsiteY2" fmla="*/ 2829184 h 2981584"/>
                <a:gd name="connsiteX3" fmla="*/ 4681538 w 4838700"/>
                <a:gd name="connsiteY3" fmla="*/ 5627 h 2981584"/>
                <a:gd name="connsiteX4" fmla="*/ 4827444 w 4838700"/>
                <a:gd name="connsiteY4" fmla="*/ 0 h 2981584"/>
                <a:gd name="connsiteX5" fmla="*/ 4838700 w 4838700"/>
                <a:gd name="connsiteY5" fmla="*/ 2981584 h 2981584"/>
                <a:gd name="connsiteX6" fmla="*/ 0 w 4838700"/>
                <a:gd name="connsiteY6" fmla="*/ 2981584 h 2981584"/>
                <a:gd name="connsiteX7" fmla="*/ 7620 w 4838700"/>
                <a:gd name="connsiteY7" fmla="*/ 985144 h 2981584"/>
                <a:gd name="connsiteX8" fmla="*/ 3589020 w 4838700"/>
                <a:gd name="connsiteY8" fmla="*/ 280294 h 2981584"/>
                <a:gd name="connsiteX0" fmla="*/ 3589020 w 4838700"/>
                <a:gd name="connsiteY0" fmla="*/ 280294 h 2981584"/>
                <a:gd name="connsiteX1" fmla="*/ 3596640 w 4838700"/>
                <a:gd name="connsiteY1" fmla="*/ 2821564 h 2981584"/>
                <a:gd name="connsiteX2" fmla="*/ 4671060 w 4838700"/>
                <a:gd name="connsiteY2" fmla="*/ 2829184 h 2981584"/>
                <a:gd name="connsiteX3" fmla="*/ 4681538 w 4838700"/>
                <a:gd name="connsiteY3" fmla="*/ 5627 h 2981584"/>
                <a:gd name="connsiteX4" fmla="*/ 4827444 w 4838700"/>
                <a:gd name="connsiteY4" fmla="*/ 0 h 2981584"/>
                <a:gd name="connsiteX5" fmla="*/ 4838700 w 4838700"/>
                <a:gd name="connsiteY5" fmla="*/ 2981584 h 2981584"/>
                <a:gd name="connsiteX6" fmla="*/ 0 w 4838700"/>
                <a:gd name="connsiteY6" fmla="*/ 2981584 h 2981584"/>
                <a:gd name="connsiteX7" fmla="*/ 2858 w 4838700"/>
                <a:gd name="connsiteY7" fmla="*/ 289819 h 2981584"/>
                <a:gd name="connsiteX8" fmla="*/ 3589020 w 4838700"/>
                <a:gd name="connsiteY8" fmla="*/ 280294 h 2981584"/>
                <a:gd name="connsiteX0" fmla="*/ 3579495 w 4838700"/>
                <a:gd name="connsiteY0" fmla="*/ 289819 h 2981584"/>
                <a:gd name="connsiteX1" fmla="*/ 3596640 w 4838700"/>
                <a:gd name="connsiteY1" fmla="*/ 2821564 h 2981584"/>
                <a:gd name="connsiteX2" fmla="*/ 4671060 w 4838700"/>
                <a:gd name="connsiteY2" fmla="*/ 2829184 h 2981584"/>
                <a:gd name="connsiteX3" fmla="*/ 4681538 w 4838700"/>
                <a:gd name="connsiteY3" fmla="*/ 5627 h 2981584"/>
                <a:gd name="connsiteX4" fmla="*/ 4827444 w 4838700"/>
                <a:gd name="connsiteY4" fmla="*/ 0 h 2981584"/>
                <a:gd name="connsiteX5" fmla="*/ 4838700 w 4838700"/>
                <a:gd name="connsiteY5" fmla="*/ 2981584 h 2981584"/>
                <a:gd name="connsiteX6" fmla="*/ 0 w 4838700"/>
                <a:gd name="connsiteY6" fmla="*/ 2981584 h 2981584"/>
                <a:gd name="connsiteX7" fmla="*/ 2858 w 4838700"/>
                <a:gd name="connsiteY7" fmla="*/ 289819 h 2981584"/>
                <a:gd name="connsiteX8" fmla="*/ 3579495 w 4838700"/>
                <a:gd name="connsiteY8" fmla="*/ 289819 h 2981584"/>
                <a:gd name="connsiteX0" fmla="*/ 3593783 w 4838700"/>
                <a:gd name="connsiteY0" fmla="*/ 289819 h 2981584"/>
                <a:gd name="connsiteX1" fmla="*/ 3596640 w 4838700"/>
                <a:gd name="connsiteY1" fmla="*/ 2821564 h 2981584"/>
                <a:gd name="connsiteX2" fmla="*/ 4671060 w 4838700"/>
                <a:gd name="connsiteY2" fmla="*/ 2829184 h 2981584"/>
                <a:gd name="connsiteX3" fmla="*/ 4681538 w 4838700"/>
                <a:gd name="connsiteY3" fmla="*/ 5627 h 2981584"/>
                <a:gd name="connsiteX4" fmla="*/ 4827444 w 4838700"/>
                <a:gd name="connsiteY4" fmla="*/ 0 h 2981584"/>
                <a:gd name="connsiteX5" fmla="*/ 4838700 w 4838700"/>
                <a:gd name="connsiteY5" fmla="*/ 2981584 h 2981584"/>
                <a:gd name="connsiteX6" fmla="*/ 0 w 4838700"/>
                <a:gd name="connsiteY6" fmla="*/ 2981584 h 2981584"/>
                <a:gd name="connsiteX7" fmla="*/ 2858 w 4838700"/>
                <a:gd name="connsiteY7" fmla="*/ 289819 h 2981584"/>
                <a:gd name="connsiteX8" fmla="*/ 3593783 w 4838700"/>
                <a:gd name="connsiteY8" fmla="*/ 289819 h 2981584"/>
                <a:gd name="connsiteX0" fmla="*/ 3593783 w 4838700"/>
                <a:gd name="connsiteY0" fmla="*/ 289819 h 2981584"/>
                <a:gd name="connsiteX1" fmla="*/ 3596640 w 4838700"/>
                <a:gd name="connsiteY1" fmla="*/ 2821564 h 2981584"/>
                <a:gd name="connsiteX2" fmla="*/ 4671060 w 4838700"/>
                <a:gd name="connsiteY2" fmla="*/ 2829184 h 2981584"/>
                <a:gd name="connsiteX3" fmla="*/ 4681538 w 4838700"/>
                <a:gd name="connsiteY3" fmla="*/ 5627 h 2981584"/>
                <a:gd name="connsiteX4" fmla="*/ 4827444 w 4838700"/>
                <a:gd name="connsiteY4" fmla="*/ 0 h 2981584"/>
                <a:gd name="connsiteX5" fmla="*/ 4838700 w 4838700"/>
                <a:gd name="connsiteY5" fmla="*/ 2981584 h 2981584"/>
                <a:gd name="connsiteX6" fmla="*/ 0 w 4838700"/>
                <a:gd name="connsiteY6" fmla="*/ 2981584 h 2981584"/>
                <a:gd name="connsiteX7" fmla="*/ 2858 w 4838700"/>
                <a:gd name="connsiteY7" fmla="*/ 289819 h 2981584"/>
                <a:gd name="connsiteX8" fmla="*/ 3593783 w 4838700"/>
                <a:gd name="connsiteY8" fmla="*/ 289819 h 2981584"/>
                <a:gd name="connsiteX0" fmla="*/ 3593783 w 4838741"/>
                <a:gd name="connsiteY0" fmla="*/ 284192 h 2975957"/>
                <a:gd name="connsiteX1" fmla="*/ 3596640 w 4838741"/>
                <a:gd name="connsiteY1" fmla="*/ 2815937 h 2975957"/>
                <a:gd name="connsiteX2" fmla="*/ 4671060 w 4838741"/>
                <a:gd name="connsiteY2" fmla="*/ 2823557 h 2975957"/>
                <a:gd name="connsiteX3" fmla="*/ 4681538 w 4838741"/>
                <a:gd name="connsiteY3" fmla="*/ 0 h 2975957"/>
                <a:gd name="connsiteX4" fmla="*/ 4836969 w 4838741"/>
                <a:gd name="connsiteY4" fmla="*/ 694460 h 2975957"/>
                <a:gd name="connsiteX5" fmla="*/ 4838700 w 4838741"/>
                <a:gd name="connsiteY5" fmla="*/ 2975957 h 2975957"/>
                <a:gd name="connsiteX6" fmla="*/ 0 w 4838741"/>
                <a:gd name="connsiteY6" fmla="*/ 2975957 h 2975957"/>
                <a:gd name="connsiteX7" fmla="*/ 2858 w 4838741"/>
                <a:gd name="connsiteY7" fmla="*/ 284192 h 2975957"/>
                <a:gd name="connsiteX8" fmla="*/ 3593783 w 4838741"/>
                <a:gd name="connsiteY8" fmla="*/ 284192 h 2975957"/>
                <a:gd name="connsiteX0" fmla="*/ 3593783 w 4838741"/>
                <a:gd name="connsiteY0" fmla="*/ 0 h 2691765"/>
                <a:gd name="connsiteX1" fmla="*/ 3596640 w 4838741"/>
                <a:gd name="connsiteY1" fmla="*/ 2531745 h 2691765"/>
                <a:gd name="connsiteX2" fmla="*/ 4671060 w 4838741"/>
                <a:gd name="connsiteY2" fmla="*/ 2539365 h 2691765"/>
                <a:gd name="connsiteX3" fmla="*/ 4676775 w 4838741"/>
                <a:gd name="connsiteY3" fmla="*/ 411133 h 2691765"/>
                <a:gd name="connsiteX4" fmla="*/ 4836969 w 4838741"/>
                <a:gd name="connsiteY4" fmla="*/ 410268 h 2691765"/>
                <a:gd name="connsiteX5" fmla="*/ 4838700 w 4838741"/>
                <a:gd name="connsiteY5" fmla="*/ 2691765 h 2691765"/>
                <a:gd name="connsiteX6" fmla="*/ 0 w 4838741"/>
                <a:gd name="connsiteY6" fmla="*/ 2691765 h 2691765"/>
                <a:gd name="connsiteX7" fmla="*/ 2858 w 4838741"/>
                <a:gd name="connsiteY7" fmla="*/ 0 h 2691765"/>
                <a:gd name="connsiteX8" fmla="*/ 3593783 w 4838741"/>
                <a:gd name="connsiteY8" fmla="*/ 0 h 2691765"/>
                <a:gd name="connsiteX0" fmla="*/ 3593783 w 4838700"/>
                <a:gd name="connsiteY0" fmla="*/ 0 h 2691765"/>
                <a:gd name="connsiteX1" fmla="*/ 3596640 w 4838700"/>
                <a:gd name="connsiteY1" fmla="*/ 2531745 h 2691765"/>
                <a:gd name="connsiteX2" fmla="*/ 4671060 w 4838700"/>
                <a:gd name="connsiteY2" fmla="*/ 2539365 h 2691765"/>
                <a:gd name="connsiteX3" fmla="*/ 4676775 w 4838700"/>
                <a:gd name="connsiteY3" fmla="*/ 411133 h 2691765"/>
                <a:gd name="connsiteX4" fmla="*/ 4832206 w 4838700"/>
                <a:gd name="connsiteY4" fmla="*/ 410268 h 2691765"/>
                <a:gd name="connsiteX5" fmla="*/ 4838700 w 4838700"/>
                <a:gd name="connsiteY5" fmla="*/ 2691765 h 2691765"/>
                <a:gd name="connsiteX6" fmla="*/ 0 w 4838700"/>
                <a:gd name="connsiteY6" fmla="*/ 2691765 h 2691765"/>
                <a:gd name="connsiteX7" fmla="*/ 2858 w 4838700"/>
                <a:gd name="connsiteY7" fmla="*/ 0 h 2691765"/>
                <a:gd name="connsiteX8" fmla="*/ 3593783 w 4838700"/>
                <a:gd name="connsiteY8" fmla="*/ 0 h 26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8700" h="2691765">
                  <a:moveTo>
                    <a:pt x="3593783" y="0"/>
                  </a:moveTo>
                  <a:cubicBezTo>
                    <a:pt x="3594735" y="843915"/>
                    <a:pt x="3595688" y="1687830"/>
                    <a:pt x="3596640" y="2531745"/>
                  </a:cubicBezTo>
                  <a:lnTo>
                    <a:pt x="4671060" y="2539365"/>
                  </a:lnTo>
                  <a:cubicBezTo>
                    <a:pt x="4674553" y="1598179"/>
                    <a:pt x="4673282" y="1352319"/>
                    <a:pt x="4676775" y="411133"/>
                  </a:cubicBezTo>
                  <a:lnTo>
                    <a:pt x="4832206" y="410268"/>
                  </a:lnTo>
                  <a:cubicBezTo>
                    <a:pt x="4837546" y="1397779"/>
                    <a:pt x="4833360" y="1704254"/>
                    <a:pt x="4838700" y="2691765"/>
                  </a:cubicBezTo>
                  <a:lnTo>
                    <a:pt x="0" y="2691765"/>
                  </a:lnTo>
                  <a:cubicBezTo>
                    <a:pt x="953" y="1794510"/>
                    <a:pt x="1905" y="897255"/>
                    <a:pt x="2858" y="0"/>
                  </a:cubicBezTo>
                  <a:lnTo>
                    <a:pt x="3593783" y="0"/>
                  </a:lnTo>
                  <a:close/>
                </a:path>
              </a:pathLst>
            </a:custGeom>
            <a:gradFill>
              <a:gsLst>
                <a:gs pos="56000">
                  <a:schemeClr val="accent2">
                    <a:lumMod val="40000"/>
                    <a:lumOff val="6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>
              <a:off x="6546273" y="1909515"/>
              <a:ext cx="0" cy="226800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6482138" y="1446751"/>
              <a:ext cx="13211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/>
                <a:t>20 cm</a:t>
              </a:r>
              <a:endParaRPr lang="es-ES_tradnl" sz="3600" dirty="0"/>
            </a:p>
          </p:txBody>
        </p:sp>
        <p:cxnSp>
          <p:nvCxnSpPr>
            <p:cNvPr id="16" name="Conector recto 15"/>
            <p:cNvCxnSpPr/>
            <p:nvPr/>
          </p:nvCxnSpPr>
          <p:spPr>
            <a:xfrm flipH="1">
              <a:off x="5016500" y="1479550"/>
              <a:ext cx="6350" cy="25539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6096000" y="717550"/>
              <a:ext cx="0" cy="33159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 flipH="1">
              <a:off x="5016500" y="4033520"/>
              <a:ext cx="1079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 flipH="1">
              <a:off x="1409700" y="1485900"/>
              <a:ext cx="12700" cy="27050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6248400" y="717550"/>
              <a:ext cx="12700" cy="3460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 flipH="1">
              <a:off x="1422400" y="4178300"/>
              <a:ext cx="4838700" cy="12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2"/>
            <p:cNvCxnSpPr/>
            <p:nvPr/>
          </p:nvCxnSpPr>
          <p:spPr>
            <a:xfrm flipH="1">
              <a:off x="1422400" y="1485900"/>
              <a:ext cx="3600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4"/>
            <p:cNvCxnSpPr/>
            <p:nvPr/>
          </p:nvCxnSpPr>
          <p:spPr>
            <a:xfrm flipH="1">
              <a:off x="6096000" y="717550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uadroTexto 6"/>
            <p:cNvSpPr txBox="1"/>
            <p:nvPr/>
          </p:nvSpPr>
          <p:spPr>
            <a:xfrm>
              <a:off x="2568619" y="1031325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s-ES_tradnl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2887978" y="1456276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5731116" y="1616922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s-ES_tradnl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6145725" y="189899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25" name="Conector recto de flecha 24"/>
            <p:cNvCxnSpPr/>
            <p:nvPr/>
          </p:nvCxnSpPr>
          <p:spPr>
            <a:xfrm>
              <a:off x="5241348" y="1485223"/>
              <a:ext cx="0" cy="270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5165768" y="2433369"/>
              <a:ext cx="13211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/>
                <a:t>25 cm</a:t>
              </a:r>
              <a:endParaRPr lang="es-ES_tradnl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806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o 43"/>
          <p:cNvGrpSpPr/>
          <p:nvPr/>
        </p:nvGrpSpPr>
        <p:grpSpPr>
          <a:xfrm>
            <a:off x="1396642" y="1289543"/>
            <a:ext cx="4321986" cy="808063"/>
            <a:chOff x="1396642" y="1289543"/>
            <a:chExt cx="4321986" cy="808063"/>
          </a:xfrm>
        </p:grpSpPr>
        <p:sp>
          <p:nvSpPr>
            <p:cNvPr id="39" name="Rectángulo 38"/>
            <p:cNvSpPr/>
            <p:nvPr/>
          </p:nvSpPr>
          <p:spPr>
            <a:xfrm rot="3495077">
              <a:off x="2545975" y="771142"/>
              <a:ext cx="209160" cy="2443767"/>
            </a:xfrm>
            <a:custGeom>
              <a:avLst/>
              <a:gdLst>
                <a:gd name="connsiteX0" fmla="*/ 0 w 209160"/>
                <a:gd name="connsiteY0" fmla="*/ 0 h 2405819"/>
                <a:gd name="connsiteX1" fmla="*/ 209160 w 209160"/>
                <a:gd name="connsiteY1" fmla="*/ 0 h 2405819"/>
                <a:gd name="connsiteX2" fmla="*/ 209160 w 209160"/>
                <a:gd name="connsiteY2" fmla="*/ 2405819 h 2405819"/>
                <a:gd name="connsiteX3" fmla="*/ 0 w 209160"/>
                <a:gd name="connsiteY3" fmla="*/ 2405819 h 2405819"/>
                <a:gd name="connsiteX4" fmla="*/ 0 w 209160"/>
                <a:gd name="connsiteY4" fmla="*/ 0 h 2405819"/>
                <a:gd name="connsiteX0" fmla="*/ 13317 w 209160"/>
                <a:gd name="connsiteY0" fmla="*/ 268105 h 2405819"/>
                <a:gd name="connsiteX1" fmla="*/ 209160 w 209160"/>
                <a:gd name="connsiteY1" fmla="*/ 0 h 2405819"/>
                <a:gd name="connsiteX2" fmla="*/ 209160 w 209160"/>
                <a:gd name="connsiteY2" fmla="*/ 2405819 h 2405819"/>
                <a:gd name="connsiteX3" fmla="*/ 0 w 209160"/>
                <a:gd name="connsiteY3" fmla="*/ 2405819 h 2405819"/>
                <a:gd name="connsiteX4" fmla="*/ 13317 w 209160"/>
                <a:gd name="connsiteY4" fmla="*/ 268105 h 2405819"/>
                <a:gd name="connsiteX0" fmla="*/ 13317 w 209160"/>
                <a:gd name="connsiteY0" fmla="*/ 306053 h 2443767"/>
                <a:gd name="connsiteX1" fmla="*/ 205760 w 209160"/>
                <a:gd name="connsiteY1" fmla="*/ 0 h 2443767"/>
                <a:gd name="connsiteX2" fmla="*/ 209160 w 209160"/>
                <a:gd name="connsiteY2" fmla="*/ 2443767 h 2443767"/>
                <a:gd name="connsiteX3" fmla="*/ 0 w 209160"/>
                <a:gd name="connsiteY3" fmla="*/ 2443767 h 2443767"/>
                <a:gd name="connsiteX4" fmla="*/ 13317 w 209160"/>
                <a:gd name="connsiteY4" fmla="*/ 306053 h 244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160" h="2443767">
                  <a:moveTo>
                    <a:pt x="13317" y="306053"/>
                  </a:moveTo>
                  <a:lnTo>
                    <a:pt x="205760" y="0"/>
                  </a:lnTo>
                  <a:cubicBezTo>
                    <a:pt x="206893" y="814589"/>
                    <a:pt x="208027" y="1629178"/>
                    <a:pt x="209160" y="2443767"/>
                  </a:cubicBezTo>
                  <a:lnTo>
                    <a:pt x="0" y="2443767"/>
                  </a:lnTo>
                  <a:lnTo>
                    <a:pt x="13317" y="30605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0" name="Rectángulo 39"/>
            <p:cNvSpPr/>
            <p:nvPr/>
          </p:nvSpPr>
          <p:spPr>
            <a:xfrm rot="3495077">
              <a:off x="2732062" y="447042"/>
              <a:ext cx="209160" cy="28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2333522" y="1439304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s-ES_tradnl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2666646" y="182266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25" name="Conector recto de flecha 24"/>
            <p:cNvCxnSpPr/>
            <p:nvPr/>
          </p:nvCxnSpPr>
          <p:spPr>
            <a:xfrm>
              <a:off x="4421510" y="1459450"/>
              <a:ext cx="0" cy="39600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4397432" y="1334284"/>
              <a:ext cx="13211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/>
                <a:t>10 cm</a:t>
              </a:r>
              <a:endParaRPr lang="es-ES_tradnl" sz="3600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586867" y="1289543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s-ES_tradnl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3629510" y="142345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2" name="Conector recto 41"/>
            <p:cNvCxnSpPr/>
            <p:nvPr/>
          </p:nvCxnSpPr>
          <p:spPr>
            <a:xfrm>
              <a:off x="2722910" y="1876497"/>
              <a:ext cx="1728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>
              <a:off x="3629510" y="1439304"/>
              <a:ext cx="79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0736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o 37"/>
          <p:cNvGrpSpPr/>
          <p:nvPr/>
        </p:nvGrpSpPr>
        <p:grpSpPr>
          <a:xfrm>
            <a:off x="1214591" y="969168"/>
            <a:ext cx="6020653" cy="2833941"/>
            <a:chOff x="2944331" y="1426368"/>
            <a:chExt cx="6020653" cy="2833941"/>
          </a:xfrm>
        </p:grpSpPr>
        <p:sp>
          <p:nvSpPr>
            <p:cNvPr id="28" name="Forma libre 27"/>
            <p:cNvSpPr/>
            <p:nvPr/>
          </p:nvSpPr>
          <p:spPr>
            <a:xfrm>
              <a:off x="4404360" y="1939982"/>
              <a:ext cx="3734926" cy="2258637"/>
            </a:xfrm>
            <a:custGeom>
              <a:avLst/>
              <a:gdLst>
                <a:gd name="connsiteX0" fmla="*/ 3589020 w 4838700"/>
                <a:gd name="connsiteY0" fmla="*/ 0 h 1996440"/>
                <a:gd name="connsiteX1" fmla="*/ 3589020 w 4838700"/>
                <a:gd name="connsiteY1" fmla="*/ 1043940 h 1996440"/>
                <a:gd name="connsiteX2" fmla="*/ 4678680 w 4838700"/>
                <a:gd name="connsiteY2" fmla="*/ 1043940 h 1996440"/>
                <a:gd name="connsiteX3" fmla="*/ 4686300 w 4838700"/>
                <a:gd name="connsiteY3" fmla="*/ 7620 h 1996440"/>
                <a:gd name="connsiteX4" fmla="*/ 4838700 w 4838700"/>
                <a:gd name="connsiteY4" fmla="*/ 7620 h 1996440"/>
                <a:gd name="connsiteX5" fmla="*/ 4838700 w 4838700"/>
                <a:gd name="connsiteY5" fmla="*/ 1996440 h 1996440"/>
                <a:gd name="connsiteX6" fmla="*/ 0 w 4838700"/>
                <a:gd name="connsiteY6" fmla="*/ 1996440 h 1996440"/>
                <a:gd name="connsiteX7" fmla="*/ 7620 w 4838700"/>
                <a:gd name="connsiteY7" fmla="*/ 0 h 1996440"/>
                <a:gd name="connsiteX8" fmla="*/ 3589020 w 4838700"/>
                <a:gd name="connsiteY8" fmla="*/ 0 h 1996440"/>
                <a:gd name="connsiteX0" fmla="*/ 3589020 w 4838700"/>
                <a:gd name="connsiteY0" fmla="*/ 0 h 1996440"/>
                <a:gd name="connsiteX1" fmla="*/ 3596640 w 4838700"/>
                <a:gd name="connsiteY1" fmla="*/ 1836420 h 1996440"/>
                <a:gd name="connsiteX2" fmla="*/ 4678680 w 4838700"/>
                <a:gd name="connsiteY2" fmla="*/ 1043940 h 1996440"/>
                <a:gd name="connsiteX3" fmla="*/ 4686300 w 4838700"/>
                <a:gd name="connsiteY3" fmla="*/ 7620 h 1996440"/>
                <a:gd name="connsiteX4" fmla="*/ 4838700 w 4838700"/>
                <a:gd name="connsiteY4" fmla="*/ 7620 h 1996440"/>
                <a:gd name="connsiteX5" fmla="*/ 4838700 w 4838700"/>
                <a:gd name="connsiteY5" fmla="*/ 1996440 h 1996440"/>
                <a:gd name="connsiteX6" fmla="*/ 0 w 4838700"/>
                <a:gd name="connsiteY6" fmla="*/ 1996440 h 1996440"/>
                <a:gd name="connsiteX7" fmla="*/ 7620 w 4838700"/>
                <a:gd name="connsiteY7" fmla="*/ 0 h 1996440"/>
                <a:gd name="connsiteX8" fmla="*/ 3589020 w 4838700"/>
                <a:gd name="connsiteY8" fmla="*/ 0 h 1996440"/>
                <a:gd name="connsiteX0" fmla="*/ 3589020 w 4838700"/>
                <a:gd name="connsiteY0" fmla="*/ 0 h 1996440"/>
                <a:gd name="connsiteX1" fmla="*/ 3596640 w 4838700"/>
                <a:gd name="connsiteY1" fmla="*/ 1836420 h 1996440"/>
                <a:gd name="connsiteX2" fmla="*/ 4671060 w 4838700"/>
                <a:gd name="connsiteY2" fmla="*/ 1844040 h 1996440"/>
                <a:gd name="connsiteX3" fmla="*/ 4686300 w 4838700"/>
                <a:gd name="connsiteY3" fmla="*/ 7620 h 1996440"/>
                <a:gd name="connsiteX4" fmla="*/ 4838700 w 4838700"/>
                <a:gd name="connsiteY4" fmla="*/ 7620 h 1996440"/>
                <a:gd name="connsiteX5" fmla="*/ 4838700 w 4838700"/>
                <a:gd name="connsiteY5" fmla="*/ 1996440 h 1996440"/>
                <a:gd name="connsiteX6" fmla="*/ 0 w 4838700"/>
                <a:gd name="connsiteY6" fmla="*/ 1996440 h 1996440"/>
                <a:gd name="connsiteX7" fmla="*/ 7620 w 4838700"/>
                <a:gd name="connsiteY7" fmla="*/ 0 h 1996440"/>
                <a:gd name="connsiteX8" fmla="*/ 3589020 w 4838700"/>
                <a:gd name="connsiteY8" fmla="*/ 0 h 1996440"/>
                <a:gd name="connsiteX0" fmla="*/ 3589020 w 4838700"/>
                <a:gd name="connsiteY0" fmla="*/ 979517 h 2975957"/>
                <a:gd name="connsiteX1" fmla="*/ 3596640 w 4838700"/>
                <a:gd name="connsiteY1" fmla="*/ 2815937 h 2975957"/>
                <a:gd name="connsiteX2" fmla="*/ 4671060 w 4838700"/>
                <a:gd name="connsiteY2" fmla="*/ 2823557 h 2975957"/>
                <a:gd name="connsiteX3" fmla="*/ 4686300 w 4838700"/>
                <a:gd name="connsiteY3" fmla="*/ 0 h 2975957"/>
                <a:gd name="connsiteX4" fmla="*/ 4838700 w 4838700"/>
                <a:gd name="connsiteY4" fmla="*/ 987137 h 2975957"/>
                <a:gd name="connsiteX5" fmla="*/ 4838700 w 4838700"/>
                <a:gd name="connsiteY5" fmla="*/ 2975957 h 2975957"/>
                <a:gd name="connsiteX6" fmla="*/ 0 w 4838700"/>
                <a:gd name="connsiteY6" fmla="*/ 2975957 h 2975957"/>
                <a:gd name="connsiteX7" fmla="*/ 7620 w 4838700"/>
                <a:gd name="connsiteY7" fmla="*/ 979517 h 2975957"/>
                <a:gd name="connsiteX8" fmla="*/ 3589020 w 4838700"/>
                <a:gd name="connsiteY8" fmla="*/ 979517 h 2975957"/>
                <a:gd name="connsiteX0" fmla="*/ 3589020 w 4838700"/>
                <a:gd name="connsiteY0" fmla="*/ 989907 h 2986347"/>
                <a:gd name="connsiteX1" fmla="*/ 3596640 w 4838700"/>
                <a:gd name="connsiteY1" fmla="*/ 2826327 h 2986347"/>
                <a:gd name="connsiteX2" fmla="*/ 4671060 w 4838700"/>
                <a:gd name="connsiteY2" fmla="*/ 2833947 h 2986347"/>
                <a:gd name="connsiteX3" fmla="*/ 4686300 w 4838700"/>
                <a:gd name="connsiteY3" fmla="*/ 10390 h 2986347"/>
                <a:gd name="connsiteX4" fmla="*/ 4817919 w 4838700"/>
                <a:gd name="connsiteY4" fmla="*/ 0 h 2986347"/>
                <a:gd name="connsiteX5" fmla="*/ 4838700 w 4838700"/>
                <a:gd name="connsiteY5" fmla="*/ 2986347 h 2986347"/>
                <a:gd name="connsiteX6" fmla="*/ 0 w 4838700"/>
                <a:gd name="connsiteY6" fmla="*/ 2986347 h 2986347"/>
                <a:gd name="connsiteX7" fmla="*/ 7620 w 4838700"/>
                <a:gd name="connsiteY7" fmla="*/ 989907 h 2986347"/>
                <a:gd name="connsiteX8" fmla="*/ 3589020 w 4838700"/>
                <a:gd name="connsiteY8" fmla="*/ 989907 h 2986347"/>
                <a:gd name="connsiteX0" fmla="*/ 3589020 w 4838700"/>
                <a:gd name="connsiteY0" fmla="*/ 989907 h 2986347"/>
                <a:gd name="connsiteX1" fmla="*/ 3596640 w 4838700"/>
                <a:gd name="connsiteY1" fmla="*/ 2826327 h 2986347"/>
                <a:gd name="connsiteX2" fmla="*/ 4671060 w 4838700"/>
                <a:gd name="connsiteY2" fmla="*/ 2833947 h 2986347"/>
                <a:gd name="connsiteX3" fmla="*/ 4681538 w 4838700"/>
                <a:gd name="connsiteY3" fmla="*/ 10390 h 2986347"/>
                <a:gd name="connsiteX4" fmla="*/ 4817919 w 4838700"/>
                <a:gd name="connsiteY4" fmla="*/ 0 h 2986347"/>
                <a:gd name="connsiteX5" fmla="*/ 4838700 w 4838700"/>
                <a:gd name="connsiteY5" fmla="*/ 2986347 h 2986347"/>
                <a:gd name="connsiteX6" fmla="*/ 0 w 4838700"/>
                <a:gd name="connsiteY6" fmla="*/ 2986347 h 2986347"/>
                <a:gd name="connsiteX7" fmla="*/ 7620 w 4838700"/>
                <a:gd name="connsiteY7" fmla="*/ 989907 h 2986347"/>
                <a:gd name="connsiteX8" fmla="*/ 3589020 w 4838700"/>
                <a:gd name="connsiteY8" fmla="*/ 989907 h 2986347"/>
                <a:gd name="connsiteX0" fmla="*/ 3589020 w 4838700"/>
                <a:gd name="connsiteY0" fmla="*/ 979517 h 2975957"/>
                <a:gd name="connsiteX1" fmla="*/ 3596640 w 4838700"/>
                <a:gd name="connsiteY1" fmla="*/ 2815937 h 2975957"/>
                <a:gd name="connsiteX2" fmla="*/ 4671060 w 4838700"/>
                <a:gd name="connsiteY2" fmla="*/ 2823557 h 2975957"/>
                <a:gd name="connsiteX3" fmla="*/ 4681538 w 4838700"/>
                <a:gd name="connsiteY3" fmla="*/ 0 h 2975957"/>
                <a:gd name="connsiteX4" fmla="*/ 4822681 w 4838700"/>
                <a:gd name="connsiteY4" fmla="*/ 13423 h 2975957"/>
                <a:gd name="connsiteX5" fmla="*/ 4838700 w 4838700"/>
                <a:gd name="connsiteY5" fmla="*/ 2975957 h 2975957"/>
                <a:gd name="connsiteX6" fmla="*/ 0 w 4838700"/>
                <a:gd name="connsiteY6" fmla="*/ 2975957 h 2975957"/>
                <a:gd name="connsiteX7" fmla="*/ 7620 w 4838700"/>
                <a:gd name="connsiteY7" fmla="*/ 979517 h 2975957"/>
                <a:gd name="connsiteX8" fmla="*/ 3589020 w 4838700"/>
                <a:gd name="connsiteY8" fmla="*/ 979517 h 2975957"/>
                <a:gd name="connsiteX0" fmla="*/ 3589020 w 4838700"/>
                <a:gd name="connsiteY0" fmla="*/ 979517 h 2975957"/>
                <a:gd name="connsiteX1" fmla="*/ 3596640 w 4838700"/>
                <a:gd name="connsiteY1" fmla="*/ 2815937 h 2975957"/>
                <a:gd name="connsiteX2" fmla="*/ 4671060 w 4838700"/>
                <a:gd name="connsiteY2" fmla="*/ 2823557 h 2975957"/>
                <a:gd name="connsiteX3" fmla="*/ 4681538 w 4838700"/>
                <a:gd name="connsiteY3" fmla="*/ 0 h 2975957"/>
                <a:gd name="connsiteX4" fmla="*/ 4827444 w 4838700"/>
                <a:gd name="connsiteY4" fmla="*/ 3898 h 2975957"/>
                <a:gd name="connsiteX5" fmla="*/ 4838700 w 4838700"/>
                <a:gd name="connsiteY5" fmla="*/ 2975957 h 2975957"/>
                <a:gd name="connsiteX6" fmla="*/ 0 w 4838700"/>
                <a:gd name="connsiteY6" fmla="*/ 2975957 h 2975957"/>
                <a:gd name="connsiteX7" fmla="*/ 7620 w 4838700"/>
                <a:gd name="connsiteY7" fmla="*/ 979517 h 2975957"/>
                <a:gd name="connsiteX8" fmla="*/ 3589020 w 4838700"/>
                <a:gd name="connsiteY8" fmla="*/ 979517 h 2975957"/>
                <a:gd name="connsiteX0" fmla="*/ 3589020 w 4838700"/>
                <a:gd name="connsiteY0" fmla="*/ 985144 h 2981584"/>
                <a:gd name="connsiteX1" fmla="*/ 3596640 w 4838700"/>
                <a:gd name="connsiteY1" fmla="*/ 2821564 h 2981584"/>
                <a:gd name="connsiteX2" fmla="*/ 4671060 w 4838700"/>
                <a:gd name="connsiteY2" fmla="*/ 2829184 h 2981584"/>
                <a:gd name="connsiteX3" fmla="*/ 4681538 w 4838700"/>
                <a:gd name="connsiteY3" fmla="*/ 5627 h 2981584"/>
                <a:gd name="connsiteX4" fmla="*/ 4827444 w 4838700"/>
                <a:gd name="connsiteY4" fmla="*/ 0 h 2981584"/>
                <a:gd name="connsiteX5" fmla="*/ 4838700 w 4838700"/>
                <a:gd name="connsiteY5" fmla="*/ 2981584 h 2981584"/>
                <a:gd name="connsiteX6" fmla="*/ 0 w 4838700"/>
                <a:gd name="connsiteY6" fmla="*/ 2981584 h 2981584"/>
                <a:gd name="connsiteX7" fmla="*/ 7620 w 4838700"/>
                <a:gd name="connsiteY7" fmla="*/ 985144 h 2981584"/>
                <a:gd name="connsiteX8" fmla="*/ 3589020 w 4838700"/>
                <a:gd name="connsiteY8" fmla="*/ 985144 h 2981584"/>
                <a:gd name="connsiteX0" fmla="*/ 3589020 w 4838700"/>
                <a:gd name="connsiteY0" fmla="*/ 280294 h 2981584"/>
                <a:gd name="connsiteX1" fmla="*/ 3596640 w 4838700"/>
                <a:gd name="connsiteY1" fmla="*/ 2821564 h 2981584"/>
                <a:gd name="connsiteX2" fmla="*/ 4671060 w 4838700"/>
                <a:gd name="connsiteY2" fmla="*/ 2829184 h 2981584"/>
                <a:gd name="connsiteX3" fmla="*/ 4681538 w 4838700"/>
                <a:gd name="connsiteY3" fmla="*/ 5627 h 2981584"/>
                <a:gd name="connsiteX4" fmla="*/ 4827444 w 4838700"/>
                <a:gd name="connsiteY4" fmla="*/ 0 h 2981584"/>
                <a:gd name="connsiteX5" fmla="*/ 4838700 w 4838700"/>
                <a:gd name="connsiteY5" fmla="*/ 2981584 h 2981584"/>
                <a:gd name="connsiteX6" fmla="*/ 0 w 4838700"/>
                <a:gd name="connsiteY6" fmla="*/ 2981584 h 2981584"/>
                <a:gd name="connsiteX7" fmla="*/ 7620 w 4838700"/>
                <a:gd name="connsiteY7" fmla="*/ 985144 h 2981584"/>
                <a:gd name="connsiteX8" fmla="*/ 3589020 w 4838700"/>
                <a:gd name="connsiteY8" fmla="*/ 280294 h 2981584"/>
                <a:gd name="connsiteX0" fmla="*/ 3589020 w 4838700"/>
                <a:gd name="connsiteY0" fmla="*/ 280294 h 2981584"/>
                <a:gd name="connsiteX1" fmla="*/ 3596640 w 4838700"/>
                <a:gd name="connsiteY1" fmla="*/ 2821564 h 2981584"/>
                <a:gd name="connsiteX2" fmla="*/ 4671060 w 4838700"/>
                <a:gd name="connsiteY2" fmla="*/ 2829184 h 2981584"/>
                <a:gd name="connsiteX3" fmla="*/ 4681538 w 4838700"/>
                <a:gd name="connsiteY3" fmla="*/ 5627 h 2981584"/>
                <a:gd name="connsiteX4" fmla="*/ 4827444 w 4838700"/>
                <a:gd name="connsiteY4" fmla="*/ 0 h 2981584"/>
                <a:gd name="connsiteX5" fmla="*/ 4838700 w 4838700"/>
                <a:gd name="connsiteY5" fmla="*/ 2981584 h 2981584"/>
                <a:gd name="connsiteX6" fmla="*/ 0 w 4838700"/>
                <a:gd name="connsiteY6" fmla="*/ 2981584 h 2981584"/>
                <a:gd name="connsiteX7" fmla="*/ 2858 w 4838700"/>
                <a:gd name="connsiteY7" fmla="*/ 289819 h 2981584"/>
                <a:gd name="connsiteX8" fmla="*/ 3589020 w 4838700"/>
                <a:gd name="connsiteY8" fmla="*/ 280294 h 2981584"/>
                <a:gd name="connsiteX0" fmla="*/ 3579495 w 4838700"/>
                <a:gd name="connsiteY0" fmla="*/ 289819 h 2981584"/>
                <a:gd name="connsiteX1" fmla="*/ 3596640 w 4838700"/>
                <a:gd name="connsiteY1" fmla="*/ 2821564 h 2981584"/>
                <a:gd name="connsiteX2" fmla="*/ 4671060 w 4838700"/>
                <a:gd name="connsiteY2" fmla="*/ 2829184 h 2981584"/>
                <a:gd name="connsiteX3" fmla="*/ 4681538 w 4838700"/>
                <a:gd name="connsiteY3" fmla="*/ 5627 h 2981584"/>
                <a:gd name="connsiteX4" fmla="*/ 4827444 w 4838700"/>
                <a:gd name="connsiteY4" fmla="*/ 0 h 2981584"/>
                <a:gd name="connsiteX5" fmla="*/ 4838700 w 4838700"/>
                <a:gd name="connsiteY5" fmla="*/ 2981584 h 2981584"/>
                <a:gd name="connsiteX6" fmla="*/ 0 w 4838700"/>
                <a:gd name="connsiteY6" fmla="*/ 2981584 h 2981584"/>
                <a:gd name="connsiteX7" fmla="*/ 2858 w 4838700"/>
                <a:gd name="connsiteY7" fmla="*/ 289819 h 2981584"/>
                <a:gd name="connsiteX8" fmla="*/ 3579495 w 4838700"/>
                <a:gd name="connsiteY8" fmla="*/ 289819 h 2981584"/>
                <a:gd name="connsiteX0" fmla="*/ 3593783 w 4838700"/>
                <a:gd name="connsiteY0" fmla="*/ 289819 h 2981584"/>
                <a:gd name="connsiteX1" fmla="*/ 3596640 w 4838700"/>
                <a:gd name="connsiteY1" fmla="*/ 2821564 h 2981584"/>
                <a:gd name="connsiteX2" fmla="*/ 4671060 w 4838700"/>
                <a:gd name="connsiteY2" fmla="*/ 2829184 h 2981584"/>
                <a:gd name="connsiteX3" fmla="*/ 4681538 w 4838700"/>
                <a:gd name="connsiteY3" fmla="*/ 5627 h 2981584"/>
                <a:gd name="connsiteX4" fmla="*/ 4827444 w 4838700"/>
                <a:gd name="connsiteY4" fmla="*/ 0 h 2981584"/>
                <a:gd name="connsiteX5" fmla="*/ 4838700 w 4838700"/>
                <a:gd name="connsiteY5" fmla="*/ 2981584 h 2981584"/>
                <a:gd name="connsiteX6" fmla="*/ 0 w 4838700"/>
                <a:gd name="connsiteY6" fmla="*/ 2981584 h 2981584"/>
                <a:gd name="connsiteX7" fmla="*/ 2858 w 4838700"/>
                <a:gd name="connsiteY7" fmla="*/ 289819 h 2981584"/>
                <a:gd name="connsiteX8" fmla="*/ 3593783 w 4838700"/>
                <a:gd name="connsiteY8" fmla="*/ 289819 h 2981584"/>
                <a:gd name="connsiteX0" fmla="*/ 3593783 w 4838700"/>
                <a:gd name="connsiteY0" fmla="*/ 289819 h 2981584"/>
                <a:gd name="connsiteX1" fmla="*/ 3596640 w 4838700"/>
                <a:gd name="connsiteY1" fmla="*/ 2821564 h 2981584"/>
                <a:gd name="connsiteX2" fmla="*/ 4671060 w 4838700"/>
                <a:gd name="connsiteY2" fmla="*/ 2829184 h 2981584"/>
                <a:gd name="connsiteX3" fmla="*/ 4681538 w 4838700"/>
                <a:gd name="connsiteY3" fmla="*/ 5627 h 2981584"/>
                <a:gd name="connsiteX4" fmla="*/ 4827444 w 4838700"/>
                <a:gd name="connsiteY4" fmla="*/ 0 h 2981584"/>
                <a:gd name="connsiteX5" fmla="*/ 4838700 w 4838700"/>
                <a:gd name="connsiteY5" fmla="*/ 2981584 h 2981584"/>
                <a:gd name="connsiteX6" fmla="*/ 0 w 4838700"/>
                <a:gd name="connsiteY6" fmla="*/ 2981584 h 2981584"/>
                <a:gd name="connsiteX7" fmla="*/ 2858 w 4838700"/>
                <a:gd name="connsiteY7" fmla="*/ 289819 h 2981584"/>
                <a:gd name="connsiteX8" fmla="*/ 3593783 w 4838700"/>
                <a:gd name="connsiteY8" fmla="*/ 289819 h 2981584"/>
                <a:gd name="connsiteX0" fmla="*/ 3593783 w 4838741"/>
                <a:gd name="connsiteY0" fmla="*/ 284192 h 2975957"/>
                <a:gd name="connsiteX1" fmla="*/ 3596640 w 4838741"/>
                <a:gd name="connsiteY1" fmla="*/ 2815937 h 2975957"/>
                <a:gd name="connsiteX2" fmla="*/ 4671060 w 4838741"/>
                <a:gd name="connsiteY2" fmla="*/ 2823557 h 2975957"/>
                <a:gd name="connsiteX3" fmla="*/ 4681538 w 4838741"/>
                <a:gd name="connsiteY3" fmla="*/ 0 h 2975957"/>
                <a:gd name="connsiteX4" fmla="*/ 4836969 w 4838741"/>
                <a:gd name="connsiteY4" fmla="*/ 694460 h 2975957"/>
                <a:gd name="connsiteX5" fmla="*/ 4838700 w 4838741"/>
                <a:gd name="connsiteY5" fmla="*/ 2975957 h 2975957"/>
                <a:gd name="connsiteX6" fmla="*/ 0 w 4838741"/>
                <a:gd name="connsiteY6" fmla="*/ 2975957 h 2975957"/>
                <a:gd name="connsiteX7" fmla="*/ 2858 w 4838741"/>
                <a:gd name="connsiteY7" fmla="*/ 284192 h 2975957"/>
                <a:gd name="connsiteX8" fmla="*/ 3593783 w 4838741"/>
                <a:gd name="connsiteY8" fmla="*/ 284192 h 2975957"/>
                <a:gd name="connsiteX0" fmla="*/ 3593783 w 4838741"/>
                <a:gd name="connsiteY0" fmla="*/ 0 h 2691765"/>
                <a:gd name="connsiteX1" fmla="*/ 3596640 w 4838741"/>
                <a:gd name="connsiteY1" fmla="*/ 2531745 h 2691765"/>
                <a:gd name="connsiteX2" fmla="*/ 4671060 w 4838741"/>
                <a:gd name="connsiteY2" fmla="*/ 2539365 h 2691765"/>
                <a:gd name="connsiteX3" fmla="*/ 4676775 w 4838741"/>
                <a:gd name="connsiteY3" fmla="*/ 411133 h 2691765"/>
                <a:gd name="connsiteX4" fmla="*/ 4836969 w 4838741"/>
                <a:gd name="connsiteY4" fmla="*/ 410268 h 2691765"/>
                <a:gd name="connsiteX5" fmla="*/ 4838700 w 4838741"/>
                <a:gd name="connsiteY5" fmla="*/ 2691765 h 2691765"/>
                <a:gd name="connsiteX6" fmla="*/ 0 w 4838741"/>
                <a:gd name="connsiteY6" fmla="*/ 2691765 h 2691765"/>
                <a:gd name="connsiteX7" fmla="*/ 2858 w 4838741"/>
                <a:gd name="connsiteY7" fmla="*/ 0 h 2691765"/>
                <a:gd name="connsiteX8" fmla="*/ 3593783 w 4838741"/>
                <a:gd name="connsiteY8" fmla="*/ 0 h 2691765"/>
                <a:gd name="connsiteX0" fmla="*/ 3593783 w 4838700"/>
                <a:gd name="connsiteY0" fmla="*/ 0 h 2691765"/>
                <a:gd name="connsiteX1" fmla="*/ 3596640 w 4838700"/>
                <a:gd name="connsiteY1" fmla="*/ 2531745 h 2691765"/>
                <a:gd name="connsiteX2" fmla="*/ 4671060 w 4838700"/>
                <a:gd name="connsiteY2" fmla="*/ 2539365 h 2691765"/>
                <a:gd name="connsiteX3" fmla="*/ 4676775 w 4838700"/>
                <a:gd name="connsiteY3" fmla="*/ 411133 h 2691765"/>
                <a:gd name="connsiteX4" fmla="*/ 4832206 w 4838700"/>
                <a:gd name="connsiteY4" fmla="*/ 410268 h 2691765"/>
                <a:gd name="connsiteX5" fmla="*/ 4838700 w 4838700"/>
                <a:gd name="connsiteY5" fmla="*/ 2691765 h 2691765"/>
                <a:gd name="connsiteX6" fmla="*/ 0 w 4838700"/>
                <a:gd name="connsiteY6" fmla="*/ 2691765 h 2691765"/>
                <a:gd name="connsiteX7" fmla="*/ 2858 w 4838700"/>
                <a:gd name="connsiteY7" fmla="*/ 0 h 2691765"/>
                <a:gd name="connsiteX8" fmla="*/ 3593783 w 4838700"/>
                <a:gd name="connsiteY8" fmla="*/ 0 h 2691765"/>
                <a:gd name="connsiteX0" fmla="*/ 3593783 w 6714357"/>
                <a:gd name="connsiteY0" fmla="*/ 0 h 2691765"/>
                <a:gd name="connsiteX1" fmla="*/ 3596640 w 6714357"/>
                <a:gd name="connsiteY1" fmla="*/ 2531745 h 2691765"/>
                <a:gd name="connsiteX2" fmla="*/ 4671060 w 6714357"/>
                <a:gd name="connsiteY2" fmla="*/ 2539365 h 2691765"/>
                <a:gd name="connsiteX3" fmla="*/ 4676775 w 6714357"/>
                <a:gd name="connsiteY3" fmla="*/ 411133 h 2691765"/>
                <a:gd name="connsiteX4" fmla="*/ 6714346 w 6714357"/>
                <a:gd name="connsiteY4" fmla="*/ 440748 h 2691765"/>
                <a:gd name="connsiteX5" fmla="*/ 4838700 w 6714357"/>
                <a:gd name="connsiteY5" fmla="*/ 2691765 h 2691765"/>
                <a:gd name="connsiteX6" fmla="*/ 0 w 6714357"/>
                <a:gd name="connsiteY6" fmla="*/ 2691765 h 2691765"/>
                <a:gd name="connsiteX7" fmla="*/ 2858 w 6714357"/>
                <a:gd name="connsiteY7" fmla="*/ 0 h 2691765"/>
                <a:gd name="connsiteX8" fmla="*/ 3593783 w 6714357"/>
                <a:gd name="connsiteY8" fmla="*/ 0 h 2691765"/>
                <a:gd name="connsiteX0" fmla="*/ 3593783 w 6714346"/>
                <a:gd name="connsiteY0" fmla="*/ 0 h 2691765"/>
                <a:gd name="connsiteX1" fmla="*/ 3596640 w 6714346"/>
                <a:gd name="connsiteY1" fmla="*/ 2531745 h 2691765"/>
                <a:gd name="connsiteX2" fmla="*/ 4671060 w 6714346"/>
                <a:gd name="connsiteY2" fmla="*/ 2539365 h 2691765"/>
                <a:gd name="connsiteX3" fmla="*/ 4676775 w 6714346"/>
                <a:gd name="connsiteY3" fmla="*/ 411133 h 2691765"/>
                <a:gd name="connsiteX4" fmla="*/ 6714346 w 6714346"/>
                <a:gd name="connsiteY4" fmla="*/ 440748 h 2691765"/>
                <a:gd name="connsiteX5" fmla="*/ 4838700 w 6714346"/>
                <a:gd name="connsiteY5" fmla="*/ 2691765 h 2691765"/>
                <a:gd name="connsiteX6" fmla="*/ 0 w 6714346"/>
                <a:gd name="connsiteY6" fmla="*/ 2691765 h 2691765"/>
                <a:gd name="connsiteX7" fmla="*/ 2858 w 6714346"/>
                <a:gd name="connsiteY7" fmla="*/ 0 h 2691765"/>
                <a:gd name="connsiteX8" fmla="*/ 3593783 w 6714346"/>
                <a:gd name="connsiteY8" fmla="*/ 0 h 2691765"/>
                <a:gd name="connsiteX0" fmla="*/ 3593783 w 6714346"/>
                <a:gd name="connsiteY0" fmla="*/ 0 h 2691765"/>
                <a:gd name="connsiteX1" fmla="*/ 3596640 w 6714346"/>
                <a:gd name="connsiteY1" fmla="*/ 2531745 h 2691765"/>
                <a:gd name="connsiteX2" fmla="*/ 4671060 w 6714346"/>
                <a:gd name="connsiteY2" fmla="*/ 2539365 h 2691765"/>
                <a:gd name="connsiteX3" fmla="*/ 6452235 w 6714346"/>
                <a:gd name="connsiteY3" fmla="*/ 426373 h 2691765"/>
                <a:gd name="connsiteX4" fmla="*/ 6714346 w 6714346"/>
                <a:gd name="connsiteY4" fmla="*/ 440748 h 2691765"/>
                <a:gd name="connsiteX5" fmla="*/ 4838700 w 6714346"/>
                <a:gd name="connsiteY5" fmla="*/ 2691765 h 2691765"/>
                <a:gd name="connsiteX6" fmla="*/ 0 w 6714346"/>
                <a:gd name="connsiteY6" fmla="*/ 2691765 h 2691765"/>
                <a:gd name="connsiteX7" fmla="*/ 2858 w 6714346"/>
                <a:gd name="connsiteY7" fmla="*/ 0 h 2691765"/>
                <a:gd name="connsiteX8" fmla="*/ 3593783 w 6714346"/>
                <a:gd name="connsiteY8" fmla="*/ 0 h 2691765"/>
                <a:gd name="connsiteX0" fmla="*/ 3593783 w 6714346"/>
                <a:gd name="connsiteY0" fmla="*/ 0 h 2691765"/>
                <a:gd name="connsiteX1" fmla="*/ 3596640 w 6714346"/>
                <a:gd name="connsiteY1" fmla="*/ 2531745 h 2691765"/>
                <a:gd name="connsiteX2" fmla="*/ 4671060 w 6714346"/>
                <a:gd name="connsiteY2" fmla="*/ 2539365 h 2691765"/>
                <a:gd name="connsiteX3" fmla="*/ 6452235 w 6714346"/>
                <a:gd name="connsiteY3" fmla="*/ 426373 h 2691765"/>
                <a:gd name="connsiteX4" fmla="*/ 6714346 w 6714346"/>
                <a:gd name="connsiteY4" fmla="*/ 440748 h 2691765"/>
                <a:gd name="connsiteX5" fmla="*/ 4838700 w 6714346"/>
                <a:gd name="connsiteY5" fmla="*/ 2691765 h 2691765"/>
                <a:gd name="connsiteX6" fmla="*/ 0 w 6714346"/>
                <a:gd name="connsiteY6" fmla="*/ 2691765 h 2691765"/>
                <a:gd name="connsiteX7" fmla="*/ 2858 w 6714346"/>
                <a:gd name="connsiteY7" fmla="*/ 0 h 2691765"/>
                <a:gd name="connsiteX8" fmla="*/ 3593783 w 6714346"/>
                <a:gd name="connsiteY8" fmla="*/ 0 h 2691765"/>
                <a:gd name="connsiteX0" fmla="*/ 3593783 w 6714346"/>
                <a:gd name="connsiteY0" fmla="*/ 0 h 2691765"/>
                <a:gd name="connsiteX1" fmla="*/ 3596640 w 6714346"/>
                <a:gd name="connsiteY1" fmla="*/ 2531745 h 2691765"/>
                <a:gd name="connsiteX2" fmla="*/ 4671060 w 6714346"/>
                <a:gd name="connsiteY2" fmla="*/ 2539365 h 2691765"/>
                <a:gd name="connsiteX3" fmla="*/ 6490335 w 6714346"/>
                <a:gd name="connsiteY3" fmla="*/ 441613 h 2691765"/>
                <a:gd name="connsiteX4" fmla="*/ 6714346 w 6714346"/>
                <a:gd name="connsiteY4" fmla="*/ 440748 h 2691765"/>
                <a:gd name="connsiteX5" fmla="*/ 4838700 w 6714346"/>
                <a:gd name="connsiteY5" fmla="*/ 2691765 h 2691765"/>
                <a:gd name="connsiteX6" fmla="*/ 0 w 6714346"/>
                <a:gd name="connsiteY6" fmla="*/ 2691765 h 2691765"/>
                <a:gd name="connsiteX7" fmla="*/ 2858 w 6714346"/>
                <a:gd name="connsiteY7" fmla="*/ 0 h 2691765"/>
                <a:gd name="connsiteX8" fmla="*/ 3593783 w 6714346"/>
                <a:gd name="connsiteY8" fmla="*/ 0 h 2691765"/>
                <a:gd name="connsiteX0" fmla="*/ 3603430 w 6723993"/>
                <a:gd name="connsiteY0" fmla="*/ 0 h 2691765"/>
                <a:gd name="connsiteX1" fmla="*/ 3606287 w 6723993"/>
                <a:gd name="connsiteY1" fmla="*/ 2531745 h 2691765"/>
                <a:gd name="connsiteX2" fmla="*/ 4680707 w 6723993"/>
                <a:gd name="connsiteY2" fmla="*/ 2539365 h 2691765"/>
                <a:gd name="connsiteX3" fmla="*/ 6499982 w 6723993"/>
                <a:gd name="connsiteY3" fmla="*/ 441613 h 2691765"/>
                <a:gd name="connsiteX4" fmla="*/ 6723993 w 6723993"/>
                <a:gd name="connsiteY4" fmla="*/ 440748 h 2691765"/>
                <a:gd name="connsiteX5" fmla="*/ 4848347 w 6723993"/>
                <a:gd name="connsiteY5" fmla="*/ 2691765 h 2691765"/>
                <a:gd name="connsiteX6" fmla="*/ 9647 w 6723993"/>
                <a:gd name="connsiteY6" fmla="*/ 2691765 h 2691765"/>
                <a:gd name="connsiteX7" fmla="*/ 3603430 w 6723993"/>
                <a:gd name="connsiteY7" fmla="*/ 0 h 2691765"/>
                <a:gd name="connsiteX0" fmla="*/ 10131 w 6724477"/>
                <a:gd name="connsiteY0" fmla="*/ 2251017 h 2251017"/>
                <a:gd name="connsiteX1" fmla="*/ 3606771 w 6724477"/>
                <a:gd name="connsiteY1" fmla="*/ 2090997 h 2251017"/>
                <a:gd name="connsiteX2" fmla="*/ 4681191 w 6724477"/>
                <a:gd name="connsiteY2" fmla="*/ 2098617 h 2251017"/>
                <a:gd name="connsiteX3" fmla="*/ 6500466 w 6724477"/>
                <a:gd name="connsiteY3" fmla="*/ 865 h 2251017"/>
                <a:gd name="connsiteX4" fmla="*/ 6724477 w 6724477"/>
                <a:gd name="connsiteY4" fmla="*/ 0 h 2251017"/>
                <a:gd name="connsiteX5" fmla="*/ 4848831 w 6724477"/>
                <a:gd name="connsiteY5" fmla="*/ 2251017 h 2251017"/>
                <a:gd name="connsiteX6" fmla="*/ 10131 w 6724477"/>
                <a:gd name="connsiteY6" fmla="*/ 2251017 h 2251017"/>
                <a:gd name="connsiteX0" fmla="*/ 21990 w 5014216"/>
                <a:gd name="connsiteY0" fmla="*/ 2395797 h 2395797"/>
                <a:gd name="connsiteX1" fmla="*/ 1896510 w 5014216"/>
                <a:gd name="connsiteY1" fmla="*/ 2090997 h 2395797"/>
                <a:gd name="connsiteX2" fmla="*/ 2970930 w 5014216"/>
                <a:gd name="connsiteY2" fmla="*/ 2098617 h 2395797"/>
                <a:gd name="connsiteX3" fmla="*/ 4790205 w 5014216"/>
                <a:gd name="connsiteY3" fmla="*/ 865 h 2395797"/>
                <a:gd name="connsiteX4" fmla="*/ 5014216 w 5014216"/>
                <a:gd name="connsiteY4" fmla="*/ 0 h 2395797"/>
                <a:gd name="connsiteX5" fmla="*/ 3138570 w 5014216"/>
                <a:gd name="connsiteY5" fmla="*/ 2251017 h 2395797"/>
                <a:gd name="connsiteX6" fmla="*/ 21990 w 5014216"/>
                <a:gd name="connsiteY6" fmla="*/ 2395797 h 2395797"/>
                <a:gd name="connsiteX0" fmla="*/ 401924 w 3512010"/>
                <a:gd name="connsiteY0" fmla="*/ 2258637 h 2258637"/>
                <a:gd name="connsiteX1" fmla="*/ 394304 w 3512010"/>
                <a:gd name="connsiteY1" fmla="*/ 2090997 h 2258637"/>
                <a:gd name="connsiteX2" fmla="*/ 1468724 w 3512010"/>
                <a:gd name="connsiteY2" fmla="*/ 2098617 h 2258637"/>
                <a:gd name="connsiteX3" fmla="*/ 3287999 w 3512010"/>
                <a:gd name="connsiteY3" fmla="*/ 865 h 2258637"/>
                <a:gd name="connsiteX4" fmla="*/ 3512010 w 3512010"/>
                <a:gd name="connsiteY4" fmla="*/ 0 h 2258637"/>
                <a:gd name="connsiteX5" fmla="*/ 1636364 w 3512010"/>
                <a:gd name="connsiteY5" fmla="*/ 2251017 h 2258637"/>
                <a:gd name="connsiteX6" fmla="*/ 401924 w 3512010"/>
                <a:gd name="connsiteY6" fmla="*/ 2258637 h 2258637"/>
                <a:gd name="connsiteX0" fmla="*/ 7620 w 3117706"/>
                <a:gd name="connsiteY0" fmla="*/ 2258637 h 2258637"/>
                <a:gd name="connsiteX1" fmla="*/ 0 w 3117706"/>
                <a:gd name="connsiteY1" fmla="*/ 2090997 h 2258637"/>
                <a:gd name="connsiteX2" fmla="*/ 1074420 w 3117706"/>
                <a:gd name="connsiteY2" fmla="*/ 2098617 h 2258637"/>
                <a:gd name="connsiteX3" fmla="*/ 2893695 w 3117706"/>
                <a:gd name="connsiteY3" fmla="*/ 865 h 2258637"/>
                <a:gd name="connsiteX4" fmla="*/ 3117706 w 3117706"/>
                <a:gd name="connsiteY4" fmla="*/ 0 h 2258637"/>
                <a:gd name="connsiteX5" fmla="*/ 1242060 w 3117706"/>
                <a:gd name="connsiteY5" fmla="*/ 2251017 h 2258637"/>
                <a:gd name="connsiteX6" fmla="*/ 7620 w 3117706"/>
                <a:gd name="connsiteY6" fmla="*/ 2258637 h 2258637"/>
                <a:gd name="connsiteX0" fmla="*/ 7620 w 3117706"/>
                <a:gd name="connsiteY0" fmla="*/ 2258637 h 2258637"/>
                <a:gd name="connsiteX1" fmla="*/ 0 w 3117706"/>
                <a:gd name="connsiteY1" fmla="*/ 2090997 h 2258637"/>
                <a:gd name="connsiteX2" fmla="*/ 91440 w 3117706"/>
                <a:gd name="connsiteY2" fmla="*/ 2083378 h 2258637"/>
                <a:gd name="connsiteX3" fmla="*/ 1074420 w 3117706"/>
                <a:gd name="connsiteY3" fmla="*/ 2098617 h 2258637"/>
                <a:gd name="connsiteX4" fmla="*/ 2893695 w 3117706"/>
                <a:gd name="connsiteY4" fmla="*/ 865 h 2258637"/>
                <a:gd name="connsiteX5" fmla="*/ 3117706 w 3117706"/>
                <a:gd name="connsiteY5" fmla="*/ 0 h 2258637"/>
                <a:gd name="connsiteX6" fmla="*/ 1242060 w 3117706"/>
                <a:gd name="connsiteY6" fmla="*/ 2251017 h 2258637"/>
                <a:gd name="connsiteX7" fmla="*/ 7620 w 3117706"/>
                <a:gd name="connsiteY7" fmla="*/ 2258637 h 2258637"/>
                <a:gd name="connsiteX0" fmla="*/ 7620 w 3117706"/>
                <a:gd name="connsiteY0" fmla="*/ 2258637 h 2258637"/>
                <a:gd name="connsiteX1" fmla="*/ 0 w 3117706"/>
                <a:gd name="connsiteY1" fmla="*/ 2090997 h 2258637"/>
                <a:gd name="connsiteX2" fmla="*/ 91440 w 3117706"/>
                <a:gd name="connsiteY2" fmla="*/ 2083378 h 2258637"/>
                <a:gd name="connsiteX3" fmla="*/ 91440 w 3117706"/>
                <a:gd name="connsiteY3" fmla="*/ 2083378 h 2258637"/>
                <a:gd name="connsiteX4" fmla="*/ 1074420 w 3117706"/>
                <a:gd name="connsiteY4" fmla="*/ 2098617 h 2258637"/>
                <a:gd name="connsiteX5" fmla="*/ 2893695 w 3117706"/>
                <a:gd name="connsiteY5" fmla="*/ 865 h 2258637"/>
                <a:gd name="connsiteX6" fmla="*/ 3117706 w 3117706"/>
                <a:gd name="connsiteY6" fmla="*/ 0 h 2258637"/>
                <a:gd name="connsiteX7" fmla="*/ 1242060 w 3117706"/>
                <a:gd name="connsiteY7" fmla="*/ 2251017 h 2258637"/>
                <a:gd name="connsiteX8" fmla="*/ 7620 w 3117706"/>
                <a:gd name="connsiteY8" fmla="*/ 2258637 h 2258637"/>
                <a:gd name="connsiteX0" fmla="*/ 624840 w 3734926"/>
                <a:gd name="connsiteY0" fmla="*/ 2258637 h 2258637"/>
                <a:gd name="connsiteX1" fmla="*/ 0 w 3734926"/>
                <a:gd name="connsiteY1" fmla="*/ 1687137 h 2258637"/>
                <a:gd name="connsiteX2" fmla="*/ 708660 w 3734926"/>
                <a:gd name="connsiteY2" fmla="*/ 2083378 h 2258637"/>
                <a:gd name="connsiteX3" fmla="*/ 708660 w 3734926"/>
                <a:gd name="connsiteY3" fmla="*/ 2083378 h 2258637"/>
                <a:gd name="connsiteX4" fmla="*/ 1691640 w 3734926"/>
                <a:gd name="connsiteY4" fmla="*/ 2098617 h 2258637"/>
                <a:gd name="connsiteX5" fmla="*/ 3510915 w 3734926"/>
                <a:gd name="connsiteY5" fmla="*/ 865 h 2258637"/>
                <a:gd name="connsiteX6" fmla="*/ 3734926 w 3734926"/>
                <a:gd name="connsiteY6" fmla="*/ 0 h 2258637"/>
                <a:gd name="connsiteX7" fmla="*/ 1859280 w 3734926"/>
                <a:gd name="connsiteY7" fmla="*/ 2251017 h 2258637"/>
                <a:gd name="connsiteX8" fmla="*/ 624840 w 3734926"/>
                <a:gd name="connsiteY8" fmla="*/ 2258637 h 2258637"/>
                <a:gd name="connsiteX0" fmla="*/ 624840 w 3734926"/>
                <a:gd name="connsiteY0" fmla="*/ 2258637 h 2258637"/>
                <a:gd name="connsiteX1" fmla="*/ 0 w 3734926"/>
                <a:gd name="connsiteY1" fmla="*/ 1687137 h 2258637"/>
                <a:gd name="connsiteX2" fmla="*/ 708660 w 3734926"/>
                <a:gd name="connsiteY2" fmla="*/ 2083378 h 2258637"/>
                <a:gd name="connsiteX3" fmla="*/ 746760 w 3734926"/>
                <a:gd name="connsiteY3" fmla="*/ 2113858 h 2258637"/>
                <a:gd name="connsiteX4" fmla="*/ 1691640 w 3734926"/>
                <a:gd name="connsiteY4" fmla="*/ 2098617 h 2258637"/>
                <a:gd name="connsiteX5" fmla="*/ 3510915 w 3734926"/>
                <a:gd name="connsiteY5" fmla="*/ 865 h 2258637"/>
                <a:gd name="connsiteX6" fmla="*/ 3734926 w 3734926"/>
                <a:gd name="connsiteY6" fmla="*/ 0 h 2258637"/>
                <a:gd name="connsiteX7" fmla="*/ 1859280 w 3734926"/>
                <a:gd name="connsiteY7" fmla="*/ 2251017 h 2258637"/>
                <a:gd name="connsiteX8" fmla="*/ 624840 w 3734926"/>
                <a:gd name="connsiteY8" fmla="*/ 2258637 h 2258637"/>
                <a:gd name="connsiteX0" fmla="*/ 624840 w 3734926"/>
                <a:gd name="connsiteY0" fmla="*/ 2258637 h 2258637"/>
                <a:gd name="connsiteX1" fmla="*/ 0 w 3734926"/>
                <a:gd name="connsiteY1" fmla="*/ 1687137 h 2258637"/>
                <a:gd name="connsiteX2" fmla="*/ 708660 w 3734926"/>
                <a:gd name="connsiteY2" fmla="*/ 2083378 h 2258637"/>
                <a:gd name="connsiteX3" fmla="*/ 746760 w 3734926"/>
                <a:gd name="connsiteY3" fmla="*/ 2098618 h 2258637"/>
                <a:gd name="connsiteX4" fmla="*/ 1691640 w 3734926"/>
                <a:gd name="connsiteY4" fmla="*/ 2098617 h 2258637"/>
                <a:gd name="connsiteX5" fmla="*/ 3510915 w 3734926"/>
                <a:gd name="connsiteY5" fmla="*/ 865 h 2258637"/>
                <a:gd name="connsiteX6" fmla="*/ 3734926 w 3734926"/>
                <a:gd name="connsiteY6" fmla="*/ 0 h 2258637"/>
                <a:gd name="connsiteX7" fmla="*/ 1859280 w 3734926"/>
                <a:gd name="connsiteY7" fmla="*/ 2251017 h 2258637"/>
                <a:gd name="connsiteX8" fmla="*/ 624840 w 3734926"/>
                <a:gd name="connsiteY8" fmla="*/ 2258637 h 2258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34926" h="2258637">
                  <a:moveTo>
                    <a:pt x="624840" y="2258637"/>
                  </a:moveTo>
                  <a:lnTo>
                    <a:pt x="0" y="1687137"/>
                  </a:lnTo>
                  <a:lnTo>
                    <a:pt x="708660" y="2083378"/>
                  </a:lnTo>
                  <a:lnTo>
                    <a:pt x="746760" y="2098618"/>
                  </a:lnTo>
                  <a:lnTo>
                    <a:pt x="1691640" y="2098617"/>
                  </a:lnTo>
                  <a:lnTo>
                    <a:pt x="3510915" y="865"/>
                  </a:lnTo>
                  <a:lnTo>
                    <a:pt x="3734926" y="0"/>
                  </a:lnTo>
                  <a:lnTo>
                    <a:pt x="1859280" y="2251017"/>
                  </a:lnTo>
                  <a:lnTo>
                    <a:pt x="624840" y="2258637"/>
                  </a:lnTo>
                  <a:close/>
                </a:path>
              </a:pathLst>
            </a:custGeom>
            <a:gradFill>
              <a:gsLst>
                <a:gs pos="56000">
                  <a:schemeClr val="accent2">
                    <a:lumMod val="40000"/>
                    <a:lumOff val="6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>
              <a:off x="8296589" y="1916650"/>
              <a:ext cx="0" cy="226800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uadroTexto 13"/>
            <p:cNvSpPr txBox="1"/>
            <p:nvPr/>
          </p:nvSpPr>
          <p:spPr>
            <a:xfrm>
              <a:off x="7643788" y="2188892"/>
              <a:ext cx="13211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/>
                <a:t>20 cm</a:t>
              </a:r>
              <a:endParaRPr lang="es-ES_tradnl" sz="3600" dirty="0"/>
            </a:p>
          </p:txBody>
        </p:sp>
        <p:cxnSp>
          <p:nvCxnSpPr>
            <p:cNvPr id="18" name="Conector recto 17"/>
            <p:cNvCxnSpPr/>
            <p:nvPr/>
          </p:nvCxnSpPr>
          <p:spPr>
            <a:xfrm flipH="1">
              <a:off x="6096000" y="1426369"/>
              <a:ext cx="2237996" cy="26071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>
              <a:endCxn id="28" idx="3"/>
            </p:cNvCxnSpPr>
            <p:nvPr/>
          </p:nvCxnSpPr>
          <p:spPr>
            <a:xfrm flipH="1">
              <a:off x="5151120" y="4033520"/>
              <a:ext cx="944880" cy="50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 flipH="1">
              <a:off x="6261100" y="1528276"/>
              <a:ext cx="2216150" cy="2650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4"/>
            <p:cNvCxnSpPr/>
            <p:nvPr/>
          </p:nvCxnSpPr>
          <p:spPr>
            <a:xfrm>
              <a:off x="8333996" y="1426368"/>
              <a:ext cx="143254" cy="1019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uadroTexto 6"/>
            <p:cNvSpPr txBox="1"/>
            <p:nvPr/>
          </p:nvSpPr>
          <p:spPr>
            <a:xfrm>
              <a:off x="4079372" y="3248084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s-ES_tradnl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4404360" y="359111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7524232" y="1566197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s-ES_tradnl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7974525" y="192018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25" name="Conector recto de flecha 24"/>
            <p:cNvCxnSpPr/>
            <p:nvPr/>
          </p:nvCxnSpPr>
          <p:spPr>
            <a:xfrm>
              <a:off x="4008120" y="3627119"/>
              <a:ext cx="0" cy="57600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2944331" y="3613978"/>
              <a:ext cx="10871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/>
                <a:t>5 cm</a:t>
              </a:r>
              <a:endParaRPr lang="es-ES_tradnl" sz="3600" dirty="0"/>
            </a:p>
          </p:txBody>
        </p:sp>
        <p:cxnSp>
          <p:nvCxnSpPr>
            <p:cNvPr id="32" name="Conector recto 31"/>
            <p:cNvCxnSpPr>
              <a:stCxn id="28" idx="3"/>
              <a:endCxn id="28" idx="1"/>
            </p:cNvCxnSpPr>
            <p:nvPr/>
          </p:nvCxnSpPr>
          <p:spPr>
            <a:xfrm flipH="1" flipV="1">
              <a:off x="4404360" y="3627119"/>
              <a:ext cx="746760" cy="4114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>
              <a:stCxn id="28" idx="1"/>
              <a:endCxn id="28" idx="0"/>
            </p:cNvCxnSpPr>
            <p:nvPr/>
          </p:nvCxnSpPr>
          <p:spPr>
            <a:xfrm>
              <a:off x="4404360" y="3627119"/>
              <a:ext cx="624840" cy="5715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>
              <a:stCxn id="28" idx="0"/>
              <a:endCxn id="28" idx="7"/>
            </p:cNvCxnSpPr>
            <p:nvPr/>
          </p:nvCxnSpPr>
          <p:spPr>
            <a:xfrm flipV="1">
              <a:off x="5029200" y="4190999"/>
              <a:ext cx="1234440" cy="76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3979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396584" y="1047350"/>
            <a:ext cx="8204491" cy="3664499"/>
            <a:chOff x="396584" y="1047350"/>
            <a:chExt cx="8204491" cy="3664499"/>
          </a:xfrm>
        </p:grpSpPr>
        <p:grpSp>
          <p:nvGrpSpPr>
            <p:cNvPr id="44" name="Grupo 43"/>
            <p:cNvGrpSpPr/>
            <p:nvPr/>
          </p:nvGrpSpPr>
          <p:grpSpPr>
            <a:xfrm>
              <a:off x="396584" y="1047350"/>
              <a:ext cx="8204491" cy="2557769"/>
              <a:chOff x="396584" y="1047350"/>
              <a:chExt cx="8204491" cy="2557769"/>
            </a:xfrm>
          </p:grpSpPr>
          <p:cxnSp>
            <p:nvCxnSpPr>
              <p:cNvPr id="13" name="Conector recto de flecha 12"/>
              <p:cNvCxnSpPr/>
              <p:nvPr/>
            </p:nvCxnSpPr>
            <p:spPr>
              <a:xfrm>
                <a:off x="396584" y="1585946"/>
                <a:ext cx="0" cy="2000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uadroTexto 13"/>
              <p:cNvSpPr txBox="1"/>
              <p:nvPr/>
            </p:nvSpPr>
            <p:spPr>
              <a:xfrm>
                <a:off x="396584" y="2285721"/>
                <a:ext cx="12426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600" dirty="0" smtClean="0"/>
                  <a:t>1.5 m</a:t>
                </a:r>
                <a:endParaRPr lang="es-ES_tradnl" sz="3600" dirty="0"/>
              </a:p>
            </p:txBody>
          </p:sp>
          <p:grpSp>
            <p:nvGrpSpPr>
              <p:cNvPr id="41" name="Grupo 40"/>
              <p:cNvGrpSpPr/>
              <p:nvPr/>
            </p:nvGrpSpPr>
            <p:grpSpPr>
              <a:xfrm>
                <a:off x="1362942" y="1047350"/>
                <a:ext cx="2763982" cy="2556163"/>
                <a:chOff x="219942" y="1047350"/>
                <a:chExt cx="2763982" cy="2556163"/>
              </a:xfrm>
            </p:grpSpPr>
            <p:sp>
              <p:nvSpPr>
                <p:cNvPr id="2" name="Trapecio 1"/>
                <p:cNvSpPr/>
                <p:nvPr/>
              </p:nvSpPr>
              <p:spPr>
                <a:xfrm>
                  <a:off x="240723" y="1596337"/>
                  <a:ext cx="2732809" cy="2000249"/>
                </a:xfrm>
                <a:prstGeom prst="trapezoid">
                  <a:avLst>
                    <a:gd name="adj" fmla="val 35646"/>
                  </a:avLst>
                </a:prstGeom>
                <a:gradFill>
                  <a:gsLst>
                    <a:gs pos="32000">
                      <a:schemeClr val="accent4">
                        <a:lumMod val="40000"/>
                        <a:lumOff val="60000"/>
                      </a:schemeClr>
                    </a:gs>
                    <a:gs pos="59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" name="Forma libre 2"/>
                <p:cNvSpPr/>
                <p:nvPr/>
              </p:nvSpPr>
              <p:spPr>
                <a:xfrm>
                  <a:off x="219942" y="1047350"/>
                  <a:ext cx="2763982" cy="2556163"/>
                </a:xfrm>
                <a:custGeom>
                  <a:avLst/>
                  <a:gdLst>
                    <a:gd name="connsiteX0" fmla="*/ 1943100 w 2836718"/>
                    <a:gd name="connsiteY0" fmla="*/ 20782 h 2566555"/>
                    <a:gd name="connsiteX1" fmla="*/ 2836718 w 2836718"/>
                    <a:gd name="connsiteY1" fmla="*/ 2545773 h 2566555"/>
                    <a:gd name="connsiteX2" fmla="*/ 0 w 2836718"/>
                    <a:gd name="connsiteY2" fmla="*/ 2566555 h 2566555"/>
                    <a:gd name="connsiteX3" fmla="*/ 966354 w 2836718"/>
                    <a:gd name="connsiteY3" fmla="*/ 0 h 2566555"/>
                    <a:gd name="connsiteX0" fmla="*/ 1859973 w 2753591"/>
                    <a:gd name="connsiteY0" fmla="*/ 20782 h 2545773"/>
                    <a:gd name="connsiteX1" fmla="*/ 2753591 w 2753591"/>
                    <a:gd name="connsiteY1" fmla="*/ 2545773 h 2545773"/>
                    <a:gd name="connsiteX2" fmla="*/ 0 w 2753591"/>
                    <a:gd name="connsiteY2" fmla="*/ 2535382 h 2545773"/>
                    <a:gd name="connsiteX3" fmla="*/ 883227 w 2753591"/>
                    <a:gd name="connsiteY3" fmla="*/ 0 h 2545773"/>
                    <a:gd name="connsiteX0" fmla="*/ 1859973 w 2753591"/>
                    <a:gd name="connsiteY0" fmla="*/ 20782 h 2545773"/>
                    <a:gd name="connsiteX1" fmla="*/ 2753591 w 2753591"/>
                    <a:gd name="connsiteY1" fmla="*/ 2545773 h 2545773"/>
                    <a:gd name="connsiteX2" fmla="*/ 0 w 2753591"/>
                    <a:gd name="connsiteY2" fmla="*/ 2535382 h 2545773"/>
                    <a:gd name="connsiteX3" fmla="*/ 935182 w 2753591"/>
                    <a:gd name="connsiteY3" fmla="*/ 0 h 2545773"/>
                    <a:gd name="connsiteX0" fmla="*/ 1859973 w 2753591"/>
                    <a:gd name="connsiteY0" fmla="*/ 0 h 2566554"/>
                    <a:gd name="connsiteX1" fmla="*/ 2753591 w 2753591"/>
                    <a:gd name="connsiteY1" fmla="*/ 2566554 h 2566554"/>
                    <a:gd name="connsiteX2" fmla="*/ 0 w 2753591"/>
                    <a:gd name="connsiteY2" fmla="*/ 2556163 h 2566554"/>
                    <a:gd name="connsiteX3" fmla="*/ 935182 w 2753591"/>
                    <a:gd name="connsiteY3" fmla="*/ 20781 h 2566554"/>
                    <a:gd name="connsiteX0" fmla="*/ 1859973 w 2763982"/>
                    <a:gd name="connsiteY0" fmla="*/ 0 h 2556163"/>
                    <a:gd name="connsiteX1" fmla="*/ 2763982 w 2763982"/>
                    <a:gd name="connsiteY1" fmla="*/ 2545772 h 2556163"/>
                    <a:gd name="connsiteX2" fmla="*/ 0 w 2763982"/>
                    <a:gd name="connsiteY2" fmla="*/ 2556163 h 2556163"/>
                    <a:gd name="connsiteX3" fmla="*/ 935182 w 2763982"/>
                    <a:gd name="connsiteY3" fmla="*/ 20781 h 2556163"/>
                    <a:gd name="connsiteX0" fmla="*/ 1859973 w 2763982"/>
                    <a:gd name="connsiteY0" fmla="*/ 0 h 2556163"/>
                    <a:gd name="connsiteX1" fmla="*/ 2763982 w 2763982"/>
                    <a:gd name="connsiteY1" fmla="*/ 2545772 h 2556163"/>
                    <a:gd name="connsiteX2" fmla="*/ 0 w 2763982"/>
                    <a:gd name="connsiteY2" fmla="*/ 2556163 h 2556163"/>
                    <a:gd name="connsiteX3" fmla="*/ 935182 w 2763982"/>
                    <a:gd name="connsiteY3" fmla="*/ 20781 h 2556163"/>
                    <a:gd name="connsiteX0" fmla="*/ 1859973 w 2763982"/>
                    <a:gd name="connsiteY0" fmla="*/ 0 h 2556163"/>
                    <a:gd name="connsiteX1" fmla="*/ 2763982 w 2763982"/>
                    <a:gd name="connsiteY1" fmla="*/ 2556163 h 2556163"/>
                    <a:gd name="connsiteX2" fmla="*/ 0 w 2763982"/>
                    <a:gd name="connsiteY2" fmla="*/ 2556163 h 2556163"/>
                    <a:gd name="connsiteX3" fmla="*/ 935182 w 2763982"/>
                    <a:gd name="connsiteY3" fmla="*/ 20781 h 2556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63982" h="2556163">
                      <a:moveTo>
                        <a:pt x="1859973" y="0"/>
                      </a:moveTo>
                      <a:lnTo>
                        <a:pt x="2763982" y="2556163"/>
                      </a:lnTo>
                      <a:lnTo>
                        <a:pt x="0" y="2556163"/>
                      </a:lnTo>
                      <a:lnTo>
                        <a:pt x="935182" y="20781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grpSp>
            <p:nvGrpSpPr>
              <p:cNvPr id="32" name="Grupo 31"/>
              <p:cNvGrpSpPr/>
              <p:nvPr/>
            </p:nvGrpSpPr>
            <p:grpSpPr>
              <a:xfrm>
                <a:off x="4276790" y="1448309"/>
                <a:ext cx="1250373" cy="2156810"/>
                <a:chOff x="6792191" y="1018310"/>
                <a:chExt cx="1250373" cy="2005446"/>
              </a:xfrm>
            </p:grpSpPr>
            <p:sp>
              <p:nvSpPr>
                <p:cNvPr id="28" name="Forma libre 27"/>
                <p:cNvSpPr/>
                <p:nvPr/>
              </p:nvSpPr>
              <p:spPr>
                <a:xfrm>
                  <a:off x="6802149" y="1181101"/>
                  <a:ext cx="1230024" cy="1842655"/>
                </a:xfrm>
                <a:custGeom>
                  <a:avLst/>
                  <a:gdLst>
                    <a:gd name="connsiteX0" fmla="*/ 1007919 w 1215737"/>
                    <a:gd name="connsiteY0" fmla="*/ 31173 h 1880755"/>
                    <a:gd name="connsiteX1" fmla="*/ 571500 w 1215737"/>
                    <a:gd name="connsiteY1" fmla="*/ 384464 h 1880755"/>
                    <a:gd name="connsiteX2" fmla="*/ 1205346 w 1215737"/>
                    <a:gd name="connsiteY2" fmla="*/ 893618 h 1880755"/>
                    <a:gd name="connsiteX3" fmla="*/ 550719 w 1215737"/>
                    <a:gd name="connsiteY3" fmla="*/ 1381991 h 1880755"/>
                    <a:gd name="connsiteX4" fmla="*/ 1215737 w 1215737"/>
                    <a:gd name="connsiteY4" fmla="*/ 1880755 h 1880755"/>
                    <a:gd name="connsiteX5" fmla="*/ 644237 w 1215737"/>
                    <a:gd name="connsiteY5" fmla="*/ 1880755 h 1880755"/>
                    <a:gd name="connsiteX6" fmla="*/ 0 w 1215737"/>
                    <a:gd name="connsiteY6" fmla="*/ 1392382 h 1880755"/>
                    <a:gd name="connsiteX7" fmla="*/ 644237 w 1215737"/>
                    <a:gd name="connsiteY7" fmla="*/ 883227 h 1880755"/>
                    <a:gd name="connsiteX8" fmla="*/ 10391 w 1215737"/>
                    <a:gd name="connsiteY8" fmla="*/ 394855 h 1880755"/>
                    <a:gd name="connsiteX9" fmla="*/ 498764 w 1215737"/>
                    <a:gd name="connsiteY9" fmla="*/ 0 h 1880755"/>
                    <a:gd name="connsiteX10" fmla="*/ 1007919 w 1215737"/>
                    <a:gd name="connsiteY10" fmla="*/ 31173 h 1880755"/>
                    <a:gd name="connsiteX0" fmla="*/ 1007919 w 1215737"/>
                    <a:gd name="connsiteY0" fmla="*/ 31173 h 1880755"/>
                    <a:gd name="connsiteX1" fmla="*/ 571500 w 1215737"/>
                    <a:gd name="connsiteY1" fmla="*/ 384464 h 1880755"/>
                    <a:gd name="connsiteX2" fmla="*/ 1205346 w 1215737"/>
                    <a:gd name="connsiteY2" fmla="*/ 893618 h 1880755"/>
                    <a:gd name="connsiteX3" fmla="*/ 550719 w 1215737"/>
                    <a:gd name="connsiteY3" fmla="*/ 1381991 h 1880755"/>
                    <a:gd name="connsiteX4" fmla="*/ 1215737 w 1215737"/>
                    <a:gd name="connsiteY4" fmla="*/ 1880755 h 1880755"/>
                    <a:gd name="connsiteX5" fmla="*/ 644237 w 1215737"/>
                    <a:gd name="connsiteY5" fmla="*/ 1880755 h 1880755"/>
                    <a:gd name="connsiteX6" fmla="*/ 0 w 1215737"/>
                    <a:gd name="connsiteY6" fmla="*/ 1392382 h 1880755"/>
                    <a:gd name="connsiteX7" fmla="*/ 644237 w 1215737"/>
                    <a:gd name="connsiteY7" fmla="*/ 883227 h 1880755"/>
                    <a:gd name="connsiteX8" fmla="*/ 5628 w 1215737"/>
                    <a:gd name="connsiteY8" fmla="*/ 380568 h 1880755"/>
                    <a:gd name="connsiteX9" fmla="*/ 498764 w 1215737"/>
                    <a:gd name="connsiteY9" fmla="*/ 0 h 1880755"/>
                    <a:gd name="connsiteX10" fmla="*/ 1007919 w 1215737"/>
                    <a:gd name="connsiteY10" fmla="*/ 31173 h 1880755"/>
                    <a:gd name="connsiteX0" fmla="*/ 1007919 w 1215737"/>
                    <a:gd name="connsiteY0" fmla="*/ 0 h 1849582"/>
                    <a:gd name="connsiteX1" fmla="*/ 571500 w 1215737"/>
                    <a:gd name="connsiteY1" fmla="*/ 353291 h 1849582"/>
                    <a:gd name="connsiteX2" fmla="*/ 1205346 w 1215737"/>
                    <a:gd name="connsiteY2" fmla="*/ 862445 h 1849582"/>
                    <a:gd name="connsiteX3" fmla="*/ 550719 w 1215737"/>
                    <a:gd name="connsiteY3" fmla="*/ 1350818 h 1849582"/>
                    <a:gd name="connsiteX4" fmla="*/ 1215737 w 1215737"/>
                    <a:gd name="connsiteY4" fmla="*/ 1849582 h 1849582"/>
                    <a:gd name="connsiteX5" fmla="*/ 644237 w 1215737"/>
                    <a:gd name="connsiteY5" fmla="*/ 1849582 h 1849582"/>
                    <a:gd name="connsiteX6" fmla="*/ 0 w 1215737"/>
                    <a:gd name="connsiteY6" fmla="*/ 1361209 h 1849582"/>
                    <a:gd name="connsiteX7" fmla="*/ 644237 w 1215737"/>
                    <a:gd name="connsiteY7" fmla="*/ 852054 h 1849582"/>
                    <a:gd name="connsiteX8" fmla="*/ 5628 w 1215737"/>
                    <a:gd name="connsiteY8" fmla="*/ 349395 h 1849582"/>
                    <a:gd name="connsiteX9" fmla="*/ 451139 w 1215737"/>
                    <a:gd name="connsiteY9" fmla="*/ 6927 h 1849582"/>
                    <a:gd name="connsiteX10" fmla="*/ 1007919 w 1215737"/>
                    <a:gd name="connsiteY10" fmla="*/ 0 h 1849582"/>
                    <a:gd name="connsiteX0" fmla="*/ 1016578 w 1224396"/>
                    <a:gd name="connsiteY0" fmla="*/ 0 h 1849582"/>
                    <a:gd name="connsiteX1" fmla="*/ 580159 w 1224396"/>
                    <a:gd name="connsiteY1" fmla="*/ 353291 h 1849582"/>
                    <a:gd name="connsiteX2" fmla="*/ 1214005 w 1224396"/>
                    <a:gd name="connsiteY2" fmla="*/ 862445 h 1849582"/>
                    <a:gd name="connsiteX3" fmla="*/ 559378 w 1224396"/>
                    <a:gd name="connsiteY3" fmla="*/ 1350818 h 1849582"/>
                    <a:gd name="connsiteX4" fmla="*/ 1224396 w 1224396"/>
                    <a:gd name="connsiteY4" fmla="*/ 1849582 h 1849582"/>
                    <a:gd name="connsiteX5" fmla="*/ 652896 w 1224396"/>
                    <a:gd name="connsiteY5" fmla="*/ 1849582 h 1849582"/>
                    <a:gd name="connsiteX6" fmla="*/ 8659 w 1224396"/>
                    <a:gd name="connsiteY6" fmla="*/ 1361209 h 1849582"/>
                    <a:gd name="connsiteX7" fmla="*/ 652896 w 1224396"/>
                    <a:gd name="connsiteY7" fmla="*/ 852054 h 1849582"/>
                    <a:gd name="connsiteX8" fmla="*/ 0 w 1224396"/>
                    <a:gd name="connsiteY8" fmla="*/ 354157 h 1849582"/>
                    <a:gd name="connsiteX9" fmla="*/ 459798 w 1224396"/>
                    <a:gd name="connsiteY9" fmla="*/ 6927 h 1849582"/>
                    <a:gd name="connsiteX10" fmla="*/ 1016578 w 1224396"/>
                    <a:gd name="connsiteY10" fmla="*/ 0 h 1849582"/>
                    <a:gd name="connsiteX0" fmla="*/ 1016578 w 1224396"/>
                    <a:gd name="connsiteY0" fmla="*/ 0 h 1849582"/>
                    <a:gd name="connsiteX1" fmla="*/ 580159 w 1224396"/>
                    <a:gd name="connsiteY1" fmla="*/ 353291 h 1849582"/>
                    <a:gd name="connsiteX2" fmla="*/ 1214005 w 1224396"/>
                    <a:gd name="connsiteY2" fmla="*/ 862445 h 1849582"/>
                    <a:gd name="connsiteX3" fmla="*/ 559378 w 1224396"/>
                    <a:gd name="connsiteY3" fmla="*/ 1350818 h 1849582"/>
                    <a:gd name="connsiteX4" fmla="*/ 1224396 w 1224396"/>
                    <a:gd name="connsiteY4" fmla="*/ 1849582 h 1849582"/>
                    <a:gd name="connsiteX5" fmla="*/ 652896 w 1224396"/>
                    <a:gd name="connsiteY5" fmla="*/ 1849582 h 1849582"/>
                    <a:gd name="connsiteX6" fmla="*/ 3897 w 1224396"/>
                    <a:gd name="connsiteY6" fmla="*/ 1346922 h 1849582"/>
                    <a:gd name="connsiteX7" fmla="*/ 652896 w 1224396"/>
                    <a:gd name="connsiteY7" fmla="*/ 852054 h 1849582"/>
                    <a:gd name="connsiteX8" fmla="*/ 0 w 1224396"/>
                    <a:gd name="connsiteY8" fmla="*/ 354157 h 1849582"/>
                    <a:gd name="connsiteX9" fmla="*/ 459798 w 1224396"/>
                    <a:gd name="connsiteY9" fmla="*/ 6927 h 1849582"/>
                    <a:gd name="connsiteX10" fmla="*/ 1016578 w 1224396"/>
                    <a:gd name="connsiteY10" fmla="*/ 0 h 1849582"/>
                    <a:gd name="connsiteX0" fmla="*/ 1016578 w 1224396"/>
                    <a:gd name="connsiteY0" fmla="*/ 0 h 1849582"/>
                    <a:gd name="connsiteX1" fmla="*/ 580159 w 1224396"/>
                    <a:gd name="connsiteY1" fmla="*/ 353291 h 1849582"/>
                    <a:gd name="connsiteX2" fmla="*/ 1214005 w 1224396"/>
                    <a:gd name="connsiteY2" fmla="*/ 862445 h 1849582"/>
                    <a:gd name="connsiteX3" fmla="*/ 559378 w 1224396"/>
                    <a:gd name="connsiteY3" fmla="*/ 1350818 h 1849582"/>
                    <a:gd name="connsiteX4" fmla="*/ 1224396 w 1224396"/>
                    <a:gd name="connsiteY4" fmla="*/ 1849582 h 1849582"/>
                    <a:gd name="connsiteX5" fmla="*/ 652896 w 1224396"/>
                    <a:gd name="connsiteY5" fmla="*/ 1849582 h 1849582"/>
                    <a:gd name="connsiteX6" fmla="*/ 3897 w 1224396"/>
                    <a:gd name="connsiteY6" fmla="*/ 1346922 h 1849582"/>
                    <a:gd name="connsiteX7" fmla="*/ 652896 w 1224396"/>
                    <a:gd name="connsiteY7" fmla="*/ 852054 h 1849582"/>
                    <a:gd name="connsiteX8" fmla="*/ 0 w 1224396"/>
                    <a:gd name="connsiteY8" fmla="*/ 354157 h 1849582"/>
                    <a:gd name="connsiteX9" fmla="*/ 459798 w 1224396"/>
                    <a:gd name="connsiteY9" fmla="*/ 6927 h 1849582"/>
                    <a:gd name="connsiteX10" fmla="*/ 1016578 w 1224396"/>
                    <a:gd name="connsiteY10" fmla="*/ 0 h 1849582"/>
                    <a:gd name="connsiteX0" fmla="*/ 997528 w 1224396"/>
                    <a:gd name="connsiteY0" fmla="*/ 2598 h 1842655"/>
                    <a:gd name="connsiteX1" fmla="*/ 580159 w 1224396"/>
                    <a:gd name="connsiteY1" fmla="*/ 346364 h 1842655"/>
                    <a:gd name="connsiteX2" fmla="*/ 1214005 w 1224396"/>
                    <a:gd name="connsiteY2" fmla="*/ 855518 h 1842655"/>
                    <a:gd name="connsiteX3" fmla="*/ 559378 w 1224396"/>
                    <a:gd name="connsiteY3" fmla="*/ 1343891 h 1842655"/>
                    <a:gd name="connsiteX4" fmla="*/ 1224396 w 1224396"/>
                    <a:gd name="connsiteY4" fmla="*/ 1842655 h 1842655"/>
                    <a:gd name="connsiteX5" fmla="*/ 652896 w 1224396"/>
                    <a:gd name="connsiteY5" fmla="*/ 1842655 h 1842655"/>
                    <a:gd name="connsiteX6" fmla="*/ 3897 w 1224396"/>
                    <a:gd name="connsiteY6" fmla="*/ 1339995 h 1842655"/>
                    <a:gd name="connsiteX7" fmla="*/ 652896 w 1224396"/>
                    <a:gd name="connsiteY7" fmla="*/ 845127 h 1842655"/>
                    <a:gd name="connsiteX8" fmla="*/ 0 w 1224396"/>
                    <a:gd name="connsiteY8" fmla="*/ 347230 h 1842655"/>
                    <a:gd name="connsiteX9" fmla="*/ 459798 w 1224396"/>
                    <a:gd name="connsiteY9" fmla="*/ 0 h 1842655"/>
                    <a:gd name="connsiteX10" fmla="*/ 997528 w 1224396"/>
                    <a:gd name="connsiteY10" fmla="*/ 2598 h 1842655"/>
                    <a:gd name="connsiteX0" fmla="*/ 1011816 w 1224396"/>
                    <a:gd name="connsiteY0" fmla="*/ 2598 h 1842655"/>
                    <a:gd name="connsiteX1" fmla="*/ 580159 w 1224396"/>
                    <a:gd name="connsiteY1" fmla="*/ 346364 h 1842655"/>
                    <a:gd name="connsiteX2" fmla="*/ 1214005 w 1224396"/>
                    <a:gd name="connsiteY2" fmla="*/ 855518 h 1842655"/>
                    <a:gd name="connsiteX3" fmla="*/ 559378 w 1224396"/>
                    <a:gd name="connsiteY3" fmla="*/ 1343891 h 1842655"/>
                    <a:gd name="connsiteX4" fmla="*/ 1224396 w 1224396"/>
                    <a:gd name="connsiteY4" fmla="*/ 1842655 h 1842655"/>
                    <a:gd name="connsiteX5" fmla="*/ 652896 w 1224396"/>
                    <a:gd name="connsiteY5" fmla="*/ 1842655 h 1842655"/>
                    <a:gd name="connsiteX6" fmla="*/ 3897 w 1224396"/>
                    <a:gd name="connsiteY6" fmla="*/ 1339995 h 1842655"/>
                    <a:gd name="connsiteX7" fmla="*/ 652896 w 1224396"/>
                    <a:gd name="connsiteY7" fmla="*/ 845127 h 1842655"/>
                    <a:gd name="connsiteX8" fmla="*/ 0 w 1224396"/>
                    <a:gd name="connsiteY8" fmla="*/ 347230 h 1842655"/>
                    <a:gd name="connsiteX9" fmla="*/ 459798 w 1224396"/>
                    <a:gd name="connsiteY9" fmla="*/ 0 h 1842655"/>
                    <a:gd name="connsiteX10" fmla="*/ 1011816 w 1224396"/>
                    <a:gd name="connsiteY10" fmla="*/ 2598 h 1842655"/>
                    <a:gd name="connsiteX0" fmla="*/ 1011816 w 1224396"/>
                    <a:gd name="connsiteY0" fmla="*/ 2598 h 1842655"/>
                    <a:gd name="connsiteX1" fmla="*/ 580159 w 1224396"/>
                    <a:gd name="connsiteY1" fmla="*/ 346364 h 1842655"/>
                    <a:gd name="connsiteX2" fmla="*/ 1209242 w 1224396"/>
                    <a:gd name="connsiteY2" fmla="*/ 841230 h 1842655"/>
                    <a:gd name="connsiteX3" fmla="*/ 559378 w 1224396"/>
                    <a:gd name="connsiteY3" fmla="*/ 1343891 h 1842655"/>
                    <a:gd name="connsiteX4" fmla="*/ 1224396 w 1224396"/>
                    <a:gd name="connsiteY4" fmla="*/ 1842655 h 1842655"/>
                    <a:gd name="connsiteX5" fmla="*/ 652896 w 1224396"/>
                    <a:gd name="connsiteY5" fmla="*/ 1842655 h 1842655"/>
                    <a:gd name="connsiteX6" fmla="*/ 3897 w 1224396"/>
                    <a:gd name="connsiteY6" fmla="*/ 1339995 h 1842655"/>
                    <a:gd name="connsiteX7" fmla="*/ 652896 w 1224396"/>
                    <a:gd name="connsiteY7" fmla="*/ 845127 h 1842655"/>
                    <a:gd name="connsiteX8" fmla="*/ 0 w 1224396"/>
                    <a:gd name="connsiteY8" fmla="*/ 347230 h 1842655"/>
                    <a:gd name="connsiteX9" fmla="*/ 459798 w 1224396"/>
                    <a:gd name="connsiteY9" fmla="*/ 0 h 1842655"/>
                    <a:gd name="connsiteX10" fmla="*/ 1011816 w 1224396"/>
                    <a:gd name="connsiteY10" fmla="*/ 2598 h 1842655"/>
                    <a:gd name="connsiteX0" fmla="*/ 1017444 w 1230024"/>
                    <a:gd name="connsiteY0" fmla="*/ 2598 h 1842655"/>
                    <a:gd name="connsiteX1" fmla="*/ 585787 w 1230024"/>
                    <a:gd name="connsiteY1" fmla="*/ 346364 h 1842655"/>
                    <a:gd name="connsiteX2" fmla="*/ 1214870 w 1230024"/>
                    <a:gd name="connsiteY2" fmla="*/ 841230 h 1842655"/>
                    <a:gd name="connsiteX3" fmla="*/ 565006 w 1230024"/>
                    <a:gd name="connsiteY3" fmla="*/ 1343891 h 1842655"/>
                    <a:gd name="connsiteX4" fmla="*/ 1230024 w 1230024"/>
                    <a:gd name="connsiteY4" fmla="*/ 1842655 h 1842655"/>
                    <a:gd name="connsiteX5" fmla="*/ 658524 w 1230024"/>
                    <a:gd name="connsiteY5" fmla="*/ 1842655 h 1842655"/>
                    <a:gd name="connsiteX6" fmla="*/ 0 w 1230024"/>
                    <a:gd name="connsiteY6" fmla="*/ 1339995 h 1842655"/>
                    <a:gd name="connsiteX7" fmla="*/ 658524 w 1230024"/>
                    <a:gd name="connsiteY7" fmla="*/ 845127 h 1842655"/>
                    <a:gd name="connsiteX8" fmla="*/ 5628 w 1230024"/>
                    <a:gd name="connsiteY8" fmla="*/ 347230 h 1842655"/>
                    <a:gd name="connsiteX9" fmla="*/ 465426 w 1230024"/>
                    <a:gd name="connsiteY9" fmla="*/ 0 h 1842655"/>
                    <a:gd name="connsiteX10" fmla="*/ 1017444 w 1230024"/>
                    <a:gd name="connsiteY10" fmla="*/ 2598 h 1842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30024" h="1842655">
                      <a:moveTo>
                        <a:pt x="1017444" y="2598"/>
                      </a:moveTo>
                      <a:lnTo>
                        <a:pt x="585787" y="346364"/>
                      </a:lnTo>
                      <a:lnTo>
                        <a:pt x="1214870" y="841230"/>
                      </a:lnTo>
                      <a:lnTo>
                        <a:pt x="565006" y="1343891"/>
                      </a:lnTo>
                      <a:lnTo>
                        <a:pt x="1230024" y="1842655"/>
                      </a:lnTo>
                      <a:lnTo>
                        <a:pt x="658524" y="1842655"/>
                      </a:lnTo>
                      <a:lnTo>
                        <a:pt x="0" y="1339995"/>
                      </a:lnTo>
                      <a:lnTo>
                        <a:pt x="658524" y="845127"/>
                      </a:lnTo>
                      <a:lnTo>
                        <a:pt x="5628" y="347230"/>
                      </a:lnTo>
                      <a:lnTo>
                        <a:pt x="465426" y="0"/>
                      </a:lnTo>
                      <a:lnTo>
                        <a:pt x="1017444" y="2598"/>
                      </a:lnTo>
                      <a:close/>
                    </a:path>
                  </a:pathLst>
                </a:custGeom>
                <a:gradFill>
                  <a:gsLst>
                    <a:gs pos="32000">
                      <a:schemeClr val="accent4">
                        <a:lumMod val="40000"/>
                        <a:lumOff val="60000"/>
                      </a:schemeClr>
                    </a:gs>
                    <a:gs pos="59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23" name="Conector recto 22"/>
                <p:cNvCxnSpPr/>
                <p:nvPr/>
              </p:nvCxnSpPr>
              <p:spPr>
                <a:xfrm flipH="1">
                  <a:off x="7367154" y="2013356"/>
                  <a:ext cx="665018" cy="5044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cto 25"/>
                <p:cNvCxnSpPr/>
                <p:nvPr/>
              </p:nvCxnSpPr>
              <p:spPr>
                <a:xfrm>
                  <a:off x="6792191" y="2517809"/>
                  <a:ext cx="665018" cy="5044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recto 24"/>
                <p:cNvCxnSpPr/>
                <p:nvPr/>
              </p:nvCxnSpPr>
              <p:spPr>
                <a:xfrm>
                  <a:off x="7356762" y="2517809"/>
                  <a:ext cx="665018" cy="5044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recto 28"/>
                <p:cNvCxnSpPr/>
                <p:nvPr/>
              </p:nvCxnSpPr>
              <p:spPr>
                <a:xfrm>
                  <a:off x="7367154" y="2519302"/>
                  <a:ext cx="665018" cy="5044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ector recto 30"/>
                <p:cNvCxnSpPr>
                  <a:stCxn id="28" idx="4"/>
                  <a:endCxn id="28" idx="5"/>
                </p:cNvCxnSpPr>
                <p:nvPr/>
              </p:nvCxnSpPr>
              <p:spPr>
                <a:xfrm flipH="1">
                  <a:off x="7460673" y="3023756"/>
                  <a:ext cx="5715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recto 19"/>
                <p:cNvCxnSpPr/>
                <p:nvPr/>
              </p:nvCxnSpPr>
              <p:spPr>
                <a:xfrm flipH="1">
                  <a:off x="6812974" y="1018310"/>
                  <a:ext cx="665018" cy="5044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recto 11"/>
                <p:cNvCxnSpPr/>
                <p:nvPr/>
              </p:nvCxnSpPr>
              <p:spPr>
                <a:xfrm flipH="1">
                  <a:off x="7377546" y="1018311"/>
                  <a:ext cx="665018" cy="5044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cto 21"/>
                <p:cNvCxnSpPr/>
                <p:nvPr/>
              </p:nvCxnSpPr>
              <p:spPr>
                <a:xfrm>
                  <a:off x="6802583" y="1522764"/>
                  <a:ext cx="665018" cy="5044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20"/>
                <p:cNvCxnSpPr/>
                <p:nvPr/>
              </p:nvCxnSpPr>
              <p:spPr>
                <a:xfrm>
                  <a:off x="7367154" y="1522764"/>
                  <a:ext cx="665018" cy="5044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recto 23"/>
                <p:cNvCxnSpPr/>
                <p:nvPr/>
              </p:nvCxnSpPr>
              <p:spPr>
                <a:xfrm flipH="1">
                  <a:off x="6802582" y="2013355"/>
                  <a:ext cx="665018" cy="50445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upo 34"/>
              <p:cNvGrpSpPr/>
              <p:nvPr/>
            </p:nvGrpSpPr>
            <p:grpSpPr>
              <a:xfrm>
                <a:off x="6077304" y="1260363"/>
                <a:ext cx="2523771" cy="2343150"/>
                <a:chOff x="5410554" y="4095750"/>
                <a:chExt cx="2523771" cy="2343150"/>
              </a:xfrm>
            </p:grpSpPr>
            <p:sp>
              <p:nvSpPr>
                <p:cNvPr id="33" name="Paralelogramo 32"/>
                <p:cNvSpPr/>
                <p:nvPr/>
              </p:nvSpPr>
              <p:spPr>
                <a:xfrm>
                  <a:off x="5410554" y="4434679"/>
                  <a:ext cx="2247546" cy="1998643"/>
                </a:xfrm>
                <a:prstGeom prst="parallelogram">
                  <a:avLst>
                    <a:gd name="adj" fmla="val 97151"/>
                  </a:avLst>
                </a:prstGeom>
                <a:gradFill>
                  <a:gsLst>
                    <a:gs pos="32000">
                      <a:schemeClr val="accent4">
                        <a:lumMod val="40000"/>
                        <a:lumOff val="60000"/>
                      </a:schemeClr>
                    </a:gs>
                    <a:gs pos="59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4" name="Forma libre 33"/>
                <p:cNvSpPr/>
                <p:nvPr/>
              </p:nvSpPr>
              <p:spPr>
                <a:xfrm>
                  <a:off x="5429250" y="4095750"/>
                  <a:ext cx="2505075" cy="2343150"/>
                </a:xfrm>
                <a:custGeom>
                  <a:avLst/>
                  <a:gdLst>
                    <a:gd name="connsiteX0" fmla="*/ 2505075 w 2505075"/>
                    <a:gd name="connsiteY0" fmla="*/ 38100 h 2343150"/>
                    <a:gd name="connsiteX1" fmla="*/ 285750 w 2505075"/>
                    <a:gd name="connsiteY1" fmla="*/ 2343150 h 2343150"/>
                    <a:gd name="connsiteX2" fmla="*/ 0 w 2505075"/>
                    <a:gd name="connsiteY2" fmla="*/ 2333625 h 2343150"/>
                    <a:gd name="connsiteX3" fmla="*/ 2228850 w 2505075"/>
                    <a:gd name="connsiteY3" fmla="*/ 0 h 2343150"/>
                    <a:gd name="connsiteX4" fmla="*/ 2228850 w 2505075"/>
                    <a:gd name="connsiteY4" fmla="*/ 0 h 2343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5075" h="2343150">
                      <a:moveTo>
                        <a:pt x="2505075" y="38100"/>
                      </a:moveTo>
                      <a:lnTo>
                        <a:pt x="285750" y="2343150"/>
                      </a:lnTo>
                      <a:lnTo>
                        <a:pt x="0" y="2333625"/>
                      </a:lnTo>
                      <a:lnTo>
                        <a:pt x="2228850" y="0"/>
                      </a:lnTo>
                      <a:lnTo>
                        <a:pt x="222885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cxnSp>
            <p:nvCxnSpPr>
              <p:cNvPr id="43" name="Conector recto 42"/>
              <p:cNvCxnSpPr/>
              <p:nvPr/>
            </p:nvCxnSpPr>
            <p:spPr>
              <a:xfrm>
                <a:off x="410442" y="1623387"/>
                <a:ext cx="8172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Conector recto 35"/>
            <p:cNvCxnSpPr/>
            <p:nvPr/>
          </p:nvCxnSpPr>
          <p:spPr>
            <a:xfrm flipH="1">
              <a:off x="6400800" y="3592755"/>
              <a:ext cx="7656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/>
            <p:cNvCxnSpPr/>
            <p:nvPr/>
          </p:nvCxnSpPr>
          <p:spPr>
            <a:xfrm>
              <a:off x="1373700" y="3603513"/>
              <a:ext cx="0" cy="1108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 flipH="1">
              <a:off x="1383723" y="4711849"/>
              <a:ext cx="578087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/>
            <p:cNvCxnSpPr/>
            <p:nvPr/>
          </p:nvCxnSpPr>
          <p:spPr>
            <a:xfrm>
              <a:off x="7164593" y="3586195"/>
              <a:ext cx="0" cy="1108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ángulo 3"/>
            <p:cNvSpPr/>
            <p:nvPr/>
          </p:nvSpPr>
          <p:spPr>
            <a:xfrm>
              <a:off x="1373700" y="3592755"/>
              <a:ext cx="5790893" cy="1119094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7" name="Conector recto 36"/>
            <p:cNvCxnSpPr/>
            <p:nvPr/>
          </p:nvCxnSpPr>
          <p:spPr>
            <a:xfrm flipH="1">
              <a:off x="5490905" y="3596654"/>
              <a:ext cx="61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H="1">
              <a:off x="4126924" y="3603513"/>
              <a:ext cx="7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7440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upo 60"/>
          <p:cNvGrpSpPr/>
          <p:nvPr/>
        </p:nvGrpSpPr>
        <p:grpSpPr>
          <a:xfrm>
            <a:off x="409574" y="444500"/>
            <a:ext cx="7540625" cy="6121400"/>
            <a:chOff x="1971675" y="1041400"/>
            <a:chExt cx="5010150" cy="4467225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2"/>
            <a:srcRect l="33374" t="25223" r="30098" b="22666"/>
            <a:stretch/>
          </p:blipFill>
          <p:spPr>
            <a:xfrm>
              <a:off x="1971675" y="1041400"/>
              <a:ext cx="5010150" cy="4467225"/>
            </a:xfrm>
            <a:prstGeom prst="rect">
              <a:avLst/>
            </a:prstGeom>
          </p:spPr>
        </p:pic>
        <p:sp>
          <p:nvSpPr>
            <p:cNvPr id="17" name="Forma libre 16"/>
            <p:cNvSpPr/>
            <p:nvPr/>
          </p:nvSpPr>
          <p:spPr>
            <a:xfrm>
              <a:off x="2971800" y="1854201"/>
              <a:ext cx="2505075" cy="2374900"/>
            </a:xfrm>
            <a:custGeom>
              <a:avLst/>
              <a:gdLst>
                <a:gd name="connsiteX0" fmla="*/ 2447925 w 2447925"/>
                <a:gd name="connsiteY0" fmla="*/ 19050 h 2352675"/>
                <a:gd name="connsiteX1" fmla="*/ 2419350 w 2447925"/>
                <a:gd name="connsiteY1" fmla="*/ 2314575 h 2352675"/>
                <a:gd name="connsiteX2" fmla="*/ 57150 w 2447925"/>
                <a:gd name="connsiteY2" fmla="*/ 2352675 h 2352675"/>
                <a:gd name="connsiteX3" fmla="*/ 0 w 2447925"/>
                <a:gd name="connsiteY3" fmla="*/ 0 h 2352675"/>
                <a:gd name="connsiteX4" fmla="*/ 2447925 w 2447925"/>
                <a:gd name="connsiteY4" fmla="*/ 19050 h 235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7925" h="2352675">
                  <a:moveTo>
                    <a:pt x="2447925" y="19050"/>
                  </a:moveTo>
                  <a:lnTo>
                    <a:pt x="2419350" y="2314575"/>
                  </a:lnTo>
                  <a:lnTo>
                    <a:pt x="57150" y="2352675"/>
                  </a:lnTo>
                  <a:lnTo>
                    <a:pt x="0" y="0"/>
                  </a:lnTo>
                  <a:lnTo>
                    <a:pt x="2447925" y="190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Forma libre 17"/>
            <p:cNvSpPr/>
            <p:nvPr/>
          </p:nvSpPr>
          <p:spPr>
            <a:xfrm>
              <a:off x="2438400" y="2000250"/>
              <a:ext cx="4086225" cy="219075"/>
            </a:xfrm>
            <a:custGeom>
              <a:avLst/>
              <a:gdLst>
                <a:gd name="connsiteX0" fmla="*/ 0 w 4086225"/>
                <a:gd name="connsiteY0" fmla="*/ 19050 h 219075"/>
                <a:gd name="connsiteX1" fmla="*/ 523875 w 4086225"/>
                <a:gd name="connsiteY1" fmla="*/ 219075 h 219075"/>
                <a:gd name="connsiteX2" fmla="*/ 2990850 w 4086225"/>
                <a:gd name="connsiteY2" fmla="*/ 190500 h 219075"/>
                <a:gd name="connsiteX3" fmla="*/ 4086225 w 4086225"/>
                <a:gd name="connsiteY3" fmla="*/ 0 h 219075"/>
                <a:gd name="connsiteX4" fmla="*/ 0 w 4086225"/>
                <a:gd name="connsiteY4" fmla="*/ 1905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6225" h="219075">
                  <a:moveTo>
                    <a:pt x="0" y="19050"/>
                  </a:moveTo>
                  <a:lnTo>
                    <a:pt x="523875" y="219075"/>
                  </a:lnTo>
                  <a:lnTo>
                    <a:pt x="2990850" y="190500"/>
                  </a:lnTo>
                  <a:lnTo>
                    <a:pt x="4086225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4AB4C2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" name="Forma libre 3"/>
            <p:cNvSpPr/>
            <p:nvPr/>
          </p:nvSpPr>
          <p:spPr>
            <a:xfrm>
              <a:off x="2438400" y="1981200"/>
              <a:ext cx="4076700" cy="3286125"/>
            </a:xfrm>
            <a:custGeom>
              <a:avLst/>
              <a:gdLst>
                <a:gd name="connsiteX0" fmla="*/ 0 w 4076700"/>
                <a:gd name="connsiteY0" fmla="*/ 19050 h 3286125"/>
                <a:gd name="connsiteX1" fmla="*/ 4076700 w 4076700"/>
                <a:gd name="connsiteY1" fmla="*/ 0 h 3286125"/>
                <a:gd name="connsiteX2" fmla="*/ 3981450 w 4076700"/>
                <a:gd name="connsiteY2" fmla="*/ 3114675 h 3286125"/>
                <a:gd name="connsiteX3" fmla="*/ 123825 w 4076700"/>
                <a:gd name="connsiteY3" fmla="*/ 3286125 h 3286125"/>
                <a:gd name="connsiteX4" fmla="*/ 0 w 4076700"/>
                <a:gd name="connsiteY4" fmla="*/ 19050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6700" h="3286125">
                  <a:moveTo>
                    <a:pt x="0" y="19050"/>
                  </a:moveTo>
                  <a:lnTo>
                    <a:pt x="4076700" y="0"/>
                  </a:lnTo>
                  <a:lnTo>
                    <a:pt x="3981450" y="3114675"/>
                  </a:lnTo>
                  <a:lnTo>
                    <a:pt x="123825" y="3286125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5BFCB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Flecha derecha 18"/>
            <p:cNvSpPr/>
            <p:nvPr/>
          </p:nvSpPr>
          <p:spPr>
            <a:xfrm>
              <a:off x="5537359" y="2219325"/>
              <a:ext cx="685800" cy="171450"/>
            </a:xfrm>
            <a:prstGeom prst="rightArrow">
              <a:avLst>
                <a:gd name="adj1" fmla="val 36111"/>
                <a:gd name="adj2" fmla="val 89815"/>
              </a:avLst>
            </a:prstGeom>
            <a:solidFill>
              <a:srgbClr val="25646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Flecha derecha 19"/>
            <p:cNvSpPr/>
            <p:nvPr/>
          </p:nvSpPr>
          <p:spPr>
            <a:xfrm>
              <a:off x="5537359" y="2950210"/>
              <a:ext cx="685800" cy="171450"/>
            </a:xfrm>
            <a:prstGeom prst="rightArrow">
              <a:avLst>
                <a:gd name="adj1" fmla="val 36111"/>
                <a:gd name="adj2" fmla="val 89815"/>
              </a:avLst>
            </a:prstGeom>
            <a:solidFill>
              <a:srgbClr val="25646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Flecha derecha 20"/>
            <p:cNvSpPr/>
            <p:nvPr/>
          </p:nvSpPr>
          <p:spPr>
            <a:xfrm>
              <a:off x="5537359" y="3681095"/>
              <a:ext cx="685800" cy="171450"/>
            </a:xfrm>
            <a:prstGeom prst="rightArrow">
              <a:avLst>
                <a:gd name="adj1" fmla="val 36111"/>
                <a:gd name="adj2" fmla="val 89815"/>
              </a:avLst>
            </a:prstGeom>
            <a:solidFill>
              <a:srgbClr val="25646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Flecha derecha 21"/>
            <p:cNvSpPr/>
            <p:nvPr/>
          </p:nvSpPr>
          <p:spPr>
            <a:xfrm>
              <a:off x="5537359" y="4411980"/>
              <a:ext cx="685800" cy="171450"/>
            </a:xfrm>
            <a:prstGeom prst="rightArrow">
              <a:avLst>
                <a:gd name="adj1" fmla="val 36111"/>
                <a:gd name="adj2" fmla="val 89815"/>
              </a:avLst>
            </a:prstGeom>
            <a:solidFill>
              <a:srgbClr val="25646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" name="Flecha derecha 23"/>
            <p:cNvSpPr/>
            <p:nvPr/>
          </p:nvSpPr>
          <p:spPr>
            <a:xfrm>
              <a:off x="5486400" y="2390774"/>
              <a:ext cx="385761" cy="126207"/>
            </a:xfrm>
            <a:prstGeom prst="rightArrow">
              <a:avLst>
                <a:gd name="adj1" fmla="val 36111"/>
                <a:gd name="adj2" fmla="val 89815"/>
              </a:avLst>
            </a:prstGeom>
            <a:solidFill>
              <a:srgbClr val="25646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" name="Flecha derecha 24"/>
            <p:cNvSpPr/>
            <p:nvPr/>
          </p:nvSpPr>
          <p:spPr>
            <a:xfrm>
              <a:off x="5486400" y="3006724"/>
              <a:ext cx="385761" cy="126207"/>
            </a:xfrm>
            <a:prstGeom prst="rightArrow">
              <a:avLst>
                <a:gd name="adj1" fmla="val 36111"/>
                <a:gd name="adj2" fmla="val 89815"/>
              </a:avLst>
            </a:prstGeom>
            <a:solidFill>
              <a:srgbClr val="25646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Flecha derecha 25"/>
            <p:cNvSpPr/>
            <p:nvPr/>
          </p:nvSpPr>
          <p:spPr>
            <a:xfrm>
              <a:off x="5486400" y="3622674"/>
              <a:ext cx="385761" cy="126207"/>
            </a:xfrm>
            <a:prstGeom prst="rightArrow">
              <a:avLst>
                <a:gd name="adj1" fmla="val 36111"/>
                <a:gd name="adj2" fmla="val 89815"/>
              </a:avLst>
            </a:prstGeom>
            <a:solidFill>
              <a:srgbClr val="25646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Flecha derecha 26"/>
            <p:cNvSpPr/>
            <p:nvPr/>
          </p:nvSpPr>
          <p:spPr>
            <a:xfrm>
              <a:off x="5486400" y="4238624"/>
              <a:ext cx="385761" cy="126207"/>
            </a:xfrm>
            <a:prstGeom prst="rightArrow">
              <a:avLst>
                <a:gd name="adj1" fmla="val 36111"/>
                <a:gd name="adj2" fmla="val 89815"/>
              </a:avLst>
            </a:prstGeom>
            <a:solidFill>
              <a:srgbClr val="25646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Flecha derecha 27"/>
            <p:cNvSpPr/>
            <p:nvPr/>
          </p:nvSpPr>
          <p:spPr>
            <a:xfrm>
              <a:off x="5419725" y="2493169"/>
              <a:ext cx="192880" cy="76996"/>
            </a:xfrm>
            <a:prstGeom prst="rightArrow">
              <a:avLst>
                <a:gd name="adj1" fmla="val 36111"/>
                <a:gd name="adj2" fmla="val 89815"/>
              </a:avLst>
            </a:prstGeom>
            <a:solidFill>
              <a:srgbClr val="25646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" name="Flecha derecha 28"/>
            <p:cNvSpPr/>
            <p:nvPr/>
          </p:nvSpPr>
          <p:spPr>
            <a:xfrm>
              <a:off x="5419725" y="3025060"/>
              <a:ext cx="192880" cy="76996"/>
            </a:xfrm>
            <a:prstGeom prst="rightArrow">
              <a:avLst>
                <a:gd name="adj1" fmla="val 36111"/>
                <a:gd name="adj2" fmla="val 89815"/>
              </a:avLst>
            </a:prstGeom>
            <a:solidFill>
              <a:srgbClr val="25646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0" name="Flecha derecha 29"/>
            <p:cNvSpPr/>
            <p:nvPr/>
          </p:nvSpPr>
          <p:spPr>
            <a:xfrm>
              <a:off x="5419725" y="3556951"/>
              <a:ext cx="192880" cy="76996"/>
            </a:xfrm>
            <a:prstGeom prst="rightArrow">
              <a:avLst>
                <a:gd name="adj1" fmla="val 36111"/>
                <a:gd name="adj2" fmla="val 89815"/>
              </a:avLst>
            </a:prstGeom>
            <a:solidFill>
              <a:srgbClr val="25646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1" name="Flecha derecha 30"/>
            <p:cNvSpPr/>
            <p:nvPr/>
          </p:nvSpPr>
          <p:spPr>
            <a:xfrm>
              <a:off x="5419725" y="4088843"/>
              <a:ext cx="192880" cy="76996"/>
            </a:xfrm>
            <a:prstGeom prst="rightArrow">
              <a:avLst>
                <a:gd name="adj1" fmla="val 36111"/>
                <a:gd name="adj2" fmla="val 89815"/>
              </a:avLst>
            </a:prstGeom>
            <a:solidFill>
              <a:srgbClr val="25646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44" name="Grupo 43"/>
            <p:cNvGrpSpPr/>
            <p:nvPr/>
          </p:nvGrpSpPr>
          <p:grpSpPr>
            <a:xfrm flipH="1">
              <a:off x="2563652" y="2238375"/>
              <a:ext cx="422434" cy="2364105"/>
              <a:chOff x="5572125" y="2371725"/>
              <a:chExt cx="803434" cy="2364105"/>
            </a:xfrm>
          </p:grpSpPr>
          <p:sp>
            <p:nvSpPr>
              <p:cNvPr id="32" name="Flecha derecha 31"/>
              <p:cNvSpPr/>
              <p:nvPr/>
            </p:nvSpPr>
            <p:spPr>
              <a:xfrm>
                <a:off x="5689759" y="2371725"/>
                <a:ext cx="685800" cy="171450"/>
              </a:xfrm>
              <a:prstGeom prst="rightArrow">
                <a:avLst>
                  <a:gd name="adj1" fmla="val 36111"/>
                  <a:gd name="adj2" fmla="val 89815"/>
                </a:avLst>
              </a:prstGeom>
              <a:solidFill>
                <a:srgbClr val="25646D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3" name="Flecha derecha 32"/>
              <p:cNvSpPr/>
              <p:nvPr/>
            </p:nvSpPr>
            <p:spPr>
              <a:xfrm>
                <a:off x="5689759" y="3102610"/>
                <a:ext cx="685800" cy="171450"/>
              </a:xfrm>
              <a:prstGeom prst="rightArrow">
                <a:avLst>
                  <a:gd name="adj1" fmla="val 36111"/>
                  <a:gd name="adj2" fmla="val 89815"/>
                </a:avLst>
              </a:prstGeom>
              <a:solidFill>
                <a:srgbClr val="25646D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4" name="Flecha derecha 33"/>
              <p:cNvSpPr/>
              <p:nvPr/>
            </p:nvSpPr>
            <p:spPr>
              <a:xfrm>
                <a:off x="5689759" y="3833495"/>
                <a:ext cx="685800" cy="171450"/>
              </a:xfrm>
              <a:prstGeom prst="rightArrow">
                <a:avLst>
                  <a:gd name="adj1" fmla="val 36111"/>
                  <a:gd name="adj2" fmla="val 89815"/>
                </a:avLst>
              </a:prstGeom>
              <a:solidFill>
                <a:srgbClr val="25646D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5" name="Flecha derecha 34"/>
              <p:cNvSpPr/>
              <p:nvPr/>
            </p:nvSpPr>
            <p:spPr>
              <a:xfrm>
                <a:off x="5689759" y="4564380"/>
                <a:ext cx="685800" cy="171450"/>
              </a:xfrm>
              <a:prstGeom prst="rightArrow">
                <a:avLst>
                  <a:gd name="adj1" fmla="val 36111"/>
                  <a:gd name="adj2" fmla="val 89815"/>
                </a:avLst>
              </a:prstGeom>
              <a:solidFill>
                <a:srgbClr val="25646D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6" name="Flecha derecha 35"/>
              <p:cNvSpPr/>
              <p:nvPr/>
            </p:nvSpPr>
            <p:spPr>
              <a:xfrm>
                <a:off x="5638800" y="2543174"/>
                <a:ext cx="385761" cy="126207"/>
              </a:xfrm>
              <a:prstGeom prst="rightArrow">
                <a:avLst>
                  <a:gd name="adj1" fmla="val 36111"/>
                  <a:gd name="adj2" fmla="val 89815"/>
                </a:avLst>
              </a:prstGeom>
              <a:solidFill>
                <a:srgbClr val="25646D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7" name="Flecha derecha 36"/>
              <p:cNvSpPr/>
              <p:nvPr/>
            </p:nvSpPr>
            <p:spPr>
              <a:xfrm>
                <a:off x="5638800" y="3159124"/>
                <a:ext cx="385761" cy="126207"/>
              </a:xfrm>
              <a:prstGeom prst="rightArrow">
                <a:avLst>
                  <a:gd name="adj1" fmla="val 36111"/>
                  <a:gd name="adj2" fmla="val 89815"/>
                </a:avLst>
              </a:prstGeom>
              <a:solidFill>
                <a:srgbClr val="25646D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8" name="Flecha derecha 37"/>
              <p:cNvSpPr/>
              <p:nvPr/>
            </p:nvSpPr>
            <p:spPr>
              <a:xfrm>
                <a:off x="5638800" y="3775074"/>
                <a:ext cx="385761" cy="126207"/>
              </a:xfrm>
              <a:prstGeom prst="rightArrow">
                <a:avLst>
                  <a:gd name="adj1" fmla="val 36111"/>
                  <a:gd name="adj2" fmla="val 89815"/>
                </a:avLst>
              </a:prstGeom>
              <a:solidFill>
                <a:srgbClr val="25646D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9" name="Flecha derecha 38"/>
              <p:cNvSpPr/>
              <p:nvPr/>
            </p:nvSpPr>
            <p:spPr>
              <a:xfrm>
                <a:off x="5638800" y="4391024"/>
                <a:ext cx="385761" cy="126207"/>
              </a:xfrm>
              <a:prstGeom prst="rightArrow">
                <a:avLst>
                  <a:gd name="adj1" fmla="val 36111"/>
                  <a:gd name="adj2" fmla="val 89815"/>
                </a:avLst>
              </a:prstGeom>
              <a:solidFill>
                <a:srgbClr val="25646D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0" name="Flecha derecha 39"/>
              <p:cNvSpPr/>
              <p:nvPr/>
            </p:nvSpPr>
            <p:spPr>
              <a:xfrm>
                <a:off x="5572125" y="2645569"/>
                <a:ext cx="192880" cy="76996"/>
              </a:xfrm>
              <a:prstGeom prst="rightArrow">
                <a:avLst>
                  <a:gd name="adj1" fmla="val 36111"/>
                  <a:gd name="adj2" fmla="val 89815"/>
                </a:avLst>
              </a:prstGeom>
              <a:solidFill>
                <a:srgbClr val="25646D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1" name="Flecha derecha 40"/>
              <p:cNvSpPr/>
              <p:nvPr/>
            </p:nvSpPr>
            <p:spPr>
              <a:xfrm>
                <a:off x="5572125" y="3177460"/>
                <a:ext cx="192880" cy="76996"/>
              </a:xfrm>
              <a:prstGeom prst="rightArrow">
                <a:avLst>
                  <a:gd name="adj1" fmla="val 36111"/>
                  <a:gd name="adj2" fmla="val 89815"/>
                </a:avLst>
              </a:prstGeom>
              <a:solidFill>
                <a:srgbClr val="25646D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2" name="Flecha derecha 41"/>
              <p:cNvSpPr/>
              <p:nvPr/>
            </p:nvSpPr>
            <p:spPr>
              <a:xfrm>
                <a:off x="5572125" y="3709351"/>
                <a:ext cx="192880" cy="76996"/>
              </a:xfrm>
              <a:prstGeom prst="rightArrow">
                <a:avLst>
                  <a:gd name="adj1" fmla="val 36111"/>
                  <a:gd name="adj2" fmla="val 89815"/>
                </a:avLst>
              </a:prstGeom>
              <a:solidFill>
                <a:srgbClr val="25646D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Flecha derecha 42"/>
              <p:cNvSpPr/>
              <p:nvPr/>
            </p:nvSpPr>
            <p:spPr>
              <a:xfrm>
                <a:off x="5572125" y="4241243"/>
                <a:ext cx="192880" cy="76996"/>
              </a:xfrm>
              <a:prstGeom prst="rightArrow">
                <a:avLst>
                  <a:gd name="adj1" fmla="val 36111"/>
                  <a:gd name="adj2" fmla="val 89815"/>
                </a:avLst>
              </a:prstGeom>
              <a:solidFill>
                <a:srgbClr val="25646D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45" name="Flecha derecha 44"/>
            <p:cNvSpPr/>
            <p:nvPr/>
          </p:nvSpPr>
          <p:spPr>
            <a:xfrm rot="5400000">
              <a:off x="5132393" y="4514849"/>
              <a:ext cx="685800" cy="171450"/>
            </a:xfrm>
            <a:prstGeom prst="rightArrow">
              <a:avLst>
                <a:gd name="adj1" fmla="val 36111"/>
                <a:gd name="adj2" fmla="val 89815"/>
              </a:avLst>
            </a:prstGeom>
            <a:solidFill>
              <a:srgbClr val="25646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6" name="Flecha derecha 45"/>
            <p:cNvSpPr/>
            <p:nvPr/>
          </p:nvSpPr>
          <p:spPr>
            <a:xfrm rot="5400000">
              <a:off x="4374751" y="4514849"/>
              <a:ext cx="685800" cy="171450"/>
            </a:xfrm>
            <a:prstGeom prst="rightArrow">
              <a:avLst>
                <a:gd name="adj1" fmla="val 36111"/>
                <a:gd name="adj2" fmla="val 89815"/>
              </a:avLst>
            </a:prstGeom>
            <a:solidFill>
              <a:srgbClr val="25646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7" name="Flecha derecha 46"/>
            <p:cNvSpPr/>
            <p:nvPr/>
          </p:nvSpPr>
          <p:spPr>
            <a:xfrm rot="5400000">
              <a:off x="3574578" y="4572000"/>
              <a:ext cx="685800" cy="171450"/>
            </a:xfrm>
            <a:prstGeom prst="rightArrow">
              <a:avLst>
                <a:gd name="adj1" fmla="val 36111"/>
                <a:gd name="adj2" fmla="val 89815"/>
              </a:avLst>
            </a:prstGeom>
            <a:solidFill>
              <a:srgbClr val="25646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8" name="Flecha derecha 47"/>
            <p:cNvSpPr/>
            <p:nvPr/>
          </p:nvSpPr>
          <p:spPr>
            <a:xfrm rot="5400000">
              <a:off x="2734263" y="4632722"/>
              <a:ext cx="685800" cy="171450"/>
            </a:xfrm>
            <a:prstGeom prst="rightArrow">
              <a:avLst>
                <a:gd name="adj1" fmla="val 36111"/>
                <a:gd name="adj2" fmla="val 89815"/>
              </a:avLst>
            </a:prstGeom>
            <a:solidFill>
              <a:srgbClr val="25646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Flecha derecha 48"/>
            <p:cNvSpPr/>
            <p:nvPr/>
          </p:nvSpPr>
          <p:spPr>
            <a:xfrm rot="5400000">
              <a:off x="5063097" y="4284584"/>
              <a:ext cx="385761" cy="126207"/>
            </a:xfrm>
            <a:prstGeom prst="rightArrow">
              <a:avLst>
                <a:gd name="adj1" fmla="val 36111"/>
                <a:gd name="adj2" fmla="val 89815"/>
              </a:avLst>
            </a:prstGeom>
            <a:solidFill>
              <a:srgbClr val="25646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0" name="Flecha derecha 49"/>
            <p:cNvSpPr/>
            <p:nvPr/>
          </p:nvSpPr>
          <p:spPr>
            <a:xfrm rot="5400000">
              <a:off x="4414042" y="4312443"/>
              <a:ext cx="385761" cy="126207"/>
            </a:xfrm>
            <a:prstGeom prst="rightArrow">
              <a:avLst>
                <a:gd name="adj1" fmla="val 36111"/>
                <a:gd name="adj2" fmla="val 89815"/>
              </a:avLst>
            </a:prstGeom>
            <a:solidFill>
              <a:srgbClr val="25646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1" name="Flecha derecha 50"/>
            <p:cNvSpPr/>
            <p:nvPr/>
          </p:nvSpPr>
          <p:spPr>
            <a:xfrm rot="5400000">
              <a:off x="3810712" y="4338558"/>
              <a:ext cx="385761" cy="126207"/>
            </a:xfrm>
            <a:prstGeom prst="rightArrow">
              <a:avLst>
                <a:gd name="adj1" fmla="val 36111"/>
                <a:gd name="adj2" fmla="val 89815"/>
              </a:avLst>
            </a:prstGeom>
            <a:solidFill>
              <a:srgbClr val="25646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2" name="Flecha derecha 51"/>
            <p:cNvSpPr/>
            <p:nvPr/>
          </p:nvSpPr>
          <p:spPr>
            <a:xfrm rot="5400000">
              <a:off x="3098198" y="4358877"/>
              <a:ext cx="385761" cy="126207"/>
            </a:xfrm>
            <a:prstGeom prst="rightArrow">
              <a:avLst>
                <a:gd name="adj1" fmla="val 36111"/>
                <a:gd name="adj2" fmla="val 89815"/>
              </a:avLst>
            </a:prstGeom>
            <a:solidFill>
              <a:srgbClr val="25646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3" name="Flecha derecha 52"/>
            <p:cNvSpPr/>
            <p:nvPr/>
          </p:nvSpPr>
          <p:spPr>
            <a:xfrm rot="5400000">
              <a:off x="5047860" y="4145361"/>
              <a:ext cx="192880" cy="76996"/>
            </a:xfrm>
            <a:prstGeom prst="rightArrow">
              <a:avLst>
                <a:gd name="adj1" fmla="val 36111"/>
                <a:gd name="adj2" fmla="val 89815"/>
              </a:avLst>
            </a:prstGeom>
            <a:solidFill>
              <a:srgbClr val="25646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4" name="Flecha derecha 53"/>
            <p:cNvSpPr/>
            <p:nvPr/>
          </p:nvSpPr>
          <p:spPr>
            <a:xfrm rot="5400000">
              <a:off x="4440640" y="4157503"/>
              <a:ext cx="192880" cy="76996"/>
            </a:xfrm>
            <a:prstGeom prst="rightArrow">
              <a:avLst>
                <a:gd name="adj1" fmla="val 36111"/>
                <a:gd name="adj2" fmla="val 89815"/>
              </a:avLst>
            </a:prstGeom>
            <a:solidFill>
              <a:srgbClr val="25646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5" name="Flecha derecha 54"/>
            <p:cNvSpPr/>
            <p:nvPr/>
          </p:nvSpPr>
          <p:spPr>
            <a:xfrm rot="5400000">
              <a:off x="4004864" y="4176553"/>
              <a:ext cx="192880" cy="76996"/>
            </a:xfrm>
            <a:prstGeom prst="rightArrow">
              <a:avLst>
                <a:gd name="adj1" fmla="val 36111"/>
                <a:gd name="adj2" fmla="val 89815"/>
              </a:avLst>
            </a:prstGeom>
            <a:solidFill>
              <a:srgbClr val="25646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Flecha derecha 55"/>
            <p:cNvSpPr/>
            <p:nvPr/>
          </p:nvSpPr>
          <p:spPr>
            <a:xfrm rot="5400000">
              <a:off x="3349415" y="4178535"/>
              <a:ext cx="192880" cy="76996"/>
            </a:xfrm>
            <a:prstGeom prst="rightArrow">
              <a:avLst>
                <a:gd name="adj1" fmla="val 36111"/>
                <a:gd name="adj2" fmla="val 89815"/>
              </a:avLst>
            </a:prstGeom>
            <a:solidFill>
              <a:srgbClr val="25646D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519237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1409700" y="717550"/>
            <a:ext cx="6379220" cy="3495081"/>
            <a:chOff x="1409700" y="717550"/>
            <a:chExt cx="6379220" cy="3495081"/>
          </a:xfrm>
        </p:grpSpPr>
        <p:grpSp>
          <p:nvGrpSpPr>
            <p:cNvPr id="2" name="Grupo 1"/>
            <p:cNvGrpSpPr/>
            <p:nvPr/>
          </p:nvGrpSpPr>
          <p:grpSpPr>
            <a:xfrm>
              <a:off x="1409700" y="717550"/>
              <a:ext cx="4851400" cy="3473450"/>
              <a:chOff x="1409700" y="717550"/>
              <a:chExt cx="4851400" cy="3473450"/>
            </a:xfrm>
          </p:grpSpPr>
          <p:grpSp>
            <p:nvGrpSpPr>
              <p:cNvPr id="9" name="Grupo 8"/>
              <p:cNvGrpSpPr/>
              <p:nvPr/>
            </p:nvGrpSpPr>
            <p:grpSpPr>
              <a:xfrm>
                <a:off x="1409700" y="1070264"/>
                <a:ext cx="4851399" cy="3120736"/>
                <a:chOff x="1409700" y="1070264"/>
                <a:chExt cx="4851399" cy="3120736"/>
              </a:xfrm>
              <a:gradFill flip="none" rotWithShape="1">
                <a:gsLst>
                  <a:gs pos="32000">
                    <a:schemeClr val="accent4">
                      <a:lumMod val="40000"/>
                      <a:lumOff val="60000"/>
                    </a:schemeClr>
                  </a:gs>
                  <a:gs pos="59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</p:grpSpPr>
            <p:sp>
              <p:nvSpPr>
                <p:cNvPr id="4" name="Rectángulo 3"/>
                <p:cNvSpPr/>
                <p:nvPr/>
              </p:nvSpPr>
              <p:spPr>
                <a:xfrm>
                  <a:off x="6109854" y="1070264"/>
                  <a:ext cx="151245" cy="312073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5" name="Rectángulo 4"/>
                <p:cNvSpPr/>
                <p:nvPr/>
              </p:nvSpPr>
              <p:spPr>
                <a:xfrm>
                  <a:off x="1409700" y="2190750"/>
                  <a:ext cx="2133600" cy="200025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6" name="Rectángulo 5"/>
                <p:cNvSpPr/>
                <p:nvPr/>
              </p:nvSpPr>
              <p:spPr>
                <a:xfrm>
                  <a:off x="1409700" y="3235324"/>
                  <a:ext cx="4826000" cy="9556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7" name="Forma libre 6"/>
              <p:cNvSpPr/>
              <p:nvPr/>
            </p:nvSpPr>
            <p:spPr>
              <a:xfrm>
                <a:off x="1422400" y="717550"/>
                <a:ext cx="4838700" cy="3473450"/>
              </a:xfrm>
              <a:custGeom>
                <a:avLst/>
                <a:gdLst>
                  <a:gd name="connsiteX0" fmla="*/ 4673600 w 4838700"/>
                  <a:gd name="connsiteY0" fmla="*/ 25400 h 3505200"/>
                  <a:gd name="connsiteX1" fmla="*/ 4673600 w 4838700"/>
                  <a:gd name="connsiteY1" fmla="*/ 2552700 h 3505200"/>
                  <a:gd name="connsiteX2" fmla="*/ 2108200 w 4838700"/>
                  <a:gd name="connsiteY2" fmla="*/ 2540000 h 3505200"/>
                  <a:gd name="connsiteX3" fmla="*/ 2095500 w 4838700"/>
                  <a:gd name="connsiteY3" fmla="*/ 800100 h 3505200"/>
                  <a:gd name="connsiteX4" fmla="*/ 0 w 4838700"/>
                  <a:gd name="connsiteY4" fmla="*/ 800100 h 3505200"/>
                  <a:gd name="connsiteX5" fmla="*/ 0 w 4838700"/>
                  <a:gd name="connsiteY5" fmla="*/ 3505200 h 3505200"/>
                  <a:gd name="connsiteX6" fmla="*/ 4838700 w 4838700"/>
                  <a:gd name="connsiteY6" fmla="*/ 3492500 h 3505200"/>
                  <a:gd name="connsiteX7" fmla="*/ 4826000 w 4838700"/>
                  <a:gd name="connsiteY7" fmla="*/ 0 h 3505200"/>
                  <a:gd name="connsiteX0" fmla="*/ 4673600 w 4838700"/>
                  <a:gd name="connsiteY0" fmla="*/ 25400 h 3505200"/>
                  <a:gd name="connsiteX1" fmla="*/ 4673600 w 4838700"/>
                  <a:gd name="connsiteY1" fmla="*/ 2540000 h 3505200"/>
                  <a:gd name="connsiteX2" fmla="*/ 2108200 w 4838700"/>
                  <a:gd name="connsiteY2" fmla="*/ 2540000 h 3505200"/>
                  <a:gd name="connsiteX3" fmla="*/ 2095500 w 4838700"/>
                  <a:gd name="connsiteY3" fmla="*/ 800100 h 3505200"/>
                  <a:gd name="connsiteX4" fmla="*/ 0 w 4838700"/>
                  <a:gd name="connsiteY4" fmla="*/ 800100 h 3505200"/>
                  <a:gd name="connsiteX5" fmla="*/ 0 w 4838700"/>
                  <a:gd name="connsiteY5" fmla="*/ 3505200 h 3505200"/>
                  <a:gd name="connsiteX6" fmla="*/ 4838700 w 4838700"/>
                  <a:gd name="connsiteY6" fmla="*/ 3492500 h 3505200"/>
                  <a:gd name="connsiteX7" fmla="*/ 4826000 w 4838700"/>
                  <a:gd name="connsiteY7" fmla="*/ 0 h 3505200"/>
                  <a:gd name="connsiteX0" fmla="*/ 4673600 w 4838700"/>
                  <a:gd name="connsiteY0" fmla="*/ 0 h 3479800"/>
                  <a:gd name="connsiteX1" fmla="*/ 4673600 w 4838700"/>
                  <a:gd name="connsiteY1" fmla="*/ 2514600 h 3479800"/>
                  <a:gd name="connsiteX2" fmla="*/ 2108200 w 4838700"/>
                  <a:gd name="connsiteY2" fmla="*/ 2514600 h 3479800"/>
                  <a:gd name="connsiteX3" fmla="*/ 2095500 w 4838700"/>
                  <a:gd name="connsiteY3" fmla="*/ 774700 h 3479800"/>
                  <a:gd name="connsiteX4" fmla="*/ 0 w 4838700"/>
                  <a:gd name="connsiteY4" fmla="*/ 774700 h 3479800"/>
                  <a:gd name="connsiteX5" fmla="*/ 0 w 4838700"/>
                  <a:gd name="connsiteY5" fmla="*/ 3479800 h 3479800"/>
                  <a:gd name="connsiteX6" fmla="*/ 4838700 w 4838700"/>
                  <a:gd name="connsiteY6" fmla="*/ 3467100 h 3479800"/>
                  <a:gd name="connsiteX7" fmla="*/ 4826000 w 4838700"/>
                  <a:gd name="connsiteY7" fmla="*/ 6350 h 3479800"/>
                  <a:gd name="connsiteX0" fmla="*/ 4673600 w 4838700"/>
                  <a:gd name="connsiteY0" fmla="*/ 12700 h 3473450"/>
                  <a:gd name="connsiteX1" fmla="*/ 4673600 w 4838700"/>
                  <a:gd name="connsiteY1" fmla="*/ 2508250 h 3473450"/>
                  <a:gd name="connsiteX2" fmla="*/ 2108200 w 4838700"/>
                  <a:gd name="connsiteY2" fmla="*/ 2508250 h 3473450"/>
                  <a:gd name="connsiteX3" fmla="*/ 2095500 w 4838700"/>
                  <a:gd name="connsiteY3" fmla="*/ 768350 h 3473450"/>
                  <a:gd name="connsiteX4" fmla="*/ 0 w 4838700"/>
                  <a:gd name="connsiteY4" fmla="*/ 768350 h 3473450"/>
                  <a:gd name="connsiteX5" fmla="*/ 0 w 4838700"/>
                  <a:gd name="connsiteY5" fmla="*/ 3473450 h 3473450"/>
                  <a:gd name="connsiteX6" fmla="*/ 4838700 w 4838700"/>
                  <a:gd name="connsiteY6" fmla="*/ 3460750 h 3473450"/>
                  <a:gd name="connsiteX7" fmla="*/ 4826000 w 4838700"/>
                  <a:gd name="connsiteY7" fmla="*/ 0 h 3473450"/>
                  <a:gd name="connsiteX0" fmla="*/ 4673600 w 4838700"/>
                  <a:gd name="connsiteY0" fmla="*/ 12700 h 3473450"/>
                  <a:gd name="connsiteX1" fmla="*/ 4673600 w 4838700"/>
                  <a:gd name="connsiteY1" fmla="*/ 2508250 h 3473450"/>
                  <a:gd name="connsiteX2" fmla="*/ 2108200 w 4838700"/>
                  <a:gd name="connsiteY2" fmla="*/ 2508250 h 3473450"/>
                  <a:gd name="connsiteX3" fmla="*/ 2095500 w 4838700"/>
                  <a:gd name="connsiteY3" fmla="*/ 768350 h 3473450"/>
                  <a:gd name="connsiteX4" fmla="*/ 0 w 4838700"/>
                  <a:gd name="connsiteY4" fmla="*/ 768350 h 3473450"/>
                  <a:gd name="connsiteX5" fmla="*/ 0 w 4838700"/>
                  <a:gd name="connsiteY5" fmla="*/ 3473450 h 3473450"/>
                  <a:gd name="connsiteX6" fmla="*/ 4838700 w 4838700"/>
                  <a:gd name="connsiteY6" fmla="*/ 3460750 h 3473450"/>
                  <a:gd name="connsiteX7" fmla="*/ 4826000 w 4838700"/>
                  <a:gd name="connsiteY7" fmla="*/ 0 h 3473450"/>
                  <a:gd name="connsiteX0" fmla="*/ 4673600 w 4838700"/>
                  <a:gd name="connsiteY0" fmla="*/ 12700 h 3473450"/>
                  <a:gd name="connsiteX1" fmla="*/ 4673600 w 4838700"/>
                  <a:gd name="connsiteY1" fmla="*/ 2508250 h 3473450"/>
                  <a:gd name="connsiteX2" fmla="*/ 2108200 w 4838700"/>
                  <a:gd name="connsiteY2" fmla="*/ 2508250 h 3473450"/>
                  <a:gd name="connsiteX3" fmla="*/ 2120900 w 4838700"/>
                  <a:gd name="connsiteY3" fmla="*/ 768350 h 3473450"/>
                  <a:gd name="connsiteX4" fmla="*/ 0 w 4838700"/>
                  <a:gd name="connsiteY4" fmla="*/ 768350 h 3473450"/>
                  <a:gd name="connsiteX5" fmla="*/ 0 w 4838700"/>
                  <a:gd name="connsiteY5" fmla="*/ 3473450 h 3473450"/>
                  <a:gd name="connsiteX6" fmla="*/ 4838700 w 4838700"/>
                  <a:gd name="connsiteY6" fmla="*/ 3460750 h 3473450"/>
                  <a:gd name="connsiteX7" fmla="*/ 4826000 w 4838700"/>
                  <a:gd name="connsiteY7" fmla="*/ 0 h 3473450"/>
                  <a:gd name="connsiteX0" fmla="*/ 4673600 w 4838700"/>
                  <a:gd name="connsiteY0" fmla="*/ 12700 h 3473450"/>
                  <a:gd name="connsiteX1" fmla="*/ 4673600 w 4838700"/>
                  <a:gd name="connsiteY1" fmla="*/ 2508250 h 3473450"/>
                  <a:gd name="connsiteX2" fmla="*/ 2108200 w 4838700"/>
                  <a:gd name="connsiteY2" fmla="*/ 2508250 h 3473450"/>
                  <a:gd name="connsiteX3" fmla="*/ 2101850 w 4838700"/>
                  <a:gd name="connsiteY3" fmla="*/ 787400 h 3473450"/>
                  <a:gd name="connsiteX4" fmla="*/ 0 w 4838700"/>
                  <a:gd name="connsiteY4" fmla="*/ 768350 h 3473450"/>
                  <a:gd name="connsiteX5" fmla="*/ 0 w 4838700"/>
                  <a:gd name="connsiteY5" fmla="*/ 3473450 h 3473450"/>
                  <a:gd name="connsiteX6" fmla="*/ 4838700 w 4838700"/>
                  <a:gd name="connsiteY6" fmla="*/ 3460750 h 3473450"/>
                  <a:gd name="connsiteX7" fmla="*/ 4826000 w 4838700"/>
                  <a:gd name="connsiteY7" fmla="*/ 0 h 3473450"/>
                  <a:gd name="connsiteX0" fmla="*/ 4673600 w 4838700"/>
                  <a:gd name="connsiteY0" fmla="*/ 12700 h 3473450"/>
                  <a:gd name="connsiteX1" fmla="*/ 4673600 w 4838700"/>
                  <a:gd name="connsiteY1" fmla="*/ 2508250 h 3473450"/>
                  <a:gd name="connsiteX2" fmla="*/ 2108200 w 4838700"/>
                  <a:gd name="connsiteY2" fmla="*/ 2508250 h 3473450"/>
                  <a:gd name="connsiteX3" fmla="*/ 2114550 w 4838700"/>
                  <a:gd name="connsiteY3" fmla="*/ 762000 h 3473450"/>
                  <a:gd name="connsiteX4" fmla="*/ 0 w 4838700"/>
                  <a:gd name="connsiteY4" fmla="*/ 768350 h 3473450"/>
                  <a:gd name="connsiteX5" fmla="*/ 0 w 4838700"/>
                  <a:gd name="connsiteY5" fmla="*/ 3473450 h 3473450"/>
                  <a:gd name="connsiteX6" fmla="*/ 4838700 w 4838700"/>
                  <a:gd name="connsiteY6" fmla="*/ 3460750 h 3473450"/>
                  <a:gd name="connsiteX7" fmla="*/ 4826000 w 4838700"/>
                  <a:gd name="connsiteY7" fmla="*/ 0 h 347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38700" h="3473450">
                    <a:moveTo>
                      <a:pt x="4673600" y="12700"/>
                    </a:moveTo>
                    <a:lnTo>
                      <a:pt x="4673600" y="2508250"/>
                    </a:lnTo>
                    <a:lnTo>
                      <a:pt x="2108200" y="2508250"/>
                    </a:lnTo>
                    <a:cubicBezTo>
                      <a:pt x="2103967" y="1928283"/>
                      <a:pt x="2118783" y="1341967"/>
                      <a:pt x="2114550" y="762000"/>
                    </a:cubicBezTo>
                    <a:lnTo>
                      <a:pt x="0" y="768350"/>
                    </a:lnTo>
                    <a:lnTo>
                      <a:pt x="0" y="3473450"/>
                    </a:lnTo>
                    <a:lnTo>
                      <a:pt x="4838700" y="3460750"/>
                    </a:lnTo>
                    <a:cubicBezTo>
                      <a:pt x="4834467" y="2296583"/>
                      <a:pt x="4830233" y="1164167"/>
                      <a:pt x="4826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cxnSp>
          <p:nvCxnSpPr>
            <p:cNvPr id="8" name="Conector recto de flecha 7"/>
            <p:cNvCxnSpPr/>
            <p:nvPr/>
          </p:nvCxnSpPr>
          <p:spPr>
            <a:xfrm>
              <a:off x="6546273" y="1070264"/>
              <a:ext cx="0" cy="3120735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uadroTexto 9"/>
            <p:cNvSpPr txBox="1"/>
            <p:nvPr/>
          </p:nvSpPr>
          <p:spPr>
            <a:xfrm>
              <a:off x="6546272" y="2454275"/>
              <a:ext cx="12426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/>
                <a:t>2.5 m</a:t>
              </a:r>
              <a:endParaRPr lang="es-ES_tradnl" sz="3600" dirty="0"/>
            </a:p>
          </p:txBody>
        </p:sp>
        <p:cxnSp>
          <p:nvCxnSpPr>
            <p:cNvPr id="11" name="Conector recto de flecha 10"/>
            <p:cNvCxnSpPr/>
            <p:nvPr/>
          </p:nvCxnSpPr>
          <p:spPr>
            <a:xfrm>
              <a:off x="1555173" y="2212382"/>
              <a:ext cx="0" cy="2000249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1555173" y="2912157"/>
              <a:ext cx="12426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/>
                <a:t>1.5 m</a:t>
              </a:r>
              <a:endParaRPr lang="es-ES_tradnl" sz="3600" dirty="0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2658234" y="1729283"/>
              <a:ext cx="5116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/>
                <a:t>A</a:t>
              </a:r>
              <a:endParaRPr lang="es-ES_tradnl" sz="4400" dirty="0"/>
            </a:p>
          </p:txBody>
        </p:sp>
        <p:sp>
          <p:nvSpPr>
            <p:cNvPr id="15" name="Elipse 14"/>
            <p:cNvSpPr/>
            <p:nvPr/>
          </p:nvSpPr>
          <p:spPr>
            <a:xfrm>
              <a:off x="2587338" y="2176350"/>
              <a:ext cx="7620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774865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/>
          <p:cNvGrpSpPr/>
          <p:nvPr/>
        </p:nvGrpSpPr>
        <p:grpSpPr>
          <a:xfrm>
            <a:off x="1409700" y="549057"/>
            <a:ext cx="6379220" cy="3663574"/>
            <a:chOff x="1409700" y="549057"/>
            <a:chExt cx="6379220" cy="3663574"/>
          </a:xfrm>
        </p:grpSpPr>
        <p:grpSp>
          <p:nvGrpSpPr>
            <p:cNvPr id="16" name="Grupo 15"/>
            <p:cNvGrpSpPr/>
            <p:nvPr/>
          </p:nvGrpSpPr>
          <p:grpSpPr>
            <a:xfrm>
              <a:off x="1409700" y="717550"/>
              <a:ext cx="6379220" cy="3495081"/>
              <a:chOff x="1409700" y="717550"/>
              <a:chExt cx="6379220" cy="3495081"/>
            </a:xfrm>
          </p:grpSpPr>
          <p:grpSp>
            <p:nvGrpSpPr>
              <p:cNvPr id="2" name="Grupo 1"/>
              <p:cNvGrpSpPr/>
              <p:nvPr/>
            </p:nvGrpSpPr>
            <p:grpSpPr>
              <a:xfrm>
                <a:off x="1409700" y="717550"/>
                <a:ext cx="4851400" cy="3473450"/>
                <a:chOff x="1409700" y="717550"/>
                <a:chExt cx="4851400" cy="3473450"/>
              </a:xfrm>
            </p:grpSpPr>
            <p:grpSp>
              <p:nvGrpSpPr>
                <p:cNvPr id="9" name="Grupo 8"/>
                <p:cNvGrpSpPr/>
                <p:nvPr/>
              </p:nvGrpSpPr>
              <p:grpSpPr>
                <a:xfrm>
                  <a:off x="1409700" y="1070264"/>
                  <a:ext cx="4851399" cy="3120736"/>
                  <a:chOff x="1409700" y="1070264"/>
                  <a:chExt cx="4851399" cy="3120736"/>
                </a:xfrm>
                <a:gradFill flip="none" rotWithShape="1">
                  <a:gsLst>
                    <a:gs pos="32000">
                      <a:schemeClr val="accent4">
                        <a:lumMod val="40000"/>
                        <a:lumOff val="60000"/>
                      </a:schemeClr>
                    </a:gs>
                    <a:gs pos="59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  <a:tileRect/>
                </a:gradFill>
              </p:grpSpPr>
              <p:sp>
                <p:nvSpPr>
                  <p:cNvPr id="4" name="Rectángulo 3"/>
                  <p:cNvSpPr/>
                  <p:nvPr/>
                </p:nvSpPr>
                <p:spPr>
                  <a:xfrm>
                    <a:off x="6109854" y="1070264"/>
                    <a:ext cx="151245" cy="312073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5" name="Rectángulo 4"/>
                  <p:cNvSpPr/>
                  <p:nvPr/>
                </p:nvSpPr>
                <p:spPr>
                  <a:xfrm>
                    <a:off x="1409700" y="2190750"/>
                    <a:ext cx="2133600" cy="200025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6" name="Rectángulo 5"/>
                  <p:cNvSpPr/>
                  <p:nvPr/>
                </p:nvSpPr>
                <p:spPr>
                  <a:xfrm>
                    <a:off x="1409700" y="3235324"/>
                    <a:ext cx="4826000" cy="95567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7" name="Forma libre 6"/>
                <p:cNvSpPr/>
                <p:nvPr/>
              </p:nvSpPr>
              <p:spPr>
                <a:xfrm>
                  <a:off x="1422400" y="717550"/>
                  <a:ext cx="4838700" cy="3473450"/>
                </a:xfrm>
                <a:custGeom>
                  <a:avLst/>
                  <a:gdLst>
                    <a:gd name="connsiteX0" fmla="*/ 4673600 w 4838700"/>
                    <a:gd name="connsiteY0" fmla="*/ 25400 h 3505200"/>
                    <a:gd name="connsiteX1" fmla="*/ 4673600 w 4838700"/>
                    <a:gd name="connsiteY1" fmla="*/ 2552700 h 3505200"/>
                    <a:gd name="connsiteX2" fmla="*/ 2108200 w 4838700"/>
                    <a:gd name="connsiteY2" fmla="*/ 2540000 h 3505200"/>
                    <a:gd name="connsiteX3" fmla="*/ 2095500 w 4838700"/>
                    <a:gd name="connsiteY3" fmla="*/ 800100 h 3505200"/>
                    <a:gd name="connsiteX4" fmla="*/ 0 w 4838700"/>
                    <a:gd name="connsiteY4" fmla="*/ 800100 h 3505200"/>
                    <a:gd name="connsiteX5" fmla="*/ 0 w 4838700"/>
                    <a:gd name="connsiteY5" fmla="*/ 3505200 h 3505200"/>
                    <a:gd name="connsiteX6" fmla="*/ 4838700 w 4838700"/>
                    <a:gd name="connsiteY6" fmla="*/ 3492500 h 3505200"/>
                    <a:gd name="connsiteX7" fmla="*/ 4826000 w 4838700"/>
                    <a:gd name="connsiteY7" fmla="*/ 0 h 3505200"/>
                    <a:gd name="connsiteX0" fmla="*/ 4673600 w 4838700"/>
                    <a:gd name="connsiteY0" fmla="*/ 25400 h 3505200"/>
                    <a:gd name="connsiteX1" fmla="*/ 4673600 w 4838700"/>
                    <a:gd name="connsiteY1" fmla="*/ 2540000 h 3505200"/>
                    <a:gd name="connsiteX2" fmla="*/ 2108200 w 4838700"/>
                    <a:gd name="connsiteY2" fmla="*/ 2540000 h 3505200"/>
                    <a:gd name="connsiteX3" fmla="*/ 2095500 w 4838700"/>
                    <a:gd name="connsiteY3" fmla="*/ 800100 h 3505200"/>
                    <a:gd name="connsiteX4" fmla="*/ 0 w 4838700"/>
                    <a:gd name="connsiteY4" fmla="*/ 800100 h 3505200"/>
                    <a:gd name="connsiteX5" fmla="*/ 0 w 4838700"/>
                    <a:gd name="connsiteY5" fmla="*/ 3505200 h 3505200"/>
                    <a:gd name="connsiteX6" fmla="*/ 4838700 w 4838700"/>
                    <a:gd name="connsiteY6" fmla="*/ 3492500 h 3505200"/>
                    <a:gd name="connsiteX7" fmla="*/ 4826000 w 4838700"/>
                    <a:gd name="connsiteY7" fmla="*/ 0 h 3505200"/>
                    <a:gd name="connsiteX0" fmla="*/ 4673600 w 4838700"/>
                    <a:gd name="connsiteY0" fmla="*/ 0 h 3479800"/>
                    <a:gd name="connsiteX1" fmla="*/ 4673600 w 4838700"/>
                    <a:gd name="connsiteY1" fmla="*/ 2514600 h 3479800"/>
                    <a:gd name="connsiteX2" fmla="*/ 2108200 w 4838700"/>
                    <a:gd name="connsiteY2" fmla="*/ 2514600 h 3479800"/>
                    <a:gd name="connsiteX3" fmla="*/ 2095500 w 4838700"/>
                    <a:gd name="connsiteY3" fmla="*/ 774700 h 3479800"/>
                    <a:gd name="connsiteX4" fmla="*/ 0 w 4838700"/>
                    <a:gd name="connsiteY4" fmla="*/ 774700 h 3479800"/>
                    <a:gd name="connsiteX5" fmla="*/ 0 w 4838700"/>
                    <a:gd name="connsiteY5" fmla="*/ 3479800 h 3479800"/>
                    <a:gd name="connsiteX6" fmla="*/ 4838700 w 4838700"/>
                    <a:gd name="connsiteY6" fmla="*/ 3467100 h 3479800"/>
                    <a:gd name="connsiteX7" fmla="*/ 4826000 w 4838700"/>
                    <a:gd name="connsiteY7" fmla="*/ 6350 h 3479800"/>
                    <a:gd name="connsiteX0" fmla="*/ 4673600 w 4838700"/>
                    <a:gd name="connsiteY0" fmla="*/ 12700 h 3473450"/>
                    <a:gd name="connsiteX1" fmla="*/ 4673600 w 4838700"/>
                    <a:gd name="connsiteY1" fmla="*/ 2508250 h 3473450"/>
                    <a:gd name="connsiteX2" fmla="*/ 2108200 w 4838700"/>
                    <a:gd name="connsiteY2" fmla="*/ 2508250 h 3473450"/>
                    <a:gd name="connsiteX3" fmla="*/ 2095500 w 4838700"/>
                    <a:gd name="connsiteY3" fmla="*/ 768350 h 3473450"/>
                    <a:gd name="connsiteX4" fmla="*/ 0 w 4838700"/>
                    <a:gd name="connsiteY4" fmla="*/ 768350 h 3473450"/>
                    <a:gd name="connsiteX5" fmla="*/ 0 w 4838700"/>
                    <a:gd name="connsiteY5" fmla="*/ 3473450 h 3473450"/>
                    <a:gd name="connsiteX6" fmla="*/ 4838700 w 4838700"/>
                    <a:gd name="connsiteY6" fmla="*/ 3460750 h 3473450"/>
                    <a:gd name="connsiteX7" fmla="*/ 4826000 w 4838700"/>
                    <a:gd name="connsiteY7" fmla="*/ 0 h 3473450"/>
                    <a:gd name="connsiteX0" fmla="*/ 4673600 w 4838700"/>
                    <a:gd name="connsiteY0" fmla="*/ 12700 h 3473450"/>
                    <a:gd name="connsiteX1" fmla="*/ 4673600 w 4838700"/>
                    <a:gd name="connsiteY1" fmla="*/ 2508250 h 3473450"/>
                    <a:gd name="connsiteX2" fmla="*/ 2108200 w 4838700"/>
                    <a:gd name="connsiteY2" fmla="*/ 2508250 h 3473450"/>
                    <a:gd name="connsiteX3" fmla="*/ 2095500 w 4838700"/>
                    <a:gd name="connsiteY3" fmla="*/ 768350 h 3473450"/>
                    <a:gd name="connsiteX4" fmla="*/ 0 w 4838700"/>
                    <a:gd name="connsiteY4" fmla="*/ 768350 h 3473450"/>
                    <a:gd name="connsiteX5" fmla="*/ 0 w 4838700"/>
                    <a:gd name="connsiteY5" fmla="*/ 3473450 h 3473450"/>
                    <a:gd name="connsiteX6" fmla="*/ 4838700 w 4838700"/>
                    <a:gd name="connsiteY6" fmla="*/ 3460750 h 3473450"/>
                    <a:gd name="connsiteX7" fmla="*/ 4826000 w 4838700"/>
                    <a:gd name="connsiteY7" fmla="*/ 0 h 3473450"/>
                    <a:gd name="connsiteX0" fmla="*/ 4673600 w 4838700"/>
                    <a:gd name="connsiteY0" fmla="*/ 12700 h 3473450"/>
                    <a:gd name="connsiteX1" fmla="*/ 4673600 w 4838700"/>
                    <a:gd name="connsiteY1" fmla="*/ 2508250 h 3473450"/>
                    <a:gd name="connsiteX2" fmla="*/ 2108200 w 4838700"/>
                    <a:gd name="connsiteY2" fmla="*/ 2508250 h 3473450"/>
                    <a:gd name="connsiteX3" fmla="*/ 2120900 w 4838700"/>
                    <a:gd name="connsiteY3" fmla="*/ 768350 h 3473450"/>
                    <a:gd name="connsiteX4" fmla="*/ 0 w 4838700"/>
                    <a:gd name="connsiteY4" fmla="*/ 768350 h 3473450"/>
                    <a:gd name="connsiteX5" fmla="*/ 0 w 4838700"/>
                    <a:gd name="connsiteY5" fmla="*/ 3473450 h 3473450"/>
                    <a:gd name="connsiteX6" fmla="*/ 4838700 w 4838700"/>
                    <a:gd name="connsiteY6" fmla="*/ 3460750 h 3473450"/>
                    <a:gd name="connsiteX7" fmla="*/ 4826000 w 4838700"/>
                    <a:gd name="connsiteY7" fmla="*/ 0 h 3473450"/>
                    <a:gd name="connsiteX0" fmla="*/ 4673600 w 4838700"/>
                    <a:gd name="connsiteY0" fmla="*/ 12700 h 3473450"/>
                    <a:gd name="connsiteX1" fmla="*/ 4673600 w 4838700"/>
                    <a:gd name="connsiteY1" fmla="*/ 2508250 h 3473450"/>
                    <a:gd name="connsiteX2" fmla="*/ 2108200 w 4838700"/>
                    <a:gd name="connsiteY2" fmla="*/ 2508250 h 3473450"/>
                    <a:gd name="connsiteX3" fmla="*/ 2101850 w 4838700"/>
                    <a:gd name="connsiteY3" fmla="*/ 787400 h 3473450"/>
                    <a:gd name="connsiteX4" fmla="*/ 0 w 4838700"/>
                    <a:gd name="connsiteY4" fmla="*/ 768350 h 3473450"/>
                    <a:gd name="connsiteX5" fmla="*/ 0 w 4838700"/>
                    <a:gd name="connsiteY5" fmla="*/ 3473450 h 3473450"/>
                    <a:gd name="connsiteX6" fmla="*/ 4838700 w 4838700"/>
                    <a:gd name="connsiteY6" fmla="*/ 3460750 h 3473450"/>
                    <a:gd name="connsiteX7" fmla="*/ 4826000 w 4838700"/>
                    <a:gd name="connsiteY7" fmla="*/ 0 h 3473450"/>
                    <a:gd name="connsiteX0" fmla="*/ 4673600 w 4838700"/>
                    <a:gd name="connsiteY0" fmla="*/ 12700 h 3473450"/>
                    <a:gd name="connsiteX1" fmla="*/ 4673600 w 4838700"/>
                    <a:gd name="connsiteY1" fmla="*/ 2508250 h 3473450"/>
                    <a:gd name="connsiteX2" fmla="*/ 2108200 w 4838700"/>
                    <a:gd name="connsiteY2" fmla="*/ 2508250 h 3473450"/>
                    <a:gd name="connsiteX3" fmla="*/ 2114550 w 4838700"/>
                    <a:gd name="connsiteY3" fmla="*/ 762000 h 3473450"/>
                    <a:gd name="connsiteX4" fmla="*/ 0 w 4838700"/>
                    <a:gd name="connsiteY4" fmla="*/ 768350 h 3473450"/>
                    <a:gd name="connsiteX5" fmla="*/ 0 w 4838700"/>
                    <a:gd name="connsiteY5" fmla="*/ 3473450 h 3473450"/>
                    <a:gd name="connsiteX6" fmla="*/ 4838700 w 4838700"/>
                    <a:gd name="connsiteY6" fmla="*/ 3460750 h 3473450"/>
                    <a:gd name="connsiteX7" fmla="*/ 4826000 w 4838700"/>
                    <a:gd name="connsiteY7" fmla="*/ 0 h 3473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38700" h="3473450">
                      <a:moveTo>
                        <a:pt x="4673600" y="12700"/>
                      </a:moveTo>
                      <a:lnTo>
                        <a:pt x="4673600" y="2508250"/>
                      </a:lnTo>
                      <a:lnTo>
                        <a:pt x="2108200" y="2508250"/>
                      </a:lnTo>
                      <a:cubicBezTo>
                        <a:pt x="2103967" y="1928283"/>
                        <a:pt x="2118783" y="1341967"/>
                        <a:pt x="2114550" y="762000"/>
                      </a:cubicBezTo>
                      <a:lnTo>
                        <a:pt x="0" y="768350"/>
                      </a:lnTo>
                      <a:lnTo>
                        <a:pt x="0" y="3473450"/>
                      </a:lnTo>
                      <a:lnTo>
                        <a:pt x="4838700" y="3460750"/>
                      </a:lnTo>
                      <a:cubicBezTo>
                        <a:pt x="4834467" y="2296583"/>
                        <a:pt x="4830233" y="1164167"/>
                        <a:pt x="48260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cxnSp>
            <p:nvCxnSpPr>
              <p:cNvPr id="8" name="Conector recto de flecha 7"/>
              <p:cNvCxnSpPr/>
              <p:nvPr/>
            </p:nvCxnSpPr>
            <p:spPr>
              <a:xfrm>
                <a:off x="6546273" y="1070264"/>
                <a:ext cx="0" cy="31207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CuadroTexto 9"/>
              <p:cNvSpPr txBox="1"/>
              <p:nvPr/>
            </p:nvSpPr>
            <p:spPr>
              <a:xfrm>
                <a:off x="6546272" y="2454275"/>
                <a:ext cx="12426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600" dirty="0" smtClean="0"/>
                  <a:t>2.5 m</a:t>
                </a:r>
                <a:endParaRPr lang="es-ES_tradnl" sz="3600" dirty="0"/>
              </a:p>
            </p:txBody>
          </p:sp>
          <p:cxnSp>
            <p:nvCxnSpPr>
              <p:cNvPr id="11" name="Conector recto de flecha 10"/>
              <p:cNvCxnSpPr/>
              <p:nvPr/>
            </p:nvCxnSpPr>
            <p:spPr>
              <a:xfrm>
                <a:off x="1555173" y="2212382"/>
                <a:ext cx="0" cy="2000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CuadroTexto 11"/>
              <p:cNvSpPr txBox="1"/>
              <p:nvPr/>
            </p:nvSpPr>
            <p:spPr>
              <a:xfrm>
                <a:off x="1555173" y="2912157"/>
                <a:ext cx="12426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600" dirty="0" smtClean="0"/>
                  <a:t>1.5 m</a:t>
                </a:r>
                <a:endParaRPr lang="es-ES_tradnl" sz="3600" dirty="0"/>
              </a:p>
            </p:txBody>
          </p:sp>
          <p:sp>
            <p:nvSpPr>
              <p:cNvPr id="14" name="CuadroTexto 13"/>
              <p:cNvSpPr txBox="1"/>
              <p:nvPr/>
            </p:nvSpPr>
            <p:spPr>
              <a:xfrm>
                <a:off x="2658234" y="1729283"/>
                <a:ext cx="51167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4400" dirty="0" smtClean="0"/>
                  <a:t>A</a:t>
                </a:r>
                <a:endParaRPr lang="es-ES_tradnl" sz="4400" dirty="0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2587338" y="2176350"/>
                <a:ext cx="76200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cxnSp>
          <p:nvCxnSpPr>
            <p:cNvPr id="13" name="Conector recto 12"/>
            <p:cNvCxnSpPr/>
            <p:nvPr/>
          </p:nvCxnSpPr>
          <p:spPr>
            <a:xfrm>
              <a:off x="3543300" y="2201508"/>
              <a:ext cx="2556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>
              <a:off x="5200072" y="1075521"/>
              <a:ext cx="9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5569120" y="1070264"/>
              <a:ext cx="0" cy="108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adroTexto 18"/>
            <p:cNvSpPr txBox="1"/>
            <p:nvPr/>
          </p:nvSpPr>
          <p:spPr>
            <a:xfrm>
              <a:off x="5098554" y="1315349"/>
              <a:ext cx="4716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/>
                <a:t>H</a:t>
              </a:r>
              <a:endParaRPr lang="es-ES_tradnl" sz="3600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6079798" y="549057"/>
              <a:ext cx="4908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/>
                <a:t>O</a:t>
              </a:r>
              <a:endParaRPr lang="es-ES_tradnl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0695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>
            <a:grpSpLocks noChangeAspect="1"/>
          </p:cNvGrpSpPr>
          <p:nvPr/>
        </p:nvGrpSpPr>
        <p:grpSpPr>
          <a:xfrm>
            <a:off x="581430" y="156846"/>
            <a:ext cx="2514077" cy="1800000"/>
            <a:chOff x="1409700" y="717550"/>
            <a:chExt cx="4851400" cy="3473450"/>
          </a:xfrm>
        </p:grpSpPr>
        <p:grpSp>
          <p:nvGrpSpPr>
            <p:cNvPr id="9" name="Grupo 8"/>
            <p:cNvGrpSpPr/>
            <p:nvPr/>
          </p:nvGrpSpPr>
          <p:grpSpPr>
            <a:xfrm>
              <a:off x="1409700" y="1729283"/>
              <a:ext cx="4851400" cy="2461717"/>
              <a:chOff x="1409700" y="1729283"/>
              <a:chExt cx="4851400" cy="2461717"/>
            </a:xfrm>
            <a:gradFill flip="none" rotWithShape="1">
              <a:gsLst>
                <a:gs pos="32000">
                  <a:schemeClr val="accent4">
                    <a:lumMod val="40000"/>
                    <a:lumOff val="60000"/>
                  </a:schemeClr>
                </a:gs>
                <a:gs pos="59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  <a:tileRect/>
            </a:gradFill>
          </p:grpSpPr>
          <p:sp>
            <p:nvSpPr>
              <p:cNvPr id="4" name="Rectángulo 3"/>
              <p:cNvSpPr/>
              <p:nvPr/>
            </p:nvSpPr>
            <p:spPr>
              <a:xfrm>
                <a:off x="6109854" y="2639291"/>
                <a:ext cx="151246" cy="155170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Rectángulo 4"/>
              <p:cNvSpPr/>
              <p:nvPr/>
            </p:nvSpPr>
            <p:spPr>
              <a:xfrm>
                <a:off x="1409700" y="1729283"/>
                <a:ext cx="2133600" cy="24617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" name="Rectángulo 5"/>
              <p:cNvSpPr/>
              <p:nvPr/>
            </p:nvSpPr>
            <p:spPr>
              <a:xfrm>
                <a:off x="1409700" y="3235324"/>
                <a:ext cx="4826000" cy="9556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7" name="Forma libre 6"/>
            <p:cNvSpPr/>
            <p:nvPr/>
          </p:nvSpPr>
          <p:spPr>
            <a:xfrm>
              <a:off x="1422400" y="717550"/>
              <a:ext cx="4838700" cy="3473450"/>
            </a:xfrm>
            <a:custGeom>
              <a:avLst/>
              <a:gdLst>
                <a:gd name="connsiteX0" fmla="*/ 4673600 w 4838700"/>
                <a:gd name="connsiteY0" fmla="*/ 25400 h 3505200"/>
                <a:gd name="connsiteX1" fmla="*/ 4673600 w 4838700"/>
                <a:gd name="connsiteY1" fmla="*/ 2552700 h 3505200"/>
                <a:gd name="connsiteX2" fmla="*/ 2108200 w 4838700"/>
                <a:gd name="connsiteY2" fmla="*/ 2540000 h 3505200"/>
                <a:gd name="connsiteX3" fmla="*/ 2095500 w 4838700"/>
                <a:gd name="connsiteY3" fmla="*/ 800100 h 3505200"/>
                <a:gd name="connsiteX4" fmla="*/ 0 w 4838700"/>
                <a:gd name="connsiteY4" fmla="*/ 800100 h 3505200"/>
                <a:gd name="connsiteX5" fmla="*/ 0 w 4838700"/>
                <a:gd name="connsiteY5" fmla="*/ 3505200 h 3505200"/>
                <a:gd name="connsiteX6" fmla="*/ 4838700 w 4838700"/>
                <a:gd name="connsiteY6" fmla="*/ 3492500 h 3505200"/>
                <a:gd name="connsiteX7" fmla="*/ 4826000 w 4838700"/>
                <a:gd name="connsiteY7" fmla="*/ 0 h 3505200"/>
                <a:gd name="connsiteX0" fmla="*/ 4673600 w 4838700"/>
                <a:gd name="connsiteY0" fmla="*/ 25400 h 3505200"/>
                <a:gd name="connsiteX1" fmla="*/ 4673600 w 4838700"/>
                <a:gd name="connsiteY1" fmla="*/ 2540000 h 3505200"/>
                <a:gd name="connsiteX2" fmla="*/ 2108200 w 4838700"/>
                <a:gd name="connsiteY2" fmla="*/ 2540000 h 3505200"/>
                <a:gd name="connsiteX3" fmla="*/ 2095500 w 4838700"/>
                <a:gd name="connsiteY3" fmla="*/ 800100 h 3505200"/>
                <a:gd name="connsiteX4" fmla="*/ 0 w 4838700"/>
                <a:gd name="connsiteY4" fmla="*/ 800100 h 3505200"/>
                <a:gd name="connsiteX5" fmla="*/ 0 w 4838700"/>
                <a:gd name="connsiteY5" fmla="*/ 3505200 h 3505200"/>
                <a:gd name="connsiteX6" fmla="*/ 4838700 w 4838700"/>
                <a:gd name="connsiteY6" fmla="*/ 3492500 h 3505200"/>
                <a:gd name="connsiteX7" fmla="*/ 4826000 w 4838700"/>
                <a:gd name="connsiteY7" fmla="*/ 0 h 3505200"/>
                <a:gd name="connsiteX0" fmla="*/ 4673600 w 4838700"/>
                <a:gd name="connsiteY0" fmla="*/ 0 h 3479800"/>
                <a:gd name="connsiteX1" fmla="*/ 4673600 w 4838700"/>
                <a:gd name="connsiteY1" fmla="*/ 2514600 h 3479800"/>
                <a:gd name="connsiteX2" fmla="*/ 2108200 w 4838700"/>
                <a:gd name="connsiteY2" fmla="*/ 2514600 h 3479800"/>
                <a:gd name="connsiteX3" fmla="*/ 2095500 w 4838700"/>
                <a:gd name="connsiteY3" fmla="*/ 774700 h 3479800"/>
                <a:gd name="connsiteX4" fmla="*/ 0 w 4838700"/>
                <a:gd name="connsiteY4" fmla="*/ 774700 h 3479800"/>
                <a:gd name="connsiteX5" fmla="*/ 0 w 4838700"/>
                <a:gd name="connsiteY5" fmla="*/ 3479800 h 3479800"/>
                <a:gd name="connsiteX6" fmla="*/ 4838700 w 4838700"/>
                <a:gd name="connsiteY6" fmla="*/ 3467100 h 3479800"/>
                <a:gd name="connsiteX7" fmla="*/ 4826000 w 4838700"/>
                <a:gd name="connsiteY7" fmla="*/ 6350 h 3479800"/>
                <a:gd name="connsiteX0" fmla="*/ 4673600 w 4838700"/>
                <a:gd name="connsiteY0" fmla="*/ 12700 h 3473450"/>
                <a:gd name="connsiteX1" fmla="*/ 4673600 w 4838700"/>
                <a:gd name="connsiteY1" fmla="*/ 2508250 h 3473450"/>
                <a:gd name="connsiteX2" fmla="*/ 2108200 w 4838700"/>
                <a:gd name="connsiteY2" fmla="*/ 2508250 h 3473450"/>
                <a:gd name="connsiteX3" fmla="*/ 2095500 w 4838700"/>
                <a:gd name="connsiteY3" fmla="*/ 768350 h 3473450"/>
                <a:gd name="connsiteX4" fmla="*/ 0 w 4838700"/>
                <a:gd name="connsiteY4" fmla="*/ 768350 h 3473450"/>
                <a:gd name="connsiteX5" fmla="*/ 0 w 4838700"/>
                <a:gd name="connsiteY5" fmla="*/ 3473450 h 3473450"/>
                <a:gd name="connsiteX6" fmla="*/ 4838700 w 4838700"/>
                <a:gd name="connsiteY6" fmla="*/ 3460750 h 3473450"/>
                <a:gd name="connsiteX7" fmla="*/ 4826000 w 4838700"/>
                <a:gd name="connsiteY7" fmla="*/ 0 h 3473450"/>
                <a:gd name="connsiteX0" fmla="*/ 4673600 w 4838700"/>
                <a:gd name="connsiteY0" fmla="*/ 12700 h 3473450"/>
                <a:gd name="connsiteX1" fmla="*/ 4673600 w 4838700"/>
                <a:gd name="connsiteY1" fmla="*/ 2508250 h 3473450"/>
                <a:gd name="connsiteX2" fmla="*/ 2108200 w 4838700"/>
                <a:gd name="connsiteY2" fmla="*/ 2508250 h 3473450"/>
                <a:gd name="connsiteX3" fmla="*/ 2095500 w 4838700"/>
                <a:gd name="connsiteY3" fmla="*/ 768350 h 3473450"/>
                <a:gd name="connsiteX4" fmla="*/ 0 w 4838700"/>
                <a:gd name="connsiteY4" fmla="*/ 768350 h 3473450"/>
                <a:gd name="connsiteX5" fmla="*/ 0 w 4838700"/>
                <a:gd name="connsiteY5" fmla="*/ 3473450 h 3473450"/>
                <a:gd name="connsiteX6" fmla="*/ 4838700 w 4838700"/>
                <a:gd name="connsiteY6" fmla="*/ 3460750 h 3473450"/>
                <a:gd name="connsiteX7" fmla="*/ 4826000 w 4838700"/>
                <a:gd name="connsiteY7" fmla="*/ 0 h 3473450"/>
                <a:gd name="connsiteX0" fmla="*/ 4673600 w 4838700"/>
                <a:gd name="connsiteY0" fmla="*/ 12700 h 3473450"/>
                <a:gd name="connsiteX1" fmla="*/ 4673600 w 4838700"/>
                <a:gd name="connsiteY1" fmla="*/ 2508250 h 3473450"/>
                <a:gd name="connsiteX2" fmla="*/ 2108200 w 4838700"/>
                <a:gd name="connsiteY2" fmla="*/ 2508250 h 3473450"/>
                <a:gd name="connsiteX3" fmla="*/ 2120900 w 4838700"/>
                <a:gd name="connsiteY3" fmla="*/ 768350 h 3473450"/>
                <a:gd name="connsiteX4" fmla="*/ 0 w 4838700"/>
                <a:gd name="connsiteY4" fmla="*/ 768350 h 3473450"/>
                <a:gd name="connsiteX5" fmla="*/ 0 w 4838700"/>
                <a:gd name="connsiteY5" fmla="*/ 3473450 h 3473450"/>
                <a:gd name="connsiteX6" fmla="*/ 4838700 w 4838700"/>
                <a:gd name="connsiteY6" fmla="*/ 3460750 h 3473450"/>
                <a:gd name="connsiteX7" fmla="*/ 4826000 w 4838700"/>
                <a:gd name="connsiteY7" fmla="*/ 0 h 3473450"/>
                <a:gd name="connsiteX0" fmla="*/ 4673600 w 4838700"/>
                <a:gd name="connsiteY0" fmla="*/ 12700 h 3473450"/>
                <a:gd name="connsiteX1" fmla="*/ 4673600 w 4838700"/>
                <a:gd name="connsiteY1" fmla="*/ 2508250 h 3473450"/>
                <a:gd name="connsiteX2" fmla="*/ 2108200 w 4838700"/>
                <a:gd name="connsiteY2" fmla="*/ 2508250 h 3473450"/>
                <a:gd name="connsiteX3" fmla="*/ 2101850 w 4838700"/>
                <a:gd name="connsiteY3" fmla="*/ 787400 h 3473450"/>
                <a:gd name="connsiteX4" fmla="*/ 0 w 4838700"/>
                <a:gd name="connsiteY4" fmla="*/ 768350 h 3473450"/>
                <a:gd name="connsiteX5" fmla="*/ 0 w 4838700"/>
                <a:gd name="connsiteY5" fmla="*/ 3473450 h 3473450"/>
                <a:gd name="connsiteX6" fmla="*/ 4838700 w 4838700"/>
                <a:gd name="connsiteY6" fmla="*/ 3460750 h 3473450"/>
                <a:gd name="connsiteX7" fmla="*/ 4826000 w 4838700"/>
                <a:gd name="connsiteY7" fmla="*/ 0 h 3473450"/>
                <a:gd name="connsiteX0" fmla="*/ 4673600 w 4838700"/>
                <a:gd name="connsiteY0" fmla="*/ 12700 h 3473450"/>
                <a:gd name="connsiteX1" fmla="*/ 4673600 w 4838700"/>
                <a:gd name="connsiteY1" fmla="*/ 2508250 h 3473450"/>
                <a:gd name="connsiteX2" fmla="*/ 2108200 w 4838700"/>
                <a:gd name="connsiteY2" fmla="*/ 2508250 h 3473450"/>
                <a:gd name="connsiteX3" fmla="*/ 2114550 w 4838700"/>
                <a:gd name="connsiteY3" fmla="*/ 762000 h 3473450"/>
                <a:gd name="connsiteX4" fmla="*/ 0 w 4838700"/>
                <a:gd name="connsiteY4" fmla="*/ 768350 h 3473450"/>
                <a:gd name="connsiteX5" fmla="*/ 0 w 4838700"/>
                <a:gd name="connsiteY5" fmla="*/ 3473450 h 3473450"/>
                <a:gd name="connsiteX6" fmla="*/ 4838700 w 4838700"/>
                <a:gd name="connsiteY6" fmla="*/ 3460750 h 3473450"/>
                <a:gd name="connsiteX7" fmla="*/ 4826000 w 4838700"/>
                <a:gd name="connsiteY7" fmla="*/ 0 h 347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38700" h="3473450">
                  <a:moveTo>
                    <a:pt x="4673600" y="12700"/>
                  </a:moveTo>
                  <a:lnTo>
                    <a:pt x="4673600" y="2508250"/>
                  </a:lnTo>
                  <a:lnTo>
                    <a:pt x="2108200" y="2508250"/>
                  </a:lnTo>
                  <a:cubicBezTo>
                    <a:pt x="2103967" y="1928283"/>
                    <a:pt x="2118783" y="1341967"/>
                    <a:pt x="2114550" y="762000"/>
                  </a:cubicBezTo>
                  <a:lnTo>
                    <a:pt x="0" y="768350"/>
                  </a:lnTo>
                  <a:lnTo>
                    <a:pt x="0" y="3473450"/>
                  </a:lnTo>
                  <a:lnTo>
                    <a:pt x="4838700" y="3460750"/>
                  </a:lnTo>
                  <a:cubicBezTo>
                    <a:pt x="4834467" y="2296583"/>
                    <a:pt x="4830233" y="1164167"/>
                    <a:pt x="482600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17" name="Grupo 16"/>
          <p:cNvGrpSpPr>
            <a:grpSpLocks noChangeAspect="1"/>
          </p:cNvGrpSpPr>
          <p:nvPr/>
        </p:nvGrpSpPr>
        <p:grpSpPr>
          <a:xfrm>
            <a:off x="3488979" y="156846"/>
            <a:ext cx="2514995" cy="1800000"/>
            <a:chOff x="1420091" y="727276"/>
            <a:chExt cx="4853940" cy="3473450"/>
          </a:xfrm>
        </p:grpSpPr>
        <p:sp>
          <p:nvSpPr>
            <p:cNvPr id="18" name="Rectángulo 17"/>
            <p:cNvSpPr/>
            <p:nvPr/>
          </p:nvSpPr>
          <p:spPr>
            <a:xfrm>
              <a:off x="1420091" y="4033519"/>
              <a:ext cx="4826000" cy="157479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65000">
                  <a:schemeClr val="accent2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6130635" y="1653454"/>
              <a:ext cx="140855" cy="2537546"/>
            </a:xfrm>
            <a:prstGeom prst="rect">
              <a:avLst/>
            </a:prstGeom>
            <a:gradFill flip="none" rotWithShape="1">
              <a:gsLst>
                <a:gs pos="32000">
                  <a:schemeClr val="accent4">
                    <a:lumMod val="40000"/>
                    <a:lumOff val="60000"/>
                  </a:schemeClr>
                </a:gs>
                <a:gs pos="59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1420091" y="2190750"/>
              <a:ext cx="3602759" cy="2000250"/>
            </a:xfrm>
            <a:prstGeom prst="rect">
              <a:avLst/>
            </a:prstGeom>
            <a:gradFill flip="none" rotWithShape="1">
              <a:gsLst>
                <a:gs pos="32000">
                  <a:schemeClr val="accent4">
                    <a:lumMod val="40000"/>
                    <a:lumOff val="60000"/>
                  </a:schemeClr>
                </a:gs>
                <a:gs pos="59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21" name="Grupo 20"/>
            <p:cNvGrpSpPr/>
            <p:nvPr/>
          </p:nvGrpSpPr>
          <p:grpSpPr>
            <a:xfrm>
              <a:off x="1420091" y="727276"/>
              <a:ext cx="4853940" cy="3473450"/>
              <a:chOff x="1409700" y="717550"/>
              <a:chExt cx="4853940" cy="3473450"/>
            </a:xfrm>
          </p:grpSpPr>
          <p:sp>
            <p:nvSpPr>
              <p:cNvPr id="22" name="Forma libre 21"/>
              <p:cNvSpPr/>
              <p:nvPr/>
            </p:nvSpPr>
            <p:spPr>
              <a:xfrm>
                <a:off x="1424940" y="2194560"/>
                <a:ext cx="4838700" cy="1996440"/>
              </a:xfrm>
              <a:custGeom>
                <a:avLst/>
                <a:gdLst>
                  <a:gd name="connsiteX0" fmla="*/ 3589020 w 4838700"/>
                  <a:gd name="connsiteY0" fmla="*/ 0 h 1996440"/>
                  <a:gd name="connsiteX1" fmla="*/ 3589020 w 4838700"/>
                  <a:gd name="connsiteY1" fmla="*/ 1043940 h 1996440"/>
                  <a:gd name="connsiteX2" fmla="*/ 4678680 w 4838700"/>
                  <a:gd name="connsiteY2" fmla="*/ 1043940 h 1996440"/>
                  <a:gd name="connsiteX3" fmla="*/ 4686300 w 4838700"/>
                  <a:gd name="connsiteY3" fmla="*/ 7620 h 1996440"/>
                  <a:gd name="connsiteX4" fmla="*/ 4838700 w 4838700"/>
                  <a:gd name="connsiteY4" fmla="*/ 7620 h 1996440"/>
                  <a:gd name="connsiteX5" fmla="*/ 4838700 w 4838700"/>
                  <a:gd name="connsiteY5" fmla="*/ 1996440 h 1996440"/>
                  <a:gd name="connsiteX6" fmla="*/ 0 w 4838700"/>
                  <a:gd name="connsiteY6" fmla="*/ 1996440 h 1996440"/>
                  <a:gd name="connsiteX7" fmla="*/ 7620 w 4838700"/>
                  <a:gd name="connsiteY7" fmla="*/ 0 h 1996440"/>
                  <a:gd name="connsiteX8" fmla="*/ 3589020 w 4838700"/>
                  <a:gd name="connsiteY8" fmla="*/ 0 h 1996440"/>
                  <a:gd name="connsiteX0" fmla="*/ 3589020 w 4838700"/>
                  <a:gd name="connsiteY0" fmla="*/ 0 h 1996440"/>
                  <a:gd name="connsiteX1" fmla="*/ 3596640 w 4838700"/>
                  <a:gd name="connsiteY1" fmla="*/ 1836420 h 1996440"/>
                  <a:gd name="connsiteX2" fmla="*/ 4678680 w 4838700"/>
                  <a:gd name="connsiteY2" fmla="*/ 1043940 h 1996440"/>
                  <a:gd name="connsiteX3" fmla="*/ 4686300 w 4838700"/>
                  <a:gd name="connsiteY3" fmla="*/ 7620 h 1996440"/>
                  <a:gd name="connsiteX4" fmla="*/ 4838700 w 4838700"/>
                  <a:gd name="connsiteY4" fmla="*/ 7620 h 1996440"/>
                  <a:gd name="connsiteX5" fmla="*/ 4838700 w 4838700"/>
                  <a:gd name="connsiteY5" fmla="*/ 1996440 h 1996440"/>
                  <a:gd name="connsiteX6" fmla="*/ 0 w 4838700"/>
                  <a:gd name="connsiteY6" fmla="*/ 1996440 h 1996440"/>
                  <a:gd name="connsiteX7" fmla="*/ 7620 w 4838700"/>
                  <a:gd name="connsiteY7" fmla="*/ 0 h 1996440"/>
                  <a:gd name="connsiteX8" fmla="*/ 3589020 w 4838700"/>
                  <a:gd name="connsiteY8" fmla="*/ 0 h 1996440"/>
                  <a:gd name="connsiteX0" fmla="*/ 3589020 w 4838700"/>
                  <a:gd name="connsiteY0" fmla="*/ 0 h 1996440"/>
                  <a:gd name="connsiteX1" fmla="*/ 3596640 w 4838700"/>
                  <a:gd name="connsiteY1" fmla="*/ 1836420 h 1996440"/>
                  <a:gd name="connsiteX2" fmla="*/ 4671060 w 4838700"/>
                  <a:gd name="connsiteY2" fmla="*/ 1844040 h 1996440"/>
                  <a:gd name="connsiteX3" fmla="*/ 4686300 w 4838700"/>
                  <a:gd name="connsiteY3" fmla="*/ 7620 h 1996440"/>
                  <a:gd name="connsiteX4" fmla="*/ 4838700 w 4838700"/>
                  <a:gd name="connsiteY4" fmla="*/ 7620 h 1996440"/>
                  <a:gd name="connsiteX5" fmla="*/ 4838700 w 4838700"/>
                  <a:gd name="connsiteY5" fmla="*/ 1996440 h 1996440"/>
                  <a:gd name="connsiteX6" fmla="*/ 0 w 4838700"/>
                  <a:gd name="connsiteY6" fmla="*/ 1996440 h 1996440"/>
                  <a:gd name="connsiteX7" fmla="*/ 7620 w 4838700"/>
                  <a:gd name="connsiteY7" fmla="*/ 0 h 1996440"/>
                  <a:gd name="connsiteX8" fmla="*/ 3589020 w 4838700"/>
                  <a:gd name="connsiteY8" fmla="*/ 0 h 1996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38700" h="1996440">
                    <a:moveTo>
                      <a:pt x="3589020" y="0"/>
                    </a:moveTo>
                    <a:lnTo>
                      <a:pt x="3596640" y="1836420"/>
                    </a:lnTo>
                    <a:lnTo>
                      <a:pt x="4671060" y="1844040"/>
                    </a:lnTo>
                    <a:lnTo>
                      <a:pt x="4686300" y="7620"/>
                    </a:lnTo>
                    <a:lnTo>
                      <a:pt x="4838700" y="7620"/>
                    </a:lnTo>
                    <a:lnTo>
                      <a:pt x="4838700" y="1996440"/>
                    </a:lnTo>
                    <a:lnTo>
                      <a:pt x="0" y="1996440"/>
                    </a:lnTo>
                    <a:lnTo>
                      <a:pt x="7620" y="0"/>
                    </a:lnTo>
                    <a:lnTo>
                      <a:pt x="3589020" y="0"/>
                    </a:lnTo>
                    <a:close/>
                  </a:path>
                </a:pathLst>
              </a:custGeom>
              <a:gradFill>
                <a:gsLst>
                  <a:gs pos="56000">
                    <a:schemeClr val="accent2">
                      <a:lumMod val="40000"/>
                      <a:lumOff val="60000"/>
                    </a:schemeClr>
                  </a:gs>
                  <a:gs pos="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3" name="Conector recto 22"/>
              <p:cNvCxnSpPr/>
              <p:nvPr/>
            </p:nvCxnSpPr>
            <p:spPr>
              <a:xfrm flipH="1">
                <a:off x="5016500" y="1479550"/>
                <a:ext cx="6350" cy="25539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/>
              <p:cNvCxnSpPr/>
              <p:nvPr/>
            </p:nvCxnSpPr>
            <p:spPr>
              <a:xfrm>
                <a:off x="6096000" y="717550"/>
                <a:ext cx="0" cy="33159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>
              <a:xfrm flipH="1">
                <a:off x="5016500" y="4033520"/>
                <a:ext cx="10795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>
              <a:xfrm flipH="1">
                <a:off x="1409700" y="1485900"/>
                <a:ext cx="12700" cy="27050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>
              <a:xfrm>
                <a:off x="6248400" y="717550"/>
                <a:ext cx="12700" cy="34607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>
              <a:xfrm flipH="1">
                <a:off x="1422400" y="4178300"/>
                <a:ext cx="4838700" cy="127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upo 28"/>
          <p:cNvGrpSpPr>
            <a:grpSpLocks noChangeAspect="1"/>
          </p:cNvGrpSpPr>
          <p:nvPr/>
        </p:nvGrpSpPr>
        <p:grpSpPr>
          <a:xfrm>
            <a:off x="6267781" y="516846"/>
            <a:ext cx="2358133" cy="1440000"/>
            <a:chOff x="1409700" y="1371600"/>
            <a:chExt cx="4617027" cy="2819400"/>
          </a:xfrm>
        </p:grpSpPr>
        <p:sp>
          <p:nvSpPr>
            <p:cNvPr id="30" name="Franja diagonal 29"/>
            <p:cNvSpPr/>
            <p:nvPr/>
          </p:nvSpPr>
          <p:spPr>
            <a:xfrm>
              <a:off x="5008417" y="1653454"/>
              <a:ext cx="935183" cy="2537546"/>
            </a:xfrm>
            <a:prstGeom prst="diagStripe">
              <a:avLst>
                <a:gd name="adj" fmla="val 89721"/>
              </a:avLst>
            </a:prstGeom>
            <a:gradFill flip="none" rotWithShape="1">
              <a:gsLst>
                <a:gs pos="32000">
                  <a:schemeClr val="accent4">
                    <a:lumMod val="40000"/>
                    <a:lumOff val="60000"/>
                  </a:schemeClr>
                </a:gs>
                <a:gs pos="59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1" name="Rectángulo 30"/>
            <p:cNvSpPr/>
            <p:nvPr/>
          </p:nvSpPr>
          <p:spPr>
            <a:xfrm>
              <a:off x="1409700" y="2190750"/>
              <a:ext cx="3596053" cy="2000250"/>
            </a:xfrm>
            <a:prstGeom prst="rect">
              <a:avLst/>
            </a:prstGeom>
            <a:gradFill flip="none" rotWithShape="1">
              <a:gsLst>
                <a:gs pos="32000">
                  <a:schemeClr val="accent4">
                    <a:lumMod val="40000"/>
                    <a:lumOff val="60000"/>
                  </a:schemeClr>
                </a:gs>
                <a:gs pos="59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2" name="Forma libre 31"/>
            <p:cNvSpPr/>
            <p:nvPr/>
          </p:nvSpPr>
          <p:spPr>
            <a:xfrm>
              <a:off x="1445722" y="2194560"/>
              <a:ext cx="3540519" cy="1896717"/>
            </a:xfrm>
            <a:custGeom>
              <a:avLst/>
              <a:gdLst>
                <a:gd name="connsiteX0" fmla="*/ 3589020 w 4838700"/>
                <a:gd name="connsiteY0" fmla="*/ 0 h 1996440"/>
                <a:gd name="connsiteX1" fmla="*/ 3589020 w 4838700"/>
                <a:gd name="connsiteY1" fmla="*/ 1043940 h 1996440"/>
                <a:gd name="connsiteX2" fmla="*/ 4678680 w 4838700"/>
                <a:gd name="connsiteY2" fmla="*/ 1043940 h 1996440"/>
                <a:gd name="connsiteX3" fmla="*/ 4686300 w 4838700"/>
                <a:gd name="connsiteY3" fmla="*/ 7620 h 1996440"/>
                <a:gd name="connsiteX4" fmla="*/ 4838700 w 4838700"/>
                <a:gd name="connsiteY4" fmla="*/ 7620 h 1996440"/>
                <a:gd name="connsiteX5" fmla="*/ 4838700 w 4838700"/>
                <a:gd name="connsiteY5" fmla="*/ 1996440 h 1996440"/>
                <a:gd name="connsiteX6" fmla="*/ 0 w 4838700"/>
                <a:gd name="connsiteY6" fmla="*/ 1996440 h 1996440"/>
                <a:gd name="connsiteX7" fmla="*/ 7620 w 4838700"/>
                <a:gd name="connsiteY7" fmla="*/ 0 h 1996440"/>
                <a:gd name="connsiteX8" fmla="*/ 3589020 w 4838700"/>
                <a:gd name="connsiteY8" fmla="*/ 0 h 1996440"/>
                <a:gd name="connsiteX0" fmla="*/ 3589020 w 4838700"/>
                <a:gd name="connsiteY0" fmla="*/ 0 h 1996440"/>
                <a:gd name="connsiteX1" fmla="*/ 3596640 w 4838700"/>
                <a:gd name="connsiteY1" fmla="*/ 1836420 h 1996440"/>
                <a:gd name="connsiteX2" fmla="*/ 4678680 w 4838700"/>
                <a:gd name="connsiteY2" fmla="*/ 1043940 h 1996440"/>
                <a:gd name="connsiteX3" fmla="*/ 4686300 w 4838700"/>
                <a:gd name="connsiteY3" fmla="*/ 7620 h 1996440"/>
                <a:gd name="connsiteX4" fmla="*/ 4838700 w 4838700"/>
                <a:gd name="connsiteY4" fmla="*/ 7620 h 1996440"/>
                <a:gd name="connsiteX5" fmla="*/ 4838700 w 4838700"/>
                <a:gd name="connsiteY5" fmla="*/ 1996440 h 1996440"/>
                <a:gd name="connsiteX6" fmla="*/ 0 w 4838700"/>
                <a:gd name="connsiteY6" fmla="*/ 1996440 h 1996440"/>
                <a:gd name="connsiteX7" fmla="*/ 7620 w 4838700"/>
                <a:gd name="connsiteY7" fmla="*/ 0 h 1996440"/>
                <a:gd name="connsiteX8" fmla="*/ 3589020 w 4838700"/>
                <a:gd name="connsiteY8" fmla="*/ 0 h 1996440"/>
                <a:gd name="connsiteX0" fmla="*/ 3589020 w 4838700"/>
                <a:gd name="connsiteY0" fmla="*/ 0 h 1996440"/>
                <a:gd name="connsiteX1" fmla="*/ 3596640 w 4838700"/>
                <a:gd name="connsiteY1" fmla="*/ 1836420 h 1996440"/>
                <a:gd name="connsiteX2" fmla="*/ 4671060 w 4838700"/>
                <a:gd name="connsiteY2" fmla="*/ 1844040 h 1996440"/>
                <a:gd name="connsiteX3" fmla="*/ 4686300 w 4838700"/>
                <a:gd name="connsiteY3" fmla="*/ 7620 h 1996440"/>
                <a:gd name="connsiteX4" fmla="*/ 4838700 w 4838700"/>
                <a:gd name="connsiteY4" fmla="*/ 7620 h 1996440"/>
                <a:gd name="connsiteX5" fmla="*/ 4838700 w 4838700"/>
                <a:gd name="connsiteY5" fmla="*/ 1996440 h 1996440"/>
                <a:gd name="connsiteX6" fmla="*/ 0 w 4838700"/>
                <a:gd name="connsiteY6" fmla="*/ 1996440 h 1996440"/>
                <a:gd name="connsiteX7" fmla="*/ 7620 w 4838700"/>
                <a:gd name="connsiteY7" fmla="*/ 0 h 1996440"/>
                <a:gd name="connsiteX8" fmla="*/ 3589020 w 4838700"/>
                <a:gd name="connsiteY8" fmla="*/ 0 h 1996440"/>
                <a:gd name="connsiteX0" fmla="*/ 3589020 w 4838700"/>
                <a:gd name="connsiteY0" fmla="*/ 0 h 1996440"/>
                <a:gd name="connsiteX1" fmla="*/ 3596640 w 4838700"/>
                <a:gd name="connsiteY1" fmla="*/ 1836420 h 1996440"/>
                <a:gd name="connsiteX2" fmla="*/ 4671060 w 4838700"/>
                <a:gd name="connsiteY2" fmla="*/ 1844040 h 1996440"/>
                <a:gd name="connsiteX3" fmla="*/ 4838700 w 4838700"/>
                <a:gd name="connsiteY3" fmla="*/ 7620 h 1996440"/>
                <a:gd name="connsiteX4" fmla="*/ 4838700 w 4838700"/>
                <a:gd name="connsiteY4" fmla="*/ 1996440 h 1996440"/>
                <a:gd name="connsiteX5" fmla="*/ 0 w 4838700"/>
                <a:gd name="connsiteY5" fmla="*/ 1996440 h 1996440"/>
                <a:gd name="connsiteX6" fmla="*/ 7620 w 4838700"/>
                <a:gd name="connsiteY6" fmla="*/ 0 h 1996440"/>
                <a:gd name="connsiteX7" fmla="*/ 3589020 w 4838700"/>
                <a:gd name="connsiteY7" fmla="*/ 0 h 1996440"/>
                <a:gd name="connsiteX0" fmla="*/ 3589020 w 4838700"/>
                <a:gd name="connsiteY0" fmla="*/ 0 h 1996440"/>
                <a:gd name="connsiteX1" fmla="*/ 3596640 w 4838700"/>
                <a:gd name="connsiteY1" fmla="*/ 1836420 h 1996440"/>
                <a:gd name="connsiteX2" fmla="*/ 4671060 w 4838700"/>
                <a:gd name="connsiteY2" fmla="*/ 1844040 h 1996440"/>
                <a:gd name="connsiteX3" fmla="*/ 4838700 w 4838700"/>
                <a:gd name="connsiteY3" fmla="*/ 1996440 h 1996440"/>
                <a:gd name="connsiteX4" fmla="*/ 0 w 4838700"/>
                <a:gd name="connsiteY4" fmla="*/ 1996440 h 1996440"/>
                <a:gd name="connsiteX5" fmla="*/ 7620 w 4838700"/>
                <a:gd name="connsiteY5" fmla="*/ 0 h 1996440"/>
                <a:gd name="connsiteX6" fmla="*/ 3589020 w 4838700"/>
                <a:gd name="connsiteY6" fmla="*/ 0 h 1996440"/>
                <a:gd name="connsiteX0" fmla="*/ 3589020 w 4838700"/>
                <a:gd name="connsiteY0" fmla="*/ 0 h 1996440"/>
                <a:gd name="connsiteX1" fmla="*/ 3596640 w 4838700"/>
                <a:gd name="connsiteY1" fmla="*/ 1836420 h 1996440"/>
                <a:gd name="connsiteX2" fmla="*/ 4838700 w 4838700"/>
                <a:gd name="connsiteY2" fmla="*/ 1996440 h 1996440"/>
                <a:gd name="connsiteX3" fmla="*/ 0 w 4838700"/>
                <a:gd name="connsiteY3" fmla="*/ 1996440 h 1996440"/>
                <a:gd name="connsiteX4" fmla="*/ 7620 w 4838700"/>
                <a:gd name="connsiteY4" fmla="*/ 0 h 1996440"/>
                <a:gd name="connsiteX5" fmla="*/ 3589020 w 4838700"/>
                <a:gd name="connsiteY5" fmla="*/ 0 h 1996440"/>
                <a:gd name="connsiteX0" fmla="*/ 3589020 w 3596640"/>
                <a:gd name="connsiteY0" fmla="*/ 0 h 1996440"/>
                <a:gd name="connsiteX1" fmla="*/ 3596640 w 3596640"/>
                <a:gd name="connsiteY1" fmla="*/ 1836420 h 1996440"/>
                <a:gd name="connsiteX2" fmla="*/ 0 w 3596640"/>
                <a:gd name="connsiteY2" fmla="*/ 1996440 h 1996440"/>
                <a:gd name="connsiteX3" fmla="*/ 7620 w 3596640"/>
                <a:gd name="connsiteY3" fmla="*/ 0 h 1996440"/>
                <a:gd name="connsiteX4" fmla="*/ 3589020 w 3596640"/>
                <a:gd name="connsiteY4" fmla="*/ 0 h 1996440"/>
                <a:gd name="connsiteX0" fmla="*/ 3589020 w 3607031"/>
                <a:gd name="connsiteY0" fmla="*/ 0 h 2002674"/>
                <a:gd name="connsiteX1" fmla="*/ 3607031 w 3607031"/>
                <a:gd name="connsiteY1" fmla="*/ 2002674 h 2002674"/>
                <a:gd name="connsiteX2" fmla="*/ 0 w 3607031"/>
                <a:gd name="connsiteY2" fmla="*/ 1996440 h 2002674"/>
                <a:gd name="connsiteX3" fmla="*/ 7620 w 3607031"/>
                <a:gd name="connsiteY3" fmla="*/ 0 h 2002674"/>
                <a:gd name="connsiteX4" fmla="*/ 3589020 w 3607031"/>
                <a:gd name="connsiteY4" fmla="*/ 0 h 200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7031" h="2002674">
                  <a:moveTo>
                    <a:pt x="3589020" y="0"/>
                  </a:moveTo>
                  <a:lnTo>
                    <a:pt x="3607031" y="2002674"/>
                  </a:lnTo>
                  <a:lnTo>
                    <a:pt x="0" y="1996440"/>
                  </a:lnTo>
                  <a:lnTo>
                    <a:pt x="7620" y="0"/>
                  </a:lnTo>
                  <a:lnTo>
                    <a:pt x="3589020" y="0"/>
                  </a:lnTo>
                  <a:close/>
                </a:path>
              </a:pathLst>
            </a:custGeom>
            <a:gradFill>
              <a:gsLst>
                <a:gs pos="56000">
                  <a:schemeClr val="accent2">
                    <a:lumMod val="40000"/>
                    <a:lumOff val="6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3" name="Conector recto 32"/>
            <p:cNvCxnSpPr/>
            <p:nvPr/>
          </p:nvCxnSpPr>
          <p:spPr>
            <a:xfrm flipH="1">
              <a:off x="5005753" y="1479550"/>
              <a:ext cx="17097" cy="24378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 flipH="1">
              <a:off x="5005754" y="1371600"/>
              <a:ext cx="937846" cy="25457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/>
            <p:cNvCxnSpPr/>
            <p:nvPr/>
          </p:nvCxnSpPr>
          <p:spPr>
            <a:xfrm flipH="1">
              <a:off x="1409700" y="1485900"/>
              <a:ext cx="12700" cy="27050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/>
            <p:cNvCxnSpPr/>
            <p:nvPr/>
          </p:nvCxnSpPr>
          <p:spPr>
            <a:xfrm flipH="1">
              <a:off x="5063145" y="1371600"/>
              <a:ext cx="963582" cy="26593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H="1">
              <a:off x="1422400" y="4190999"/>
              <a:ext cx="358335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o 37"/>
          <p:cNvGrpSpPr>
            <a:grpSpLocks noChangeAspect="1"/>
          </p:cNvGrpSpPr>
          <p:nvPr/>
        </p:nvGrpSpPr>
        <p:grpSpPr>
          <a:xfrm>
            <a:off x="610099" y="2852066"/>
            <a:ext cx="2520000" cy="1544809"/>
            <a:chOff x="1409700" y="1371600"/>
            <a:chExt cx="4617027" cy="2830327"/>
          </a:xfrm>
        </p:grpSpPr>
        <p:sp>
          <p:nvSpPr>
            <p:cNvPr id="39" name="Rectángulo 38"/>
            <p:cNvSpPr/>
            <p:nvPr/>
          </p:nvSpPr>
          <p:spPr>
            <a:xfrm>
              <a:off x="1409700" y="2190750"/>
              <a:ext cx="3596053" cy="2000250"/>
            </a:xfrm>
            <a:prstGeom prst="rect">
              <a:avLst/>
            </a:prstGeom>
            <a:gradFill flip="none" rotWithShape="1">
              <a:gsLst>
                <a:gs pos="32000">
                  <a:schemeClr val="accent4">
                    <a:lumMod val="40000"/>
                    <a:lumOff val="60000"/>
                  </a:schemeClr>
                </a:gs>
                <a:gs pos="59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0" name="Forma libre 39"/>
            <p:cNvSpPr/>
            <p:nvPr/>
          </p:nvSpPr>
          <p:spPr>
            <a:xfrm>
              <a:off x="1445722" y="2194560"/>
              <a:ext cx="3540519" cy="1896717"/>
            </a:xfrm>
            <a:custGeom>
              <a:avLst/>
              <a:gdLst>
                <a:gd name="connsiteX0" fmla="*/ 3589020 w 4838700"/>
                <a:gd name="connsiteY0" fmla="*/ 0 h 1996440"/>
                <a:gd name="connsiteX1" fmla="*/ 3589020 w 4838700"/>
                <a:gd name="connsiteY1" fmla="*/ 1043940 h 1996440"/>
                <a:gd name="connsiteX2" fmla="*/ 4678680 w 4838700"/>
                <a:gd name="connsiteY2" fmla="*/ 1043940 h 1996440"/>
                <a:gd name="connsiteX3" fmla="*/ 4686300 w 4838700"/>
                <a:gd name="connsiteY3" fmla="*/ 7620 h 1996440"/>
                <a:gd name="connsiteX4" fmla="*/ 4838700 w 4838700"/>
                <a:gd name="connsiteY4" fmla="*/ 7620 h 1996440"/>
                <a:gd name="connsiteX5" fmla="*/ 4838700 w 4838700"/>
                <a:gd name="connsiteY5" fmla="*/ 1996440 h 1996440"/>
                <a:gd name="connsiteX6" fmla="*/ 0 w 4838700"/>
                <a:gd name="connsiteY6" fmla="*/ 1996440 h 1996440"/>
                <a:gd name="connsiteX7" fmla="*/ 7620 w 4838700"/>
                <a:gd name="connsiteY7" fmla="*/ 0 h 1996440"/>
                <a:gd name="connsiteX8" fmla="*/ 3589020 w 4838700"/>
                <a:gd name="connsiteY8" fmla="*/ 0 h 1996440"/>
                <a:gd name="connsiteX0" fmla="*/ 3589020 w 4838700"/>
                <a:gd name="connsiteY0" fmla="*/ 0 h 1996440"/>
                <a:gd name="connsiteX1" fmla="*/ 3596640 w 4838700"/>
                <a:gd name="connsiteY1" fmla="*/ 1836420 h 1996440"/>
                <a:gd name="connsiteX2" fmla="*/ 4678680 w 4838700"/>
                <a:gd name="connsiteY2" fmla="*/ 1043940 h 1996440"/>
                <a:gd name="connsiteX3" fmla="*/ 4686300 w 4838700"/>
                <a:gd name="connsiteY3" fmla="*/ 7620 h 1996440"/>
                <a:gd name="connsiteX4" fmla="*/ 4838700 w 4838700"/>
                <a:gd name="connsiteY4" fmla="*/ 7620 h 1996440"/>
                <a:gd name="connsiteX5" fmla="*/ 4838700 w 4838700"/>
                <a:gd name="connsiteY5" fmla="*/ 1996440 h 1996440"/>
                <a:gd name="connsiteX6" fmla="*/ 0 w 4838700"/>
                <a:gd name="connsiteY6" fmla="*/ 1996440 h 1996440"/>
                <a:gd name="connsiteX7" fmla="*/ 7620 w 4838700"/>
                <a:gd name="connsiteY7" fmla="*/ 0 h 1996440"/>
                <a:gd name="connsiteX8" fmla="*/ 3589020 w 4838700"/>
                <a:gd name="connsiteY8" fmla="*/ 0 h 1996440"/>
                <a:gd name="connsiteX0" fmla="*/ 3589020 w 4838700"/>
                <a:gd name="connsiteY0" fmla="*/ 0 h 1996440"/>
                <a:gd name="connsiteX1" fmla="*/ 3596640 w 4838700"/>
                <a:gd name="connsiteY1" fmla="*/ 1836420 h 1996440"/>
                <a:gd name="connsiteX2" fmla="*/ 4671060 w 4838700"/>
                <a:gd name="connsiteY2" fmla="*/ 1844040 h 1996440"/>
                <a:gd name="connsiteX3" fmla="*/ 4686300 w 4838700"/>
                <a:gd name="connsiteY3" fmla="*/ 7620 h 1996440"/>
                <a:gd name="connsiteX4" fmla="*/ 4838700 w 4838700"/>
                <a:gd name="connsiteY4" fmla="*/ 7620 h 1996440"/>
                <a:gd name="connsiteX5" fmla="*/ 4838700 w 4838700"/>
                <a:gd name="connsiteY5" fmla="*/ 1996440 h 1996440"/>
                <a:gd name="connsiteX6" fmla="*/ 0 w 4838700"/>
                <a:gd name="connsiteY6" fmla="*/ 1996440 h 1996440"/>
                <a:gd name="connsiteX7" fmla="*/ 7620 w 4838700"/>
                <a:gd name="connsiteY7" fmla="*/ 0 h 1996440"/>
                <a:gd name="connsiteX8" fmla="*/ 3589020 w 4838700"/>
                <a:gd name="connsiteY8" fmla="*/ 0 h 1996440"/>
                <a:gd name="connsiteX0" fmla="*/ 3589020 w 4838700"/>
                <a:gd name="connsiteY0" fmla="*/ 0 h 1996440"/>
                <a:gd name="connsiteX1" fmla="*/ 3596640 w 4838700"/>
                <a:gd name="connsiteY1" fmla="*/ 1836420 h 1996440"/>
                <a:gd name="connsiteX2" fmla="*/ 4671060 w 4838700"/>
                <a:gd name="connsiteY2" fmla="*/ 1844040 h 1996440"/>
                <a:gd name="connsiteX3" fmla="*/ 4838700 w 4838700"/>
                <a:gd name="connsiteY3" fmla="*/ 7620 h 1996440"/>
                <a:gd name="connsiteX4" fmla="*/ 4838700 w 4838700"/>
                <a:gd name="connsiteY4" fmla="*/ 1996440 h 1996440"/>
                <a:gd name="connsiteX5" fmla="*/ 0 w 4838700"/>
                <a:gd name="connsiteY5" fmla="*/ 1996440 h 1996440"/>
                <a:gd name="connsiteX6" fmla="*/ 7620 w 4838700"/>
                <a:gd name="connsiteY6" fmla="*/ 0 h 1996440"/>
                <a:gd name="connsiteX7" fmla="*/ 3589020 w 4838700"/>
                <a:gd name="connsiteY7" fmla="*/ 0 h 1996440"/>
                <a:gd name="connsiteX0" fmla="*/ 3589020 w 4838700"/>
                <a:gd name="connsiteY0" fmla="*/ 0 h 1996440"/>
                <a:gd name="connsiteX1" fmla="*/ 3596640 w 4838700"/>
                <a:gd name="connsiteY1" fmla="*/ 1836420 h 1996440"/>
                <a:gd name="connsiteX2" fmla="*/ 4671060 w 4838700"/>
                <a:gd name="connsiteY2" fmla="*/ 1844040 h 1996440"/>
                <a:gd name="connsiteX3" fmla="*/ 4838700 w 4838700"/>
                <a:gd name="connsiteY3" fmla="*/ 1996440 h 1996440"/>
                <a:gd name="connsiteX4" fmla="*/ 0 w 4838700"/>
                <a:gd name="connsiteY4" fmla="*/ 1996440 h 1996440"/>
                <a:gd name="connsiteX5" fmla="*/ 7620 w 4838700"/>
                <a:gd name="connsiteY5" fmla="*/ 0 h 1996440"/>
                <a:gd name="connsiteX6" fmla="*/ 3589020 w 4838700"/>
                <a:gd name="connsiteY6" fmla="*/ 0 h 1996440"/>
                <a:gd name="connsiteX0" fmla="*/ 3589020 w 4838700"/>
                <a:gd name="connsiteY0" fmla="*/ 0 h 1996440"/>
                <a:gd name="connsiteX1" fmla="*/ 3596640 w 4838700"/>
                <a:gd name="connsiteY1" fmla="*/ 1836420 h 1996440"/>
                <a:gd name="connsiteX2" fmla="*/ 4838700 w 4838700"/>
                <a:gd name="connsiteY2" fmla="*/ 1996440 h 1996440"/>
                <a:gd name="connsiteX3" fmla="*/ 0 w 4838700"/>
                <a:gd name="connsiteY3" fmla="*/ 1996440 h 1996440"/>
                <a:gd name="connsiteX4" fmla="*/ 7620 w 4838700"/>
                <a:gd name="connsiteY4" fmla="*/ 0 h 1996440"/>
                <a:gd name="connsiteX5" fmla="*/ 3589020 w 4838700"/>
                <a:gd name="connsiteY5" fmla="*/ 0 h 1996440"/>
                <a:gd name="connsiteX0" fmla="*/ 3589020 w 3596640"/>
                <a:gd name="connsiteY0" fmla="*/ 0 h 1996440"/>
                <a:gd name="connsiteX1" fmla="*/ 3596640 w 3596640"/>
                <a:gd name="connsiteY1" fmla="*/ 1836420 h 1996440"/>
                <a:gd name="connsiteX2" fmla="*/ 0 w 3596640"/>
                <a:gd name="connsiteY2" fmla="*/ 1996440 h 1996440"/>
                <a:gd name="connsiteX3" fmla="*/ 7620 w 3596640"/>
                <a:gd name="connsiteY3" fmla="*/ 0 h 1996440"/>
                <a:gd name="connsiteX4" fmla="*/ 3589020 w 3596640"/>
                <a:gd name="connsiteY4" fmla="*/ 0 h 1996440"/>
                <a:gd name="connsiteX0" fmla="*/ 3589020 w 3607031"/>
                <a:gd name="connsiteY0" fmla="*/ 0 h 2002674"/>
                <a:gd name="connsiteX1" fmla="*/ 3607031 w 3607031"/>
                <a:gd name="connsiteY1" fmla="*/ 2002674 h 2002674"/>
                <a:gd name="connsiteX2" fmla="*/ 0 w 3607031"/>
                <a:gd name="connsiteY2" fmla="*/ 1996440 h 2002674"/>
                <a:gd name="connsiteX3" fmla="*/ 7620 w 3607031"/>
                <a:gd name="connsiteY3" fmla="*/ 0 h 2002674"/>
                <a:gd name="connsiteX4" fmla="*/ 3589020 w 3607031"/>
                <a:gd name="connsiteY4" fmla="*/ 0 h 200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7031" h="2002674">
                  <a:moveTo>
                    <a:pt x="3589020" y="0"/>
                  </a:moveTo>
                  <a:lnTo>
                    <a:pt x="3607031" y="2002674"/>
                  </a:lnTo>
                  <a:lnTo>
                    <a:pt x="0" y="1996440"/>
                  </a:lnTo>
                  <a:lnTo>
                    <a:pt x="7620" y="0"/>
                  </a:lnTo>
                  <a:lnTo>
                    <a:pt x="3589020" y="0"/>
                  </a:lnTo>
                  <a:close/>
                </a:path>
              </a:pathLst>
            </a:custGeom>
            <a:gradFill>
              <a:gsLst>
                <a:gs pos="56000">
                  <a:schemeClr val="accent2">
                    <a:lumMod val="40000"/>
                    <a:lumOff val="6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1" name="Conector recto 40"/>
            <p:cNvCxnSpPr/>
            <p:nvPr/>
          </p:nvCxnSpPr>
          <p:spPr>
            <a:xfrm flipH="1">
              <a:off x="5005753" y="1479550"/>
              <a:ext cx="17097" cy="24378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/>
            <p:cNvCxnSpPr/>
            <p:nvPr/>
          </p:nvCxnSpPr>
          <p:spPr>
            <a:xfrm flipH="1">
              <a:off x="5005754" y="1371600"/>
              <a:ext cx="937846" cy="25457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/>
            <p:nvPr/>
          </p:nvCxnSpPr>
          <p:spPr>
            <a:xfrm flipH="1">
              <a:off x="1409700" y="1485900"/>
              <a:ext cx="12700" cy="27050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/>
            <p:cNvCxnSpPr/>
            <p:nvPr/>
          </p:nvCxnSpPr>
          <p:spPr>
            <a:xfrm flipH="1">
              <a:off x="5005752" y="1371600"/>
              <a:ext cx="1020975" cy="28193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/>
            <p:cNvCxnSpPr/>
            <p:nvPr/>
          </p:nvCxnSpPr>
          <p:spPr>
            <a:xfrm flipH="1">
              <a:off x="1422400" y="4190999"/>
              <a:ext cx="358335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anja diagonal 45"/>
            <p:cNvSpPr/>
            <p:nvPr/>
          </p:nvSpPr>
          <p:spPr>
            <a:xfrm>
              <a:off x="4991231" y="2201678"/>
              <a:ext cx="731966" cy="2000249"/>
            </a:xfrm>
            <a:prstGeom prst="diagStripe">
              <a:avLst>
                <a:gd name="adj" fmla="val 89721"/>
              </a:avLst>
            </a:prstGeom>
            <a:gradFill flip="none" rotWithShape="1">
              <a:gsLst>
                <a:gs pos="32000">
                  <a:schemeClr val="accent4">
                    <a:lumMod val="40000"/>
                    <a:lumOff val="60000"/>
                  </a:schemeClr>
                </a:gs>
                <a:gs pos="59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47" name="Grupo 46"/>
          <p:cNvGrpSpPr>
            <a:grpSpLocks noChangeAspect="1"/>
          </p:cNvGrpSpPr>
          <p:nvPr/>
        </p:nvGrpSpPr>
        <p:grpSpPr>
          <a:xfrm>
            <a:off x="3541474" y="2605624"/>
            <a:ext cx="2520000" cy="1791251"/>
            <a:chOff x="1420091" y="730250"/>
            <a:chExt cx="4868716" cy="3460750"/>
          </a:xfrm>
        </p:grpSpPr>
        <p:sp>
          <p:nvSpPr>
            <p:cNvPr id="48" name="Rectángulo 47"/>
            <p:cNvSpPr/>
            <p:nvPr/>
          </p:nvSpPr>
          <p:spPr>
            <a:xfrm>
              <a:off x="1435099" y="3085235"/>
              <a:ext cx="4826000" cy="252844"/>
            </a:xfrm>
            <a:prstGeom prst="rect">
              <a:avLst/>
            </a:prstGeom>
            <a:gradFill flip="none" rotWithShape="1">
              <a:gsLst>
                <a:gs pos="2000">
                  <a:schemeClr val="accent2">
                    <a:lumMod val="40000"/>
                    <a:lumOff val="60000"/>
                  </a:schemeClr>
                </a:gs>
                <a:gs pos="82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Rectángulo 48"/>
            <p:cNvSpPr/>
            <p:nvPr/>
          </p:nvSpPr>
          <p:spPr>
            <a:xfrm>
              <a:off x="6120244" y="1653454"/>
              <a:ext cx="168563" cy="1684625"/>
            </a:xfrm>
            <a:prstGeom prst="rect">
              <a:avLst/>
            </a:prstGeom>
            <a:gradFill flip="none" rotWithShape="1">
              <a:gsLst>
                <a:gs pos="68000">
                  <a:schemeClr val="accent4">
                    <a:lumMod val="40000"/>
                    <a:lumOff val="60000"/>
                  </a:schemeClr>
                </a:gs>
                <a:gs pos="87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0" name="Rectángulo 49"/>
            <p:cNvSpPr/>
            <p:nvPr/>
          </p:nvSpPr>
          <p:spPr>
            <a:xfrm>
              <a:off x="1420091" y="2190750"/>
              <a:ext cx="4055918" cy="2000250"/>
            </a:xfrm>
            <a:prstGeom prst="rect">
              <a:avLst/>
            </a:prstGeom>
            <a:gradFill flip="none" rotWithShape="1">
              <a:gsLst>
                <a:gs pos="32000">
                  <a:schemeClr val="accent4">
                    <a:lumMod val="40000"/>
                    <a:lumOff val="60000"/>
                  </a:schemeClr>
                </a:gs>
                <a:gs pos="59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51" name="Conector recto 50"/>
            <p:cNvCxnSpPr/>
            <p:nvPr/>
          </p:nvCxnSpPr>
          <p:spPr>
            <a:xfrm>
              <a:off x="1420091" y="1770434"/>
              <a:ext cx="0" cy="24205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/>
            <p:cNvCxnSpPr/>
            <p:nvPr/>
          </p:nvCxnSpPr>
          <p:spPr>
            <a:xfrm>
              <a:off x="5453840" y="1770434"/>
              <a:ext cx="0" cy="133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/>
            <p:cNvCxnSpPr/>
            <p:nvPr/>
          </p:nvCxnSpPr>
          <p:spPr>
            <a:xfrm>
              <a:off x="5460325" y="3317134"/>
              <a:ext cx="0" cy="86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/>
            <p:cNvCxnSpPr/>
            <p:nvPr/>
          </p:nvCxnSpPr>
          <p:spPr>
            <a:xfrm flipV="1">
              <a:off x="1420091" y="4177146"/>
              <a:ext cx="4055917" cy="138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/>
            <p:cNvCxnSpPr/>
            <p:nvPr/>
          </p:nvCxnSpPr>
          <p:spPr>
            <a:xfrm>
              <a:off x="6105727" y="730250"/>
              <a:ext cx="0" cy="23604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/>
            <p:cNvCxnSpPr/>
            <p:nvPr/>
          </p:nvCxnSpPr>
          <p:spPr>
            <a:xfrm>
              <a:off x="6261099" y="730250"/>
              <a:ext cx="0" cy="25948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/>
            <p:cNvCxnSpPr/>
            <p:nvPr/>
          </p:nvCxnSpPr>
          <p:spPr>
            <a:xfrm>
              <a:off x="5455225" y="3086100"/>
              <a:ext cx="671947" cy="46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/>
            <p:cNvCxnSpPr/>
            <p:nvPr/>
          </p:nvCxnSpPr>
          <p:spPr>
            <a:xfrm>
              <a:off x="5471390" y="3315855"/>
              <a:ext cx="817417" cy="222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upo 58"/>
          <p:cNvGrpSpPr>
            <a:grpSpLocks noChangeAspect="1"/>
          </p:cNvGrpSpPr>
          <p:nvPr/>
        </p:nvGrpSpPr>
        <p:grpSpPr>
          <a:xfrm>
            <a:off x="6280793" y="2605624"/>
            <a:ext cx="2520000" cy="1791251"/>
            <a:chOff x="1420091" y="730250"/>
            <a:chExt cx="4868716" cy="3460750"/>
          </a:xfrm>
        </p:grpSpPr>
        <p:sp>
          <p:nvSpPr>
            <p:cNvPr id="60" name="Rectángulo 59"/>
            <p:cNvSpPr/>
            <p:nvPr/>
          </p:nvSpPr>
          <p:spPr>
            <a:xfrm>
              <a:off x="6141027" y="2190750"/>
              <a:ext cx="147780" cy="1147329"/>
            </a:xfrm>
            <a:prstGeom prst="rect">
              <a:avLst/>
            </a:prstGeom>
            <a:gradFill flip="none" rotWithShape="1">
              <a:gsLst>
                <a:gs pos="68000">
                  <a:schemeClr val="accent4">
                    <a:lumMod val="40000"/>
                    <a:lumOff val="60000"/>
                  </a:schemeClr>
                </a:gs>
                <a:gs pos="87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Rectángulo 60"/>
            <p:cNvSpPr/>
            <p:nvPr/>
          </p:nvSpPr>
          <p:spPr>
            <a:xfrm>
              <a:off x="1435099" y="3085235"/>
              <a:ext cx="4826000" cy="252844"/>
            </a:xfrm>
            <a:prstGeom prst="rect">
              <a:avLst/>
            </a:prstGeom>
            <a:gradFill flip="none" rotWithShape="1">
              <a:gsLst>
                <a:gs pos="2000">
                  <a:schemeClr val="accent2">
                    <a:lumMod val="40000"/>
                    <a:lumOff val="60000"/>
                  </a:schemeClr>
                </a:gs>
                <a:gs pos="82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2" name="Rectángulo 61"/>
            <p:cNvSpPr/>
            <p:nvPr/>
          </p:nvSpPr>
          <p:spPr>
            <a:xfrm>
              <a:off x="1420091" y="2190750"/>
              <a:ext cx="4055918" cy="2000250"/>
            </a:xfrm>
            <a:prstGeom prst="rect">
              <a:avLst/>
            </a:prstGeom>
            <a:gradFill flip="none" rotWithShape="1">
              <a:gsLst>
                <a:gs pos="32000">
                  <a:schemeClr val="accent4">
                    <a:lumMod val="40000"/>
                    <a:lumOff val="60000"/>
                  </a:schemeClr>
                </a:gs>
                <a:gs pos="59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3" name="Conector recto 62"/>
            <p:cNvCxnSpPr/>
            <p:nvPr/>
          </p:nvCxnSpPr>
          <p:spPr>
            <a:xfrm>
              <a:off x="1420091" y="1770434"/>
              <a:ext cx="0" cy="24205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>
              <a:off x="5453840" y="1770434"/>
              <a:ext cx="0" cy="133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64"/>
            <p:cNvCxnSpPr/>
            <p:nvPr/>
          </p:nvCxnSpPr>
          <p:spPr>
            <a:xfrm>
              <a:off x="5460325" y="3317134"/>
              <a:ext cx="0" cy="86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/>
            <p:nvPr/>
          </p:nvCxnSpPr>
          <p:spPr>
            <a:xfrm flipV="1">
              <a:off x="1420091" y="4177146"/>
              <a:ext cx="4055917" cy="138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66"/>
            <p:cNvCxnSpPr/>
            <p:nvPr/>
          </p:nvCxnSpPr>
          <p:spPr>
            <a:xfrm>
              <a:off x="6105727" y="730250"/>
              <a:ext cx="0" cy="23604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67"/>
            <p:cNvCxnSpPr/>
            <p:nvPr/>
          </p:nvCxnSpPr>
          <p:spPr>
            <a:xfrm>
              <a:off x="6261099" y="730250"/>
              <a:ext cx="0" cy="25948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/>
            <p:nvPr/>
          </p:nvCxnSpPr>
          <p:spPr>
            <a:xfrm>
              <a:off x="5455225" y="3086100"/>
              <a:ext cx="671947" cy="46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>
              <a:off x="5471390" y="3315855"/>
              <a:ext cx="817417" cy="222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uadroTexto 2"/>
          <p:cNvSpPr txBox="1"/>
          <p:nvPr/>
        </p:nvSpPr>
        <p:spPr>
          <a:xfrm>
            <a:off x="1063796" y="1010891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A</a:t>
            </a:r>
            <a:endParaRPr lang="es-ES_tradnl" sz="40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4164325" y="1010891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B</a:t>
            </a:r>
            <a:endParaRPr lang="es-ES_tradnl" sz="4000" dirty="0"/>
          </a:p>
        </p:txBody>
      </p:sp>
      <p:sp>
        <p:nvSpPr>
          <p:cNvPr id="72" name="CuadroTexto 71"/>
          <p:cNvSpPr txBox="1"/>
          <p:nvPr/>
        </p:nvSpPr>
        <p:spPr>
          <a:xfrm>
            <a:off x="6849222" y="1010891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C</a:t>
            </a:r>
            <a:endParaRPr lang="es-ES_tradnl" sz="4000" dirty="0"/>
          </a:p>
        </p:txBody>
      </p:sp>
      <p:sp>
        <p:nvSpPr>
          <p:cNvPr id="73" name="CuadroTexto 72"/>
          <p:cNvSpPr txBox="1"/>
          <p:nvPr/>
        </p:nvSpPr>
        <p:spPr>
          <a:xfrm>
            <a:off x="1063796" y="3411191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 smtClean="0"/>
              <a:t>D</a:t>
            </a:r>
            <a:endParaRPr lang="es-ES_tradnl" sz="4000" dirty="0"/>
          </a:p>
        </p:txBody>
      </p:sp>
      <p:sp>
        <p:nvSpPr>
          <p:cNvPr id="74" name="CuadroTexto 73"/>
          <p:cNvSpPr txBox="1"/>
          <p:nvPr/>
        </p:nvSpPr>
        <p:spPr>
          <a:xfrm>
            <a:off x="4164325" y="341119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E</a:t>
            </a:r>
            <a:endParaRPr lang="es-ES_tradnl" sz="4000" dirty="0"/>
          </a:p>
        </p:txBody>
      </p:sp>
      <p:sp>
        <p:nvSpPr>
          <p:cNvPr id="75" name="CuadroTexto 74"/>
          <p:cNvSpPr txBox="1"/>
          <p:nvPr/>
        </p:nvSpPr>
        <p:spPr>
          <a:xfrm>
            <a:off x="6849222" y="3411191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/>
              <a:t>F</a:t>
            </a:r>
            <a:endParaRPr lang="es-ES_tradnl" sz="4000" dirty="0"/>
          </a:p>
        </p:txBody>
      </p:sp>
    </p:spTree>
    <p:extLst>
      <p:ext uri="{BB962C8B-B14F-4D97-AF65-F5344CB8AC3E}">
        <p14:creationId xmlns:p14="http://schemas.microsoft.com/office/powerpoint/2010/main" val="1032691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45" y="253276"/>
            <a:ext cx="6351447" cy="635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06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/>
          <p:cNvGrpSpPr/>
          <p:nvPr/>
        </p:nvGrpSpPr>
        <p:grpSpPr>
          <a:xfrm>
            <a:off x="2051589" y="1314450"/>
            <a:ext cx="6355812" cy="4723434"/>
            <a:chOff x="2051589" y="1314450"/>
            <a:chExt cx="6355812" cy="4723434"/>
          </a:xfrm>
        </p:grpSpPr>
        <p:grpSp>
          <p:nvGrpSpPr>
            <p:cNvPr id="24" name="Grupo 23"/>
            <p:cNvGrpSpPr/>
            <p:nvPr/>
          </p:nvGrpSpPr>
          <p:grpSpPr>
            <a:xfrm>
              <a:off x="2843214" y="1314450"/>
              <a:ext cx="3671887" cy="4723434"/>
              <a:chOff x="2843214" y="1314450"/>
              <a:chExt cx="3671887" cy="4723434"/>
            </a:xfrm>
          </p:grpSpPr>
          <p:grpSp>
            <p:nvGrpSpPr>
              <p:cNvPr id="14" name="Grupo 13"/>
              <p:cNvGrpSpPr/>
              <p:nvPr/>
            </p:nvGrpSpPr>
            <p:grpSpPr>
              <a:xfrm>
                <a:off x="2843214" y="5248275"/>
                <a:ext cx="3671887" cy="789609"/>
                <a:chOff x="2928939" y="2228850"/>
                <a:chExt cx="3671887" cy="789609"/>
              </a:xfrm>
            </p:grpSpPr>
            <p:sp>
              <p:nvSpPr>
                <p:cNvPr id="10" name="Elipse 9"/>
                <p:cNvSpPr/>
                <p:nvPr/>
              </p:nvSpPr>
              <p:spPr>
                <a:xfrm>
                  <a:off x="2936729" y="2228850"/>
                  <a:ext cx="3657600" cy="555914"/>
                </a:xfrm>
                <a:prstGeom prst="ellipse">
                  <a:avLst/>
                </a:prstGeom>
                <a:noFill/>
                <a:ln>
                  <a:noFill/>
                </a:ln>
                <a:scene3d>
                  <a:camera prst="orthographicFront">
                    <a:rot lat="20699983" lon="0" rev="0"/>
                  </a:camera>
                  <a:lightRig rig="threePt" dir="t"/>
                </a:scene3d>
                <a:sp3d extrusionH="2355850">
                  <a:extrusionClr>
                    <a:schemeClr val="bg1">
                      <a:lumMod val="65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1" name="Forma libre 10"/>
                <p:cNvSpPr/>
                <p:nvPr/>
              </p:nvSpPr>
              <p:spPr>
                <a:xfrm>
                  <a:off x="2928939" y="2234984"/>
                  <a:ext cx="3671887" cy="552665"/>
                </a:xfrm>
                <a:custGeom>
                  <a:avLst/>
                  <a:gdLst>
                    <a:gd name="connsiteX0" fmla="*/ 3471862 w 3662362"/>
                    <a:gd name="connsiteY0" fmla="*/ 123825 h 123825"/>
                    <a:gd name="connsiteX1" fmla="*/ 171450 w 3662362"/>
                    <a:gd name="connsiteY1" fmla="*/ 119062 h 123825"/>
                    <a:gd name="connsiteX2" fmla="*/ 0 w 3662362"/>
                    <a:gd name="connsiteY2" fmla="*/ 9525 h 123825"/>
                    <a:gd name="connsiteX3" fmla="*/ 3662362 w 3662362"/>
                    <a:gd name="connsiteY3" fmla="*/ 0 h 123825"/>
                    <a:gd name="connsiteX4" fmla="*/ 3471862 w 3662362"/>
                    <a:gd name="connsiteY4" fmla="*/ 123825 h 123825"/>
                    <a:gd name="connsiteX0" fmla="*/ 3830844 w 4021344"/>
                    <a:gd name="connsiteY0" fmla="*/ 134426 h 134426"/>
                    <a:gd name="connsiteX1" fmla="*/ 530432 w 4021344"/>
                    <a:gd name="connsiteY1" fmla="*/ 129663 h 134426"/>
                    <a:gd name="connsiteX2" fmla="*/ 358982 w 4021344"/>
                    <a:gd name="connsiteY2" fmla="*/ 20126 h 134426"/>
                    <a:gd name="connsiteX3" fmla="*/ 4021344 w 4021344"/>
                    <a:gd name="connsiteY3" fmla="*/ 10601 h 134426"/>
                    <a:gd name="connsiteX4" fmla="*/ 3830844 w 4021344"/>
                    <a:gd name="connsiteY4" fmla="*/ 134426 h 134426"/>
                    <a:gd name="connsiteX0" fmla="*/ 3748398 w 3938898"/>
                    <a:gd name="connsiteY0" fmla="*/ 227552 h 251075"/>
                    <a:gd name="connsiteX1" fmla="*/ 447986 w 3938898"/>
                    <a:gd name="connsiteY1" fmla="*/ 222789 h 251075"/>
                    <a:gd name="connsiteX2" fmla="*/ 276536 w 3938898"/>
                    <a:gd name="connsiteY2" fmla="*/ 113252 h 251075"/>
                    <a:gd name="connsiteX3" fmla="*/ 3938898 w 3938898"/>
                    <a:gd name="connsiteY3" fmla="*/ 103727 h 251075"/>
                    <a:gd name="connsiteX4" fmla="*/ 3748398 w 3938898"/>
                    <a:gd name="connsiteY4" fmla="*/ 227552 h 251075"/>
                    <a:gd name="connsiteX0" fmla="*/ 3586427 w 3776927"/>
                    <a:gd name="connsiteY0" fmla="*/ 227552 h 227552"/>
                    <a:gd name="connsiteX1" fmla="*/ 286015 w 3776927"/>
                    <a:gd name="connsiteY1" fmla="*/ 222789 h 227552"/>
                    <a:gd name="connsiteX2" fmla="*/ 114565 w 3776927"/>
                    <a:gd name="connsiteY2" fmla="*/ 113252 h 227552"/>
                    <a:gd name="connsiteX3" fmla="*/ 3776927 w 3776927"/>
                    <a:gd name="connsiteY3" fmla="*/ 103727 h 227552"/>
                    <a:gd name="connsiteX4" fmla="*/ 3586427 w 3776927"/>
                    <a:gd name="connsiteY4" fmla="*/ 227552 h 227552"/>
                    <a:gd name="connsiteX0" fmla="*/ 3586427 w 3776927"/>
                    <a:gd name="connsiteY0" fmla="*/ 227552 h 227552"/>
                    <a:gd name="connsiteX1" fmla="*/ 286015 w 3776927"/>
                    <a:gd name="connsiteY1" fmla="*/ 222789 h 227552"/>
                    <a:gd name="connsiteX2" fmla="*/ 114565 w 3776927"/>
                    <a:gd name="connsiteY2" fmla="*/ 113252 h 227552"/>
                    <a:gd name="connsiteX3" fmla="*/ 3776927 w 3776927"/>
                    <a:gd name="connsiteY3" fmla="*/ 103727 h 227552"/>
                    <a:gd name="connsiteX4" fmla="*/ 3586427 w 3776927"/>
                    <a:gd name="connsiteY4" fmla="*/ 227552 h 227552"/>
                    <a:gd name="connsiteX0" fmla="*/ 3830844 w 4021344"/>
                    <a:gd name="connsiteY0" fmla="*/ 227552 h 240009"/>
                    <a:gd name="connsiteX1" fmla="*/ 530432 w 4021344"/>
                    <a:gd name="connsiteY1" fmla="*/ 222789 h 240009"/>
                    <a:gd name="connsiteX2" fmla="*/ 358982 w 4021344"/>
                    <a:gd name="connsiteY2" fmla="*/ 113252 h 240009"/>
                    <a:gd name="connsiteX3" fmla="*/ 4021344 w 4021344"/>
                    <a:gd name="connsiteY3" fmla="*/ 103727 h 240009"/>
                    <a:gd name="connsiteX4" fmla="*/ 3830844 w 4021344"/>
                    <a:gd name="connsiteY4" fmla="*/ 227552 h 240009"/>
                    <a:gd name="connsiteX0" fmla="*/ 3724026 w 3914526"/>
                    <a:gd name="connsiteY0" fmla="*/ 227552 h 354939"/>
                    <a:gd name="connsiteX1" fmla="*/ 423614 w 3914526"/>
                    <a:gd name="connsiteY1" fmla="*/ 222789 h 354939"/>
                    <a:gd name="connsiteX2" fmla="*/ 252164 w 3914526"/>
                    <a:gd name="connsiteY2" fmla="*/ 113252 h 354939"/>
                    <a:gd name="connsiteX3" fmla="*/ 3914526 w 3914526"/>
                    <a:gd name="connsiteY3" fmla="*/ 103727 h 354939"/>
                    <a:gd name="connsiteX4" fmla="*/ 3724026 w 3914526"/>
                    <a:gd name="connsiteY4" fmla="*/ 227552 h 354939"/>
                    <a:gd name="connsiteX0" fmla="*/ 3724026 w 3914526"/>
                    <a:gd name="connsiteY0" fmla="*/ 227552 h 354939"/>
                    <a:gd name="connsiteX1" fmla="*/ 423614 w 3914526"/>
                    <a:gd name="connsiteY1" fmla="*/ 222789 h 354939"/>
                    <a:gd name="connsiteX2" fmla="*/ 252164 w 3914526"/>
                    <a:gd name="connsiteY2" fmla="*/ 113252 h 354939"/>
                    <a:gd name="connsiteX3" fmla="*/ 3914526 w 3914526"/>
                    <a:gd name="connsiteY3" fmla="*/ 103727 h 354939"/>
                    <a:gd name="connsiteX4" fmla="*/ 3724026 w 3914526"/>
                    <a:gd name="connsiteY4" fmla="*/ 227552 h 354939"/>
                    <a:gd name="connsiteX0" fmla="*/ 3724026 w 3914526"/>
                    <a:gd name="connsiteY0" fmla="*/ 227552 h 308496"/>
                    <a:gd name="connsiteX1" fmla="*/ 423614 w 3914526"/>
                    <a:gd name="connsiteY1" fmla="*/ 222789 h 308496"/>
                    <a:gd name="connsiteX2" fmla="*/ 252164 w 3914526"/>
                    <a:gd name="connsiteY2" fmla="*/ 113252 h 308496"/>
                    <a:gd name="connsiteX3" fmla="*/ 3914526 w 3914526"/>
                    <a:gd name="connsiteY3" fmla="*/ 103727 h 308496"/>
                    <a:gd name="connsiteX4" fmla="*/ 3724026 w 3914526"/>
                    <a:gd name="connsiteY4" fmla="*/ 227552 h 308496"/>
                    <a:gd name="connsiteX0" fmla="*/ 3720407 w 3910907"/>
                    <a:gd name="connsiteY0" fmla="*/ 241314 h 322258"/>
                    <a:gd name="connsiteX1" fmla="*/ 419995 w 3910907"/>
                    <a:gd name="connsiteY1" fmla="*/ 236551 h 322258"/>
                    <a:gd name="connsiteX2" fmla="*/ 253308 w 3910907"/>
                    <a:gd name="connsiteY2" fmla="*/ 107964 h 322258"/>
                    <a:gd name="connsiteX3" fmla="*/ 3910907 w 3910907"/>
                    <a:gd name="connsiteY3" fmla="*/ 117489 h 322258"/>
                    <a:gd name="connsiteX4" fmla="*/ 3720407 w 3910907"/>
                    <a:gd name="connsiteY4" fmla="*/ 241314 h 322258"/>
                    <a:gd name="connsiteX0" fmla="*/ 3467099 w 3657599"/>
                    <a:gd name="connsiteY0" fmla="*/ 241314 h 322258"/>
                    <a:gd name="connsiteX1" fmla="*/ 166687 w 3657599"/>
                    <a:gd name="connsiteY1" fmla="*/ 236551 h 322258"/>
                    <a:gd name="connsiteX2" fmla="*/ 0 w 3657599"/>
                    <a:gd name="connsiteY2" fmla="*/ 107964 h 322258"/>
                    <a:gd name="connsiteX3" fmla="*/ 3657599 w 3657599"/>
                    <a:gd name="connsiteY3" fmla="*/ 117489 h 322258"/>
                    <a:gd name="connsiteX4" fmla="*/ 3467099 w 3657599"/>
                    <a:gd name="connsiteY4" fmla="*/ 241314 h 322258"/>
                    <a:gd name="connsiteX0" fmla="*/ 3467099 w 3657599"/>
                    <a:gd name="connsiteY0" fmla="*/ 374656 h 455600"/>
                    <a:gd name="connsiteX1" fmla="*/ 166687 w 3657599"/>
                    <a:gd name="connsiteY1" fmla="*/ 369893 h 455600"/>
                    <a:gd name="connsiteX2" fmla="*/ 0 w 3657599"/>
                    <a:gd name="connsiteY2" fmla="*/ 241306 h 455600"/>
                    <a:gd name="connsiteX3" fmla="*/ 3657599 w 3657599"/>
                    <a:gd name="connsiteY3" fmla="*/ 250831 h 455600"/>
                    <a:gd name="connsiteX4" fmla="*/ 3467099 w 3657599"/>
                    <a:gd name="connsiteY4" fmla="*/ 374656 h 455600"/>
                    <a:gd name="connsiteX0" fmla="*/ 3467099 w 3657599"/>
                    <a:gd name="connsiteY0" fmla="*/ 423184 h 504128"/>
                    <a:gd name="connsiteX1" fmla="*/ 166687 w 3657599"/>
                    <a:gd name="connsiteY1" fmla="*/ 418421 h 504128"/>
                    <a:gd name="connsiteX2" fmla="*/ 0 w 3657599"/>
                    <a:gd name="connsiteY2" fmla="*/ 289834 h 504128"/>
                    <a:gd name="connsiteX3" fmla="*/ 3657599 w 3657599"/>
                    <a:gd name="connsiteY3" fmla="*/ 299359 h 504128"/>
                    <a:gd name="connsiteX4" fmla="*/ 3467099 w 3657599"/>
                    <a:gd name="connsiteY4" fmla="*/ 423184 h 504128"/>
                    <a:gd name="connsiteX0" fmla="*/ 3467099 w 3657599"/>
                    <a:gd name="connsiteY0" fmla="*/ 423184 h 504128"/>
                    <a:gd name="connsiteX1" fmla="*/ 166687 w 3657599"/>
                    <a:gd name="connsiteY1" fmla="*/ 418421 h 504128"/>
                    <a:gd name="connsiteX2" fmla="*/ 0 w 3657599"/>
                    <a:gd name="connsiteY2" fmla="*/ 289834 h 504128"/>
                    <a:gd name="connsiteX3" fmla="*/ 3657599 w 3657599"/>
                    <a:gd name="connsiteY3" fmla="*/ 299359 h 504128"/>
                    <a:gd name="connsiteX4" fmla="*/ 3467099 w 3657599"/>
                    <a:gd name="connsiteY4" fmla="*/ 423184 h 504128"/>
                    <a:gd name="connsiteX0" fmla="*/ 3467099 w 3657599"/>
                    <a:gd name="connsiteY0" fmla="*/ 367984 h 448928"/>
                    <a:gd name="connsiteX1" fmla="*/ 166687 w 3657599"/>
                    <a:gd name="connsiteY1" fmla="*/ 363221 h 448928"/>
                    <a:gd name="connsiteX2" fmla="*/ 0 w 3657599"/>
                    <a:gd name="connsiteY2" fmla="*/ 234634 h 448928"/>
                    <a:gd name="connsiteX3" fmla="*/ 3657599 w 3657599"/>
                    <a:gd name="connsiteY3" fmla="*/ 244159 h 448928"/>
                    <a:gd name="connsiteX4" fmla="*/ 3467099 w 3657599"/>
                    <a:gd name="connsiteY4" fmla="*/ 367984 h 448928"/>
                    <a:gd name="connsiteX0" fmla="*/ 3467099 w 3657599"/>
                    <a:gd name="connsiteY0" fmla="*/ 390773 h 471717"/>
                    <a:gd name="connsiteX1" fmla="*/ 166687 w 3657599"/>
                    <a:gd name="connsiteY1" fmla="*/ 386010 h 471717"/>
                    <a:gd name="connsiteX2" fmla="*/ 0 w 3657599"/>
                    <a:gd name="connsiteY2" fmla="*/ 257423 h 471717"/>
                    <a:gd name="connsiteX3" fmla="*/ 3657599 w 3657599"/>
                    <a:gd name="connsiteY3" fmla="*/ 266948 h 471717"/>
                    <a:gd name="connsiteX4" fmla="*/ 3467099 w 3657599"/>
                    <a:gd name="connsiteY4" fmla="*/ 390773 h 471717"/>
                    <a:gd name="connsiteX0" fmla="*/ 3467099 w 3657599"/>
                    <a:gd name="connsiteY0" fmla="*/ 390773 h 471717"/>
                    <a:gd name="connsiteX1" fmla="*/ 166687 w 3657599"/>
                    <a:gd name="connsiteY1" fmla="*/ 386010 h 471717"/>
                    <a:gd name="connsiteX2" fmla="*/ 0 w 3657599"/>
                    <a:gd name="connsiteY2" fmla="*/ 257423 h 471717"/>
                    <a:gd name="connsiteX3" fmla="*/ 3657599 w 3657599"/>
                    <a:gd name="connsiteY3" fmla="*/ 266948 h 471717"/>
                    <a:gd name="connsiteX4" fmla="*/ 3467099 w 3657599"/>
                    <a:gd name="connsiteY4" fmla="*/ 390773 h 471717"/>
                    <a:gd name="connsiteX0" fmla="*/ 3467099 w 3657607"/>
                    <a:gd name="connsiteY0" fmla="*/ 330637 h 411581"/>
                    <a:gd name="connsiteX1" fmla="*/ 166687 w 3657607"/>
                    <a:gd name="connsiteY1" fmla="*/ 325874 h 411581"/>
                    <a:gd name="connsiteX2" fmla="*/ 0 w 3657607"/>
                    <a:gd name="connsiteY2" fmla="*/ 197287 h 411581"/>
                    <a:gd name="connsiteX3" fmla="*/ 3657599 w 3657607"/>
                    <a:gd name="connsiteY3" fmla="*/ 206812 h 411581"/>
                    <a:gd name="connsiteX4" fmla="*/ 3467099 w 3657607"/>
                    <a:gd name="connsiteY4" fmla="*/ 330637 h 411581"/>
                    <a:gd name="connsiteX0" fmla="*/ 3467099 w 3657818"/>
                    <a:gd name="connsiteY0" fmla="*/ 399325 h 480269"/>
                    <a:gd name="connsiteX1" fmla="*/ 166687 w 3657818"/>
                    <a:gd name="connsiteY1" fmla="*/ 394562 h 480269"/>
                    <a:gd name="connsiteX2" fmla="*/ 0 w 3657818"/>
                    <a:gd name="connsiteY2" fmla="*/ 265975 h 480269"/>
                    <a:gd name="connsiteX3" fmla="*/ 3657599 w 3657818"/>
                    <a:gd name="connsiteY3" fmla="*/ 275500 h 480269"/>
                    <a:gd name="connsiteX4" fmla="*/ 3467099 w 3657818"/>
                    <a:gd name="connsiteY4" fmla="*/ 399325 h 480269"/>
                    <a:gd name="connsiteX0" fmla="*/ 3467099 w 3657656"/>
                    <a:gd name="connsiteY0" fmla="*/ 330637 h 411581"/>
                    <a:gd name="connsiteX1" fmla="*/ 166687 w 3657656"/>
                    <a:gd name="connsiteY1" fmla="*/ 325874 h 411581"/>
                    <a:gd name="connsiteX2" fmla="*/ 0 w 3657656"/>
                    <a:gd name="connsiteY2" fmla="*/ 197287 h 411581"/>
                    <a:gd name="connsiteX3" fmla="*/ 3657599 w 3657656"/>
                    <a:gd name="connsiteY3" fmla="*/ 206812 h 411581"/>
                    <a:gd name="connsiteX4" fmla="*/ 3467099 w 3657656"/>
                    <a:gd name="connsiteY4" fmla="*/ 330637 h 411581"/>
                    <a:gd name="connsiteX0" fmla="*/ 3467099 w 3657656"/>
                    <a:gd name="connsiteY0" fmla="*/ 330637 h 411581"/>
                    <a:gd name="connsiteX1" fmla="*/ 166687 w 3657656"/>
                    <a:gd name="connsiteY1" fmla="*/ 325874 h 411581"/>
                    <a:gd name="connsiteX2" fmla="*/ 0 w 3657656"/>
                    <a:gd name="connsiteY2" fmla="*/ 197287 h 411581"/>
                    <a:gd name="connsiteX3" fmla="*/ 3657599 w 3657656"/>
                    <a:gd name="connsiteY3" fmla="*/ 206812 h 411581"/>
                    <a:gd name="connsiteX4" fmla="*/ 3467099 w 3657656"/>
                    <a:gd name="connsiteY4" fmla="*/ 330637 h 411581"/>
                    <a:gd name="connsiteX0" fmla="*/ 3467099 w 3657656"/>
                    <a:gd name="connsiteY0" fmla="*/ 390773 h 471717"/>
                    <a:gd name="connsiteX1" fmla="*/ 166687 w 3657656"/>
                    <a:gd name="connsiteY1" fmla="*/ 386010 h 471717"/>
                    <a:gd name="connsiteX2" fmla="*/ 0 w 3657656"/>
                    <a:gd name="connsiteY2" fmla="*/ 257423 h 471717"/>
                    <a:gd name="connsiteX3" fmla="*/ 3657599 w 3657656"/>
                    <a:gd name="connsiteY3" fmla="*/ 266948 h 471717"/>
                    <a:gd name="connsiteX4" fmla="*/ 3467099 w 3657656"/>
                    <a:gd name="connsiteY4" fmla="*/ 390773 h 471717"/>
                    <a:gd name="connsiteX0" fmla="*/ 3467099 w 3657656"/>
                    <a:gd name="connsiteY0" fmla="*/ 390773 h 471717"/>
                    <a:gd name="connsiteX1" fmla="*/ 166687 w 3657656"/>
                    <a:gd name="connsiteY1" fmla="*/ 386010 h 471717"/>
                    <a:gd name="connsiteX2" fmla="*/ 0 w 3657656"/>
                    <a:gd name="connsiteY2" fmla="*/ 257423 h 471717"/>
                    <a:gd name="connsiteX3" fmla="*/ 3657599 w 3657656"/>
                    <a:gd name="connsiteY3" fmla="*/ 266948 h 471717"/>
                    <a:gd name="connsiteX4" fmla="*/ 3467099 w 3657656"/>
                    <a:gd name="connsiteY4" fmla="*/ 390773 h 471717"/>
                    <a:gd name="connsiteX0" fmla="*/ 3467099 w 3657651"/>
                    <a:gd name="connsiteY0" fmla="*/ 390773 h 471717"/>
                    <a:gd name="connsiteX1" fmla="*/ 166687 w 3657651"/>
                    <a:gd name="connsiteY1" fmla="*/ 386010 h 471717"/>
                    <a:gd name="connsiteX2" fmla="*/ 0 w 3657651"/>
                    <a:gd name="connsiteY2" fmla="*/ 257423 h 471717"/>
                    <a:gd name="connsiteX3" fmla="*/ 3657599 w 3657651"/>
                    <a:gd name="connsiteY3" fmla="*/ 266948 h 471717"/>
                    <a:gd name="connsiteX4" fmla="*/ 3467099 w 3657651"/>
                    <a:gd name="connsiteY4" fmla="*/ 390773 h 471717"/>
                    <a:gd name="connsiteX0" fmla="*/ 3467099 w 3657651"/>
                    <a:gd name="connsiteY0" fmla="*/ 390773 h 452285"/>
                    <a:gd name="connsiteX1" fmla="*/ 166687 w 3657651"/>
                    <a:gd name="connsiteY1" fmla="*/ 386010 h 452285"/>
                    <a:gd name="connsiteX2" fmla="*/ 0 w 3657651"/>
                    <a:gd name="connsiteY2" fmla="*/ 257423 h 452285"/>
                    <a:gd name="connsiteX3" fmla="*/ 3657599 w 3657651"/>
                    <a:gd name="connsiteY3" fmla="*/ 266948 h 452285"/>
                    <a:gd name="connsiteX4" fmla="*/ 3467099 w 3657651"/>
                    <a:gd name="connsiteY4" fmla="*/ 390773 h 452285"/>
                    <a:gd name="connsiteX0" fmla="*/ 3467099 w 3657651"/>
                    <a:gd name="connsiteY0" fmla="*/ 390773 h 390773"/>
                    <a:gd name="connsiteX1" fmla="*/ 166687 w 3657651"/>
                    <a:gd name="connsiteY1" fmla="*/ 386010 h 390773"/>
                    <a:gd name="connsiteX2" fmla="*/ 0 w 3657651"/>
                    <a:gd name="connsiteY2" fmla="*/ 257423 h 390773"/>
                    <a:gd name="connsiteX3" fmla="*/ 3657599 w 3657651"/>
                    <a:gd name="connsiteY3" fmla="*/ 266948 h 390773"/>
                    <a:gd name="connsiteX4" fmla="*/ 3467099 w 3657651"/>
                    <a:gd name="connsiteY4" fmla="*/ 390773 h 390773"/>
                    <a:gd name="connsiteX0" fmla="*/ 3467099 w 3657651"/>
                    <a:gd name="connsiteY0" fmla="*/ 390773 h 390773"/>
                    <a:gd name="connsiteX1" fmla="*/ 166687 w 3657651"/>
                    <a:gd name="connsiteY1" fmla="*/ 386010 h 390773"/>
                    <a:gd name="connsiteX2" fmla="*/ 0 w 3657651"/>
                    <a:gd name="connsiteY2" fmla="*/ 257423 h 390773"/>
                    <a:gd name="connsiteX3" fmla="*/ 3657599 w 3657651"/>
                    <a:gd name="connsiteY3" fmla="*/ 266948 h 390773"/>
                    <a:gd name="connsiteX4" fmla="*/ 3467099 w 3657651"/>
                    <a:gd name="connsiteY4" fmla="*/ 390773 h 390773"/>
                    <a:gd name="connsiteX0" fmla="*/ 3467099 w 3657651"/>
                    <a:gd name="connsiteY0" fmla="*/ 390773 h 390773"/>
                    <a:gd name="connsiteX1" fmla="*/ 166687 w 3657651"/>
                    <a:gd name="connsiteY1" fmla="*/ 386010 h 390773"/>
                    <a:gd name="connsiteX2" fmla="*/ 0 w 3657651"/>
                    <a:gd name="connsiteY2" fmla="*/ 257423 h 390773"/>
                    <a:gd name="connsiteX3" fmla="*/ 3657599 w 3657651"/>
                    <a:gd name="connsiteY3" fmla="*/ 266948 h 390773"/>
                    <a:gd name="connsiteX4" fmla="*/ 3467099 w 3657651"/>
                    <a:gd name="connsiteY4" fmla="*/ 390773 h 390773"/>
                    <a:gd name="connsiteX0" fmla="*/ 3451224 w 3657645"/>
                    <a:gd name="connsiteY0" fmla="*/ 387598 h 387598"/>
                    <a:gd name="connsiteX1" fmla="*/ 166687 w 3657645"/>
                    <a:gd name="connsiteY1" fmla="*/ 386010 h 387598"/>
                    <a:gd name="connsiteX2" fmla="*/ 0 w 3657645"/>
                    <a:gd name="connsiteY2" fmla="*/ 257423 h 387598"/>
                    <a:gd name="connsiteX3" fmla="*/ 3657599 w 3657645"/>
                    <a:gd name="connsiteY3" fmla="*/ 266948 h 387598"/>
                    <a:gd name="connsiteX4" fmla="*/ 3451224 w 3657645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53131 h 353131"/>
                    <a:gd name="connsiteX1" fmla="*/ 166687 w 3657658"/>
                    <a:gd name="connsiteY1" fmla="*/ 351543 h 353131"/>
                    <a:gd name="connsiteX2" fmla="*/ 0 w 3657658"/>
                    <a:gd name="connsiteY2" fmla="*/ 222956 h 353131"/>
                    <a:gd name="connsiteX3" fmla="*/ 3657599 w 3657658"/>
                    <a:gd name="connsiteY3" fmla="*/ 232481 h 353131"/>
                    <a:gd name="connsiteX4" fmla="*/ 3486149 w 3657658"/>
                    <a:gd name="connsiteY4" fmla="*/ 353131 h 353131"/>
                    <a:gd name="connsiteX0" fmla="*/ 3486149 w 3657658"/>
                    <a:gd name="connsiteY0" fmla="*/ 383533 h 383533"/>
                    <a:gd name="connsiteX1" fmla="*/ 166687 w 3657658"/>
                    <a:gd name="connsiteY1" fmla="*/ 381945 h 383533"/>
                    <a:gd name="connsiteX2" fmla="*/ 0 w 3657658"/>
                    <a:gd name="connsiteY2" fmla="*/ 253358 h 383533"/>
                    <a:gd name="connsiteX3" fmla="*/ 3657599 w 3657658"/>
                    <a:gd name="connsiteY3" fmla="*/ 262883 h 383533"/>
                    <a:gd name="connsiteX4" fmla="*/ 3486149 w 3657658"/>
                    <a:gd name="connsiteY4" fmla="*/ 383533 h 383533"/>
                    <a:gd name="connsiteX0" fmla="*/ 3578276 w 3749785"/>
                    <a:gd name="connsiteY0" fmla="*/ 383533 h 524820"/>
                    <a:gd name="connsiteX1" fmla="*/ 77839 w 3749785"/>
                    <a:gd name="connsiteY1" fmla="*/ 524820 h 524820"/>
                    <a:gd name="connsiteX2" fmla="*/ 92127 w 3749785"/>
                    <a:gd name="connsiteY2" fmla="*/ 253358 h 524820"/>
                    <a:gd name="connsiteX3" fmla="*/ 3749726 w 3749785"/>
                    <a:gd name="connsiteY3" fmla="*/ 262883 h 524820"/>
                    <a:gd name="connsiteX4" fmla="*/ 3578276 w 3749785"/>
                    <a:gd name="connsiteY4" fmla="*/ 383533 h 524820"/>
                    <a:gd name="connsiteX0" fmla="*/ 3502187 w 3673696"/>
                    <a:gd name="connsiteY0" fmla="*/ 383533 h 524820"/>
                    <a:gd name="connsiteX1" fmla="*/ 1750 w 3673696"/>
                    <a:gd name="connsiteY1" fmla="*/ 524820 h 524820"/>
                    <a:gd name="connsiteX2" fmla="*/ 16038 w 3673696"/>
                    <a:gd name="connsiteY2" fmla="*/ 253358 h 524820"/>
                    <a:gd name="connsiteX3" fmla="*/ 3673637 w 3673696"/>
                    <a:gd name="connsiteY3" fmla="*/ 262883 h 524820"/>
                    <a:gd name="connsiteX4" fmla="*/ 3502187 w 3673696"/>
                    <a:gd name="connsiteY4" fmla="*/ 383533 h 524820"/>
                    <a:gd name="connsiteX0" fmla="*/ 3500437 w 3671946"/>
                    <a:gd name="connsiteY0" fmla="*/ 383533 h 524820"/>
                    <a:gd name="connsiteX1" fmla="*/ 0 w 3671946"/>
                    <a:gd name="connsiteY1" fmla="*/ 524820 h 524820"/>
                    <a:gd name="connsiteX2" fmla="*/ 14288 w 3671946"/>
                    <a:gd name="connsiteY2" fmla="*/ 253358 h 524820"/>
                    <a:gd name="connsiteX3" fmla="*/ 3671887 w 3671946"/>
                    <a:gd name="connsiteY3" fmla="*/ 262883 h 524820"/>
                    <a:gd name="connsiteX4" fmla="*/ 3500437 w 3671946"/>
                    <a:gd name="connsiteY4" fmla="*/ 383533 h 524820"/>
                    <a:gd name="connsiteX0" fmla="*/ 3500437 w 3671946"/>
                    <a:gd name="connsiteY0" fmla="*/ 383533 h 524820"/>
                    <a:gd name="connsiteX1" fmla="*/ 0 w 3671946"/>
                    <a:gd name="connsiteY1" fmla="*/ 524820 h 524820"/>
                    <a:gd name="connsiteX2" fmla="*/ 14288 w 3671946"/>
                    <a:gd name="connsiteY2" fmla="*/ 253358 h 524820"/>
                    <a:gd name="connsiteX3" fmla="*/ 3671887 w 3671946"/>
                    <a:gd name="connsiteY3" fmla="*/ 262883 h 524820"/>
                    <a:gd name="connsiteX4" fmla="*/ 3500437 w 3671946"/>
                    <a:gd name="connsiteY4" fmla="*/ 383533 h 524820"/>
                    <a:gd name="connsiteX0" fmla="*/ 3662362 w 3688579"/>
                    <a:gd name="connsiteY0" fmla="*/ 550220 h 550220"/>
                    <a:gd name="connsiteX1" fmla="*/ 0 w 3688579"/>
                    <a:gd name="connsiteY1" fmla="*/ 524820 h 550220"/>
                    <a:gd name="connsiteX2" fmla="*/ 14288 w 3688579"/>
                    <a:gd name="connsiteY2" fmla="*/ 253358 h 550220"/>
                    <a:gd name="connsiteX3" fmla="*/ 3671887 w 3688579"/>
                    <a:gd name="connsiteY3" fmla="*/ 262883 h 550220"/>
                    <a:gd name="connsiteX4" fmla="*/ 3662362 w 3688579"/>
                    <a:gd name="connsiteY4" fmla="*/ 550220 h 550220"/>
                    <a:gd name="connsiteX0" fmla="*/ 3662362 w 3671887"/>
                    <a:gd name="connsiteY0" fmla="*/ 550220 h 550220"/>
                    <a:gd name="connsiteX1" fmla="*/ 0 w 3671887"/>
                    <a:gd name="connsiteY1" fmla="*/ 524820 h 550220"/>
                    <a:gd name="connsiteX2" fmla="*/ 14288 w 3671887"/>
                    <a:gd name="connsiteY2" fmla="*/ 253358 h 550220"/>
                    <a:gd name="connsiteX3" fmla="*/ 3671887 w 3671887"/>
                    <a:gd name="connsiteY3" fmla="*/ 262883 h 550220"/>
                    <a:gd name="connsiteX4" fmla="*/ 3662362 w 3671887"/>
                    <a:gd name="connsiteY4" fmla="*/ 550220 h 550220"/>
                    <a:gd name="connsiteX0" fmla="*/ 3662362 w 3671887"/>
                    <a:gd name="connsiteY0" fmla="*/ 550220 h 550220"/>
                    <a:gd name="connsiteX1" fmla="*/ 0 w 3671887"/>
                    <a:gd name="connsiteY1" fmla="*/ 524820 h 550220"/>
                    <a:gd name="connsiteX2" fmla="*/ 14288 w 3671887"/>
                    <a:gd name="connsiteY2" fmla="*/ 253358 h 550220"/>
                    <a:gd name="connsiteX3" fmla="*/ 3671887 w 3671887"/>
                    <a:gd name="connsiteY3" fmla="*/ 262883 h 550220"/>
                    <a:gd name="connsiteX4" fmla="*/ 3662362 w 3671887"/>
                    <a:gd name="connsiteY4" fmla="*/ 550220 h 550220"/>
                    <a:gd name="connsiteX0" fmla="*/ 3662362 w 3671887"/>
                    <a:gd name="connsiteY0" fmla="*/ 552665 h 552665"/>
                    <a:gd name="connsiteX1" fmla="*/ 0 w 3671887"/>
                    <a:gd name="connsiteY1" fmla="*/ 527265 h 552665"/>
                    <a:gd name="connsiteX2" fmla="*/ 14288 w 3671887"/>
                    <a:gd name="connsiteY2" fmla="*/ 255803 h 552665"/>
                    <a:gd name="connsiteX3" fmla="*/ 3671887 w 3671887"/>
                    <a:gd name="connsiteY3" fmla="*/ 260566 h 552665"/>
                    <a:gd name="connsiteX4" fmla="*/ 3662362 w 3671887"/>
                    <a:gd name="connsiteY4" fmla="*/ 552665 h 552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1887" h="552665">
                      <a:moveTo>
                        <a:pt x="3662362" y="552665"/>
                      </a:moveTo>
                      <a:cubicBezTo>
                        <a:pt x="3666330" y="310572"/>
                        <a:pt x="21815" y="297092"/>
                        <a:pt x="0" y="527265"/>
                      </a:cubicBezTo>
                      <a:lnTo>
                        <a:pt x="14288" y="255803"/>
                      </a:lnTo>
                      <a:cubicBezTo>
                        <a:pt x="15081" y="-68840"/>
                        <a:pt x="3671887" y="-102972"/>
                        <a:pt x="3671887" y="260566"/>
                      </a:cubicBezTo>
                      <a:lnTo>
                        <a:pt x="3662362" y="552665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3" name="Forma libre 12"/>
                <p:cNvSpPr/>
                <p:nvPr/>
              </p:nvSpPr>
              <p:spPr>
                <a:xfrm>
                  <a:off x="2939774" y="2502190"/>
                  <a:ext cx="3656342" cy="516269"/>
                </a:xfrm>
                <a:custGeom>
                  <a:avLst/>
                  <a:gdLst>
                    <a:gd name="connsiteX0" fmla="*/ 3471862 w 3662362"/>
                    <a:gd name="connsiteY0" fmla="*/ 123825 h 123825"/>
                    <a:gd name="connsiteX1" fmla="*/ 171450 w 3662362"/>
                    <a:gd name="connsiteY1" fmla="*/ 119062 h 123825"/>
                    <a:gd name="connsiteX2" fmla="*/ 0 w 3662362"/>
                    <a:gd name="connsiteY2" fmla="*/ 9525 h 123825"/>
                    <a:gd name="connsiteX3" fmla="*/ 3662362 w 3662362"/>
                    <a:gd name="connsiteY3" fmla="*/ 0 h 123825"/>
                    <a:gd name="connsiteX4" fmla="*/ 3471862 w 3662362"/>
                    <a:gd name="connsiteY4" fmla="*/ 123825 h 123825"/>
                    <a:gd name="connsiteX0" fmla="*/ 3830844 w 4021344"/>
                    <a:gd name="connsiteY0" fmla="*/ 134426 h 134426"/>
                    <a:gd name="connsiteX1" fmla="*/ 530432 w 4021344"/>
                    <a:gd name="connsiteY1" fmla="*/ 129663 h 134426"/>
                    <a:gd name="connsiteX2" fmla="*/ 358982 w 4021344"/>
                    <a:gd name="connsiteY2" fmla="*/ 20126 h 134426"/>
                    <a:gd name="connsiteX3" fmla="*/ 4021344 w 4021344"/>
                    <a:gd name="connsiteY3" fmla="*/ 10601 h 134426"/>
                    <a:gd name="connsiteX4" fmla="*/ 3830844 w 4021344"/>
                    <a:gd name="connsiteY4" fmla="*/ 134426 h 134426"/>
                    <a:gd name="connsiteX0" fmla="*/ 3748398 w 3938898"/>
                    <a:gd name="connsiteY0" fmla="*/ 227552 h 251075"/>
                    <a:gd name="connsiteX1" fmla="*/ 447986 w 3938898"/>
                    <a:gd name="connsiteY1" fmla="*/ 222789 h 251075"/>
                    <a:gd name="connsiteX2" fmla="*/ 276536 w 3938898"/>
                    <a:gd name="connsiteY2" fmla="*/ 113252 h 251075"/>
                    <a:gd name="connsiteX3" fmla="*/ 3938898 w 3938898"/>
                    <a:gd name="connsiteY3" fmla="*/ 103727 h 251075"/>
                    <a:gd name="connsiteX4" fmla="*/ 3748398 w 3938898"/>
                    <a:gd name="connsiteY4" fmla="*/ 227552 h 251075"/>
                    <a:gd name="connsiteX0" fmla="*/ 3586427 w 3776927"/>
                    <a:gd name="connsiteY0" fmla="*/ 227552 h 227552"/>
                    <a:gd name="connsiteX1" fmla="*/ 286015 w 3776927"/>
                    <a:gd name="connsiteY1" fmla="*/ 222789 h 227552"/>
                    <a:gd name="connsiteX2" fmla="*/ 114565 w 3776927"/>
                    <a:gd name="connsiteY2" fmla="*/ 113252 h 227552"/>
                    <a:gd name="connsiteX3" fmla="*/ 3776927 w 3776927"/>
                    <a:gd name="connsiteY3" fmla="*/ 103727 h 227552"/>
                    <a:gd name="connsiteX4" fmla="*/ 3586427 w 3776927"/>
                    <a:gd name="connsiteY4" fmla="*/ 227552 h 227552"/>
                    <a:gd name="connsiteX0" fmla="*/ 3586427 w 3776927"/>
                    <a:gd name="connsiteY0" fmla="*/ 227552 h 227552"/>
                    <a:gd name="connsiteX1" fmla="*/ 286015 w 3776927"/>
                    <a:gd name="connsiteY1" fmla="*/ 222789 h 227552"/>
                    <a:gd name="connsiteX2" fmla="*/ 114565 w 3776927"/>
                    <a:gd name="connsiteY2" fmla="*/ 113252 h 227552"/>
                    <a:gd name="connsiteX3" fmla="*/ 3776927 w 3776927"/>
                    <a:gd name="connsiteY3" fmla="*/ 103727 h 227552"/>
                    <a:gd name="connsiteX4" fmla="*/ 3586427 w 3776927"/>
                    <a:gd name="connsiteY4" fmla="*/ 227552 h 227552"/>
                    <a:gd name="connsiteX0" fmla="*/ 3830844 w 4021344"/>
                    <a:gd name="connsiteY0" fmla="*/ 227552 h 240009"/>
                    <a:gd name="connsiteX1" fmla="*/ 530432 w 4021344"/>
                    <a:gd name="connsiteY1" fmla="*/ 222789 h 240009"/>
                    <a:gd name="connsiteX2" fmla="*/ 358982 w 4021344"/>
                    <a:gd name="connsiteY2" fmla="*/ 113252 h 240009"/>
                    <a:gd name="connsiteX3" fmla="*/ 4021344 w 4021344"/>
                    <a:gd name="connsiteY3" fmla="*/ 103727 h 240009"/>
                    <a:gd name="connsiteX4" fmla="*/ 3830844 w 4021344"/>
                    <a:gd name="connsiteY4" fmla="*/ 227552 h 240009"/>
                    <a:gd name="connsiteX0" fmla="*/ 3724026 w 3914526"/>
                    <a:gd name="connsiteY0" fmla="*/ 227552 h 354939"/>
                    <a:gd name="connsiteX1" fmla="*/ 423614 w 3914526"/>
                    <a:gd name="connsiteY1" fmla="*/ 222789 h 354939"/>
                    <a:gd name="connsiteX2" fmla="*/ 252164 w 3914526"/>
                    <a:gd name="connsiteY2" fmla="*/ 113252 h 354939"/>
                    <a:gd name="connsiteX3" fmla="*/ 3914526 w 3914526"/>
                    <a:gd name="connsiteY3" fmla="*/ 103727 h 354939"/>
                    <a:gd name="connsiteX4" fmla="*/ 3724026 w 3914526"/>
                    <a:gd name="connsiteY4" fmla="*/ 227552 h 354939"/>
                    <a:gd name="connsiteX0" fmla="*/ 3724026 w 3914526"/>
                    <a:gd name="connsiteY0" fmla="*/ 227552 h 354939"/>
                    <a:gd name="connsiteX1" fmla="*/ 423614 w 3914526"/>
                    <a:gd name="connsiteY1" fmla="*/ 222789 h 354939"/>
                    <a:gd name="connsiteX2" fmla="*/ 252164 w 3914526"/>
                    <a:gd name="connsiteY2" fmla="*/ 113252 h 354939"/>
                    <a:gd name="connsiteX3" fmla="*/ 3914526 w 3914526"/>
                    <a:gd name="connsiteY3" fmla="*/ 103727 h 354939"/>
                    <a:gd name="connsiteX4" fmla="*/ 3724026 w 3914526"/>
                    <a:gd name="connsiteY4" fmla="*/ 227552 h 354939"/>
                    <a:gd name="connsiteX0" fmla="*/ 3724026 w 3914526"/>
                    <a:gd name="connsiteY0" fmla="*/ 227552 h 308496"/>
                    <a:gd name="connsiteX1" fmla="*/ 423614 w 3914526"/>
                    <a:gd name="connsiteY1" fmla="*/ 222789 h 308496"/>
                    <a:gd name="connsiteX2" fmla="*/ 252164 w 3914526"/>
                    <a:gd name="connsiteY2" fmla="*/ 113252 h 308496"/>
                    <a:gd name="connsiteX3" fmla="*/ 3914526 w 3914526"/>
                    <a:gd name="connsiteY3" fmla="*/ 103727 h 308496"/>
                    <a:gd name="connsiteX4" fmla="*/ 3724026 w 3914526"/>
                    <a:gd name="connsiteY4" fmla="*/ 227552 h 308496"/>
                    <a:gd name="connsiteX0" fmla="*/ 3720407 w 3910907"/>
                    <a:gd name="connsiteY0" fmla="*/ 241314 h 322258"/>
                    <a:gd name="connsiteX1" fmla="*/ 419995 w 3910907"/>
                    <a:gd name="connsiteY1" fmla="*/ 236551 h 322258"/>
                    <a:gd name="connsiteX2" fmla="*/ 253308 w 3910907"/>
                    <a:gd name="connsiteY2" fmla="*/ 107964 h 322258"/>
                    <a:gd name="connsiteX3" fmla="*/ 3910907 w 3910907"/>
                    <a:gd name="connsiteY3" fmla="*/ 117489 h 322258"/>
                    <a:gd name="connsiteX4" fmla="*/ 3720407 w 3910907"/>
                    <a:gd name="connsiteY4" fmla="*/ 241314 h 322258"/>
                    <a:gd name="connsiteX0" fmla="*/ 3467099 w 3657599"/>
                    <a:gd name="connsiteY0" fmla="*/ 241314 h 322258"/>
                    <a:gd name="connsiteX1" fmla="*/ 166687 w 3657599"/>
                    <a:gd name="connsiteY1" fmla="*/ 236551 h 322258"/>
                    <a:gd name="connsiteX2" fmla="*/ 0 w 3657599"/>
                    <a:gd name="connsiteY2" fmla="*/ 107964 h 322258"/>
                    <a:gd name="connsiteX3" fmla="*/ 3657599 w 3657599"/>
                    <a:gd name="connsiteY3" fmla="*/ 117489 h 322258"/>
                    <a:gd name="connsiteX4" fmla="*/ 3467099 w 3657599"/>
                    <a:gd name="connsiteY4" fmla="*/ 241314 h 322258"/>
                    <a:gd name="connsiteX0" fmla="*/ 3467099 w 3657599"/>
                    <a:gd name="connsiteY0" fmla="*/ 374656 h 455600"/>
                    <a:gd name="connsiteX1" fmla="*/ 166687 w 3657599"/>
                    <a:gd name="connsiteY1" fmla="*/ 369893 h 455600"/>
                    <a:gd name="connsiteX2" fmla="*/ 0 w 3657599"/>
                    <a:gd name="connsiteY2" fmla="*/ 241306 h 455600"/>
                    <a:gd name="connsiteX3" fmla="*/ 3657599 w 3657599"/>
                    <a:gd name="connsiteY3" fmla="*/ 250831 h 455600"/>
                    <a:gd name="connsiteX4" fmla="*/ 3467099 w 3657599"/>
                    <a:gd name="connsiteY4" fmla="*/ 374656 h 455600"/>
                    <a:gd name="connsiteX0" fmla="*/ 3467099 w 3657599"/>
                    <a:gd name="connsiteY0" fmla="*/ 423184 h 504128"/>
                    <a:gd name="connsiteX1" fmla="*/ 166687 w 3657599"/>
                    <a:gd name="connsiteY1" fmla="*/ 418421 h 504128"/>
                    <a:gd name="connsiteX2" fmla="*/ 0 w 3657599"/>
                    <a:gd name="connsiteY2" fmla="*/ 289834 h 504128"/>
                    <a:gd name="connsiteX3" fmla="*/ 3657599 w 3657599"/>
                    <a:gd name="connsiteY3" fmla="*/ 299359 h 504128"/>
                    <a:gd name="connsiteX4" fmla="*/ 3467099 w 3657599"/>
                    <a:gd name="connsiteY4" fmla="*/ 423184 h 504128"/>
                    <a:gd name="connsiteX0" fmla="*/ 3467099 w 3657599"/>
                    <a:gd name="connsiteY0" fmla="*/ 423184 h 504128"/>
                    <a:gd name="connsiteX1" fmla="*/ 166687 w 3657599"/>
                    <a:gd name="connsiteY1" fmla="*/ 418421 h 504128"/>
                    <a:gd name="connsiteX2" fmla="*/ 0 w 3657599"/>
                    <a:gd name="connsiteY2" fmla="*/ 289834 h 504128"/>
                    <a:gd name="connsiteX3" fmla="*/ 3657599 w 3657599"/>
                    <a:gd name="connsiteY3" fmla="*/ 299359 h 504128"/>
                    <a:gd name="connsiteX4" fmla="*/ 3467099 w 3657599"/>
                    <a:gd name="connsiteY4" fmla="*/ 423184 h 504128"/>
                    <a:gd name="connsiteX0" fmla="*/ 3467099 w 3657599"/>
                    <a:gd name="connsiteY0" fmla="*/ 367984 h 448928"/>
                    <a:gd name="connsiteX1" fmla="*/ 166687 w 3657599"/>
                    <a:gd name="connsiteY1" fmla="*/ 363221 h 448928"/>
                    <a:gd name="connsiteX2" fmla="*/ 0 w 3657599"/>
                    <a:gd name="connsiteY2" fmla="*/ 234634 h 448928"/>
                    <a:gd name="connsiteX3" fmla="*/ 3657599 w 3657599"/>
                    <a:gd name="connsiteY3" fmla="*/ 244159 h 448928"/>
                    <a:gd name="connsiteX4" fmla="*/ 3467099 w 3657599"/>
                    <a:gd name="connsiteY4" fmla="*/ 367984 h 448928"/>
                    <a:gd name="connsiteX0" fmla="*/ 3467099 w 3657599"/>
                    <a:gd name="connsiteY0" fmla="*/ 390773 h 471717"/>
                    <a:gd name="connsiteX1" fmla="*/ 166687 w 3657599"/>
                    <a:gd name="connsiteY1" fmla="*/ 386010 h 471717"/>
                    <a:gd name="connsiteX2" fmla="*/ 0 w 3657599"/>
                    <a:gd name="connsiteY2" fmla="*/ 257423 h 471717"/>
                    <a:gd name="connsiteX3" fmla="*/ 3657599 w 3657599"/>
                    <a:gd name="connsiteY3" fmla="*/ 266948 h 471717"/>
                    <a:gd name="connsiteX4" fmla="*/ 3467099 w 3657599"/>
                    <a:gd name="connsiteY4" fmla="*/ 390773 h 471717"/>
                    <a:gd name="connsiteX0" fmla="*/ 3467099 w 3657599"/>
                    <a:gd name="connsiteY0" fmla="*/ 390773 h 471717"/>
                    <a:gd name="connsiteX1" fmla="*/ 166687 w 3657599"/>
                    <a:gd name="connsiteY1" fmla="*/ 386010 h 471717"/>
                    <a:gd name="connsiteX2" fmla="*/ 0 w 3657599"/>
                    <a:gd name="connsiteY2" fmla="*/ 257423 h 471717"/>
                    <a:gd name="connsiteX3" fmla="*/ 3657599 w 3657599"/>
                    <a:gd name="connsiteY3" fmla="*/ 266948 h 471717"/>
                    <a:gd name="connsiteX4" fmla="*/ 3467099 w 3657599"/>
                    <a:gd name="connsiteY4" fmla="*/ 390773 h 471717"/>
                    <a:gd name="connsiteX0" fmla="*/ 3467099 w 3657607"/>
                    <a:gd name="connsiteY0" fmla="*/ 330637 h 411581"/>
                    <a:gd name="connsiteX1" fmla="*/ 166687 w 3657607"/>
                    <a:gd name="connsiteY1" fmla="*/ 325874 h 411581"/>
                    <a:gd name="connsiteX2" fmla="*/ 0 w 3657607"/>
                    <a:gd name="connsiteY2" fmla="*/ 197287 h 411581"/>
                    <a:gd name="connsiteX3" fmla="*/ 3657599 w 3657607"/>
                    <a:gd name="connsiteY3" fmla="*/ 206812 h 411581"/>
                    <a:gd name="connsiteX4" fmla="*/ 3467099 w 3657607"/>
                    <a:gd name="connsiteY4" fmla="*/ 330637 h 411581"/>
                    <a:gd name="connsiteX0" fmla="*/ 3467099 w 3657818"/>
                    <a:gd name="connsiteY0" fmla="*/ 399325 h 480269"/>
                    <a:gd name="connsiteX1" fmla="*/ 166687 w 3657818"/>
                    <a:gd name="connsiteY1" fmla="*/ 394562 h 480269"/>
                    <a:gd name="connsiteX2" fmla="*/ 0 w 3657818"/>
                    <a:gd name="connsiteY2" fmla="*/ 265975 h 480269"/>
                    <a:gd name="connsiteX3" fmla="*/ 3657599 w 3657818"/>
                    <a:gd name="connsiteY3" fmla="*/ 275500 h 480269"/>
                    <a:gd name="connsiteX4" fmla="*/ 3467099 w 3657818"/>
                    <a:gd name="connsiteY4" fmla="*/ 399325 h 480269"/>
                    <a:gd name="connsiteX0" fmla="*/ 3467099 w 3657656"/>
                    <a:gd name="connsiteY0" fmla="*/ 330637 h 411581"/>
                    <a:gd name="connsiteX1" fmla="*/ 166687 w 3657656"/>
                    <a:gd name="connsiteY1" fmla="*/ 325874 h 411581"/>
                    <a:gd name="connsiteX2" fmla="*/ 0 w 3657656"/>
                    <a:gd name="connsiteY2" fmla="*/ 197287 h 411581"/>
                    <a:gd name="connsiteX3" fmla="*/ 3657599 w 3657656"/>
                    <a:gd name="connsiteY3" fmla="*/ 206812 h 411581"/>
                    <a:gd name="connsiteX4" fmla="*/ 3467099 w 3657656"/>
                    <a:gd name="connsiteY4" fmla="*/ 330637 h 411581"/>
                    <a:gd name="connsiteX0" fmla="*/ 3467099 w 3657656"/>
                    <a:gd name="connsiteY0" fmla="*/ 330637 h 411581"/>
                    <a:gd name="connsiteX1" fmla="*/ 166687 w 3657656"/>
                    <a:gd name="connsiteY1" fmla="*/ 325874 h 411581"/>
                    <a:gd name="connsiteX2" fmla="*/ 0 w 3657656"/>
                    <a:gd name="connsiteY2" fmla="*/ 197287 h 411581"/>
                    <a:gd name="connsiteX3" fmla="*/ 3657599 w 3657656"/>
                    <a:gd name="connsiteY3" fmla="*/ 206812 h 411581"/>
                    <a:gd name="connsiteX4" fmla="*/ 3467099 w 3657656"/>
                    <a:gd name="connsiteY4" fmla="*/ 330637 h 411581"/>
                    <a:gd name="connsiteX0" fmla="*/ 3467099 w 3657656"/>
                    <a:gd name="connsiteY0" fmla="*/ 390773 h 471717"/>
                    <a:gd name="connsiteX1" fmla="*/ 166687 w 3657656"/>
                    <a:gd name="connsiteY1" fmla="*/ 386010 h 471717"/>
                    <a:gd name="connsiteX2" fmla="*/ 0 w 3657656"/>
                    <a:gd name="connsiteY2" fmla="*/ 257423 h 471717"/>
                    <a:gd name="connsiteX3" fmla="*/ 3657599 w 3657656"/>
                    <a:gd name="connsiteY3" fmla="*/ 266948 h 471717"/>
                    <a:gd name="connsiteX4" fmla="*/ 3467099 w 3657656"/>
                    <a:gd name="connsiteY4" fmla="*/ 390773 h 471717"/>
                    <a:gd name="connsiteX0" fmla="*/ 3467099 w 3657656"/>
                    <a:gd name="connsiteY0" fmla="*/ 390773 h 471717"/>
                    <a:gd name="connsiteX1" fmla="*/ 166687 w 3657656"/>
                    <a:gd name="connsiteY1" fmla="*/ 386010 h 471717"/>
                    <a:gd name="connsiteX2" fmla="*/ 0 w 3657656"/>
                    <a:gd name="connsiteY2" fmla="*/ 257423 h 471717"/>
                    <a:gd name="connsiteX3" fmla="*/ 3657599 w 3657656"/>
                    <a:gd name="connsiteY3" fmla="*/ 266948 h 471717"/>
                    <a:gd name="connsiteX4" fmla="*/ 3467099 w 3657656"/>
                    <a:gd name="connsiteY4" fmla="*/ 390773 h 471717"/>
                    <a:gd name="connsiteX0" fmla="*/ 3467099 w 3657651"/>
                    <a:gd name="connsiteY0" fmla="*/ 390773 h 471717"/>
                    <a:gd name="connsiteX1" fmla="*/ 166687 w 3657651"/>
                    <a:gd name="connsiteY1" fmla="*/ 386010 h 471717"/>
                    <a:gd name="connsiteX2" fmla="*/ 0 w 3657651"/>
                    <a:gd name="connsiteY2" fmla="*/ 257423 h 471717"/>
                    <a:gd name="connsiteX3" fmla="*/ 3657599 w 3657651"/>
                    <a:gd name="connsiteY3" fmla="*/ 266948 h 471717"/>
                    <a:gd name="connsiteX4" fmla="*/ 3467099 w 3657651"/>
                    <a:gd name="connsiteY4" fmla="*/ 390773 h 471717"/>
                    <a:gd name="connsiteX0" fmla="*/ 3467099 w 3657651"/>
                    <a:gd name="connsiteY0" fmla="*/ 390773 h 452285"/>
                    <a:gd name="connsiteX1" fmla="*/ 166687 w 3657651"/>
                    <a:gd name="connsiteY1" fmla="*/ 386010 h 452285"/>
                    <a:gd name="connsiteX2" fmla="*/ 0 w 3657651"/>
                    <a:gd name="connsiteY2" fmla="*/ 257423 h 452285"/>
                    <a:gd name="connsiteX3" fmla="*/ 3657599 w 3657651"/>
                    <a:gd name="connsiteY3" fmla="*/ 266948 h 452285"/>
                    <a:gd name="connsiteX4" fmla="*/ 3467099 w 3657651"/>
                    <a:gd name="connsiteY4" fmla="*/ 390773 h 452285"/>
                    <a:gd name="connsiteX0" fmla="*/ 3467099 w 3657651"/>
                    <a:gd name="connsiteY0" fmla="*/ 390773 h 390773"/>
                    <a:gd name="connsiteX1" fmla="*/ 166687 w 3657651"/>
                    <a:gd name="connsiteY1" fmla="*/ 386010 h 390773"/>
                    <a:gd name="connsiteX2" fmla="*/ 0 w 3657651"/>
                    <a:gd name="connsiteY2" fmla="*/ 257423 h 390773"/>
                    <a:gd name="connsiteX3" fmla="*/ 3657599 w 3657651"/>
                    <a:gd name="connsiteY3" fmla="*/ 266948 h 390773"/>
                    <a:gd name="connsiteX4" fmla="*/ 3467099 w 3657651"/>
                    <a:gd name="connsiteY4" fmla="*/ 390773 h 390773"/>
                    <a:gd name="connsiteX0" fmla="*/ 3467099 w 3657651"/>
                    <a:gd name="connsiteY0" fmla="*/ 390773 h 390773"/>
                    <a:gd name="connsiteX1" fmla="*/ 166687 w 3657651"/>
                    <a:gd name="connsiteY1" fmla="*/ 386010 h 390773"/>
                    <a:gd name="connsiteX2" fmla="*/ 0 w 3657651"/>
                    <a:gd name="connsiteY2" fmla="*/ 257423 h 390773"/>
                    <a:gd name="connsiteX3" fmla="*/ 3657599 w 3657651"/>
                    <a:gd name="connsiteY3" fmla="*/ 266948 h 390773"/>
                    <a:gd name="connsiteX4" fmla="*/ 3467099 w 3657651"/>
                    <a:gd name="connsiteY4" fmla="*/ 390773 h 390773"/>
                    <a:gd name="connsiteX0" fmla="*/ 3467099 w 3657651"/>
                    <a:gd name="connsiteY0" fmla="*/ 390773 h 390773"/>
                    <a:gd name="connsiteX1" fmla="*/ 166687 w 3657651"/>
                    <a:gd name="connsiteY1" fmla="*/ 386010 h 390773"/>
                    <a:gd name="connsiteX2" fmla="*/ 0 w 3657651"/>
                    <a:gd name="connsiteY2" fmla="*/ 257423 h 390773"/>
                    <a:gd name="connsiteX3" fmla="*/ 3657599 w 3657651"/>
                    <a:gd name="connsiteY3" fmla="*/ 266948 h 390773"/>
                    <a:gd name="connsiteX4" fmla="*/ 3467099 w 3657651"/>
                    <a:gd name="connsiteY4" fmla="*/ 390773 h 390773"/>
                    <a:gd name="connsiteX0" fmla="*/ 3451224 w 3657645"/>
                    <a:gd name="connsiteY0" fmla="*/ 387598 h 387598"/>
                    <a:gd name="connsiteX1" fmla="*/ 166687 w 3657645"/>
                    <a:gd name="connsiteY1" fmla="*/ 386010 h 387598"/>
                    <a:gd name="connsiteX2" fmla="*/ 0 w 3657645"/>
                    <a:gd name="connsiteY2" fmla="*/ 257423 h 387598"/>
                    <a:gd name="connsiteX3" fmla="*/ 3657599 w 3657645"/>
                    <a:gd name="connsiteY3" fmla="*/ 266948 h 387598"/>
                    <a:gd name="connsiteX4" fmla="*/ 3451224 w 3657645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53131 h 353131"/>
                    <a:gd name="connsiteX1" fmla="*/ 166687 w 3657658"/>
                    <a:gd name="connsiteY1" fmla="*/ 351543 h 353131"/>
                    <a:gd name="connsiteX2" fmla="*/ 0 w 3657658"/>
                    <a:gd name="connsiteY2" fmla="*/ 222956 h 353131"/>
                    <a:gd name="connsiteX3" fmla="*/ 3657599 w 3657658"/>
                    <a:gd name="connsiteY3" fmla="*/ 232481 h 353131"/>
                    <a:gd name="connsiteX4" fmla="*/ 3486149 w 3657658"/>
                    <a:gd name="connsiteY4" fmla="*/ 353131 h 353131"/>
                    <a:gd name="connsiteX0" fmla="*/ 3486149 w 3657658"/>
                    <a:gd name="connsiteY0" fmla="*/ 383533 h 383533"/>
                    <a:gd name="connsiteX1" fmla="*/ 166687 w 3657658"/>
                    <a:gd name="connsiteY1" fmla="*/ 381945 h 383533"/>
                    <a:gd name="connsiteX2" fmla="*/ 0 w 3657658"/>
                    <a:gd name="connsiteY2" fmla="*/ 253358 h 383533"/>
                    <a:gd name="connsiteX3" fmla="*/ 3657599 w 3657658"/>
                    <a:gd name="connsiteY3" fmla="*/ 262883 h 383533"/>
                    <a:gd name="connsiteX4" fmla="*/ 3486149 w 3657658"/>
                    <a:gd name="connsiteY4" fmla="*/ 383533 h 383533"/>
                    <a:gd name="connsiteX0" fmla="*/ 3556988 w 3728497"/>
                    <a:gd name="connsiteY0" fmla="*/ 383533 h 515295"/>
                    <a:gd name="connsiteX1" fmla="*/ 85126 w 3728497"/>
                    <a:gd name="connsiteY1" fmla="*/ 515295 h 515295"/>
                    <a:gd name="connsiteX2" fmla="*/ 70839 w 3728497"/>
                    <a:gd name="connsiteY2" fmla="*/ 253358 h 515295"/>
                    <a:gd name="connsiteX3" fmla="*/ 3728438 w 3728497"/>
                    <a:gd name="connsiteY3" fmla="*/ 262883 h 515295"/>
                    <a:gd name="connsiteX4" fmla="*/ 3556988 w 3728497"/>
                    <a:gd name="connsiteY4" fmla="*/ 383533 h 515295"/>
                    <a:gd name="connsiteX0" fmla="*/ 3742725 w 3762665"/>
                    <a:gd name="connsiteY0" fmla="*/ 545458 h 545458"/>
                    <a:gd name="connsiteX1" fmla="*/ 85126 w 3762665"/>
                    <a:gd name="connsiteY1" fmla="*/ 515295 h 545458"/>
                    <a:gd name="connsiteX2" fmla="*/ 70839 w 3762665"/>
                    <a:gd name="connsiteY2" fmla="*/ 253358 h 545458"/>
                    <a:gd name="connsiteX3" fmla="*/ 3728438 w 3762665"/>
                    <a:gd name="connsiteY3" fmla="*/ 262883 h 545458"/>
                    <a:gd name="connsiteX4" fmla="*/ 3742725 w 3762665"/>
                    <a:gd name="connsiteY4" fmla="*/ 545458 h 545458"/>
                    <a:gd name="connsiteX0" fmla="*/ 3742725 w 3762665"/>
                    <a:gd name="connsiteY0" fmla="*/ 545458 h 717888"/>
                    <a:gd name="connsiteX1" fmla="*/ 85126 w 3762665"/>
                    <a:gd name="connsiteY1" fmla="*/ 515295 h 717888"/>
                    <a:gd name="connsiteX2" fmla="*/ 70839 w 3762665"/>
                    <a:gd name="connsiteY2" fmla="*/ 253358 h 717888"/>
                    <a:gd name="connsiteX3" fmla="*/ 3728438 w 3762665"/>
                    <a:gd name="connsiteY3" fmla="*/ 262883 h 717888"/>
                    <a:gd name="connsiteX4" fmla="*/ 3742725 w 3762665"/>
                    <a:gd name="connsiteY4" fmla="*/ 545458 h 717888"/>
                    <a:gd name="connsiteX0" fmla="*/ 3742725 w 3762665"/>
                    <a:gd name="connsiteY0" fmla="*/ 545458 h 776950"/>
                    <a:gd name="connsiteX1" fmla="*/ 85126 w 3762665"/>
                    <a:gd name="connsiteY1" fmla="*/ 515295 h 776950"/>
                    <a:gd name="connsiteX2" fmla="*/ 70839 w 3762665"/>
                    <a:gd name="connsiteY2" fmla="*/ 253358 h 776950"/>
                    <a:gd name="connsiteX3" fmla="*/ 3728438 w 3762665"/>
                    <a:gd name="connsiteY3" fmla="*/ 262883 h 776950"/>
                    <a:gd name="connsiteX4" fmla="*/ 3742725 w 3762665"/>
                    <a:gd name="connsiteY4" fmla="*/ 545458 h 776950"/>
                    <a:gd name="connsiteX0" fmla="*/ 3671886 w 3691826"/>
                    <a:gd name="connsiteY0" fmla="*/ 545458 h 776950"/>
                    <a:gd name="connsiteX1" fmla="*/ 14287 w 3691826"/>
                    <a:gd name="connsiteY1" fmla="*/ 515295 h 776950"/>
                    <a:gd name="connsiteX2" fmla="*/ 0 w 3691826"/>
                    <a:gd name="connsiteY2" fmla="*/ 253358 h 776950"/>
                    <a:gd name="connsiteX3" fmla="*/ 3657599 w 3691826"/>
                    <a:gd name="connsiteY3" fmla="*/ 262883 h 776950"/>
                    <a:gd name="connsiteX4" fmla="*/ 3671886 w 3691826"/>
                    <a:gd name="connsiteY4" fmla="*/ 545458 h 776950"/>
                    <a:gd name="connsiteX0" fmla="*/ 3671886 w 3691826"/>
                    <a:gd name="connsiteY0" fmla="*/ 545458 h 776950"/>
                    <a:gd name="connsiteX1" fmla="*/ 14287 w 3691826"/>
                    <a:gd name="connsiteY1" fmla="*/ 515295 h 776950"/>
                    <a:gd name="connsiteX2" fmla="*/ 0 w 3691826"/>
                    <a:gd name="connsiteY2" fmla="*/ 253358 h 776950"/>
                    <a:gd name="connsiteX3" fmla="*/ 3657599 w 3691826"/>
                    <a:gd name="connsiteY3" fmla="*/ 262883 h 776950"/>
                    <a:gd name="connsiteX4" fmla="*/ 3671886 w 3691826"/>
                    <a:gd name="connsiteY4" fmla="*/ 545458 h 776950"/>
                    <a:gd name="connsiteX0" fmla="*/ 3671886 w 3691826"/>
                    <a:gd name="connsiteY0" fmla="*/ 545458 h 776950"/>
                    <a:gd name="connsiteX1" fmla="*/ 9525 w 3691826"/>
                    <a:gd name="connsiteY1" fmla="*/ 515295 h 776950"/>
                    <a:gd name="connsiteX2" fmla="*/ 0 w 3691826"/>
                    <a:gd name="connsiteY2" fmla="*/ 253358 h 776950"/>
                    <a:gd name="connsiteX3" fmla="*/ 3657599 w 3691826"/>
                    <a:gd name="connsiteY3" fmla="*/ 262883 h 776950"/>
                    <a:gd name="connsiteX4" fmla="*/ 3671886 w 3691826"/>
                    <a:gd name="connsiteY4" fmla="*/ 545458 h 776950"/>
                    <a:gd name="connsiteX0" fmla="*/ 3671886 w 3691826"/>
                    <a:gd name="connsiteY0" fmla="*/ 545458 h 770790"/>
                    <a:gd name="connsiteX1" fmla="*/ 9525 w 3691826"/>
                    <a:gd name="connsiteY1" fmla="*/ 515295 h 770790"/>
                    <a:gd name="connsiteX2" fmla="*/ 0 w 3691826"/>
                    <a:gd name="connsiteY2" fmla="*/ 253358 h 770790"/>
                    <a:gd name="connsiteX3" fmla="*/ 3657599 w 3691826"/>
                    <a:gd name="connsiteY3" fmla="*/ 262883 h 770790"/>
                    <a:gd name="connsiteX4" fmla="*/ 3671886 w 3691826"/>
                    <a:gd name="connsiteY4" fmla="*/ 545458 h 770790"/>
                    <a:gd name="connsiteX0" fmla="*/ 3671886 w 3691826"/>
                    <a:gd name="connsiteY0" fmla="*/ 545458 h 780748"/>
                    <a:gd name="connsiteX1" fmla="*/ 9525 w 3691826"/>
                    <a:gd name="connsiteY1" fmla="*/ 515295 h 780748"/>
                    <a:gd name="connsiteX2" fmla="*/ 0 w 3691826"/>
                    <a:gd name="connsiteY2" fmla="*/ 253358 h 780748"/>
                    <a:gd name="connsiteX3" fmla="*/ 3657599 w 3691826"/>
                    <a:gd name="connsiteY3" fmla="*/ 262883 h 780748"/>
                    <a:gd name="connsiteX4" fmla="*/ 3671886 w 3691826"/>
                    <a:gd name="connsiteY4" fmla="*/ 545458 h 780748"/>
                    <a:gd name="connsiteX0" fmla="*/ 3671886 w 3671886"/>
                    <a:gd name="connsiteY0" fmla="*/ 545458 h 780748"/>
                    <a:gd name="connsiteX1" fmla="*/ 9525 w 3671886"/>
                    <a:gd name="connsiteY1" fmla="*/ 515295 h 780748"/>
                    <a:gd name="connsiteX2" fmla="*/ 0 w 3671886"/>
                    <a:gd name="connsiteY2" fmla="*/ 253358 h 780748"/>
                    <a:gd name="connsiteX3" fmla="*/ 3657599 w 3671886"/>
                    <a:gd name="connsiteY3" fmla="*/ 262883 h 780748"/>
                    <a:gd name="connsiteX4" fmla="*/ 3671886 w 3671886"/>
                    <a:gd name="connsiteY4" fmla="*/ 545458 h 780748"/>
                    <a:gd name="connsiteX0" fmla="*/ 3671886 w 3671886"/>
                    <a:gd name="connsiteY0" fmla="*/ 550373 h 785663"/>
                    <a:gd name="connsiteX1" fmla="*/ 9525 w 3671886"/>
                    <a:gd name="connsiteY1" fmla="*/ 520210 h 785663"/>
                    <a:gd name="connsiteX2" fmla="*/ 0 w 3671886"/>
                    <a:gd name="connsiteY2" fmla="*/ 258273 h 785663"/>
                    <a:gd name="connsiteX3" fmla="*/ 3657599 w 3671886"/>
                    <a:gd name="connsiteY3" fmla="*/ 258273 h 785663"/>
                    <a:gd name="connsiteX4" fmla="*/ 3671886 w 3671886"/>
                    <a:gd name="connsiteY4" fmla="*/ 550373 h 785663"/>
                    <a:gd name="connsiteX0" fmla="*/ 3662361 w 3662361"/>
                    <a:gd name="connsiteY0" fmla="*/ 550373 h 785663"/>
                    <a:gd name="connsiteX1" fmla="*/ 9525 w 3662361"/>
                    <a:gd name="connsiteY1" fmla="*/ 520210 h 785663"/>
                    <a:gd name="connsiteX2" fmla="*/ 0 w 3662361"/>
                    <a:gd name="connsiteY2" fmla="*/ 258273 h 785663"/>
                    <a:gd name="connsiteX3" fmla="*/ 3657599 w 3662361"/>
                    <a:gd name="connsiteY3" fmla="*/ 258273 h 785663"/>
                    <a:gd name="connsiteX4" fmla="*/ 3662361 w 3662361"/>
                    <a:gd name="connsiteY4" fmla="*/ 550373 h 785663"/>
                    <a:gd name="connsiteX0" fmla="*/ 3662361 w 3662361"/>
                    <a:gd name="connsiteY0" fmla="*/ 550373 h 773153"/>
                    <a:gd name="connsiteX1" fmla="*/ 9525 w 3662361"/>
                    <a:gd name="connsiteY1" fmla="*/ 520210 h 773153"/>
                    <a:gd name="connsiteX2" fmla="*/ 0 w 3662361"/>
                    <a:gd name="connsiteY2" fmla="*/ 258273 h 773153"/>
                    <a:gd name="connsiteX3" fmla="*/ 3657599 w 3662361"/>
                    <a:gd name="connsiteY3" fmla="*/ 258273 h 773153"/>
                    <a:gd name="connsiteX4" fmla="*/ 3662361 w 3662361"/>
                    <a:gd name="connsiteY4" fmla="*/ 550373 h 773153"/>
                    <a:gd name="connsiteX0" fmla="*/ 3662361 w 3662361"/>
                    <a:gd name="connsiteY0" fmla="*/ 392460 h 615240"/>
                    <a:gd name="connsiteX1" fmla="*/ 9525 w 3662361"/>
                    <a:gd name="connsiteY1" fmla="*/ 362297 h 615240"/>
                    <a:gd name="connsiteX2" fmla="*/ 0 w 3662361"/>
                    <a:gd name="connsiteY2" fmla="*/ 100360 h 615240"/>
                    <a:gd name="connsiteX3" fmla="*/ 3657599 w 3662361"/>
                    <a:gd name="connsiteY3" fmla="*/ 100360 h 615240"/>
                    <a:gd name="connsiteX4" fmla="*/ 3662361 w 3662361"/>
                    <a:gd name="connsiteY4" fmla="*/ 392460 h 615240"/>
                    <a:gd name="connsiteX0" fmla="*/ 3662361 w 3662361"/>
                    <a:gd name="connsiteY0" fmla="*/ 292100 h 514880"/>
                    <a:gd name="connsiteX1" fmla="*/ 9525 w 3662361"/>
                    <a:gd name="connsiteY1" fmla="*/ 261937 h 514880"/>
                    <a:gd name="connsiteX2" fmla="*/ 0 w 3662361"/>
                    <a:gd name="connsiteY2" fmla="*/ 0 h 514880"/>
                    <a:gd name="connsiteX3" fmla="*/ 3657599 w 3662361"/>
                    <a:gd name="connsiteY3" fmla="*/ 0 h 514880"/>
                    <a:gd name="connsiteX4" fmla="*/ 3662361 w 3662361"/>
                    <a:gd name="connsiteY4" fmla="*/ 292100 h 514880"/>
                    <a:gd name="connsiteX0" fmla="*/ 3662361 w 3662361"/>
                    <a:gd name="connsiteY0" fmla="*/ 292100 h 514880"/>
                    <a:gd name="connsiteX1" fmla="*/ 9525 w 3662361"/>
                    <a:gd name="connsiteY1" fmla="*/ 261937 h 514880"/>
                    <a:gd name="connsiteX2" fmla="*/ 0 w 3662361"/>
                    <a:gd name="connsiteY2" fmla="*/ 0 h 514880"/>
                    <a:gd name="connsiteX3" fmla="*/ 3657599 w 3662361"/>
                    <a:gd name="connsiteY3" fmla="*/ 0 h 514880"/>
                    <a:gd name="connsiteX4" fmla="*/ 3662361 w 3662361"/>
                    <a:gd name="connsiteY4" fmla="*/ 292100 h 514880"/>
                    <a:gd name="connsiteX0" fmla="*/ 3662361 w 3662361"/>
                    <a:gd name="connsiteY0" fmla="*/ 292100 h 514880"/>
                    <a:gd name="connsiteX1" fmla="*/ 9525 w 3662361"/>
                    <a:gd name="connsiteY1" fmla="*/ 261937 h 514880"/>
                    <a:gd name="connsiteX2" fmla="*/ 0 w 3662361"/>
                    <a:gd name="connsiteY2" fmla="*/ 0 h 514880"/>
                    <a:gd name="connsiteX3" fmla="*/ 3657599 w 3662361"/>
                    <a:gd name="connsiteY3" fmla="*/ 0 h 514880"/>
                    <a:gd name="connsiteX4" fmla="*/ 3662361 w 3662361"/>
                    <a:gd name="connsiteY4" fmla="*/ 292100 h 514880"/>
                    <a:gd name="connsiteX0" fmla="*/ 3662361 w 3663633"/>
                    <a:gd name="connsiteY0" fmla="*/ 292100 h 514880"/>
                    <a:gd name="connsiteX1" fmla="*/ 9525 w 3663633"/>
                    <a:gd name="connsiteY1" fmla="*/ 261937 h 514880"/>
                    <a:gd name="connsiteX2" fmla="*/ 0 w 3663633"/>
                    <a:gd name="connsiteY2" fmla="*/ 0 h 514880"/>
                    <a:gd name="connsiteX3" fmla="*/ 3657599 w 3663633"/>
                    <a:gd name="connsiteY3" fmla="*/ 0 h 514880"/>
                    <a:gd name="connsiteX4" fmla="*/ 3662361 w 3663633"/>
                    <a:gd name="connsiteY4" fmla="*/ 292100 h 514880"/>
                    <a:gd name="connsiteX0" fmla="*/ 3662361 w 3662361"/>
                    <a:gd name="connsiteY0" fmla="*/ 292100 h 514880"/>
                    <a:gd name="connsiteX1" fmla="*/ 9525 w 3662361"/>
                    <a:gd name="connsiteY1" fmla="*/ 261937 h 514880"/>
                    <a:gd name="connsiteX2" fmla="*/ 0 w 3662361"/>
                    <a:gd name="connsiteY2" fmla="*/ 0 h 514880"/>
                    <a:gd name="connsiteX3" fmla="*/ 3657599 w 3662361"/>
                    <a:gd name="connsiteY3" fmla="*/ 0 h 514880"/>
                    <a:gd name="connsiteX4" fmla="*/ 3662361 w 3662361"/>
                    <a:gd name="connsiteY4" fmla="*/ 292100 h 514880"/>
                    <a:gd name="connsiteX0" fmla="*/ 3662361 w 3662361"/>
                    <a:gd name="connsiteY0" fmla="*/ 292100 h 514880"/>
                    <a:gd name="connsiteX1" fmla="*/ 9525 w 3662361"/>
                    <a:gd name="connsiteY1" fmla="*/ 261937 h 514880"/>
                    <a:gd name="connsiteX2" fmla="*/ 0 w 3662361"/>
                    <a:gd name="connsiteY2" fmla="*/ 0 h 514880"/>
                    <a:gd name="connsiteX3" fmla="*/ 3657599 w 3662361"/>
                    <a:gd name="connsiteY3" fmla="*/ 0 h 514880"/>
                    <a:gd name="connsiteX4" fmla="*/ 3662361 w 3662361"/>
                    <a:gd name="connsiteY4" fmla="*/ 292100 h 514880"/>
                    <a:gd name="connsiteX0" fmla="*/ 3649679 w 3657599"/>
                    <a:gd name="connsiteY0" fmla="*/ 292100 h 514880"/>
                    <a:gd name="connsiteX1" fmla="*/ 9525 w 3657599"/>
                    <a:gd name="connsiteY1" fmla="*/ 261937 h 514880"/>
                    <a:gd name="connsiteX2" fmla="*/ 0 w 3657599"/>
                    <a:gd name="connsiteY2" fmla="*/ 0 h 514880"/>
                    <a:gd name="connsiteX3" fmla="*/ 3657599 w 3657599"/>
                    <a:gd name="connsiteY3" fmla="*/ 0 h 514880"/>
                    <a:gd name="connsiteX4" fmla="*/ 3649679 w 3657599"/>
                    <a:gd name="connsiteY4" fmla="*/ 292100 h 514880"/>
                    <a:gd name="connsiteX0" fmla="*/ 3649679 w 3657599"/>
                    <a:gd name="connsiteY0" fmla="*/ 292100 h 516269"/>
                    <a:gd name="connsiteX1" fmla="*/ 9525 w 3657599"/>
                    <a:gd name="connsiteY1" fmla="*/ 261937 h 516269"/>
                    <a:gd name="connsiteX2" fmla="*/ 0 w 3657599"/>
                    <a:gd name="connsiteY2" fmla="*/ 0 h 516269"/>
                    <a:gd name="connsiteX3" fmla="*/ 3657599 w 3657599"/>
                    <a:gd name="connsiteY3" fmla="*/ 0 h 516269"/>
                    <a:gd name="connsiteX4" fmla="*/ 3649679 w 3657599"/>
                    <a:gd name="connsiteY4" fmla="*/ 292100 h 516269"/>
                    <a:gd name="connsiteX0" fmla="*/ 3649679 w 3657599"/>
                    <a:gd name="connsiteY0" fmla="*/ 292100 h 516269"/>
                    <a:gd name="connsiteX1" fmla="*/ 9525 w 3657599"/>
                    <a:gd name="connsiteY1" fmla="*/ 261937 h 516269"/>
                    <a:gd name="connsiteX2" fmla="*/ 0 w 3657599"/>
                    <a:gd name="connsiteY2" fmla="*/ 0 h 516269"/>
                    <a:gd name="connsiteX3" fmla="*/ 3657599 w 3657599"/>
                    <a:gd name="connsiteY3" fmla="*/ 0 h 516269"/>
                    <a:gd name="connsiteX4" fmla="*/ 3649679 w 3657599"/>
                    <a:gd name="connsiteY4" fmla="*/ 292100 h 516269"/>
                    <a:gd name="connsiteX0" fmla="*/ 3653987 w 3661907"/>
                    <a:gd name="connsiteY0" fmla="*/ 292100 h 516269"/>
                    <a:gd name="connsiteX1" fmla="*/ 13833 w 3661907"/>
                    <a:gd name="connsiteY1" fmla="*/ 261937 h 516269"/>
                    <a:gd name="connsiteX2" fmla="*/ 4308 w 3661907"/>
                    <a:gd name="connsiteY2" fmla="*/ 0 h 516269"/>
                    <a:gd name="connsiteX3" fmla="*/ 3661907 w 3661907"/>
                    <a:gd name="connsiteY3" fmla="*/ 0 h 516269"/>
                    <a:gd name="connsiteX4" fmla="*/ 3653987 w 3661907"/>
                    <a:gd name="connsiteY4" fmla="*/ 292100 h 516269"/>
                    <a:gd name="connsiteX0" fmla="*/ 3649679 w 3657599"/>
                    <a:gd name="connsiteY0" fmla="*/ 292100 h 516269"/>
                    <a:gd name="connsiteX1" fmla="*/ 9525 w 3657599"/>
                    <a:gd name="connsiteY1" fmla="*/ 261937 h 516269"/>
                    <a:gd name="connsiteX2" fmla="*/ 0 w 3657599"/>
                    <a:gd name="connsiteY2" fmla="*/ 0 h 516269"/>
                    <a:gd name="connsiteX3" fmla="*/ 3657599 w 3657599"/>
                    <a:gd name="connsiteY3" fmla="*/ 0 h 516269"/>
                    <a:gd name="connsiteX4" fmla="*/ 3649679 w 3657599"/>
                    <a:gd name="connsiteY4" fmla="*/ 292100 h 516269"/>
                    <a:gd name="connsiteX0" fmla="*/ 3641073 w 3648993"/>
                    <a:gd name="connsiteY0" fmla="*/ 292100 h 516269"/>
                    <a:gd name="connsiteX1" fmla="*/ 919 w 3648993"/>
                    <a:gd name="connsiteY1" fmla="*/ 261937 h 516269"/>
                    <a:gd name="connsiteX2" fmla="*/ 906 w 3648993"/>
                    <a:gd name="connsiteY2" fmla="*/ 0 h 516269"/>
                    <a:gd name="connsiteX3" fmla="*/ 3648993 w 3648993"/>
                    <a:gd name="connsiteY3" fmla="*/ 0 h 516269"/>
                    <a:gd name="connsiteX4" fmla="*/ 3641073 w 3648993"/>
                    <a:gd name="connsiteY4" fmla="*/ 292100 h 516269"/>
                    <a:gd name="connsiteX0" fmla="*/ 3643338 w 3651258"/>
                    <a:gd name="connsiteY0" fmla="*/ 292100 h 516269"/>
                    <a:gd name="connsiteX1" fmla="*/ 3184 w 3651258"/>
                    <a:gd name="connsiteY1" fmla="*/ 261937 h 516269"/>
                    <a:gd name="connsiteX2" fmla="*/ 0 w 3651258"/>
                    <a:gd name="connsiteY2" fmla="*/ 0 h 516269"/>
                    <a:gd name="connsiteX3" fmla="*/ 3651258 w 3651258"/>
                    <a:gd name="connsiteY3" fmla="*/ 0 h 516269"/>
                    <a:gd name="connsiteX4" fmla="*/ 3643338 w 3651258"/>
                    <a:gd name="connsiteY4" fmla="*/ 292100 h 516269"/>
                    <a:gd name="connsiteX0" fmla="*/ 3643339 w 3651259"/>
                    <a:gd name="connsiteY0" fmla="*/ 292100 h 516269"/>
                    <a:gd name="connsiteX1" fmla="*/ 3185 w 3651259"/>
                    <a:gd name="connsiteY1" fmla="*/ 261937 h 516269"/>
                    <a:gd name="connsiteX2" fmla="*/ 1 w 3651259"/>
                    <a:gd name="connsiteY2" fmla="*/ 0 h 516269"/>
                    <a:gd name="connsiteX3" fmla="*/ 3651259 w 3651259"/>
                    <a:gd name="connsiteY3" fmla="*/ 0 h 516269"/>
                    <a:gd name="connsiteX4" fmla="*/ 3643339 w 3651259"/>
                    <a:gd name="connsiteY4" fmla="*/ 292100 h 516269"/>
                    <a:gd name="connsiteX0" fmla="*/ 3643338 w 3651258"/>
                    <a:gd name="connsiteY0" fmla="*/ 292100 h 516269"/>
                    <a:gd name="connsiteX1" fmla="*/ 3184 w 3651258"/>
                    <a:gd name="connsiteY1" fmla="*/ 261937 h 516269"/>
                    <a:gd name="connsiteX2" fmla="*/ 0 w 3651258"/>
                    <a:gd name="connsiteY2" fmla="*/ 0 h 516269"/>
                    <a:gd name="connsiteX3" fmla="*/ 3651258 w 3651258"/>
                    <a:gd name="connsiteY3" fmla="*/ 0 h 516269"/>
                    <a:gd name="connsiteX4" fmla="*/ 3643338 w 3651258"/>
                    <a:gd name="connsiteY4" fmla="*/ 292100 h 516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51258" h="516269">
                      <a:moveTo>
                        <a:pt x="3643338" y="292100"/>
                      </a:moveTo>
                      <a:cubicBezTo>
                        <a:pt x="1791710" y="724694"/>
                        <a:pt x="1187" y="427051"/>
                        <a:pt x="3184" y="261937"/>
                      </a:cubicBezTo>
                      <a:cubicBezTo>
                        <a:pt x="9" y="174625"/>
                        <a:pt x="3175" y="182562"/>
                        <a:pt x="0" y="0"/>
                      </a:cubicBezTo>
                      <a:cubicBezTo>
                        <a:pt x="99081" y="377032"/>
                        <a:pt x="3644917" y="328611"/>
                        <a:pt x="3651258" y="0"/>
                      </a:cubicBezTo>
                      <a:cubicBezTo>
                        <a:pt x="3648089" y="130704"/>
                        <a:pt x="3641751" y="194733"/>
                        <a:pt x="3643338" y="292100"/>
                      </a:cubicBezTo>
                      <a:close/>
                    </a:path>
                  </a:pathLst>
                </a:custGeom>
                <a:solidFill>
                  <a:srgbClr val="9DC3E6">
                    <a:alpha val="4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15" name="Rectángulo redondeado 14"/>
              <p:cNvSpPr/>
              <p:nvPr/>
            </p:nvSpPr>
            <p:spPr>
              <a:xfrm>
                <a:off x="4412457" y="2036424"/>
                <a:ext cx="533400" cy="3714750"/>
              </a:xfrm>
              <a:prstGeom prst="roundRect">
                <a:avLst>
                  <a:gd name="adj" fmla="val 2321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8" name="Conector recto 17"/>
              <p:cNvCxnSpPr/>
              <p:nvPr/>
            </p:nvCxnSpPr>
            <p:spPr>
              <a:xfrm>
                <a:off x="4945857" y="1485900"/>
                <a:ext cx="0" cy="41985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19"/>
              <p:cNvCxnSpPr/>
              <p:nvPr/>
            </p:nvCxnSpPr>
            <p:spPr>
              <a:xfrm>
                <a:off x="4412457" y="1485900"/>
                <a:ext cx="0" cy="41985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Arco 22"/>
              <p:cNvSpPr/>
              <p:nvPr/>
            </p:nvSpPr>
            <p:spPr>
              <a:xfrm>
                <a:off x="4412457" y="1314450"/>
                <a:ext cx="528961" cy="386389"/>
              </a:xfrm>
              <a:prstGeom prst="arc">
                <a:avLst>
                  <a:gd name="adj1" fmla="val 11126420"/>
                  <a:gd name="adj2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26" name="Flecha abajo 25"/>
            <p:cNvSpPr/>
            <p:nvPr/>
          </p:nvSpPr>
          <p:spPr>
            <a:xfrm>
              <a:off x="3952874" y="4095750"/>
              <a:ext cx="180975" cy="1626849"/>
            </a:xfrm>
            <a:prstGeom prst="downArrow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Flecha abajo 26"/>
            <p:cNvSpPr/>
            <p:nvPr/>
          </p:nvSpPr>
          <p:spPr>
            <a:xfrm>
              <a:off x="4546615" y="4095749"/>
              <a:ext cx="180975" cy="1626849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4343259" y="1479359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Vacío</a:t>
              </a:r>
              <a:endParaRPr lang="es-ES_tradnl" dirty="0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2051589" y="3911083"/>
              <a:ext cx="2034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Presión atmosférica</a:t>
              </a:r>
              <a:endParaRPr lang="es-ES_tradnl" dirty="0"/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4686462" y="3911083"/>
              <a:ext cx="2270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i="1" dirty="0" smtClean="0"/>
                <a:t>P </a:t>
              </a:r>
              <a:r>
                <a:rPr lang="es-ES" dirty="0" smtClean="0"/>
                <a:t>= </a:t>
              </a:r>
              <a:r>
                <a:rPr lang="es-ES" i="1" dirty="0" err="1" smtClean="0"/>
                <a:t>dgh</a:t>
              </a:r>
              <a:r>
                <a:rPr lang="es-ES" i="1" dirty="0" smtClean="0"/>
                <a:t> </a:t>
              </a:r>
              <a:r>
                <a:rPr lang="es-ES" dirty="0" smtClean="0"/>
                <a:t>= 1,013 10</a:t>
              </a:r>
              <a:r>
                <a:rPr lang="es-ES" baseline="30000" dirty="0" smtClean="0"/>
                <a:t>5</a:t>
              </a:r>
              <a:r>
                <a:rPr lang="es-ES" dirty="0" smtClean="0"/>
                <a:t> </a:t>
              </a:r>
              <a:r>
                <a:rPr lang="es-ES" dirty="0" err="1" smtClean="0"/>
                <a:t>Pa</a:t>
              </a:r>
              <a:endParaRPr lang="es-ES_tradnl" dirty="0"/>
            </a:p>
          </p:txBody>
        </p:sp>
        <p:grpSp>
          <p:nvGrpSpPr>
            <p:cNvPr id="39" name="Grupo 38"/>
            <p:cNvGrpSpPr/>
            <p:nvPr/>
          </p:nvGrpSpPr>
          <p:grpSpPr>
            <a:xfrm>
              <a:off x="4848690" y="2036424"/>
              <a:ext cx="2634600" cy="3648075"/>
              <a:chOff x="4848690" y="2036424"/>
              <a:chExt cx="3168000" cy="3648075"/>
            </a:xfrm>
          </p:grpSpPr>
          <p:cxnSp>
            <p:nvCxnSpPr>
              <p:cNvPr id="33" name="Conector recto 32"/>
              <p:cNvCxnSpPr/>
              <p:nvPr/>
            </p:nvCxnSpPr>
            <p:spPr>
              <a:xfrm>
                <a:off x="4848690" y="2036424"/>
                <a:ext cx="3168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>
              <a:xfrm>
                <a:off x="4985683" y="5684499"/>
                <a:ext cx="3031007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Conector recto de flecha 36"/>
            <p:cNvCxnSpPr/>
            <p:nvPr/>
          </p:nvCxnSpPr>
          <p:spPr>
            <a:xfrm>
              <a:off x="7407090" y="2036424"/>
              <a:ext cx="0" cy="364807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uadroTexto 37"/>
            <p:cNvSpPr txBox="1"/>
            <p:nvPr/>
          </p:nvSpPr>
          <p:spPr>
            <a:xfrm>
              <a:off x="7450088" y="3491129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760 mm</a:t>
              </a:r>
              <a:endParaRPr lang="es-ES_tradnl" dirty="0"/>
            </a:p>
          </p:txBody>
        </p:sp>
      </p:grpSp>
    </p:spTree>
    <p:extLst>
      <p:ext uri="{BB962C8B-B14F-4D97-AF65-F5344CB8AC3E}">
        <p14:creationId xmlns:p14="http://schemas.microsoft.com/office/powerpoint/2010/main" val="1556862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843214" y="1314450"/>
            <a:ext cx="4935810" cy="4723434"/>
            <a:chOff x="2843214" y="1314450"/>
            <a:chExt cx="4935810" cy="4723434"/>
          </a:xfrm>
        </p:grpSpPr>
        <p:grpSp>
          <p:nvGrpSpPr>
            <p:cNvPr id="5" name="Grupo 4"/>
            <p:cNvGrpSpPr/>
            <p:nvPr/>
          </p:nvGrpSpPr>
          <p:grpSpPr>
            <a:xfrm>
              <a:off x="2843214" y="1314450"/>
              <a:ext cx="3671887" cy="4723434"/>
              <a:chOff x="2843214" y="1314450"/>
              <a:chExt cx="3671887" cy="4723434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2843214" y="5248275"/>
                <a:ext cx="3671887" cy="789609"/>
                <a:chOff x="2928939" y="2228850"/>
                <a:chExt cx="3671887" cy="789609"/>
              </a:xfrm>
            </p:grpSpPr>
            <p:sp>
              <p:nvSpPr>
                <p:cNvPr id="17" name="Elipse 16"/>
                <p:cNvSpPr/>
                <p:nvPr/>
              </p:nvSpPr>
              <p:spPr>
                <a:xfrm>
                  <a:off x="2936729" y="2228850"/>
                  <a:ext cx="3657600" cy="555914"/>
                </a:xfrm>
                <a:prstGeom prst="ellipse">
                  <a:avLst/>
                </a:prstGeom>
                <a:noFill/>
                <a:ln>
                  <a:noFill/>
                </a:ln>
                <a:scene3d>
                  <a:camera prst="orthographicFront">
                    <a:rot lat="20699983" lon="0" rev="0"/>
                  </a:camera>
                  <a:lightRig rig="threePt" dir="t"/>
                </a:scene3d>
                <a:sp3d extrusionH="2355850">
                  <a:extrusionClr>
                    <a:schemeClr val="bg1">
                      <a:lumMod val="65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8" name="Forma libre 17"/>
                <p:cNvSpPr/>
                <p:nvPr/>
              </p:nvSpPr>
              <p:spPr>
                <a:xfrm>
                  <a:off x="2928939" y="2234984"/>
                  <a:ext cx="3671887" cy="552665"/>
                </a:xfrm>
                <a:custGeom>
                  <a:avLst/>
                  <a:gdLst>
                    <a:gd name="connsiteX0" fmla="*/ 3471862 w 3662362"/>
                    <a:gd name="connsiteY0" fmla="*/ 123825 h 123825"/>
                    <a:gd name="connsiteX1" fmla="*/ 171450 w 3662362"/>
                    <a:gd name="connsiteY1" fmla="*/ 119062 h 123825"/>
                    <a:gd name="connsiteX2" fmla="*/ 0 w 3662362"/>
                    <a:gd name="connsiteY2" fmla="*/ 9525 h 123825"/>
                    <a:gd name="connsiteX3" fmla="*/ 3662362 w 3662362"/>
                    <a:gd name="connsiteY3" fmla="*/ 0 h 123825"/>
                    <a:gd name="connsiteX4" fmla="*/ 3471862 w 3662362"/>
                    <a:gd name="connsiteY4" fmla="*/ 123825 h 123825"/>
                    <a:gd name="connsiteX0" fmla="*/ 3830844 w 4021344"/>
                    <a:gd name="connsiteY0" fmla="*/ 134426 h 134426"/>
                    <a:gd name="connsiteX1" fmla="*/ 530432 w 4021344"/>
                    <a:gd name="connsiteY1" fmla="*/ 129663 h 134426"/>
                    <a:gd name="connsiteX2" fmla="*/ 358982 w 4021344"/>
                    <a:gd name="connsiteY2" fmla="*/ 20126 h 134426"/>
                    <a:gd name="connsiteX3" fmla="*/ 4021344 w 4021344"/>
                    <a:gd name="connsiteY3" fmla="*/ 10601 h 134426"/>
                    <a:gd name="connsiteX4" fmla="*/ 3830844 w 4021344"/>
                    <a:gd name="connsiteY4" fmla="*/ 134426 h 134426"/>
                    <a:gd name="connsiteX0" fmla="*/ 3748398 w 3938898"/>
                    <a:gd name="connsiteY0" fmla="*/ 227552 h 251075"/>
                    <a:gd name="connsiteX1" fmla="*/ 447986 w 3938898"/>
                    <a:gd name="connsiteY1" fmla="*/ 222789 h 251075"/>
                    <a:gd name="connsiteX2" fmla="*/ 276536 w 3938898"/>
                    <a:gd name="connsiteY2" fmla="*/ 113252 h 251075"/>
                    <a:gd name="connsiteX3" fmla="*/ 3938898 w 3938898"/>
                    <a:gd name="connsiteY3" fmla="*/ 103727 h 251075"/>
                    <a:gd name="connsiteX4" fmla="*/ 3748398 w 3938898"/>
                    <a:gd name="connsiteY4" fmla="*/ 227552 h 251075"/>
                    <a:gd name="connsiteX0" fmla="*/ 3586427 w 3776927"/>
                    <a:gd name="connsiteY0" fmla="*/ 227552 h 227552"/>
                    <a:gd name="connsiteX1" fmla="*/ 286015 w 3776927"/>
                    <a:gd name="connsiteY1" fmla="*/ 222789 h 227552"/>
                    <a:gd name="connsiteX2" fmla="*/ 114565 w 3776927"/>
                    <a:gd name="connsiteY2" fmla="*/ 113252 h 227552"/>
                    <a:gd name="connsiteX3" fmla="*/ 3776927 w 3776927"/>
                    <a:gd name="connsiteY3" fmla="*/ 103727 h 227552"/>
                    <a:gd name="connsiteX4" fmla="*/ 3586427 w 3776927"/>
                    <a:gd name="connsiteY4" fmla="*/ 227552 h 227552"/>
                    <a:gd name="connsiteX0" fmla="*/ 3586427 w 3776927"/>
                    <a:gd name="connsiteY0" fmla="*/ 227552 h 227552"/>
                    <a:gd name="connsiteX1" fmla="*/ 286015 w 3776927"/>
                    <a:gd name="connsiteY1" fmla="*/ 222789 h 227552"/>
                    <a:gd name="connsiteX2" fmla="*/ 114565 w 3776927"/>
                    <a:gd name="connsiteY2" fmla="*/ 113252 h 227552"/>
                    <a:gd name="connsiteX3" fmla="*/ 3776927 w 3776927"/>
                    <a:gd name="connsiteY3" fmla="*/ 103727 h 227552"/>
                    <a:gd name="connsiteX4" fmla="*/ 3586427 w 3776927"/>
                    <a:gd name="connsiteY4" fmla="*/ 227552 h 227552"/>
                    <a:gd name="connsiteX0" fmla="*/ 3830844 w 4021344"/>
                    <a:gd name="connsiteY0" fmla="*/ 227552 h 240009"/>
                    <a:gd name="connsiteX1" fmla="*/ 530432 w 4021344"/>
                    <a:gd name="connsiteY1" fmla="*/ 222789 h 240009"/>
                    <a:gd name="connsiteX2" fmla="*/ 358982 w 4021344"/>
                    <a:gd name="connsiteY2" fmla="*/ 113252 h 240009"/>
                    <a:gd name="connsiteX3" fmla="*/ 4021344 w 4021344"/>
                    <a:gd name="connsiteY3" fmla="*/ 103727 h 240009"/>
                    <a:gd name="connsiteX4" fmla="*/ 3830844 w 4021344"/>
                    <a:gd name="connsiteY4" fmla="*/ 227552 h 240009"/>
                    <a:gd name="connsiteX0" fmla="*/ 3724026 w 3914526"/>
                    <a:gd name="connsiteY0" fmla="*/ 227552 h 354939"/>
                    <a:gd name="connsiteX1" fmla="*/ 423614 w 3914526"/>
                    <a:gd name="connsiteY1" fmla="*/ 222789 h 354939"/>
                    <a:gd name="connsiteX2" fmla="*/ 252164 w 3914526"/>
                    <a:gd name="connsiteY2" fmla="*/ 113252 h 354939"/>
                    <a:gd name="connsiteX3" fmla="*/ 3914526 w 3914526"/>
                    <a:gd name="connsiteY3" fmla="*/ 103727 h 354939"/>
                    <a:gd name="connsiteX4" fmla="*/ 3724026 w 3914526"/>
                    <a:gd name="connsiteY4" fmla="*/ 227552 h 354939"/>
                    <a:gd name="connsiteX0" fmla="*/ 3724026 w 3914526"/>
                    <a:gd name="connsiteY0" fmla="*/ 227552 h 354939"/>
                    <a:gd name="connsiteX1" fmla="*/ 423614 w 3914526"/>
                    <a:gd name="connsiteY1" fmla="*/ 222789 h 354939"/>
                    <a:gd name="connsiteX2" fmla="*/ 252164 w 3914526"/>
                    <a:gd name="connsiteY2" fmla="*/ 113252 h 354939"/>
                    <a:gd name="connsiteX3" fmla="*/ 3914526 w 3914526"/>
                    <a:gd name="connsiteY3" fmla="*/ 103727 h 354939"/>
                    <a:gd name="connsiteX4" fmla="*/ 3724026 w 3914526"/>
                    <a:gd name="connsiteY4" fmla="*/ 227552 h 354939"/>
                    <a:gd name="connsiteX0" fmla="*/ 3724026 w 3914526"/>
                    <a:gd name="connsiteY0" fmla="*/ 227552 h 308496"/>
                    <a:gd name="connsiteX1" fmla="*/ 423614 w 3914526"/>
                    <a:gd name="connsiteY1" fmla="*/ 222789 h 308496"/>
                    <a:gd name="connsiteX2" fmla="*/ 252164 w 3914526"/>
                    <a:gd name="connsiteY2" fmla="*/ 113252 h 308496"/>
                    <a:gd name="connsiteX3" fmla="*/ 3914526 w 3914526"/>
                    <a:gd name="connsiteY3" fmla="*/ 103727 h 308496"/>
                    <a:gd name="connsiteX4" fmla="*/ 3724026 w 3914526"/>
                    <a:gd name="connsiteY4" fmla="*/ 227552 h 308496"/>
                    <a:gd name="connsiteX0" fmla="*/ 3720407 w 3910907"/>
                    <a:gd name="connsiteY0" fmla="*/ 241314 h 322258"/>
                    <a:gd name="connsiteX1" fmla="*/ 419995 w 3910907"/>
                    <a:gd name="connsiteY1" fmla="*/ 236551 h 322258"/>
                    <a:gd name="connsiteX2" fmla="*/ 253308 w 3910907"/>
                    <a:gd name="connsiteY2" fmla="*/ 107964 h 322258"/>
                    <a:gd name="connsiteX3" fmla="*/ 3910907 w 3910907"/>
                    <a:gd name="connsiteY3" fmla="*/ 117489 h 322258"/>
                    <a:gd name="connsiteX4" fmla="*/ 3720407 w 3910907"/>
                    <a:gd name="connsiteY4" fmla="*/ 241314 h 322258"/>
                    <a:gd name="connsiteX0" fmla="*/ 3467099 w 3657599"/>
                    <a:gd name="connsiteY0" fmla="*/ 241314 h 322258"/>
                    <a:gd name="connsiteX1" fmla="*/ 166687 w 3657599"/>
                    <a:gd name="connsiteY1" fmla="*/ 236551 h 322258"/>
                    <a:gd name="connsiteX2" fmla="*/ 0 w 3657599"/>
                    <a:gd name="connsiteY2" fmla="*/ 107964 h 322258"/>
                    <a:gd name="connsiteX3" fmla="*/ 3657599 w 3657599"/>
                    <a:gd name="connsiteY3" fmla="*/ 117489 h 322258"/>
                    <a:gd name="connsiteX4" fmla="*/ 3467099 w 3657599"/>
                    <a:gd name="connsiteY4" fmla="*/ 241314 h 322258"/>
                    <a:gd name="connsiteX0" fmla="*/ 3467099 w 3657599"/>
                    <a:gd name="connsiteY0" fmla="*/ 374656 h 455600"/>
                    <a:gd name="connsiteX1" fmla="*/ 166687 w 3657599"/>
                    <a:gd name="connsiteY1" fmla="*/ 369893 h 455600"/>
                    <a:gd name="connsiteX2" fmla="*/ 0 w 3657599"/>
                    <a:gd name="connsiteY2" fmla="*/ 241306 h 455600"/>
                    <a:gd name="connsiteX3" fmla="*/ 3657599 w 3657599"/>
                    <a:gd name="connsiteY3" fmla="*/ 250831 h 455600"/>
                    <a:gd name="connsiteX4" fmla="*/ 3467099 w 3657599"/>
                    <a:gd name="connsiteY4" fmla="*/ 374656 h 455600"/>
                    <a:gd name="connsiteX0" fmla="*/ 3467099 w 3657599"/>
                    <a:gd name="connsiteY0" fmla="*/ 423184 h 504128"/>
                    <a:gd name="connsiteX1" fmla="*/ 166687 w 3657599"/>
                    <a:gd name="connsiteY1" fmla="*/ 418421 h 504128"/>
                    <a:gd name="connsiteX2" fmla="*/ 0 w 3657599"/>
                    <a:gd name="connsiteY2" fmla="*/ 289834 h 504128"/>
                    <a:gd name="connsiteX3" fmla="*/ 3657599 w 3657599"/>
                    <a:gd name="connsiteY3" fmla="*/ 299359 h 504128"/>
                    <a:gd name="connsiteX4" fmla="*/ 3467099 w 3657599"/>
                    <a:gd name="connsiteY4" fmla="*/ 423184 h 504128"/>
                    <a:gd name="connsiteX0" fmla="*/ 3467099 w 3657599"/>
                    <a:gd name="connsiteY0" fmla="*/ 423184 h 504128"/>
                    <a:gd name="connsiteX1" fmla="*/ 166687 w 3657599"/>
                    <a:gd name="connsiteY1" fmla="*/ 418421 h 504128"/>
                    <a:gd name="connsiteX2" fmla="*/ 0 w 3657599"/>
                    <a:gd name="connsiteY2" fmla="*/ 289834 h 504128"/>
                    <a:gd name="connsiteX3" fmla="*/ 3657599 w 3657599"/>
                    <a:gd name="connsiteY3" fmla="*/ 299359 h 504128"/>
                    <a:gd name="connsiteX4" fmla="*/ 3467099 w 3657599"/>
                    <a:gd name="connsiteY4" fmla="*/ 423184 h 504128"/>
                    <a:gd name="connsiteX0" fmla="*/ 3467099 w 3657599"/>
                    <a:gd name="connsiteY0" fmla="*/ 367984 h 448928"/>
                    <a:gd name="connsiteX1" fmla="*/ 166687 w 3657599"/>
                    <a:gd name="connsiteY1" fmla="*/ 363221 h 448928"/>
                    <a:gd name="connsiteX2" fmla="*/ 0 w 3657599"/>
                    <a:gd name="connsiteY2" fmla="*/ 234634 h 448928"/>
                    <a:gd name="connsiteX3" fmla="*/ 3657599 w 3657599"/>
                    <a:gd name="connsiteY3" fmla="*/ 244159 h 448928"/>
                    <a:gd name="connsiteX4" fmla="*/ 3467099 w 3657599"/>
                    <a:gd name="connsiteY4" fmla="*/ 367984 h 448928"/>
                    <a:gd name="connsiteX0" fmla="*/ 3467099 w 3657599"/>
                    <a:gd name="connsiteY0" fmla="*/ 390773 h 471717"/>
                    <a:gd name="connsiteX1" fmla="*/ 166687 w 3657599"/>
                    <a:gd name="connsiteY1" fmla="*/ 386010 h 471717"/>
                    <a:gd name="connsiteX2" fmla="*/ 0 w 3657599"/>
                    <a:gd name="connsiteY2" fmla="*/ 257423 h 471717"/>
                    <a:gd name="connsiteX3" fmla="*/ 3657599 w 3657599"/>
                    <a:gd name="connsiteY3" fmla="*/ 266948 h 471717"/>
                    <a:gd name="connsiteX4" fmla="*/ 3467099 w 3657599"/>
                    <a:gd name="connsiteY4" fmla="*/ 390773 h 471717"/>
                    <a:gd name="connsiteX0" fmla="*/ 3467099 w 3657599"/>
                    <a:gd name="connsiteY0" fmla="*/ 390773 h 471717"/>
                    <a:gd name="connsiteX1" fmla="*/ 166687 w 3657599"/>
                    <a:gd name="connsiteY1" fmla="*/ 386010 h 471717"/>
                    <a:gd name="connsiteX2" fmla="*/ 0 w 3657599"/>
                    <a:gd name="connsiteY2" fmla="*/ 257423 h 471717"/>
                    <a:gd name="connsiteX3" fmla="*/ 3657599 w 3657599"/>
                    <a:gd name="connsiteY3" fmla="*/ 266948 h 471717"/>
                    <a:gd name="connsiteX4" fmla="*/ 3467099 w 3657599"/>
                    <a:gd name="connsiteY4" fmla="*/ 390773 h 471717"/>
                    <a:gd name="connsiteX0" fmla="*/ 3467099 w 3657607"/>
                    <a:gd name="connsiteY0" fmla="*/ 330637 h 411581"/>
                    <a:gd name="connsiteX1" fmla="*/ 166687 w 3657607"/>
                    <a:gd name="connsiteY1" fmla="*/ 325874 h 411581"/>
                    <a:gd name="connsiteX2" fmla="*/ 0 w 3657607"/>
                    <a:gd name="connsiteY2" fmla="*/ 197287 h 411581"/>
                    <a:gd name="connsiteX3" fmla="*/ 3657599 w 3657607"/>
                    <a:gd name="connsiteY3" fmla="*/ 206812 h 411581"/>
                    <a:gd name="connsiteX4" fmla="*/ 3467099 w 3657607"/>
                    <a:gd name="connsiteY4" fmla="*/ 330637 h 411581"/>
                    <a:gd name="connsiteX0" fmla="*/ 3467099 w 3657818"/>
                    <a:gd name="connsiteY0" fmla="*/ 399325 h 480269"/>
                    <a:gd name="connsiteX1" fmla="*/ 166687 w 3657818"/>
                    <a:gd name="connsiteY1" fmla="*/ 394562 h 480269"/>
                    <a:gd name="connsiteX2" fmla="*/ 0 w 3657818"/>
                    <a:gd name="connsiteY2" fmla="*/ 265975 h 480269"/>
                    <a:gd name="connsiteX3" fmla="*/ 3657599 w 3657818"/>
                    <a:gd name="connsiteY3" fmla="*/ 275500 h 480269"/>
                    <a:gd name="connsiteX4" fmla="*/ 3467099 w 3657818"/>
                    <a:gd name="connsiteY4" fmla="*/ 399325 h 480269"/>
                    <a:gd name="connsiteX0" fmla="*/ 3467099 w 3657656"/>
                    <a:gd name="connsiteY0" fmla="*/ 330637 h 411581"/>
                    <a:gd name="connsiteX1" fmla="*/ 166687 w 3657656"/>
                    <a:gd name="connsiteY1" fmla="*/ 325874 h 411581"/>
                    <a:gd name="connsiteX2" fmla="*/ 0 w 3657656"/>
                    <a:gd name="connsiteY2" fmla="*/ 197287 h 411581"/>
                    <a:gd name="connsiteX3" fmla="*/ 3657599 w 3657656"/>
                    <a:gd name="connsiteY3" fmla="*/ 206812 h 411581"/>
                    <a:gd name="connsiteX4" fmla="*/ 3467099 w 3657656"/>
                    <a:gd name="connsiteY4" fmla="*/ 330637 h 411581"/>
                    <a:gd name="connsiteX0" fmla="*/ 3467099 w 3657656"/>
                    <a:gd name="connsiteY0" fmla="*/ 330637 h 411581"/>
                    <a:gd name="connsiteX1" fmla="*/ 166687 w 3657656"/>
                    <a:gd name="connsiteY1" fmla="*/ 325874 h 411581"/>
                    <a:gd name="connsiteX2" fmla="*/ 0 w 3657656"/>
                    <a:gd name="connsiteY2" fmla="*/ 197287 h 411581"/>
                    <a:gd name="connsiteX3" fmla="*/ 3657599 w 3657656"/>
                    <a:gd name="connsiteY3" fmla="*/ 206812 h 411581"/>
                    <a:gd name="connsiteX4" fmla="*/ 3467099 w 3657656"/>
                    <a:gd name="connsiteY4" fmla="*/ 330637 h 411581"/>
                    <a:gd name="connsiteX0" fmla="*/ 3467099 w 3657656"/>
                    <a:gd name="connsiteY0" fmla="*/ 390773 h 471717"/>
                    <a:gd name="connsiteX1" fmla="*/ 166687 w 3657656"/>
                    <a:gd name="connsiteY1" fmla="*/ 386010 h 471717"/>
                    <a:gd name="connsiteX2" fmla="*/ 0 w 3657656"/>
                    <a:gd name="connsiteY2" fmla="*/ 257423 h 471717"/>
                    <a:gd name="connsiteX3" fmla="*/ 3657599 w 3657656"/>
                    <a:gd name="connsiteY3" fmla="*/ 266948 h 471717"/>
                    <a:gd name="connsiteX4" fmla="*/ 3467099 w 3657656"/>
                    <a:gd name="connsiteY4" fmla="*/ 390773 h 471717"/>
                    <a:gd name="connsiteX0" fmla="*/ 3467099 w 3657656"/>
                    <a:gd name="connsiteY0" fmla="*/ 390773 h 471717"/>
                    <a:gd name="connsiteX1" fmla="*/ 166687 w 3657656"/>
                    <a:gd name="connsiteY1" fmla="*/ 386010 h 471717"/>
                    <a:gd name="connsiteX2" fmla="*/ 0 w 3657656"/>
                    <a:gd name="connsiteY2" fmla="*/ 257423 h 471717"/>
                    <a:gd name="connsiteX3" fmla="*/ 3657599 w 3657656"/>
                    <a:gd name="connsiteY3" fmla="*/ 266948 h 471717"/>
                    <a:gd name="connsiteX4" fmla="*/ 3467099 w 3657656"/>
                    <a:gd name="connsiteY4" fmla="*/ 390773 h 471717"/>
                    <a:gd name="connsiteX0" fmla="*/ 3467099 w 3657651"/>
                    <a:gd name="connsiteY0" fmla="*/ 390773 h 471717"/>
                    <a:gd name="connsiteX1" fmla="*/ 166687 w 3657651"/>
                    <a:gd name="connsiteY1" fmla="*/ 386010 h 471717"/>
                    <a:gd name="connsiteX2" fmla="*/ 0 w 3657651"/>
                    <a:gd name="connsiteY2" fmla="*/ 257423 h 471717"/>
                    <a:gd name="connsiteX3" fmla="*/ 3657599 w 3657651"/>
                    <a:gd name="connsiteY3" fmla="*/ 266948 h 471717"/>
                    <a:gd name="connsiteX4" fmla="*/ 3467099 w 3657651"/>
                    <a:gd name="connsiteY4" fmla="*/ 390773 h 471717"/>
                    <a:gd name="connsiteX0" fmla="*/ 3467099 w 3657651"/>
                    <a:gd name="connsiteY0" fmla="*/ 390773 h 452285"/>
                    <a:gd name="connsiteX1" fmla="*/ 166687 w 3657651"/>
                    <a:gd name="connsiteY1" fmla="*/ 386010 h 452285"/>
                    <a:gd name="connsiteX2" fmla="*/ 0 w 3657651"/>
                    <a:gd name="connsiteY2" fmla="*/ 257423 h 452285"/>
                    <a:gd name="connsiteX3" fmla="*/ 3657599 w 3657651"/>
                    <a:gd name="connsiteY3" fmla="*/ 266948 h 452285"/>
                    <a:gd name="connsiteX4" fmla="*/ 3467099 w 3657651"/>
                    <a:gd name="connsiteY4" fmla="*/ 390773 h 452285"/>
                    <a:gd name="connsiteX0" fmla="*/ 3467099 w 3657651"/>
                    <a:gd name="connsiteY0" fmla="*/ 390773 h 390773"/>
                    <a:gd name="connsiteX1" fmla="*/ 166687 w 3657651"/>
                    <a:gd name="connsiteY1" fmla="*/ 386010 h 390773"/>
                    <a:gd name="connsiteX2" fmla="*/ 0 w 3657651"/>
                    <a:gd name="connsiteY2" fmla="*/ 257423 h 390773"/>
                    <a:gd name="connsiteX3" fmla="*/ 3657599 w 3657651"/>
                    <a:gd name="connsiteY3" fmla="*/ 266948 h 390773"/>
                    <a:gd name="connsiteX4" fmla="*/ 3467099 w 3657651"/>
                    <a:gd name="connsiteY4" fmla="*/ 390773 h 390773"/>
                    <a:gd name="connsiteX0" fmla="*/ 3467099 w 3657651"/>
                    <a:gd name="connsiteY0" fmla="*/ 390773 h 390773"/>
                    <a:gd name="connsiteX1" fmla="*/ 166687 w 3657651"/>
                    <a:gd name="connsiteY1" fmla="*/ 386010 h 390773"/>
                    <a:gd name="connsiteX2" fmla="*/ 0 w 3657651"/>
                    <a:gd name="connsiteY2" fmla="*/ 257423 h 390773"/>
                    <a:gd name="connsiteX3" fmla="*/ 3657599 w 3657651"/>
                    <a:gd name="connsiteY3" fmla="*/ 266948 h 390773"/>
                    <a:gd name="connsiteX4" fmla="*/ 3467099 w 3657651"/>
                    <a:gd name="connsiteY4" fmla="*/ 390773 h 390773"/>
                    <a:gd name="connsiteX0" fmla="*/ 3467099 w 3657651"/>
                    <a:gd name="connsiteY0" fmla="*/ 390773 h 390773"/>
                    <a:gd name="connsiteX1" fmla="*/ 166687 w 3657651"/>
                    <a:gd name="connsiteY1" fmla="*/ 386010 h 390773"/>
                    <a:gd name="connsiteX2" fmla="*/ 0 w 3657651"/>
                    <a:gd name="connsiteY2" fmla="*/ 257423 h 390773"/>
                    <a:gd name="connsiteX3" fmla="*/ 3657599 w 3657651"/>
                    <a:gd name="connsiteY3" fmla="*/ 266948 h 390773"/>
                    <a:gd name="connsiteX4" fmla="*/ 3467099 w 3657651"/>
                    <a:gd name="connsiteY4" fmla="*/ 390773 h 390773"/>
                    <a:gd name="connsiteX0" fmla="*/ 3451224 w 3657645"/>
                    <a:gd name="connsiteY0" fmla="*/ 387598 h 387598"/>
                    <a:gd name="connsiteX1" fmla="*/ 166687 w 3657645"/>
                    <a:gd name="connsiteY1" fmla="*/ 386010 h 387598"/>
                    <a:gd name="connsiteX2" fmla="*/ 0 w 3657645"/>
                    <a:gd name="connsiteY2" fmla="*/ 257423 h 387598"/>
                    <a:gd name="connsiteX3" fmla="*/ 3657599 w 3657645"/>
                    <a:gd name="connsiteY3" fmla="*/ 266948 h 387598"/>
                    <a:gd name="connsiteX4" fmla="*/ 3451224 w 3657645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53131 h 353131"/>
                    <a:gd name="connsiteX1" fmla="*/ 166687 w 3657658"/>
                    <a:gd name="connsiteY1" fmla="*/ 351543 h 353131"/>
                    <a:gd name="connsiteX2" fmla="*/ 0 w 3657658"/>
                    <a:gd name="connsiteY2" fmla="*/ 222956 h 353131"/>
                    <a:gd name="connsiteX3" fmla="*/ 3657599 w 3657658"/>
                    <a:gd name="connsiteY3" fmla="*/ 232481 h 353131"/>
                    <a:gd name="connsiteX4" fmla="*/ 3486149 w 3657658"/>
                    <a:gd name="connsiteY4" fmla="*/ 353131 h 353131"/>
                    <a:gd name="connsiteX0" fmla="*/ 3486149 w 3657658"/>
                    <a:gd name="connsiteY0" fmla="*/ 383533 h 383533"/>
                    <a:gd name="connsiteX1" fmla="*/ 166687 w 3657658"/>
                    <a:gd name="connsiteY1" fmla="*/ 381945 h 383533"/>
                    <a:gd name="connsiteX2" fmla="*/ 0 w 3657658"/>
                    <a:gd name="connsiteY2" fmla="*/ 253358 h 383533"/>
                    <a:gd name="connsiteX3" fmla="*/ 3657599 w 3657658"/>
                    <a:gd name="connsiteY3" fmla="*/ 262883 h 383533"/>
                    <a:gd name="connsiteX4" fmla="*/ 3486149 w 3657658"/>
                    <a:gd name="connsiteY4" fmla="*/ 383533 h 383533"/>
                    <a:gd name="connsiteX0" fmla="*/ 3578276 w 3749785"/>
                    <a:gd name="connsiteY0" fmla="*/ 383533 h 524820"/>
                    <a:gd name="connsiteX1" fmla="*/ 77839 w 3749785"/>
                    <a:gd name="connsiteY1" fmla="*/ 524820 h 524820"/>
                    <a:gd name="connsiteX2" fmla="*/ 92127 w 3749785"/>
                    <a:gd name="connsiteY2" fmla="*/ 253358 h 524820"/>
                    <a:gd name="connsiteX3" fmla="*/ 3749726 w 3749785"/>
                    <a:gd name="connsiteY3" fmla="*/ 262883 h 524820"/>
                    <a:gd name="connsiteX4" fmla="*/ 3578276 w 3749785"/>
                    <a:gd name="connsiteY4" fmla="*/ 383533 h 524820"/>
                    <a:gd name="connsiteX0" fmla="*/ 3502187 w 3673696"/>
                    <a:gd name="connsiteY0" fmla="*/ 383533 h 524820"/>
                    <a:gd name="connsiteX1" fmla="*/ 1750 w 3673696"/>
                    <a:gd name="connsiteY1" fmla="*/ 524820 h 524820"/>
                    <a:gd name="connsiteX2" fmla="*/ 16038 w 3673696"/>
                    <a:gd name="connsiteY2" fmla="*/ 253358 h 524820"/>
                    <a:gd name="connsiteX3" fmla="*/ 3673637 w 3673696"/>
                    <a:gd name="connsiteY3" fmla="*/ 262883 h 524820"/>
                    <a:gd name="connsiteX4" fmla="*/ 3502187 w 3673696"/>
                    <a:gd name="connsiteY4" fmla="*/ 383533 h 524820"/>
                    <a:gd name="connsiteX0" fmla="*/ 3500437 w 3671946"/>
                    <a:gd name="connsiteY0" fmla="*/ 383533 h 524820"/>
                    <a:gd name="connsiteX1" fmla="*/ 0 w 3671946"/>
                    <a:gd name="connsiteY1" fmla="*/ 524820 h 524820"/>
                    <a:gd name="connsiteX2" fmla="*/ 14288 w 3671946"/>
                    <a:gd name="connsiteY2" fmla="*/ 253358 h 524820"/>
                    <a:gd name="connsiteX3" fmla="*/ 3671887 w 3671946"/>
                    <a:gd name="connsiteY3" fmla="*/ 262883 h 524820"/>
                    <a:gd name="connsiteX4" fmla="*/ 3500437 w 3671946"/>
                    <a:gd name="connsiteY4" fmla="*/ 383533 h 524820"/>
                    <a:gd name="connsiteX0" fmla="*/ 3500437 w 3671946"/>
                    <a:gd name="connsiteY0" fmla="*/ 383533 h 524820"/>
                    <a:gd name="connsiteX1" fmla="*/ 0 w 3671946"/>
                    <a:gd name="connsiteY1" fmla="*/ 524820 h 524820"/>
                    <a:gd name="connsiteX2" fmla="*/ 14288 w 3671946"/>
                    <a:gd name="connsiteY2" fmla="*/ 253358 h 524820"/>
                    <a:gd name="connsiteX3" fmla="*/ 3671887 w 3671946"/>
                    <a:gd name="connsiteY3" fmla="*/ 262883 h 524820"/>
                    <a:gd name="connsiteX4" fmla="*/ 3500437 w 3671946"/>
                    <a:gd name="connsiteY4" fmla="*/ 383533 h 524820"/>
                    <a:gd name="connsiteX0" fmla="*/ 3662362 w 3688579"/>
                    <a:gd name="connsiteY0" fmla="*/ 550220 h 550220"/>
                    <a:gd name="connsiteX1" fmla="*/ 0 w 3688579"/>
                    <a:gd name="connsiteY1" fmla="*/ 524820 h 550220"/>
                    <a:gd name="connsiteX2" fmla="*/ 14288 w 3688579"/>
                    <a:gd name="connsiteY2" fmla="*/ 253358 h 550220"/>
                    <a:gd name="connsiteX3" fmla="*/ 3671887 w 3688579"/>
                    <a:gd name="connsiteY3" fmla="*/ 262883 h 550220"/>
                    <a:gd name="connsiteX4" fmla="*/ 3662362 w 3688579"/>
                    <a:gd name="connsiteY4" fmla="*/ 550220 h 550220"/>
                    <a:gd name="connsiteX0" fmla="*/ 3662362 w 3671887"/>
                    <a:gd name="connsiteY0" fmla="*/ 550220 h 550220"/>
                    <a:gd name="connsiteX1" fmla="*/ 0 w 3671887"/>
                    <a:gd name="connsiteY1" fmla="*/ 524820 h 550220"/>
                    <a:gd name="connsiteX2" fmla="*/ 14288 w 3671887"/>
                    <a:gd name="connsiteY2" fmla="*/ 253358 h 550220"/>
                    <a:gd name="connsiteX3" fmla="*/ 3671887 w 3671887"/>
                    <a:gd name="connsiteY3" fmla="*/ 262883 h 550220"/>
                    <a:gd name="connsiteX4" fmla="*/ 3662362 w 3671887"/>
                    <a:gd name="connsiteY4" fmla="*/ 550220 h 550220"/>
                    <a:gd name="connsiteX0" fmla="*/ 3662362 w 3671887"/>
                    <a:gd name="connsiteY0" fmla="*/ 550220 h 550220"/>
                    <a:gd name="connsiteX1" fmla="*/ 0 w 3671887"/>
                    <a:gd name="connsiteY1" fmla="*/ 524820 h 550220"/>
                    <a:gd name="connsiteX2" fmla="*/ 14288 w 3671887"/>
                    <a:gd name="connsiteY2" fmla="*/ 253358 h 550220"/>
                    <a:gd name="connsiteX3" fmla="*/ 3671887 w 3671887"/>
                    <a:gd name="connsiteY3" fmla="*/ 262883 h 550220"/>
                    <a:gd name="connsiteX4" fmla="*/ 3662362 w 3671887"/>
                    <a:gd name="connsiteY4" fmla="*/ 550220 h 550220"/>
                    <a:gd name="connsiteX0" fmla="*/ 3662362 w 3671887"/>
                    <a:gd name="connsiteY0" fmla="*/ 552665 h 552665"/>
                    <a:gd name="connsiteX1" fmla="*/ 0 w 3671887"/>
                    <a:gd name="connsiteY1" fmla="*/ 527265 h 552665"/>
                    <a:gd name="connsiteX2" fmla="*/ 14288 w 3671887"/>
                    <a:gd name="connsiteY2" fmla="*/ 255803 h 552665"/>
                    <a:gd name="connsiteX3" fmla="*/ 3671887 w 3671887"/>
                    <a:gd name="connsiteY3" fmla="*/ 260566 h 552665"/>
                    <a:gd name="connsiteX4" fmla="*/ 3662362 w 3671887"/>
                    <a:gd name="connsiteY4" fmla="*/ 552665 h 552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1887" h="552665">
                      <a:moveTo>
                        <a:pt x="3662362" y="552665"/>
                      </a:moveTo>
                      <a:cubicBezTo>
                        <a:pt x="3666330" y="310572"/>
                        <a:pt x="21815" y="297092"/>
                        <a:pt x="0" y="527265"/>
                      </a:cubicBezTo>
                      <a:lnTo>
                        <a:pt x="14288" y="255803"/>
                      </a:lnTo>
                      <a:cubicBezTo>
                        <a:pt x="15081" y="-68840"/>
                        <a:pt x="3671887" y="-102972"/>
                        <a:pt x="3671887" y="260566"/>
                      </a:cubicBezTo>
                      <a:lnTo>
                        <a:pt x="3662362" y="552665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9" name="Forma libre 18"/>
                <p:cNvSpPr/>
                <p:nvPr/>
              </p:nvSpPr>
              <p:spPr>
                <a:xfrm>
                  <a:off x="2939774" y="2502190"/>
                  <a:ext cx="3656342" cy="516269"/>
                </a:xfrm>
                <a:custGeom>
                  <a:avLst/>
                  <a:gdLst>
                    <a:gd name="connsiteX0" fmla="*/ 3471862 w 3662362"/>
                    <a:gd name="connsiteY0" fmla="*/ 123825 h 123825"/>
                    <a:gd name="connsiteX1" fmla="*/ 171450 w 3662362"/>
                    <a:gd name="connsiteY1" fmla="*/ 119062 h 123825"/>
                    <a:gd name="connsiteX2" fmla="*/ 0 w 3662362"/>
                    <a:gd name="connsiteY2" fmla="*/ 9525 h 123825"/>
                    <a:gd name="connsiteX3" fmla="*/ 3662362 w 3662362"/>
                    <a:gd name="connsiteY3" fmla="*/ 0 h 123825"/>
                    <a:gd name="connsiteX4" fmla="*/ 3471862 w 3662362"/>
                    <a:gd name="connsiteY4" fmla="*/ 123825 h 123825"/>
                    <a:gd name="connsiteX0" fmla="*/ 3830844 w 4021344"/>
                    <a:gd name="connsiteY0" fmla="*/ 134426 h 134426"/>
                    <a:gd name="connsiteX1" fmla="*/ 530432 w 4021344"/>
                    <a:gd name="connsiteY1" fmla="*/ 129663 h 134426"/>
                    <a:gd name="connsiteX2" fmla="*/ 358982 w 4021344"/>
                    <a:gd name="connsiteY2" fmla="*/ 20126 h 134426"/>
                    <a:gd name="connsiteX3" fmla="*/ 4021344 w 4021344"/>
                    <a:gd name="connsiteY3" fmla="*/ 10601 h 134426"/>
                    <a:gd name="connsiteX4" fmla="*/ 3830844 w 4021344"/>
                    <a:gd name="connsiteY4" fmla="*/ 134426 h 134426"/>
                    <a:gd name="connsiteX0" fmla="*/ 3748398 w 3938898"/>
                    <a:gd name="connsiteY0" fmla="*/ 227552 h 251075"/>
                    <a:gd name="connsiteX1" fmla="*/ 447986 w 3938898"/>
                    <a:gd name="connsiteY1" fmla="*/ 222789 h 251075"/>
                    <a:gd name="connsiteX2" fmla="*/ 276536 w 3938898"/>
                    <a:gd name="connsiteY2" fmla="*/ 113252 h 251075"/>
                    <a:gd name="connsiteX3" fmla="*/ 3938898 w 3938898"/>
                    <a:gd name="connsiteY3" fmla="*/ 103727 h 251075"/>
                    <a:gd name="connsiteX4" fmla="*/ 3748398 w 3938898"/>
                    <a:gd name="connsiteY4" fmla="*/ 227552 h 251075"/>
                    <a:gd name="connsiteX0" fmla="*/ 3586427 w 3776927"/>
                    <a:gd name="connsiteY0" fmla="*/ 227552 h 227552"/>
                    <a:gd name="connsiteX1" fmla="*/ 286015 w 3776927"/>
                    <a:gd name="connsiteY1" fmla="*/ 222789 h 227552"/>
                    <a:gd name="connsiteX2" fmla="*/ 114565 w 3776927"/>
                    <a:gd name="connsiteY2" fmla="*/ 113252 h 227552"/>
                    <a:gd name="connsiteX3" fmla="*/ 3776927 w 3776927"/>
                    <a:gd name="connsiteY3" fmla="*/ 103727 h 227552"/>
                    <a:gd name="connsiteX4" fmla="*/ 3586427 w 3776927"/>
                    <a:gd name="connsiteY4" fmla="*/ 227552 h 227552"/>
                    <a:gd name="connsiteX0" fmla="*/ 3586427 w 3776927"/>
                    <a:gd name="connsiteY0" fmla="*/ 227552 h 227552"/>
                    <a:gd name="connsiteX1" fmla="*/ 286015 w 3776927"/>
                    <a:gd name="connsiteY1" fmla="*/ 222789 h 227552"/>
                    <a:gd name="connsiteX2" fmla="*/ 114565 w 3776927"/>
                    <a:gd name="connsiteY2" fmla="*/ 113252 h 227552"/>
                    <a:gd name="connsiteX3" fmla="*/ 3776927 w 3776927"/>
                    <a:gd name="connsiteY3" fmla="*/ 103727 h 227552"/>
                    <a:gd name="connsiteX4" fmla="*/ 3586427 w 3776927"/>
                    <a:gd name="connsiteY4" fmla="*/ 227552 h 227552"/>
                    <a:gd name="connsiteX0" fmla="*/ 3830844 w 4021344"/>
                    <a:gd name="connsiteY0" fmla="*/ 227552 h 240009"/>
                    <a:gd name="connsiteX1" fmla="*/ 530432 w 4021344"/>
                    <a:gd name="connsiteY1" fmla="*/ 222789 h 240009"/>
                    <a:gd name="connsiteX2" fmla="*/ 358982 w 4021344"/>
                    <a:gd name="connsiteY2" fmla="*/ 113252 h 240009"/>
                    <a:gd name="connsiteX3" fmla="*/ 4021344 w 4021344"/>
                    <a:gd name="connsiteY3" fmla="*/ 103727 h 240009"/>
                    <a:gd name="connsiteX4" fmla="*/ 3830844 w 4021344"/>
                    <a:gd name="connsiteY4" fmla="*/ 227552 h 240009"/>
                    <a:gd name="connsiteX0" fmla="*/ 3724026 w 3914526"/>
                    <a:gd name="connsiteY0" fmla="*/ 227552 h 354939"/>
                    <a:gd name="connsiteX1" fmla="*/ 423614 w 3914526"/>
                    <a:gd name="connsiteY1" fmla="*/ 222789 h 354939"/>
                    <a:gd name="connsiteX2" fmla="*/ 252164 w 3914526"/>
                    <a:gd name="connsiteY2" fmla="*/ 113252 h 354939"/>
                    <a:gd name="connsiteX3" fmla="*/ 3914526 w 3914526"/>
                    <a:gd name="connsiteY3" fmla="*/ 103727 h 354939"/>
                    <a:gd name="connsiteX4" fmla="*/ 3724026 w 3914526"/>
                    <a:gd name="connsiteY4" fmla="*/ 227552 h 354939"/>
                    <a:gd name="connsiteX0" fmla="*/ 3724026 w 3914526"/>
                    <a:gd name="connsiteY0" fmla="*/ 227552 h 354939"/>
                    <a:gd name="connsiteX1" fmla="*/ 423614 w 3914526"/>
                    <a:gd name="connsiteY1" fmla="*/ 222789 h 354939"/>
                    <a:gd name="connsiteX2" fmla="*/ 252164 w 3914526"/>
                    <a:gd name="connsiteY2" fmla="*/ 113252 h 354939"/>
                    <a:gd name="connsiteX3" fmla="*/ 3914526 w 3914526"/>
                    <a:gd name="connsiteY3" fmla="*/ 103727 h 354939"/>
                    <a:gd name="connsiteX4" fmla="*/ 3724026 w 3914526"/>
                    <a:gd name="connsiteY4" fmla="*/ 227552 h 354939"/>
                    <a:gd name="connsiteX0" fmla="*/ 3724026 w 3914526"/>
                    <a:gd name="connsiteY0" fmla="*/ 227552 h 308496"/>
                    <a:gd name="connsiteX1" fmla="*/ 423614 w 3914526"/>
                    <a:gd name="connsiteY1" fmla="*/ 222789 h 308496"/>
                    <a:gd name="connsiteX2" fmla="*/ 252164 w 3914526"/>
                    <a:gd name="connsiteY2" fmla="*/ 113252 h 308496"/>
                    <a:gd name="connsiteX3" fmla="*/ 3914526 w 3914526"/>
                    <a:gd name="connsiteY3" fmla="*/ 103727 h 308496"/>
                    <a:gd name="connsiteX4" fmla="*/ 3724026 w 3914526"/>
                    <a:gd name="connsiteY4" fmla="*/ 227552 h 308496"/>
                    <a:gd name="connsiteX0" fmla="*/ 3720407 w 3910907"/>
                    <a:gd name="connsiteY0" fmla="*/ 241314 h 322258"/>
                    <a:gd name="connsiteX1" fmla="*/ 419995 w 3910907"/>
                    <a:gd name="connsiteY1" fmla="*/ 236551 h 322258"/>
                    <a:gd name="connsiteX2" fmla="*/ 253308 w 3910907"/>
                    <a:gd name="connsiteY2" fmla="*/ 107964 h 322258"/>
                    <a:gd name="connsiteX3" fmla="*/ 3910907 w 3910907"/>
                    <a:gd name="connsiteY3" fmla="*/ 117489 h 322258"/>
                    <a:gd name="connsiteX4" fmla="*/ 3720407 w 3910907"/>
                    <a:gd name="connsiteY4" fmla="*/ 241314 h 322258"/>
                    <a:gd name="connsiteX0" fmla="*/ 3467099 w 3657599"/>
                    <a:gd name="connsiteY0" fmla="*/ 241314 h 322258"/>
                    <a:gd name="connsiteX1" fmla="*/ 166687 w 3657599"/>
                    <a:gd name="connsiteY1" fmla="*/ 236551 h 322258"/>
                    <a:gd name="connsiteX2" fmla="*/ 0 w 3657599"/>
                    <a:gd name="connsiteY2" fmla="*/ 107964 h 322258"/>
                    <a:gd name="connsiteX3" fmla="*/ 3657599 w 3657599"/>
                    <a:gd name="connsiteY3" fmla="*/ 117489 h 322258"/>
                    <a:gd name="connsiteX4" fmla="*/ 3467099 w 3657599"/>
                    <a:gd name="connsiteY4" fmla="*/ 241314 h 322258"/>
                    <a:gd name="connsiteX0" fmla="*/ 3467099 w 3657599"/>
                    <a:gd name="connsiteY0" fmla="*/ 374656 h 455600"/>
                    <a:gd name="connsiteX1" fmla="*/ 166687 w 3657599"/>
                    <a:gd name="connsiteY1" fmla="*/ 369893 h 455600"/>
                    <a:gd name="connsiteX2" fmla="*/ 0 w 3657599"/>
                    <a:gd name="connsiteY2" fmla="*/ 241306 h 455600"/>
                    <a:gd name="connsiteX3" fmla="*/ 3657599 w 3657599"/>
                    <a:gd name="connsiteY3" fmla="*/ 250831 h 455600"/>
                    <a:gd name="connsiteX4" fmla="*/ 3467099 w 3657599"/>
                    <a:gd name="connsiteY4" fmla="*/ 374656 h 455600"/>
                    <a:gd name="connsiteX0" fmla="*/ 3467099 w 3657599"/>
                    <a:gd name="connsiteY0" fmla="*/ 423184 h 504128"/>
                    <a:gd name="connsiteX1" fmla="*/ 166687 w 3657599"/>
                    <a:gd name="connsiteY1" fmla="*/ 418421 h 504128"/>
                    <a:gd name="connsiteX2" fmla="*/ 0 w 3657599"/>
                    <a:gd name="connsiteY2" fmla="*/ 289834 h 504128"/>
                    <a:gd name="connsiteX3" fmla="*/ 3657599 w 3657599"/>
                    <a:gd name="connsiteY3" fmla="*/ 299359 h 504128"/>
                    <a:gd name="connsiteX4" fmla="*/ 3467099 w 3657599"/>
                    <a:gd name="connsiteY4" fmla="*/ 423184 h 504128"/>
                    <a:gd name="connsiteX0" fmla="*/ 3467099 w 3657599"/>
                    <a:gd name="connsiteY0" fmla="*/ 423184 h 504128"/>
                    <a:gd name="connsiteX1" fmla="*/ 166687 w 3657599"/>
                    <a:gd name="connsiteY1" fmla="*/ 418421 h 504128"/>
                    <a:gd name="connsiteX2" fmla="*/ 0 w 3657599"/>
                    <a:gd name="connsiteY2" fmla="*/ 289834 h 504128"/>
                    <a:gd name="connsiteX3" fmla="*/ 3657599 w 3657599"/>
                    <a:gd name="connsiteY3" fmla="*/ 299359 h 504128"/>
                    <a:gd name="connsiteX4" fmla="*/ 3467099 w 3657599"/>
                    <a:gd name="connsiteY4" fmla="*/ 423184 h 504128"/>
                    <a:gd name="connsiteX0" fmla="*/ 3467099 w 3657599"/>
                    <a:gd name="connsiteY0" fmla="*/ 367984 h 448928"/>
                    <a:gd name="connsiteX1" fmla="*/ 166687 w 3657599"/>
                    <a:gd name="connsiteY1" fmla="*/ 363221 h 448928"/>
                    <a:gd name="connsiteX2" fmla="*/ 0 w 3657599"/>
                    <a:gd name="connsiteY2" fmla="*/ 234634 h 448928"/>
                    <a:gd name="connsiteX3" fmla="*/ 3657599 w 3657599"/>
                    <a:gd name="connsiteY3" fmla="*/ 244159 h 448928"/>
                    <a:gd name="connsiteX4" fmla="*/ 3467099 w 3657599"/>
                    <a:gd name="connsiteY4" fmla="*/ 367984 h 448928"/>
                    <a:gd name="connsiteX0" fmla="*/ 3467099 w 3657599"/>
                    <a:gd name="connsiteY0" fmla="*/ 390773 h 471717"/>
                    <a:gd name="connsiteX1" fmla="*/ 166687 w 3657599"/>
                    <a:gd name="connsiteY1" fmla="*/ 386010 h 471717"/>
                    <a:gd name="connsiteX2" fmla="*/ 0 w 3657599"/>
                    <a:gd name="connsiteY2" fmla="*/ 257423 h 471717"/>
                    <a:gd name="connsiteX3" fmla="*/ 3657599 w 3657599"/>
                    <a:gd name="connsiteY3" fmla="*/ 266948 h 471717"/>
                    <a:gd name="connsiteX4" fmla="*/ 3467099 w 3657599"/>
                    <a:gd name="connsiteY4" fmla="*/ 390773 h 471717"/>
                    <a:gd name="connsiteX0" fmla="*/ 3467099 w 3657599"/>
                    <a:gd name="connsiteY0" fmla="*/ 390773 h 471717"/>
                    <a:gd name="connsiteX1" fmla="*/ 166687 w 3657599"/>
                    <a:gd name="connsiteY1" fmla="*/ 386010 h 471717"/>
                    <a:gd name="connsiteX2" fmla="*/ 0 w 3657599"/>
                    <a:gd name="connsiteY2" fmla="*/ 257423 h 471717"/>
                    <a:gd name="connsiteX3" fmla="*/ 3657599 w 3657599"/>
                    <a:gd name="connsiteY3" fmla="*/ 266948 h 471717"/>
                    <a:gd name="connsiteX4" fmla="*/ 3467099 w 3657599"/>
                    <a:gd name="connsiteY4" fmla="*/ 390773 h 471717"/>
                    <a:gd name="connsiteX0" fmla="*/ 3467099 w 3657607"/>
                    <a:gd name="connsiteY0" fmla="*/ 330637 h 411581"/>
                    <a:gd name="connsiteX1" fmla="*/ 166687 w 3657607"/>
                    <a:gd name="connsiteY1" fmla="*/ 325874 h 411581"/>
                    <a:gd name="connsiteX2" fmla="*/ 0 w 3657607"/>
                    <a:gd name="connsiteY2" fmla="*/ 197287 h 411581"/>
                    <a:gd name="connsiteX3" fmla="*/ 3657599 w 3657607"/>
                    <a:gd name="connsiteY3" fmla="*/ 206812 h 411581"/>
                    <a:gd name="connsiteX4" fmla="*/ 3467099 w 3657607"/>
                    <a:gd name="connsiteY4" fmla="*/ 330637 h 411581"/>
                    <a:gd name="connsiteX0" fmla="*/ 3467099 w 3657818"/>
                    <a:gd name="connsiteY0" fmla="*/ 399325 h 480269"/>
                    <a:gd name="connsiteX1" fmla="*/ 166687 w 3657818"/>
                    <a:gd name="connsiteY1" fmla="*/ 394562 h 480269"/>
                    <a:gd name="connsiteX2" fmla="*/ 0 w 3657818"/>
                    <a:gd name="connsiteY2" fmla="*/ 265975 h 480269"/>
                    <a:gd name="connsiteX3" fmla="*/ 3657599 w 3657818"/>
                    <a:gd name="connsiteY3" fmla="*/ 275500 h 480269"/>
                    <a:gd name="connsiteX4" fmla="*/ 3467099 w 3657818"/>
                    <a:gd name="connsiteY4" fmla="*/ 399325 h 480269"/>
                    <a:gd name="connsiteX0" fmla="*/ 3467099 w 3657656"/>
                    <a:gd name="connsiteY0" fmla="*/ 330637 h 411581"/>
                    <a:gd name="connsiteX1" fmla="*/ 166687 w 3657656"/>
                    <a:gd name="connsiteY1" fmla="*/ 325874 h 411581"/>
                    <a:gd name="connsiteX2" fmla="*/ 0 w 3657656"/>
                    <a:gd name="connsiteY2" fmla="*/ 197287 h 411581"/>
                    <a:gd name="connsiteX3" fmla="*/ 3657599 w 3657656"/>
                    <a:gd name="connsiteY3" fmla="*/ 206812 h 411581"/>
                    <a:gd name="connsiteX4" fmla="*/ 3467099 w 3657656"/>
                    <a:gd name="connsiteY4" fmla="*/ 330637 h 411581"/>
                    <a:gd name="connsiteX0" fmla="*/ 3467099 w 3657656"/>
                    <a:gd name="connsiteY0" fmla="*/ 330637 h 411581"/>
                    <a:gd name="connsiteX1" fmla="*/ 166687 w 3657656"/>
                    <a:gd name="connsiteY1" fmla="*/ 325874 h 411581"/>
                    <a:gd name="connsiteX2" fmla="*/ 0 w 3657656"/>
                    <a:gd name="connsiteY2" fmla="*/ 197287 h 411581"/>
                    <a:gd name="connsiteX3" fmla="*/ 3657599 w 3657656"/>
                    <a:gd name="connsiteY3" fmla="*/ 206812 h 411581"/>
                    <a:gd name="connsiteX4" fmla="*/ 3467099 w 3657656"/>
                    <a:gd name="connsiteY4" fmla="*/ 330637 h 411581"/>
                    <a:gd name="connsiteX0" fmla="*/ 3467099 w 3657656"/>
                    <a:gd name="connsiteY0" fmla="*/ 390773 h 471717"/>
                    <a:gd name="connsiteX1" fmla="*/ 166687 w 3657656"/>
                    <a:gd name="connsiteY1" fmla="*/ 386010 h 471717"/>
                    <a:gd name="connsiteX2" fmla="*/ 0 w 3657656"/>
                    <a:gd name="connsiteY2" fmla="*/ 257423 h 471717"/>
                    <a:gd name="connsiteX3" fmla="*/ 3657599 w 3657656"/>
                    <a:gd name="connsiteY3" fmla="*/ 266948 h 471717"/>
                    <a:gd name="connsiteX4" fmla="*/ 3467099 w 3657656"/>
                    <a:gd name="connsiteY4" fmla="*/ 390773 h 471717"/>
                    <a:gd name="connsiteX0" fmla="*/ 3467099 w 3657656"/>
                    <a:gd name="connsiteY0" fmla="*/ 390773 h 471717"/>
                    <a:gd name="connsiteX1" fmla="*/ 166687 w 3657656"/>
                    <a:gd name="connsiteY1" fmla="*/ 386010 h 471717"/>
                    <a:gd name="connsiteX2" fmla="*/ 0 w 3657656"/>
                    <a:gd name="connsiteY2" fmla="*/ 257423 h 471717"/>
                    <a:gd name="connsiteX3" fmla="*/ 3657599 w 3657656"/>
                    <a:gd name="connsiteY3" fmla="*/ 266948 h 471717"/>
                    <a:gd name="connsiteX4" fmla="*/ 3467099 w 3657656"/>
                    <a:gd name="connsiteY4" fmla="*/ 390773 h 471717"/>
                    <a:gd name="connsiteX0" fmla="*/ 3467099 w 3657651"/>
                    <a:gd name="connsiteY0" fmla="*/ 390773 h 471717"/>
                    <a:gd name="connsiteX1" fmla="*/ 166687 w 3657651"/>
                    <a:gd name="connsiteY1" fmla="*/ 386010 h 471717"/>
                    <a:gd name="connsiteX2" fmla="*/ 0 w 3657651"/>
                    <a:gd name="connsiteY2" fmla="*/ 257423 h 471717"/>
                    <a:gd name="connsiteX3" fmla="*/ 3657599 w 3657651"/>
                    <a:gd name="connsiteY3" fmla="*/ 266948 h 471717"/>
                    <a:gd name="connsiteX4" fmla="*/ 3467099 w 3657651"/>
                    <a:gd name="connsiteY4" fmla="*/ 390773 h 471717"/>
                    <a:gd name="connsiteX0" fmla="*/ 3467099 w 3657651"/>
                    <a:gd name="connsiteY0" fmla="*/ 390773 h 452285"/>
                    <a:gd name="connsiteX1" fmla="*/ 166687 w 3657651"/>
                    <a:gd name="connsiteY1" fmla="*/ 386010 h 452285"/>
                    <a:gd name="connsiteX2" fmla="*/ 0 w 3657651"/>
                    <a:gd name="connsiteY2" fmla="*/ 257423 h 452285"/>
                    <a:gd name="connsiteX3" fmla="*/ 3657599 w 3657651"/>
                    <a:gd name="connsiteY3" fmla="*/ 266948 h 452285"/>
                    <a:gd name="connsiteX4" fmla="*/ 3467099 w 3657651"/>
                    <a:gd name="connsiteY4" fmla="*/ 390773 h 452285"/>
                    <a:gd name="connsiteX0" fmla="*/ 3467099 w 3657651"/>
                    <a:gd name="connsiteY0" fmla="*/ 390773 h 390773"/>
                    <a:gd name="connsiteX1" fmla="*/ 166687 w 3657651"/>
                    <a:gd name="connsiteY1" fmla="*/ 386010 h 390773"/>
                    <a:gd name="connsiteX2" fmla="*/ 0 w 3657651"/>
                    <a:gd name="connsiteY2" fmla="*/ 257423 h 390773"/>
                    <a:gd name="connsiteX3" fmla="*/ 3657599 w 3657651"/>
                    <a:gd name="connsiteY3" fmla="*/ 266948 h 390773"/>
                    <a:gd name="connsiteX4" fmla="*/ 3467099 w 3657651"/>
                    <a:gd name="connsiteY4" fmla="*/ 390773 h 390773"/>
                    <a:gd name="connsiteX0" fmla="*/ 3467099 w 3657651"/>
                    <a:gd name="connsiteY0" fmla="*/ 390773 h 390773"/>
                    <a:gd name="connsiteX1" fmla="*/ 166687 w 3657651"/>
                    <a:gd name="connsiteY1" fmla="*/ 386010 h 390773"/>
                    <a:gd name="connsiteX2" fmla="*/ 0 w 3657651"/>
                    <a:gd name="connsiteY2" fmla="*/ 257423 h 390773"/>
                    <a:gd name="connsiteX3" fmla="*/ 3657599 w 3657651"/>
                    <a:gd name="connsiteY3" fmla="*/ 266948 h 390773"/>
                    <a:gd name="connsiteX4" fmla="*/ 3467099 w 3657651"/>
                    <a:gd name="connsiteY4" fmla="*/ 390773 h 390773"/>
                    <a:gd name="connsiteX0" fmla="*/ 3467099 w 3657651"/>
                    <a:gd name="connsiteY0" fmla="*/ 390773 h 390773"/>
                    <a:gd name="connsiteX1" fmla="*/ 166687 w 3657651"/>
                    <a:gd name="connsiteY1" fmla="*/ 386010 h 390773"/>
                    <a:gd name="connsiteX2" fmla="*/ 0 w 3657651"/>
                    <a:gd name="connsiteY2" fmla="*/ 257423 h 390773"/>
                    <a:gd name="connsiteX3" fmla="*/ 3657599 w 3657651"/>
                    <a:gd name="connsiteY3" fmla="*/ 266948 h 390773"/>
                    <a:gd name="connsiteX4" fmla="*/ 3467099 w 3657651"/>
                    <a:gd name="connsiteY4" fmla="*/ 390773 h 390773"/>
                    <a:gd name="connsiteX0" fmla="*/ 3451224 w 3657645"/>
                    <a:gd name="connsiteY0" fmla="*/ 387598 h 387598"/>
                    <a:gd name="connsiteX1" fmla="*/ 166687 w 3657645"/>
                    <a:gd name="connsiteY1" fmla="*/ 386010 h 387598"/>
                    <a:gd name="connsiteX2" fmla="*/ 0 w 3657645"/>
                    <a:gd name="connsiteY2" fmla="*/ 257423 h 387598"/>
                    <a:gd name="connsiteX3" fmla="*/ 3657599 w 3657645"/>
                    <a:gd name="connsiteY3" fmla="*/ 266948 h 387598"/>
                    <a:gd name="connsiteX4" fmla="*/ 3451224 w 3657645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53131 h 353131"/>
                    <a:gd name="connsiteX1" fmla="*/ 166687 w 3657658"/>
                    <a:gd name="connsiteY1" fmla="*/ 351543 h 353131"/>
                    <a:gd name="connsiteX2" fmla="*/ 0 w 3657658"/>
                    <a:gd name="connsiteY2" fmla="*/ 222956 h 353131"/>
                    <a:gd name="connsiteX3" fmla="*/ 3657599 w 3657658"/>
                    <a:gd name="connsiteY3" fmla="*/ 232481 h 353131"/>
                    <a:gd name="connsiteX4" fmla="*/ 3486149 w 3657658"/>
                    <a:gd name="connsiteY4" fmla="*/ 353131 h 353131"/>
                    <a:gd name="connsiteX0" fmla="*/ 3486149 w 3657658"/>
                    <a:gd name="connsiteY0" fmla="*/ 383533 h 383533"/>
                    <a:gd name="connsiteX1" fmla="*/ 166687 w 3657658"/>
                    <a:gd name="connsiteY1" fmla="*/ 381945 h 383533"/>
                    <a:gd name="connsiteX2" fmla="*/ 0 w 3657658"/>
                    <a:gd name="connsiteY2" fmla="*/ 253358 h 383533"/>
                    <a:gd name="connsiteX3" fmla="*/ 3657599 w 3657658"/>
                    <a:gd name="connsiteY3" fmla="*/ 262883 h 383533"/>
                    <a:gd name="connsiteX4" fmla="*/ 3486149 w 3657658"/>
                    <a:gd name="connsiteY4" fmla="*/ 383533 h 383533"/>
                    <a:gd name="connsiteX0" fmla="*/ 3556988 w 3728497"/>
                    <a:gd name="connsiteY0" fmla="*/ 383533 h 515295"/>
                    <a:gd name="connsiteX1" fmla="*/ 85126 w 3728497"/>
                    <a:gd name="connsiteY1" fmla="*/ 515295 h 515295"/>
                    <a:gd name="connsiteX2" fmla="*/ 70839 w 3728497"/>
                    <a:gd name="connsiteY2" fmla="*/ 253358 h 515295"/>
                    <a:gd name="connsiteX3" fmla="*/ 3728438 w 3728497"/>
                    <a:gd name="connsiteY3" fmla="*/ 262883 h 515295"/>
                    <a:gd name="connsiteX4" fmla="*/ 3556988 w 3728497"/>
                    <a:gd name="connsiteY4" fmla="*/ 383533 h 515295"/>
                    <a:gd name="connsiteX0" fmla="*/ 3742725 w 3762665"/>
                    <a:gd name="connsiteY0" fmla="*/ 545458 h 545458"/>
                    <a:gd name="connsiteX1" fmla="*/ 85126 w 3762665"/>
                    <a:gd name="connsiteY1" fmla="*/ 515295 h 545458"/>
                    <a:gd name="connsiteX2" fmla="*/ 70839 w 3762665"/>
                    <a:gd name="connsiteY2" fmla="*/ 253358 h 545458"/>
                    <a:gd name="connsiteX3" fmla="*/ 3728438 w 3762665"/>
                    <a:gd name="connsiteY3" fmla="*/ 262883 h 545458"/>
                    <a:gd name="connsiteX4" fmla="*/ 3742725 w 3762665"/>
                    <a:gd name="connsiteY4" fmla="*/ 545458 h 545458"/>
                    <a:gd name="connsiteX0" fmla="*/ 3742725 w 3762665"/>
                    <a:gd name="connsiteY0" fmla="*/ 545458 h 717888"/>
                    <a:gd name="connsiteX1" fmla="*/ 85126 w 3762665"/>
                    <a:gd name="connsiteY1" fmla="*/ 515295 h 717888"/>
                    <a:gd name="connsiteX2" fmla="*/ 70839 w 3762665"/>
                    <a:gd name="connsiteY2" fmla="*/ 253358 h 717888"/>
                    <a:gd name="connsiteX3" fmla="*/ 3728438 w 3762665"/>
                    <a:gd name="connsiteY3" fmla="*/ 262883 h 717888"/>
                    <a:gd name="connsiteX4" fmla="*/ 3742725 w 3762665"/>
                    <a:gd name="connsiteY4" fmla="*/ 545458 h 717888"/>
                    <a:gd name="connsiteX0" fmla="*/ 3742725 w 3762665"/>
                    <a:gd name="connsiteY0" fmla="*/ 545458 h 776950"/>
                    <a:gd name="connsiteX1" fmla="*/ 85126 w 3762665"/>
                    <a:gd name="connsiteY1" fmla="*/ 515295 h 776950"/>
                    <a:gd name="connsiteX2" fmla="*/ 70839 w 3762665"/>
                    <a:gd name="connsiteY2" fmla="*/ 253358 h 776950"/>
                    <a:gd name="connsiteX3" fmla="*/ 3728438 w 3762665"/>
                    <a:gd name="connsiteY3" fmla="*/ 262883 h 776950"/>
                    <a:gd name="connsiteX4" fmla="*/ 3742725 w 3762665"/>
                    <a:gd name="connsiteY4" fmla="*/ 545458 h 776950"/>
                    <a:gd name="connsiteX0" fmla="*/ 3671886 w 3691826"/>
                    <a:gd name="connsiteY0" fmla="*/ 545458 h 776950"/>
                    <a:gd name="connsiteX1" fmla="*/ 14287 w 3691826"/>
                    <a:gd name="connsiteY1" fmla="*/ 515295 h 776950"/>
                    <a:gd name="connsiteX2" fmla="*/ 0 w 3691826"/>
                    <a:gd name="connsiteY2" fmla="*/ 253358 h 776950"/>
                    <a:gd name="connsiteX3" fmla="*/ 3657599 w 3691826"/>
                    <a:gd name="connsiteY3" fmla="*/ 262883 h 776950"/>
                    <a:gd name="connsiteX4" fmla="*/ 3671886 w 3691826"/>
                    <a:gd name="connsiteY4" fmla="*/ 545458 h 776950"/>
                    <a:gd name="connsiteX0" fmla="*/ 3671886 w 3691826"/>
                    <a:gd name="connsiteY0" fmla="*/ 545458 h 776950"/>
                    <a:gd name="connsiteX1" fmla="*/ 14287 w 3691826"/>
                    <a:gd name="connsiteY1" fmla="*/ 515295 h 776950"/>
                    <a:gd name="connsiteX2" fmla="*/ 0 w 3691826"/>
                    <a:gd name="connsiteY2" fmla="*/ 253358 h 776950"/>
                    <a:gd name="connsiteX3" fmla="*/ 3657599 w 3691826"/>
                    <a:gd name="connsiteY3" fmla="*/ 262883 h 776950"/>
                    <a:gd name="connsiteX4" fmla="*/ 3671886 w 3691826"/>
                    <a:gd name="connsiteY4" fmla="*/ 545458 h 776950"/>
                    <a:gd name="connsiteX0" fmla="*/ 3671886 w 3691826"/>
                    <a:gd name="connsiteY0" fmla="*/ 545458 h 776950"/>
                    <a:gd name="connsiteX1" fmla="*/ 9525 w 3691826"/>
                    <a:gd name="connsiteY1" fmla="*/ 515295 h 776950"/>
                    <a:gd name="connsiteX2" fmla="*/ 0 w 3691826"/>
                    <a:gd name="connsiteY2" fmla="*/ 253358 h 776950"/>
                    <a:gd name="connsiteX3" fmla="*/ 3657599 w 3691826"/>
                    <a:gd name="connsiteY3" fmla="*/ 262883 h 776950"/>
                    <a:gd name="connsiteX4" fmla="*/ 3671886 w 3691826"/>
                    <a:gd name="connsiteY4" fmla="*/ 545458 h 776950"/>
                    <a:gd name="connsiteX0" fmla="*/ 3671886 w 3691826"/>
                    <a:gd name="connsiteY0" fmla="*/ 545458 h 770790"/>
                    <a:gd name="connsiteX1" fmla="*/ 9525 w 3691826"/>
                    <a:gd name="connsiteY1" fmla="*/ 515295 h 770790"/>
                    <a:gd name="connsiteX2" fmla="*/ 0 w 3691826"/>
                    <a:gd name="connsiteY2" fmla="*/ 253358 h 770790"/>
                    <a:gd name="connsiteX3" fmla="*/ 3657599 w 3691826"/>
                    <a:gd name="connsiteY3" fmla="*/ 262883 h 770790"/>
                    <a:gd name="connsiteX4" fmla="*/ 3671886 w 3691826"/>
                    <a:gd name="connsiteY4" fmla="*/ 545458 h 770790"/>
                    <a:gd name="connsiteX0" fmla="*/ 3671886 w 3691826"/>
                    <a:gd name="connsiteY0" fmla="*/ 545458 h 780748"/>
                    <a:gd name="connsiteX1" fmla="*/ 9525 w 3691826"/>
                    <a:gd name="connsiteY1" fmla="*/ 515295 h 780748"/>
                    <a:gd name="connsiteX2" fmla="*/ 0 w 3691826"/>
                    <a:gd name="connsiteY2" fmla="*/ 253358 h 780748"/>
                    <a:gd name="connsiteX3" fmla="*/ 3657599 w 3691826"/>
                    <a:gd name="connsiteY3" fmla="*/ 262883 h 780748"/>
                    <a:gd name="connsiteX4" fmla="*/ 3671886 w 3691826"/>
                    <a:gd name="connsiteY4" fmla="*/ 545458 h 780748"/>
                    <a:gd name="connsiteX0" fmla="*/ 3671886 w 3671886"/>
                    <a:gd name="connsiteY0" fmla="*/ 545458 h 780748"/>
                    <a:gd name="connsiteX1" fmla="*/ 9525 w 3671886"/>
                    <a:gd name="connsiteY1" fmla="*/ 515295 h 780748"/>
                    <a:gd name="connsiteX2" fmla="*/ 0 w 3671886"/>
                    <a:gd name="connsiteY2" fmla="*/ 253358 h 780748"/>
                    <a:gd name="connsiteX3" fmla="*/ 3657599 w 3671886"/>
                    <a:gd name="connsiteY3" fmla="*/ 262883 h 780748"/>
                    <a:gd name="connsiteX4" fmla="*/ 3671886 w 3671886"/>
                    <a:gd name="connsiteY4" fmla="*/ 545458 h 780748"/>
                    <a:gd name="connsiteX0" fmla="*/ 3671886 w 3671886"/>
                    <a:gd name="connsiteY0" fmla="*/ 550373 h 785663"/>
                    <a:gd name="connsiteX1" fmla="*/ 9525 w 3671886"/>
                    <a:gd name="connsiteY1" fmla="*/ 520210 h 785663"/>
                    <a:gd name="connsiteX2" fmla="*/ 0 w 3671886"/>
                    <a:gd name="connsiteY2" fmla="*/ 258273 h 785663"/>
                    <a:gd name="connsiteX3" fmla="*/ 3657599 w 3671886"/>
                    <a:gd name="connsiteY3" fmla="*/ 258273 h 785663"/>
                    <a:gd name="connsiteX4" fmla="*/ 3671886 w 3671886"/>
                    <a:gd name="connsiteY4" fmla="*/ 550373 h 785663"/>
                    <a:gd name="connsiteX0" fmla="*/ 3662361 w 3662361"/>
                    <a:gd name="connsiteY0" fmla="*/ 550373 h 785663"/>
                    <a:gd name="connsiteX1" fmla="*/ 9525 w 3662361"/>
                    <a:gd name="connsiteY1" fmla="*/ 520210 h 785663"/>
                    <a:gd name="connsiteX2" fmla="*/ 0 w 3662361"/>
                    <a:gd name="connsiteY2" fmla="*/ 258273 h 785663"/>
                    <a:gd name="connsiteX3" fmla="*/ 3657599 w 3662361"/>
                    <a:gd name="connsiteY3" fmla="*/ 258273 h 785663"/>
                    <a:gd name="connsiteX4" fmla="*/ 3662361 w 3662361"/>
                    <a:gd name="connsiteY4" fmla="*/ 550373 h 785663"/>
                    <a:gd name="connsiteX0" fmla="*/ 3662361 w 3662361"/>
                    <a:gd name="connsiteY0" fmla="*/ 550373 h 773153"/>
                    <a:gd name="connsiteX1" fmla="*/ 9525 w 3662361"/>
                    <a:gd name="connsiteY1" fmla="*/ 520210 h 773153"/>
                    <a:gd name="connsiteX2" fmla="*/ 0 w 3662361"/>
                    <a:gd name="connsiteY2" fmla="*/ 258273 h 773153"/>
                    <a:gd name="connsiteX3" fmla="*/ 3657599 w 3662361"/>
                    <a:gd name="connsiteY3" fmla="*/ 258273 h 773153"/>
                    <a:gd name="connsiteX4" fmla="*/ 3662361 w 3662361"/>
                    <a:gd name="connsiteY4" fmla="*/ 550373 h 773153"/>
                    <a:gd name="connsiteX0" fmla="*/ 3662361 w 3662361"/>
                    <a:gd name="connsiteY0" fmla="*/ 392460 h 615240"/>
                    <a:gd name="connsiteX1" fmla="*/ 9525 w 3662361"/>
                    <a:gd name="connsiteY1" fmla="*/ 362297 h 615240"/>
                    <a:gd name="connsiteX2" fmla="*/ 0 w 3662361"/>
                    <a:gd name="connsiteY2" fmla="*/ 100360 h 615240"/>
                    <a:gd name="connsiteX3" fmla="*/ 3657599 w 3662361"/>
                    <a:gd name="connsiteY3" fmla="*/ 100360 h 615240"/>
                    <a:gd name="connsiteX4" fmla="*/ 3662361 w 3662361"/>
                    <a:gd name="connsiteY4" fmla="*/ 392460 h 615240"/>
                    <a:gd name="connsiteX0" fmla="*/ 3662361 w 3662361"/>
                    <a:gd name="connsiteY0" fmla="*/ 292100 h 514880"/>
                    <a:gd name="connsiteX1" fmla="*/ 9525 w 3662361"/>
                    <a:gd name="connsiteY1" fmla="*/ 261937 h 514880"/>
                    <a:gd name="connsiteX2" fmla="*/ 0 w 3662361"/>
                    <a:gd name="connsiteY2" fmla="*/ 0 h 514880"/>
                    <a:gd name="connsiteX3" fmla="*/ 3657599 w 3662361"/>
                    <a:gd name="connsiteY3" fmla="*/ 0 h 514880"/>
                    <a:gd name="connsiteX4" fmla="*/ 3662361 w 3662361"/>
                    <a:gd name="connsiteY4" fmla="*/ 292100 h 514880"/>
                    <a:gd name="connsiteX0" fmla="*/ 3662361 w 3662361"/>
                    <a:gd name="connsiteY0" fmla="*/ 292100 h 514880"/>
                    <a:gd name="connsiteX1" fmla="*/ 9525 w 3662361"/>
                    <a:gd name="connsiteY1" fmla="*/ 261937 h 514880"/>
                    <a:gd name="connsiteX2" fmla="*/ 0 w 3662361"/>
                    <a:gd name="connsiteY2" fmla="*/ 0 h 514880"/>
                    <a:gd name="connsiteX3" fmla="*/ 3657599 w 3662361"/>
                    <a:gd name="connsiteY3" fmla="*/ 0 h 514880"/>
                    <a:gd name="connsiteX4" fmla="*/ 3662361 w 3662361"/>
                    <a:gd name="connsiteY4" fmla="*/ 292100 h 514880"/>
                    <a:gd name="connsiteX0" fmla="*/ 3662361 w 3662361"/>
                    <a:gd name="connsiteY0" fmla="*/ 292100 h 514880"/>
                    <a:gd name="connsiteX1" fmla="*/ 9525 w 3662361"/>
                    <a:gd name="connsiteY1" fmla="*/ 261937 h 514880"/>
                    <a:gd name="connsiteX2" fmla="*/ 0 w 3662361"/>
                    <a:gd name="connsiteY2" fmla="*/ 0 h 514880"/>
                    <a:gd name="connsiteX3" fmla="*/ 3657599 w 3662361"/>
                    <a:gd name="connsiteY3" fmla="*/ 0 h 514880"/>
                    <a:gd name="connsiteX4" fmla="*/ 3662361 w 3662361"/>
                    <a:gd name="connsiteY4" fmla="*/ 292100 h 514880"/>
                    <a:gd name="connsiteX0" fmla="*/ 3662361 w 3663633"/>
                    <a:gd name="connsiteY0" fmla="*/ 292100 h 514880"/>
                    <a:gd name="connsiteX1" fmla="*/ 9525 w 3663633"/>
                    <a:gd name="connsiteY1" fmla="*/ 261937 h 514880"/>
                    <a:gd name="connsiteX2" fmla="*/ 0 w 3663633"/>
                    <a:gd name="connsiteY2" fmla="*/ 0 h 514880"/>
                    <a:gd name="connsiteX3" fmla="*/ 3657599 w 3663633"/>
                    <a:gd name="connsiteY3" fmla="*/ 0 h 514880"/>
                    <a:gd name="connsiteX4" fmla="*/ 3662361 w 3663633"/>
                    <a:gd name="connsiteY4" fmla="*/ 292100 h 514880"/>
                    <a:gd name="connsiteX0" fmla="*/ 3662361 w 3662361"/>
                    <a:gd name="connsiteY0" fmla="*/ 292100 h 514880"/>
                    <a:gd name="connsiteX1" fmla="*/ 9525 w 3662361"/>
                    <a:gd name="connsiteY1" fmla="*/ 261937 h 514880"/>
                    <a:gd name="connsiteX2" fmla="*/ 0 w 3662361"/>
                    <a:gd name="connsiteY2" fmla="*/ 0 h 514880"/>
                    <a:gd name="connsiteX3" fmla="*/ 3657599 w 3662361"/>
                    <a:gd name="connsiteY3" fmla="*/ 0 h 514880"/>
                    <a:gd name="connsiteX4" fmla="*/ 3662361 w 3662361"/>
                    <a:gd name="connsiteY4" fmla="*/ 292100 h 514880"/>
                    <a:gd name="connsiteX0" fmla="*/ 3662361 w 3662361"/>
                    <a:gd name="connsiteY0" fmla="*/ 292100 h 514880"/>
                    <a:gd name="connsiteX1" fmla="*/ 9525 w 3662361"/>
                    <a:gd name="connsiteY1" fmla="*/ 261937 h 514880"/>
                    <a:gd name="connsiteX2" fmla="*/ 0 w 3662361"/>
                    <a:gd name="connsiteY2" fmla="*/ 0 h 514880"/>
                    <a:gd name="connsiteX3" fmla="*/ 3657599 w 3662361"/>
                    <a:gd name="connsiteY3" fmla="*/ 0 h 514880"/>
                    <a:gd name="connsiteX4" fmla="*/ 3662361 w 3662361"/>
                    <a:gd name="connsiteY4" fmla="*/ 292100 h 514880"/>
                    <a:gd name="connsiteX0" fmla="*/ 3649679 w 3657599"/>
                    <a:gd name="connsiteY0" fmla="*/ 292100 h 514880"/>
                    <a:gd name="connsiteX1" fmla="*/ 9525 w 3657599"/>
                    <a:gd name="connsiteY1" fmla="*/ 261937 h 514880"/>
                    <a:gd name="connsiteX2" fmla="*/ 0 w 3657599"/>
                    <a:gd name="connsiteY2" fmla="*/ 0 h 514880"/>
                    <a:gd name="connsiteX3" fmla="*/ 3657599 w 3657599"/>
                    <a:gd name="connsiteY3" fmla="*/ 0 h 514880"/>
                    <a:gd name="connsiteX4" fmla="*/ 3649679 w 3657599"/>
                    <a:gd name="connsiteY4" fmla="*/ 292100 h 514880"/>
                    <a:gd name="connsiteX0" fmla="*/ 3649679 w 3657599"/>
                    <a:gd name="connsiteY0" fmla="*/ 292100 h 516269"/>
                    <a:gd name="connsiteX1" fmla="*/ 9525 w 3657599"/>
                    <a:gd name="connsiteY1" fmla="*/ 261937 h 516269"/>
                    <a:gd name="connsiteX2" fmla="*/ 0 w 3657599"/>
                    <a:gd name="connsiteY2" fmla="*/ 0 h 516269"/>
                    <a:gd name="connsiteX3" fmla="*/ 3657599 w 3657599"/>
                    <a:gd name="connsiteY3" fmla="*/ 0 h 516269"/>
                    <a:gd name="connsiteX4" fmla="*/ 3649679 w 3657599"/>
                    <a:gd name="connsiteY4" fmla="*/ 292100 h 516269"/>
                    <a:gd name="connsiteX0" fmla="*/ 3649679 w 3657599"/>
                    <a:gd name="connsiteY0" fmla="*/ 292100 h 516269"/>
                    <a:gd name="connsiteX1" fmla="*/ 9525 w 3657599"/>
                    <a:gd name="connsiteY1" fmla="*/ 261937 h 516269"/>
                    <a:gd name="connsiteX2" fmla="*/ 0 w 3657599"/>
                    <a:gd name="connsiteY2" fmla="*/ 0 h 516269"/>
                    <a:gd name="connsiteX3" fmla="*/ 3657599 w 3657599"/>
                    <a:gd name="connsiteY3" fmla="*/ 0 h 516269"/>
                    <a:gd name="connsiteX4" fmla="*/ 3649679 w 3657599"/>
                    <a:gd name="connsiteY4" fmla="*/ 292100 h 516269"/>
                    <a:gd name="connsiteX0" fmla="*/ 3653987 w 3661907"/>
                    <a:gd name="connsiteY0" fmla="*/ 292100 h 516269"/>
                    <a:gd name="connsiteX1" fmla="*/ 13833 w 3661907"/>
                    <a:gd name="connsiteY1" fmla="*/ 261937 h 516269"/>
                    <a:gd name="connsiteX2" fmla="*/ 4308 w 3661907"/>
                    <a:gd name="connsiteY2" fmla="*/ 0 h 516269"/>
                    <a:gd name="connsiteX3" fmla="*/ 3661907 w 3661907"/>
                    <a:gd name="connsiteY3" fmla="*/ 0 h 516269"/>
                    <a:gd name="connsiteX4" fmla="*/ 3653987 w 3661907"/>
                    <a:gd name="connsiteY4" fmla="*/ 292100 h 516269"/>
                    <a:gd name="connsiteX0" fmla="*/ 3649679 w 3657599"/>
                    <a:gd name="connsiteY0" fmla="*/ 292100 h 516269"/>
                    <a:gd name="connsiteX1" fmla="*/ 9525 w 3657599"/>
                    <a:gd name="connsiteY1" fmla="*/ 261937 h 516269"/>
                    <a:gd name="connsiteX2" fmla="*/ 0 w 3657599"/>
                    <a:gd name="connsiteY2" fmla="*/ 0 h 516269"/>
                    <a:gd name="connsiteX3" fmla="*/ 3657599 w 3657599"/>
                    <a:gd name="connsiteY3" fmla="*/ 0 h 516269"/>
                    <a:gd name="connsiteX4" fmla="*/ 3649679 w 3657599"/>
                    <a:gd name="connsiteY4" fmla="*/ 292100 h 516269"/>
                    <a:gd name="connsiteX0" fmla="*/ 3641073 w 3648993"/>
                    <a:gd name="connsiteY0" fmla="*/ 292100 h 516269"/>
                    <a:gd name="connsiteX1" fmla="*/ 919 w 3648993"/>
                    <a:gd name="connsiteY1" fmla="*/ 261937 h 516269"/>
                    <a:gd name="connsiteX2" fmla="*/ 906 w 3648993"/>
                    <a:gd name="connsiteY2" fmla="*/ 0 h 516269"/>
                    <a:gd name="connsiteX3" fmla="*/ 3648993 w 3648993"/>
                    <a:gd name="connsiteY3" fmla="*/ 0 h 516269"/>
                    <a:gd name="connsiteX4" fmla="*/ 3641073 w 3648993"/>
                    <a:gd name="connsiteY4" fmla="*/ 292100 h 516269"/>
                    <a:gd name="connsiteX0" fmla="*/ 3643338 w 3651258"/>
                    <a:gd name="connsiteY0" fmla="*/ 292100 h 516269"/>
                    <a:gd name="connsiteX1" fmla="*/ 3184 w 3651258"/>
                    <a:gd name="connsiteY1" fmla="*/ 261937 h 516269"/>
                    <a:gd name="connsiteX2" fmla="*/ 0 w 3651258"/>
                    <a:gd name="connsiteY2" fmla="*/ 0 h 516269"/>
                    <a:gd name="connsiteX3" fmla="*/ 3651258 w 3651258"/>
                    <a:gd name="connsiteY3" fmla="*/ 0 h 516269"/>
                    <a:gd name="connsiteX4" fmla="*/ 3643338 w 3651258"/>
                    <a:gd name="connsiteY4" fmla="*/ 292100 h 516269"/>
                    <a:gd name="connsiteX0" fmla="*/ 3643339 w 3651259"/>
                    <a:gd name="connsiteY0" fmla="*/ 292100 h 516269"/>
                    <a:gd name="connsiteX1" fmla="*/ 3185 w 3651259"/>
                    <a:gd name="connsiteY1" fmla="*/ 261937 h 516269"/>
                    <a:gd name="connsiteX2" fmla="*/ 1 w 3651259"/>
                    <a:gd name="connsiteY2" fmla="*/ 0 h 516269"/>
                    <a:gd name="connsiteX3" fmla="*/ 3651259 w 3651259"/>
                    <a:gd name="connsiteY3" fmla="*/ 0 h 516269"/>
                    <a:gd name="connsiteX4" fmla="*/ 3643339 w 3651259"/>
                    <a:gd name="connsiteY4" fmla="*/ 292100 h 516269"/>
                    <a:gd name="connsiteX0" fmla="*/ 3643338 w 3651258"/>
                    <a:gd name="connsiteY0" fmla="*/ 292100 h 516269"/>
                    <a:gd name="connsiteX1" fmla="*/ 3184 w 3651258"/>
                    <a:gd name="connsiteY1" fmla="*/ 261937 h 516269"/>
                    <a:gd name="connsiteX2" fmla="*/ 0 w 3651258"/>
                    <a:gd name="connsiteY2" fmla="*/ 0 h 516269"/>
                    <a:gd name="connsiteX3" fmla="*/ 3651258 w 3651258"/>
                    <a:gd name="connsiteY3" fmla="*/ 0 h 516269"/>
                    <a:gd name="connsiteX4" fmla="*/ 3643338 w 3651258"/>
                    <a:gd name="connsiteY4" fmla="*/ 292100 h 516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51258" h="516269">
                      <a:moveTo>
                        <a:pt x="3643338" y="292100"/>
                      </a:moveTo>
                      <a:cubicBezTo>
                        <a:pt x="1791710" y="724694"/>
                        <a:pt x="1187" y="427051"/>
                        <a:pt x="3184" y="261937"/>
                      </a:cubicBezTo>
                      <a:cubicBezTo>
                        <a:pt x="9" y="174625"/>
                        <a:pt x="3175" y="182562"/>
                        <a:pt x="0" y="0"/>
                      </a:cubicBezTo>
                      <a:cubicBezTo>
                        <a:pt x="99081" y="377032"/>
                        <a:pt x="3644917" y="328611"/>
                        <a:pt x="3651258" y="0"/>
                      </a:cubicBezTo>
                      <a:cubicBezTo>
                        <a:pt x="3648089" y="130704"/>
                        <a:pt x="3641751" y="194733"/>
                        <a:pt x="3643338" y="292100"/>
                      </a:cubicBezTo>
                      <a:close/>
                    </a:path>
                  </a:pathLst>
                </a:custGeom>
                <a:solidFill>
                  <a:srgbClr val="9DC3E6">
                    <a:alpha val="4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13" name="Rectángulo redondeado 12"/>
              <p:cNvSpPr/>
              <p:nvPr/>
            </p:nvSpPr>
            <p:spPr>
              <a:xfrm>
                <a:off x="4412457" y="2036424"/>
                <a:ext cx="533400" cy="3714750"/>
              </a:xfrm>
              <a:prstGeom prst="roundRect">
                <a:avLst>
                  <a:gd name="adj" fmla="val 2321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4" name="Conector recto 13"/>
              <p:cNvCxnSpPr/>
              <p:nvPr/>
            </p:nvCxnSpPr>
            <p:spPr>
              <a:xfrm>
                <a:off x="4945857" y="1485900"/>
                <a:ext cx="0" cy="41985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4412457" y="1485900"/>
                <a:ext cx="0" cy="41985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Arco 15"/>
              <p:cNvSpPr/>
              <p:nvPr/>
            </p:nvSpPr>
            <p:spPr>
              <a:xfrm>
                <a:off x="4412457" y="1314450"/>
                <a:ext cx="528961" cy="386389"/>
              </a:xfrm>
              <a:prstGeom prst="arc">
                <a:avLst>
                  <a:gd name="adj1" fmla="val 11126420"/>
                  <a:gd name="adj2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6" name="CuadroTexto 5"/>
            <p:cNvSpPr txBox="1"/>
            <p:nvPr/>
          </p:nvSpPr>
          <p:spPr>
            <a:xfrm>
              <a:off x="4343259" y="1479359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Vacío</a:t>
              </a:r>
              <a:endParaRPr lang="es-ES_tradnl" dirty="0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4848690" y="2036424"/>
              <a:ext cx="2634600" cy="3648075"/>
              <a:chOff x="4848690" y="2036424"/>
              <a:chExt cx="3168000" cy="3648075"/>
            </a:xfrm>
          </p:grpSpPr>
          <p:cxnSp>
            <p:nvCxnSpPr>
              <p:cNvPr id="10" name="Conector recto 9"/>
              <p:cNvCxnSpPr/>
              <p:nvPr/>
            </p:nvCxnSpPr>
            <p:spPr>
              <a:xfrm>
                <a:off x="4848690" y="2036424"/>
                <a:ext cx="3168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10"/>
              <p:cNvCxnSpPr/>
              <p:nvPr/>
            </p:nvCxnSpPr>
            <p:spPr>
              <a:xfrm>
                <a:off x="4985683" y="5684499"/>
                <a:ext cx="3031007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Conector recto de flecha 7"/>
            <p:cNvCxnSpPr/>
            <p:nvPr/>
          </p:nvCxnSpPr>
          <p:spPr>
            <a:xfrm>
              <a:off x="7407090" y="2036424"/>
              <a:ext cx="0" cy="364807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adroTexto 8"/>
            <p:cNvSpPr txBox="1"/>
            <p:nvPr/>
          </p:nvSpPr>
          <p:spPr>
            <a:xfrm>
              <a:off x="7450088" y="349112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H</a:t>
              </a:r>
              <a:endParaRPr lang="es-ES_tradnl" dirty="0"/>
            </a:p>
          </p:txBody>
        </p:sp>
      </p:grpSp>
    </p:spTree>
    <p:extLst>
      <p:ext uri="{BB962C8B-B14F-4D97-AF65-F5344CB8AC3E}">
        <p14:creationId xmlns:p14="http://schemas.microsoft.com/office/powerpoint/2010/main" val="3089289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843214" y="1314450"/>
            <a:ext cx="5564187" cy="4723434"/>
            <a:chOff x="2843214" y="1314450"/>
            <a:chExt cx="5564187" cy="4723434"/>
          </a:xfrm>
        </p:grpSpPr>
        <p:grpSp>
          <p:nvGrpSpPr>
            <p:cNvPr id="5" name="Grupo 4"/>
            <p:cNvGrpSpPr/>
            <p:nvPr/>
          </p:nvGrpSpPr>
          <p:grpSpPr>
            <a:xfrm>
              <a:off x="2843214" y="1314450"/>
              <a:ext cx="3671887" cy="4723434"/>
              <a:chOff x="2843214" y="1314450"/>
              <a:chExt cx="3671887" cy="4723434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2843214" y="5248275"/>
                <a:ext cx="3671887" cy="789609"/>
                <a:chOff x="2928939" y="2228850"/>
                <a:chExt cx="3671887" cy="789609"/>
              </a:xfrm>
            </p:grpSpPr>
            <p:sp>
              <p:nvSpPr>
                <p:cNvPr id="17" name="Elipse 16"/>
                <p:cNvSpPr/>
                <p:nvPr/>
              </p:nvSpPr>
              <p:spPr>
                <a:xfrm>
                  <a:off x="2936729" y="2228850"/>
                  <a:ext cx="3657600" cy="555914"/>
                </a:xfrm>
                <a:prstGeom prst="ellipse">
                  <a:avLst/>
                </a:prstGeom>
                <a:noFill/>
                <a:ln>
                  <a:noFill/>
                </a:ln>
                <a:scene3d>
                  <a:camera prst="orthographicFront">
                    <a:rot lat="20699983" lon="0" rev="0"/>
                  </a:camera>
                  <a:lightRig rig="threePt" dir="t"/>
                </a:scene3d>
                <a:sp3d extrusionH="2355850">
                  <a:extrusionClr>
                    <a:schemeClr val="bg1">
                      <a:lumMod val="65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8" name="Forma libre 17"/>
                <p:cNvSpPr/>
                <p:nvPr/>
              </p:nvSpPr>
              <p:spPr>
                <a:xfrm>
                  <a:off x="2928939" y="2234984"/>
                  <a:ext cx="3671887" cy="552665"/>
                </a:xfrm>
                <a:custGeom>
                  <a:avLst/>
                  <a:gdLst>
                    <a:gd name="connsiteX0" fmla="*/ 3471862 w 3662362"/>
                    <a:gd name="connsiteY0" fmla="*/ 123825 h 123825"/>
                    <a:gd name="connsiteX1" fmla="*/ 171450 w 3662362"/>
                    <a:gd name="connsiteY1" fmla="*/ 119062 h 123825"/>
                    <a:gd name="connsiteX2" fmla="*/ 0 w 3662362"/>
                    <a:gd name="connsiteY2" fmla="*/ 9525 h 123825"/>
                    <a:gd name="connsiteX3" fmla="*/ 3662362 w 3662362"/>
                    <a:gd name="connsiteY3" fmla="*/ 0 h 123825"/>
                    <a:gd name="connsiteX4" fmla="*/ 3471862 w 3662362"/>
                    <a:gd name="connsiteY4" fmla="*/ 123825 h 123825"/>
                    <a:gd name="connsiteX0" fmla="*/ 3830844 w 4021344"/>
                    <a:gd name="connsiteY0" fmla="*/ 134426 h 134426"/>
                    <a:gd name="connsiteX1" fmla="*/ 530432 w 4021344"/>
                    <a:gd name="connsiteY1" fmla="*/ 129663 h 134426"/>
                    <a:gd name="connsiteX2" fmla="*/ 358982 w 4021344"/>
                    <a:gd name="connsiteY2" fmla="*/ 20126 h 134426"/>
                    <a:gd name="connsiteX3" fmla="*/ 4021344 w 4021344"/>
                    <a:gd name="connsiteY3" fmla="*/ 10601 h 134426"/>
                    <a:gd name="connsiteX4" fmla="*/ 3830844 w 4021344"/>
                    <a:gd name="connsiteY4" fmla="*/ 134426 h 134426"/>
                    <a:gd name="connsiteX0" fmla="*/ 3748398 w 3938898"/>
                    <a:gd name="connsiteY0" fmla="*/ 227552 h 251075"/>
                    <a:gd name="connsiteX1" fmla="*/ 447986 w 3938898"/>
                    <a:gd name="connsiteY1" fmla="*/ 222789 h 251075"/>
                    <a:gd name="connsiteX2" fmla="*/ 276536 w 3938898"/>
                    <a:gd name="connsiteY2" fmla="*/ 113252 h 251075"/>
                    <a:gd name="connsiteX3" fmla="*/ 3938898 w 3938898"/>
                    <a:gd name="connsiteY3" fmla="*/ 103727 h 251075"/>
                    <a:gd name="connsiteX4" fmla="*/ 3748398 w 3938898"/>
                    <a:gd name="connsiteY4" fmla="*/ 227552 h 251075"/>
                    <a:gd name="connsiteX0" fmla="*/ 3586427 w 3776927"/>
                    <a:gd name="connsiteY0" fmla="*/ 227552 h 227552"/>
                    <a:gd name="connsiteX1" fmla="*/ 286015 w 3776927"/>
                    <a:gd name="connsiteY1" fmla="*/ 222789 h 227552"/>
                    <a:gd name="connsiteX2" fmla="*/ 114565 w 3776927"/>
                    <a:gd name="connsiteY2" fmla="*/ 113252 h 227552"/>
                    <a:gd name="connsiteX3" fmla="*/ 3776927 w 3776927"/>
                    <a:gd name="connsiteY3" fmla="*/ 103727 h 227552"/>
                    <a:gd name="connsiteX4" fmla="*/ 3586427 w 3776927"/>
                    <a:gd name="connsiteY4" fmla="*/ 227552 h 227552"/>
                    <a:gd name="connsiteX0" fmla="*/ 3586427 w 3776927"/>
                    <a:gd name="connsiteY0" fmla="*/ 227552 h 227552"/>
                    <a:gd name="connsiteX1" fmla="*/ 286015 w 3776927"/>
                    <a:gd name="connsiteY1" fmla="*/ 222789 h 227552"/>
                    <a:gd name="connsiteX2" fmla="*/ 114565 w 3776927"/>
                    <a:gd name="connsiteY2" fmla="*/ 113252 h 227552"/>
                    <a:gd name="connsiteX3" fmla="*/ 3776927 w 3776927"/>
                    <a:gd name="connsiteY3" fmla="*/ 103727 h 227552"/>
                    <a:gd name="connsiteX4" fmla="*/ 3586427 w 3776927"/>
                    <a:gd name="connsiteY4" fmla="*/ 227552 h 227552"/>
                    <a:gd name="connsiteX0" fmla="*/ 3830844 w 4021344"/>
                    <a:gd name="connsiteY0" fmla="*/ 227552 h 240009"/>
                    <a:gd name="connsiteX1" fmla="*/ 530432 w 4021344"/>
                    <a:gd name="connsiteY1" fmla="*/ 222789 h 240009"/>
                    <a:gd name="connsiteX2" fmla="*/ 358982 w 4021344"/>
                    <a:gd name="connsiteY2" fmla="*/ 113252 h 240009"/>
                    <a:gd name="connsiteX3" fmla="*/ 4021344 w 4021344"/>
                    <a:gd name="connsiteY3" fmla="*/ 103727 h 240009"/>
                    <a:gd name="connsiteX4" fmla="*/ 3830844 w 4021344"/>
                    <a:gd name="connsiteY4" fmla="*/ 227552 h 240009"/>
                    <a:gd name="connsiteX0" fmla="*/ 3724026 w 3914526"/>
                    <a:gd name="connsiteY0" fmla="*/ 227552 h 354939"/>
                    <a:gd name="connsiteX1" fmla="*/ 423614 w 3914526"/>
                    <a:gd name="connsiteY1" fmla="*/ 222789 h 354939"/>
                    <a:gd name="connsiteX2" fmla="*/ 252164 w 3914526"/>
                    <a:gd name="connsiteY2" fmla="*/ 113252 h 354939"/>
                    <a:gd name="connsiteX3" fmla="*/ 3914526 w 3914526"/>
                    <a:gd name="connsiteY3" fmla="*/ 103727 h 354939"/>
                    <a:gd name="connsiteX4" fmla="*/ 3724026 w 3914526"/>
                    <a:gd name="connsiteY4" fmla="*/ 227552 h 354939"/>
                    <a:gd name="connsiteX0" fmla="*/ 3724026 w 3914526"/>
                    <a:gd name="connsiteY0" fmla="*/ 227552 h 354939"/>
                    <a:gd name="connsiteX1" fmla="*/ 423614 w 3914526"/>
                    <a:gd name="connsiteY1" fmla="*/ 222789 h 354939"/>
                    <a:gd name="connsiteX2" fmla="*/ 252164 w 3914526"/>
                    <a:gd name="connsiteY2" fmla="*/ 113252 h 354939"/>
                    <a:gd name="connsiteX3" fmla="*/ 3914526 w 3914526"/>
                    <a:gd name="connsiteY3" fmla="*/ 103727 h 354939"/>
                    <a:gd name="connsiteX4" fmla="*/ 3724026 w 3914526"/>
                    <a:gd name="connsiteY4" fmla="*/ 227552 h 354939"/>
                    <a:gd name="connsiteX0" fmla="*/ 3724026 w 3914526"/>
                    <a:gd name="connsiteY0" fmla="*/ 227552 h 308496"/>
                    <a:gd name="connsiteX1" fmla="*/ 423614 w 3914526"/>
                    <a:gd name="connsiteY1" fmla="*/ 222789 h 308496"/>
                    <a:gd name="connsiteX2" fmla="*/ 252164 w 3914526"/>
                    <a:gd name="connsiteY2" fmla="*/ 113252 h 308496"/>
                    <a:gd name="connsiteX3" fmla="*/ 3914526 w 3914526"/>
                    <a:gd name="connsiteY3" fmla="*/ 103727 h 308496"/>
                    <a:gd name="connsiteX4" fmla="*/ 3724026 w 3914526"/>
                    <a:gd name="connsiteY4" fmla="*/ 227552 h 308496"/>
                    <a:gd name="connsiteX0" fmla="*/ 3720407 w 3910907"/>
                    <a:gd name="connsiteY0" fmla="*/ 241314 h 322258"/>
                    <a:gd name="connsiteX1" fmla="*/ 419995 w 3910907"/>
                    <a:gd name="connsiteY1" fmla="*/ 236551 h 322258"/>
                    <a:gd name="connsiteX2" fmla="*/ 253308 w 3910907"/>
                    <a:gd name="connsiteY2" fmla="*/ 107964 h 322258"/>
                    <a:gd name="connsiteX3" fmla="*/ 3910907 w 3910907"/>
                    <a:gd name="connsiteY3" fmla="*/ 117489 h 322258"/>
                    <a:gd name="connsiteX4" fmla="*/ 3720407 w 3910907"/>
                    <a:gd name="connsiteY4" fmla="*/ 241314 h 322258"/>
                    <a:gd name="connsiteX0" fmla="*/ 3467099 w 3657599"/>
                    <a:gd name="connsiteY0" fmla="*/ 241314 h 322258"/>
                    <a:gd name="connsiteX1" fmla="*/ 166687 w 3657599"/>
                    <a:gd name="connsiteY1" fmla="*/ 236551 h 322258"/>
                    <a:gd name="connsiteX2" fmla="*/ 0 w 3657599"/>
                    <a:gd name="connsiteY2" fmla="*/ 107964 h 322258"/>
                    <a:gd name="connsiteX3" fmla="*/ 3657599 w 3657599"/>
                    <a:gd name="connsiteY3" fmla="*/ 117489 h 322258"/>
                    <a:gd name="connsiteX4" fmla="*/ 3467099 w 3657599"/>
                    <a:gd name="connsiteY4" fmla="*/ 241314 h 322258"/>
                    <a:gd name="connsiteX0" fmla="*/ 3467099 w 3657599"/>
                    <a:gd name="connsiteY0" fmla="*/ 374656 h 455600"/>
                    <a:gd name="connsiteX1" fmla="*/ 166687 w 3657599"/>
                    <a:gd name="connsiteY1" fmla="*/ 369893 h 455600"/>
                    <a:gd name="connsiteX2" fmla="*/ 0 w 3657599"/>
                    <a:gd name="connsiteY2" fmla="*/ 241306 h 455600"/>
                    <a:gd name="connsiteX3" fmla="*/ 3657599 w 3657599"/>
                    <a:gd name="connsiteY3" fmla="*/ 250831 h 455600"/>
                    <a:gd name="connsiteX4" fmla="*/ 3467099 w 3657599"/>
                    <a:gd name="connsiteY4" fmla="*/ 374656 h 455600"/>
                    <a:gd name="connsiteX0" fmla="*/ 3467099 w 3657599"/>
                    <a:gd name="connsiteY0" fmla="*/ 423184 h 504128"/>
                    <a:gd name="connsiteX1" fmla="*/ 166687 w 3657599"/>
                    <a:gd name="connsiteY1" fmla="*/ 418421 h 504128"/>
                    <a:gd name="connsiteX2" fmla="*/ 0 w 3657599"/>
                    <a:gd name="connsiteY2" fmla="*/ 289834 h 504128"/>
                    <a:gd name="connsiteX3" fmla="*/ 3657599 w 3657599"/>
                    <a:gd name="connsiteY3" fmla="*/ 299359 h 504128"/>
                    <a:gd name="connsiteX4" fmla="*/ 3467099 w 3657599"/>
                    <a:gd name="connsiteY4" fmla="*/ 423184 h 504128"/>
                    <a:gd name="connsiteX0" fmla="*/ 3467099 w 3657599"/>
                    <a:gd name="connsiteY0" fmla="*/ 423184 h 504128"/>
                    <a:gd name="connsiteX1" fmla="*/ 166687 w 3657599"/>
                    <a:gd name="connsiteY1" fmla="*/ 418421 h 504128"/>
                    <a:gd name="connsiteX2" fmla="*/ 0 w 3657599"/>
                    <a:gd name="connsiteY2" fmla="*/ 289834 h 504128"/>
                    <a:gd name="connsiteX3" fmla="*/ 3657599 w 3657599"/>
                    <a:gd name="connsiteY3" fmla="*/ 299359 h 504128"/>
                    <a:gd name="connsiteX4" fmla="*/ 3467099 w 3657599"/>
                    <a:gd name="connsiteY4" fmla="*/ 423184 h 504128"/>
                    <a:gd name="connsiteX0" fmla="*/ 3467099 w 3657599"/>
                    <a:gd name="connsiteY0" fmla="*/ 367984 h 448928"/>
                    <a:gd name="connsiteX1" fmla="*/ 166687 w 3657599"/>
                    <a:gd name="connsiteY1" fmla="*/ 363221 h 448928"/>
                    <a:gd name="connsiteX2" fmla="*/ 0 w 3657599"/>
                    <a:gd name="connsiteY2" fmla="*/ 234634 h 448928"/>
                    <a:gd name="connsiteX3" fmla="*/ 3657599 w 3657599"/>
                    <a:gd name="connsiteY3" fmla="*/ 244159 h 448928"/>
                    <a:gd name="connsiteX4" fmla="*/ 3467099 w 3657599"/>
                    <a:gd name="connsiteY4" fmla="*/ 367984 h 448928"/>
                    <a:gd name="connsiteX0" fmla="*/ 3467099 w 3657599"/>
                    <a:gd name="connsiteY0" fmla="*/ 390773 h 471717"/>
                    <a:gd name="connsiteX1" fmla="*/ 166687 w 3657599"/>
                    <a:gd name="connsiteY1" fmla="*/ 386010 h 471717"/>
                    <a:gd name="connsiteX2" fmla="*/ 0 w 3657599"/>
                    <a:gd name="connsiteY2" fmla="*/ 257423 h 471717"/>
                    <a:gd name="connsiteX3" fmla="*/ 3657599 w 3657599"/>
                    <a:gd name="connsiteY3" fmla="*/ 266948 h 471717"/>
                    <a:gd name="connsiteX4" fmla="*/ 3467099 w 3657599"/>
                    <a:gd name="connsiteY4" fmla="*/ 390773 h 471717"/>
                    <a:gd name="connsiteX0" fmla="*/ 3467099 w 3657599"/>
                    <a:gd name="connsiteY0" fmla="*/ 390773 h 471717"/>
                    <a:gd name="connsiteX1" fmla="*/ 166687 w 3657599"/>
                    <a:gd name="connsiteY1" fmla="*/ 386010 h 471717"/>
                    <a:gd name="connsiteX2" fmla="*/ 0 w 3657599"/>
                    <a:gd name="connsiteY2" fmla="*/ 257423 h 471717"/>
                    <a:gd name="connsiteX3" fmla="*/ 3657599 w 3657599"/>
                    <a:gd name="connsiteY3" fmla="*/ 266948 h 471717"/>
                    <a:gd name="connsiteX4" fmla="*/ 3467099 w 3657599"/>
                    <a:gd name="connsiteY4" fmla="*/ 390773 h 471717"/>
                    <a:gd name="connsiteX0" fmla="*/ 3467099 w 3657607"/>
                    <a:gd name="connsiteY0" fmla="*/ 330637 h 411581"/>
                    <a:gd name="connsiteX1" fmla="*/ 166687 w 3657607"/>
                    <a:gd name="connsiteY1" fmla="*/ 325874 h 411581"/>
                    <a:gd name="connsiteX2" fmla="*/ 0 w 3657607"/>
                    <a:gd name="connsiteY2" fmla="*/ 197287 h 411581"/>
                    <a:gd name="connsiteX3" fmla="*/ 3657599 w 3657607"/>
                    <a:gd name="connsiteY3" fmla="*/ 206812 h 411581"/>
                    <a:gd name="connsiteX4" fmla="*/ 3467099 w 3657607"/>
                    <a:gd name="connsiteY4" fmla="*/ 330637 h 411581"/>
                    <a:gd name="connsiteX0" fmla="*/ 3467099 w 3657818"/>
                    <a:gd name="connsiteY0" fmla="*/ 399325 h 480269"/>
                    <a:gd name="connsiteX1" fmla="*/ 166687 w 3657818"/>
                    <a:gd name="connsiteY1" fmla="*/ 394562 h 480269"/>
                    <a:gd name="connsiteX2" fmla="*/ 0 w 3657818"/>
                    <a:gd name="connsiteY2" fmla="*/ 265975 h 480269"/>
                    <a:gd name="connsiteX3" fmla="*/ 3657599 w 3657818"/>
                    <a:gd name="connsiteY3" fmla="*/ 275500 h 480269"/>
                    <a:gd name="connsiteX4" fmla="*/ 3467099 w 3657818"/>
                    <a:gd name="connsiteY4" fmla="*/ 399325 h 480269"/>
                    <a:gd name="connsiteX0" fmla="*/ 3467099 w 3657656"/>
                    <a:gd name="connsiteY0" fmla="*/ 330637 h 411581"/>
                    <a:gd name="connsiteX1" fmla="*/ 166687 w 3657656"/>
                    <a:gd name="connsiteY1" fmla="*/ 325874 h 411581"/>
                    <a:gd name="connsiteX2" fmla="*/ 0 w 3657656"/>
                    <a:gd name="connsiteY2" fmla="*/ 197287 h 411581"/>
                    <a:gd name="connsiteX3" fmla="*/ 3657599 w 3657656"/>
                    <a:gd name="connsiteY3" fmla="*/ 206812 h 411581"/>
                    <a:gd name="connsiteX4" fmla="*/ 3467099 w 3657656"/>
                    <a:gd name="connsiteY4" fmla="*/ 330637 h 411581"/>
                    <a:gd name="connsiteX0" fmla="*/ 3467099 w 3657656"/>
                    <a:gd name="connsiteY0" fmla="*/ 330637 h 411581"/>
                    <a:gd name="connsiteX1" fmla="*/ 166687 w 3657656"/>
                    <a:gd name="connsiteY1" fmla="*/ 325874 h 411581"/>
                    <a:gd name="connsiteX2" fmla="*/ 0 w 3657656"/>
                    <a:gd name="connsiteY2" fmla="*/ 197287 h 411581"/>
                    <a:gd name="connsiteX3" fmla="*/ 3657599 w 3657656"/>
                    <a:gd name="connsiteY3" fmla="*/ 206812 h 411581"/>
                    <a:gd name="connsiteX4" fmla="*/ 3467099 w 3657656"/>
                    <a:gd name="connsiteY4" fmla="*/ 330637 h 411581"/>
                    <a:gd name="connsiteX0" fmla="*/ 3467099 w 3657656"/>
                    <a:gd name="connsiteY0" fmla="*/ 390773 h 471717"/>
                    <a:gd name="connsiteX1" fmla="*/ 166687 w 3657656"/>
                    <a:gd name="connsiteY1" fmla="*/ 386010 h 471717"/>
                    <a:gd name="connsiteX2" fmla="*/ 0 w 3657656"/>
                    <a:gd name="connsiteY2" fmla="*/ 257423 h 471717"/>
                    <a:gd name="connsiteX3" fmla="*/ 3657599 w 3657656"/>
                    <a:gd name="connsiteY3" fmla="*/ 266948 h 471717"/>
                    <a:gd name="connsiteX4" fmla="*/ 3467099 w 3657656"/>
                    <a:gd name="connsiteY4" fmla="*/ 390773 h 471717"/>
                    <a:gd name="connsiteX0" fmla="*/ 3467099 w 3657656"/>
                    <a:gd name="connsiteY0" fmla="*/ 390773 h 471717"/>
                    <a:gd name="connsiteX1" fmla="*/ 166687 w 3657656"/>
                    <a:gd name="connsiteY1" fmla="*/ 386010 h 471717"/>
                    <a:gd name="connsiteX2" fmla="*/ 0 w 3657656"/>
                    <a:gd name="connsiteY2" fmla="*/ 257423 h 471717"/>
                    <a:gd name="connsiteX3" fmla="*/ 3657599 w 3657656"/>
                    <a:gd name="connsiteY3" fmla="*/ 266948 h 471717"/>
                    <a:gd name="connsiteX4" fmla="*/ 3467099 w 3657656"/>
                    <a:gd name="connsiteY4" fmla="*/ 390773 h 471717"/>
                    <a:gd name="connsiteX0" fmla="*/ 3467099 w 3657651"/>
                    <a:gd name="connsiteY0" fmla="*/ 390773 h 471717"/>
                    <a:gd name="connsiteX1" fmla="*/ 166687 w 3657651"/>
                    <a:gd name="connsiteY1" fmla="*/ 386010 h 471717"/>
                    <a:gd name="connsiteX2" fmla="*/ 0 w 3657651"/>
                    <a:gd name="connsiteY2" fmla="*/ 257423 h 471717"/>
                    <a:gd name="connsiteX3" fmla="*/ 3657599 w 3657651"/>
                    <a:gd name="connsiteY3" fmla="*/ 266948 h 471717"/>
                    <a:gd name="connsiteX4" fmla="*/ 3467099 w 3657651"/>
                    <a:gd name="connsiteY4" fmla="*/ 390773 h 471717"/>
                    <a:gd name="connsiteX0" fmla="*/ 3467099 w 3657651"/>
                    <a:gd name="connsiteY0" fmla="*/ 390773 h 452285"/>
                    <a:gd name="connsiteX1" fmla="*/ 166687 w 3657651"/>
                    <a:gd name="connsiteY1" fmla="*/ 386010 h 452285"/>
                    <a:gd name="connsiteX2" fmla="*/ 0 w 3657651"/>
                    <a:gd name="connsiteY2" fmla="*/ 257423 h 452285"/>
                    <a:gd name="connsiteX3" fmla="*/ 3657599 w 3657651"/>
                    <a:gd name="connsiteY3" fmla="*/ 266948 h 452285"/>
                    <a:gd name="connsiteX4" fmla="*/ 3467099 w 3657651"/>
                    <a:gd name="connsiteY4" fmla="*/ 390773 h 452285"/>
                    <a:gd name="connsiteX0" fmla="*/ 3467099 w 3657651"/>
                    <a:gd name="connsiteY0" fmla="*/ 390773 h 390773"/>
                    <a:gd name="connsiteX1" fmla="*/ 166687 w 3657651"/>
                    <a:gd name="connsiteY1" fmla="*/ 386010 h 390773"/>
                    <a:gd name="connsiteX2" fmla="*/ 0 w 3657651"/>
                    <a:gd name="connsiteY2" fmla="*/ 257423 h 390773"/>
                    <a:gd name="connsiteX3" fmla="*/ 3657599 w 3657651"/>
                    <a:gd name="connsiteY3" fmla="*/ 266948 h 390773"/>
                    <a:gd name="connsiteX4" fmla="*/ 3467099 w 3657651"/>
                    <a:gd name="connsiteY4" fmla="*/ 390773 h 390773"/>
                    <a:gd name="connsiteX0" fmla="*/ 3467099 w 3657651"/>
                    <a:gd name="connsiteY0" fmla="*/ 390773 h 390773"/>
                    <a:gd name="connsiteX1" fmla="*/ 166687 w 3657651"/>
                    <a:gd name="connsiteY1" fmla="*/ 386010 h 390773"/>
                    <a:gd name="connsiteX2" fmla="*/ 0 w 3657651"/>
                    <a:gd name="connsiteY2" fmla="*/ 257423 h 390773"/>
                    <a:gd name="connsiteX3" fmla="*/ 3657599 w 3657651"/>
                    <a:gd name="connsiteY3" fmla="*/ 266948 h 390773"/>
                    <a:gd name="connsiteX4" fmla="*/ 3467099 w 3657651"/>
                    <a:gd name="connsiteY4" fmla="*/ 390773 h 390773"/>
                    <a:gd name="connsiteX0" fmla="*/ 3467099 w 3657651"/>
                    <a:gd name="connsiteY0" fmla="*/ 390773 h 390773"/>
                    <a:gd name="connsiteX1" fmla="*/ 166687 w 3657651"/>
                    <a:gd name="connsiteY1" fmla="*/ 386010 h 390773"/>
                    <a:gd name="connsiteX2" fmla="*/ 0 w 3657651"/>
                    <a:gd name="connsiteY2" fmla="*/ 257423 h 390773"/>
                    <a:gd name="connsiteX3" fmla="*/ 3657599 w 3657651"/>
                    <a:gd name="connsiteY3" fmla="*/ 266948 h 390773"/>
                    <a:gd name="connsiteX4" fmla="*/ 3467099 w 3657651"/>
                    <a:gd name="connsiteY4" fmla="*/ 390773 h 390773"/>
                    <a:gd name="connsiteX0" fmla="*/ 3451224 w 3657645"/>
                    <a:gd name="connsiteY0" fmla="*/ 387598 h 387598"/>
                    <a:gd name="connsiteX1" fmla="*/ 166687 w 3657645"/>
                    <a:gd name="connsiteY1" fmla="*/ 386010 h 387598"/>
                    <a:gd name="connsiteX2" fmla="*/ 0 w 3657645"/>
                    <a:gd name="connsiteY2" fmla="*/ 257423 h 387598"/>
                    <a:gd name="connsiteX3" fmla="*/ 3657599 w 3657645"/>
                    <a:gd name="connsiteY3" fmla="*/ 266948 h 387598"/>
                    <a:gd name="connsiteX4" fmla="*/ 3451224 w 3657645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53131 h 353131"/>
                    <a:gd name="connsiteX1" fmla="*/ 166687 w 3657658"/>
                    <a:gd name="connsiteY1" fmla="*/ 351543 h 353131"/>
                    <a:gd name="connsiteX2" fmla="*/ 0 w 3657658"/>
                    <a:gd name="connsiteY2" fmla="*/ 222956 h 353131"/>
                    <a:gd name="connsiteX3" fmla="*/ 3657599 w 3657658"/>
                    <a:gd name="connsiteY3" fmla="*/ 232481 h 353131"/>
                    <a:gd name="connsiteX4" fmla="*/ 3486149 w 3657658"/>
                    <a:gd name="connsiteY4" fmla="*/ 353131 h 353131"/>
                    <a:gd name="connsiteX0" fmla="*/ 3486149 w 3657658"/>
                    <a:gd name="connsiteY0" fmla="*/ 383533 h 383533"/>
                    <a:gd name="connsiteX1" fmla="*/ 166687 w 3657658"/>
                    <a:gd name="connsiteY1" fmla="*/ 381945 h 383533"/>
                    <a:gd name="connsiteX2" fmla="*/ 0 w 3657658"/>
                    <a:gd name="connsiteY2" fmla="*/ 253358 h 383533"/>
                    <a:gd name="connsiteX3" fmla="*/ 3657599 w 3657658"/>
                    <a:gd name="connsiteY3" fmla="*/ 262883 h 383533"/>
                    <a:gd name="connsiteX4" fmla="*/ 3486149 w 3657658"/>
                    <a:gd name="connsiteY4" fmla="*/ 383533 h 383533"/>
                    <a:gd name="connsiteX0" fmla="*/ 3578276 w 3749785"/>
                    <a:gd name="connsiteY0" fmla="*/ 383533 h 524820"/>
                    <a:gd name="connsiteX1" fmla="*/ 77839 w 3749785"/>
                    <a:gd name="connsiteY1" fmla="*/ 524820 h 524820"/>
                    <a:gd name="connsiteX2" fmla="*/ 92127 w 3749785"/>
                    <a:gd name="connsiteY2" fmla="*/ 253358 h 524820"/>
                    <a:gd name="connsiteX3" fmla="*/ 3749726 w 3749785"/>
                    <a:gd name="connsiteY3" fmla="*/ 262883 h 524820"/>
                    <a:gd name="connsiteX4" fmla="*/ 3578276 w 3749785"/>
                    <a:gd name="connsiteY4" fmla="*/ 383533 h 524820"/>
                    <a:gd name="connsiteX0" fmla="*/ 3502187 w 3673696"/>
                    <a:gd name="connsiteY0" fmla="*/ 383533 h 524820"/>
                    <a:gd name="connsiteX1" fmla="*/ 1750 w 3673696"/>
                    <a:gd name="connsiteY1" fmla="*/ 524820 h 524820"/>
                    <a:gd name="connsiteX2" fmla="*/ 16038 w 3673696"/>
                    <a:gd name="connsiteY2" fmla="*/ 253358 h 524820"/>
                    <a:gd name="connsiteX3" fmla="*/ 3673637 w 3673696"/>
                    <a:gd name="connsiteY3" fmla="*/ 262883 h 524820"/>
                    <a:gd name="connsiteX4" fmla="*/ 3502187 w 3673696"/>
                    <a:gd name="connsiteY4" fmla="*/ 383533 h 524820"/>
                    <a:gd name="connsiteX0" fmla="*/ 3500437 w 3671946"/>
                    <a:gd name="connsiteY0" fmla="*/ 383533 h 524820"/>
                    <a:gd name="connsiteX1" fmla="*/ 0 w 3671946"/>
                    <a:gd name="connsiteY1" fmla="*/ 524820 h 524820"/>
                    <a:gd name="connsiteX2" fmla="*/ 14288 w 3671946"/>
                    <a:gd name="connsiteY2" fmla="*/ 253358 h 524820"/>
                    <a:gd name="connsiteX3" fmla="*/ 3671887 w 3671946"/>
                    <a:gd name="connsiteY3" fmla="*/ 262883 h 524820"/>
                    <a:gd name="connsiteX4" fmla="*/ 3500437 w 3671946"/>
                    <a:gd name="connsiteY4" fmla="*/ 383533 h 524820"/>
                    <a:gd name="connsiteX0" fmla="*/ 3500437 w 3671946"/>
                    <a:gd name="connsiteY0" fmla="*/ 383533 h 524820"/>
                    <a:gd name="connsiteX1" fmla="*/ 0 w 3671946"/>
                    <a:gd name="connsiteY1" fmla="*/ 524820 h 524820"/>
                    <a:gd name="connsiteX2" fmla="*/ 14288 w 3671946"/>
                    <a:gd name="connsiteY2" fmla="*/ 253358 h 524820"/>
                    <a:gd name="connsiteX3" fmla="*/ 3671887 w 3671946"/>
                    <a:gd name="connsiteY3" fmla="*/ 262883 h 524820"/>
                    <a:gd name="connsiteX4" fmla="*/ 3500437 w 3671946"/>
                    <a:gd name="connsiteY4" fmla="*/ 383533 h 524820"/>
                    <a:gd name="connsiteX0" fmla="*/ 3662362 w 3688579"/>
                    <a:gd name="connsiteY0" fmla="*/ 550220 h 550220"/>
                    <a:gd name="connsiteX1" fmla="*/ 0 w 3688579"/>
                    <a:gd name="connsiteY1" fmla="*/ 524820 h 550220"/>
                    <a:gd name="connsiteX2" fmla="*/ 14288 w 3688579"/>
                    <a:gd name="connsiteY2" fmla="*/ 253358 h 550220"/>
                    <a:gd name="connsiteX3" fmla="*/ 3671887 w 3688579"/>
                    <a:gd name="connsiteY3" fmla="*/ 262883 h 550220"/>
                    <a:gd name="connsiteX4" fmla="*/ 3662362 w 3688579"/>
                    <a:gd name="connsiteY4" fmla="*/ 550220 h 550220"/>
                    <a:gd name="connsiteX0" fmla="*/ 3662362 w 3671887"/>
                    <a:gd name="connsiteY0" fmla="*/ 550220 h 550220"/>
                    <a:gd name="connsiteX1" fmla="*/ 0 w 3671887"/>
                    <a:gd name="connsiteY1" fmla="*/ 524820 h 550220"/>
                    <a:gd name="connsiteX2" fmla="*/ 14288 w 3671887"/>
                    <a:gd name="connsiteY2" fmla="*/ 253358 h 550220"/>
                    <a:gd name="connsiteX3" fmla="*/ 3671887 w 3671887"/>
                    <a:gd name="connsiteY3" fmla="*/ 262883 h 550220"/>
                    <a:gd name="connsiteX4" fmla="*/ 3662362 w 3671887"/>
                    <a:gd name="connsiteY4" fmla="*/ 550220 h 550220"/>
                    <a:gd name="connsiteX0" fmla="*/ 3662362 w 3671887"/>
                    <a:gd name="connsiteY0" fmla="*/ 550220 h 550220"/>
                    <a:gd name="connsiteX1" fmla="*/ 0 w 3671887"/>
                    <a:gd name="connsiteY1" fmla="*/ 524820 h 550220"/>
                    <a:gd name="connsiteX2" fmla="*/ 14288 w 3671887"/>
                    <a:gd name="connsiteY2" fmla="*/ 253358 h 550220"/>
                    <a:gd name="connsiteX3" fmla="*/ 3671887 w 3671887"/>
                    <a:gd name="connsiteY3" fmla="*/ 262883 h 550220"/>
                    <a:gd name="connsiteX4" fmla="*/ 3662362 w 3671887"/>
                    <a:gd name="connsiteY4" fmla="*/ 550220 h 550220"/>
                    <a:gd name="connsiteX0" fmla="*/ 3662362 w 3671887"/>
                    <a:gd name="connsiteY0" fmla="*/ 552665 h 552665"/>
                    <a:gd name="connsiteX1" fmla="*/ 0 w 3671887"/>
                    <a:gd name="connsiteY1" fmla="*/ 527265 h 552665"/>
                    <a:gd name="connsiteX2" fmla="*/ 14288 w 3671887"/>
                    <a:gd name="connsiteY2" fmla="*/ 255803 h 552665"/>
                    <a:gd name="connsiteX3" fmla="*/ 3671887 w 3671887"/>
                    <a:gd name="connsiteY3" fmla="*/ 260566 h 552665"/>
                    <a:gd name="connsiteX4" fmla="*/ 3662362 w 3671887"/>
                    <a:gd name="connsiteY4" fmla="*/ 552665 h 552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1887" h="552665">
                      <a:moveTo>
                        <a:pt x="3662362" y="552665"/>
                      </a:moveTo>
                      <a:cubicBezTo>
                        <a:pt x="3666330" y="310572"/>
                        <a:pt x="21815" y="297092"/>
                        <a:pt x="0" y="527265"/>
                      </a:cubicBezTo>
                      <a:lnTo>
                        <a:pt x="14288" y="255803"/>
                      </a:lnTo>
                      <a:cubicBezTo>
                        <a:pt x="15081" y="-68840"/>
                        <a:pt x="3671887" y="-102972"/>
                        <a:pt x="3671887" y="260566"/>
                      </a:cubicBezTo>
                      <a:lnTo>
                        <a:pt x="3662362" y="552665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9" name="Forma libre 18"/>
                <p:cNvSpPr/>
                <p:nvPr/>
              </p:nvSpPr>
              <p:spPr>
                <a:xfrm>
                  <a:off x="2939774" y="2502190"/>
                  <a:ext cx="3656342" cy="516269"/>
                </a:xfrm>
                <a:custGeom>
                  <a:avLst/>
                  <a:gdLst>
                    <a:gd name="connsiteX0" fmla="*/ 3471862 w 3662362"/>
                    <a:gd name="connsiteY0" fmla="*/ 123825 h 123825"/>
                    <a:gd name="connsiteX1" fmla="*/ 171450 w 3662362"/>
                    <a:gd name="connsiteY1" fmla="*/ 119062 h 123825"/>
                    <a:gd name="connsiteX2" fmla="*/ 0 w 3662362"/>
                    <a:gd name="connsiteY2" fmla="*/ 9525 h 123825"/>
                    <a:gd name="connsiteX3" fmla="*/ 3662362 w 3662362"/>
                    <a:gd name="connsiteY3" fmla="*/ 0 h 123825"/>
                    <a:gd name="connsiteX4" fmla="*/ 3471862 w 3662362"/>
                    <a:gd name="connsiteY4" fmla="*/ 123825 h 123825"/>
                    <a:gd name="connsiteX0" fmla="*/ 3830844 w 4021344"/>
                    <a:gd name="connsiteY0" fmla="*/ 134426 h 134426"/>
                    <a:gd name="connsiteX1" fmla="*/ 530432 w 4021344"/>
                    <a:gd name="connsiteY1" fmla="*/ 129663 h 134426"/>
                    <a:gd name="connsiteX2" fmla="*/ 358982 w 4021344"/>
                    <a:gd name="connsiteY2" fmla="*/ 20126 h 134426"/>
                    <a:gd name="connsiteX3" fmla="*/ 4021344 w 4021344"/>
                    <a:gd name="connsiteY3" fmla="*/ 10601 h 134426"/>
                    <a:gd name="connsiteX4" fmla="*/ 3830844 w 4021344"/>
                    <a:gd name="connsiteY4" fmla="*/ 134426 h 134426"/>
                    <a:gd name="connsiteX0" fmla="*/ 3748398 w 3938898"/>
                    <a:gd name="connsiteY0" fmla="*/ 227552 h 251075"/>
                    <a:gd name="connsiteX1" fmla="*/ 447986 w 3938898"/>
                    <a:gd name="connsiteY1" fmla="*/ 222789 h 251075"/>
                    <a:gd name="connsiteX2" fmla="*/ 276536 w 3938898"/>
                    <a:gd name="connsiteY2" fmla="*/ 113252 h 251075"/>
                    <a:gd name="connsiteX3" fmla="*/ 3938898 w 3938898"/>
                    <a:gd name="connsiteY3" fmla="*/ 103727 h 251075"/>
                    <a:gd name="connsiteX4" fmla="*/ 3748398 w 3938898"/>
                    <a:gd name="connsiteY4" fmla="*/ 227552 h 251075"/>
                    <a:gd name="connsiteX0" fmla="*/ 3586427 w 3776927"/>
                    <a:gd name="connsiteY0" fmla="*/ 227552 h 227552"/>
                    <a:gd name="connsiteX1" fmla="*/ 286015 w 3776927"/>
                    <a:gd name="connsiteY1" fmla="*/ 222789 h 227552"/>
                    <a:gd name="connsiteX2" fmla="*/ 114565 w 3776927"/>
                    <a:gd name="connsiteY2" fmla="*/ 113252 h 227552"/>
                    <a:gd name="connsiteX3" fmla="*/ 3776927 w 3776927"/>
                    <a:gd name="connsiteY3" fmla="*/ 103727 h 227552"/>
                    <a:gd name="connsiteX4" fmla="*/ 3586427 w 3776927"/>
                    <a:gd name="connsiteY4" fmla="*/ 227552 h 227552"/>
                    <a:gd name="connsiteX0" fmla="*/ 3586427 w 3776927"/>
                    <a:gd name="connsiteY0" fmla="*/ 227552 h 227552"/>
                    <a:gd name="connsiteX1" fmla="*/ 286015 w 3776927"/>
                    <a:gd name="connsiteY1" fmla="*/ 222789 h 227552"/>
                    <a:gd name="connsiteX2" fmla="*/ 114565 w 3776927"/>
                    <a:gd name="connsiteY2" fmla="*/ 113252 h 227552"/>
                    <a:gd name="connsiteX3" fmla="*/ 3776927 w 3776927"/>
                    <a:gd name="connsiteY3" fmla="*/ 103727 h 227552"/>
                    <a:gd name="connsiteX4" fmla="*/ 3586427 w 3776927"/>
                    <a:gd name="connsiteY4" fmla="*/ 227552 h 227552"/>
                    <a:gd name="connsiteX0" fmla="*/ 3830844 w 4021344"/>
                    <a:gd name="connsiteY0" fmla="*/ 227552 h 240009"/>
                    <a:gd name="connsiteX1" fmla="*/ 530432 w 4021344"/>
                    <a:gd name="connsiteY1" fmla="*/ 222789 h 240009"/>
                    <a:gd name="connsiteX2" fmla="*/ 358982 w 4021344"/>
                    <a:gd name="connsiteY2" fmla="*/ 113252 h 240009"/>
                    <a:gd name="connsiteX3" fmla="*/ 4021344 w 4021344"/>
                    <a:gd name="connsiteY3" fmla="*/ 103727 h 240009"/>
                    <a:gd name="connsiteX4" fmla="*/ 3830844 w 4021344"/>
                    <a:gd name="connsiteY4" fmla="*/ 227552 h 240009"/>
                    <a:gd name="connsiteX0" fmla="*/ 3724026 w 3914526"/>
                    <a:gd name="connsiteY0" fmla="*/ 227552 h 354939"/>
                    <a:gd name="connsiteX1" fmla="*/ 423614 w 3914526"/>
                    <a:gd name="connsiteY1" fmla="*/ 222789 h 354939"/>
                    <a:gd name="connsiteX2" fmla="*/ 252164 w 3914526"/>
                    <a:gd name="connsiteY2" fmla="*/ 113252 h 354939"/>
                    <a:gd name="connsiteX3" fmla="*/ 3914526 w 3914526"/>
                    <a:gd name="connsiteY3" fmla="*/ 103727 h 354939"/>
                    <a:gd name="connsiteX4" fmla="*/ 3724026 w 3914526"/>
                    <a:gd name="connsiteY4" fmla="*/ 227552 h 354939"/>
                    <a:gd name="connsiteX0" fmla="*/ 3724026 w 3914526"/>
                    <a:gd name="connsiteY0" fmla="*/ 227552 h 354939"/>
                    <a:gd name="connsiteX1" fmla="*/ 423614 w 3914526"/>
                    <a:gd name="connsiteY1" fmla="*/ 222789 h 354939"/>
                    <a:gd name="connsiteX2" fmla="*/ 252164 w 3914526"/>
                    <a:gd name="connsiteY2" fmla="*/ 113252 h 354939"/>
                    <a:gd name="connsiteX3" fmla="*/ 3914526 w 3914526"/>
                    <a:gd name="connsiteY3" fmla="*/ 103727 h 354939"/>
                    <a:gd name="connsiteX4" fmla="*/ 3724026 w 3914526"/>
                    <a:gd name="connsiteY4" fmla="*/ 227552 h 354939"/>
                    <a:gd name="connsiteX0" fmla="*/ 3724026 w 3914526"/>
                    <a:gd name="connsiteY0" fmla="*/ 227552 h 308496"/>
                    <a:gd name="connsiteX1" fmla="*/ 423614 w 3914526"/>
                    <a:gd name="connsiteY1" fmla="*/ 222789 h 308496"/>
                    <a:gd name="connsiteX2" fmla="*/ 252164 w 3914526"/>
                    <a:gd name="connsiteY2" fmla="*/ 113252 h 308496"/>
                    <a:gd name="connsiteX3" fmla="*/ 3914526 w 3914526"/>
                    <a:gd name="connsiteY3" fmla="*/ 103727 h 308496"/>
                    <a:gd name="connsiteX4" fmla="*/ 3724026 w 3914526"/>
                    <a:gd name="connsiteY4" fmla="*/ 227552 h 308496"/>
                    <a:gd name="connsiteX0" fmla="*/ 3720407 w 3910907"/>
                    <a:gd name="connsiteY0" fmla="*/ 241314 h 322258"/>
                    <a:gd name="connsiteX1" fmla="*/ 419995 w 3910907"/>
                    <a:gd name="connsiteY1" fmla="*/ 236551 h 322258"/>
                    <a:gd name="connsiteX2" fmla="*/ 253308 w 3910907"/>
                    <a:gd name="connsiteY2" fmla="*/ 107964 h 322258"/>
                    <a:gd name="connsiteX3" fmla="*/ 3910907 w 3910907"/>
                    <a:gd name="connsiteY3" fmla="*/ 117489 h 322258"/>
                    <a:gd name="connsiteX4" fmla="*/ 3720407 w 3910907"/>
                    <a:gd name="connsiteY4" fmla="*/ 241314 h 322258"/>
                    <a:gd name="connsiteX0" fmla="*/ 3467099 w 3657599"/>
                    <a:gd name="connsiteY0" fmla="*/ 241314 h 322258"/>
                    <a:gd name="connsiteX1" fmla="*/ 166687 w 3657599"/>
                    <a:gd name="connsiteY1" fmla="*/ 236551 h 322258"/>
                    <a:gd name="connsiteX2" fmla="*/ 0 w 3657599"/>
                    <a:gd name="connsiteY2" fmla="*/ 107964 h 322258"/>
                    <a:gd name="connsiteX3" fmla="*/ 3657599 w 3657599"/>
                    <a:gd name="connsiteY3" fmla="*/ 117489 h 322258"/>
                    <a:gd name="connsiteX4" fmla="*/ 3467099 w 3657599"/>
                    <a:gd name="connsiteY4" fmla="*/ 241314 h 322258"/>
                    <a:gd name="connsiteX0" fmla="*/ 3467099 w 3657599"/>
                    <a:gd name="connsiteY0" fmla="*/ 374656 h 455600"/>
                    <a:gd name="connsiteX1" fmla="*/ 166687 w 3657599"/>
                    <a:gd name="connsiteY1" fmla="*/ 369893 h 455600"/>
                    <a:gd name="connsiteX2" fmla="*/ 0 w 3657599"/>
                    <a:gd name="connsiteY2" fmla="*/ 241306 h 455600"/>
                    <a:gd name="connsiteX3" fmla="*/ 3657599 w 3657599"/>
                    <a:gd name="connsiteY3" fmla="*/ 250831 h 455600"/>
                    <a:gd name="connsiteX4" fmla="*/ 3467099 w 3657599"/>
                    <a:gd name="connsiteY4" fmla="*/ 374656 h 455600"/>
                    <a:gd name="connsiteX0" fmla="*/ 3467099 w 3657599"/>
                    <a:gd name="connsiteY0" fmla="*/ 423184 h 504128"/>
                    <a:gd name="connsiteX1" fmla="*/ 166687 w 3657599"/>
                    <a:gd name="connsiteY1" fmla="*/ 418421 h 504128"/>
                    <a:gd name="connsiteX2" fmla="*/ 0 w 3657599"/>
                    <a:gd name="connsiteY2" fmla="*/ 289834 h 504128"/>
                    <a:gd name="connsiteX3" fmla="*/ 3657599 w 3657599"/>
                    <a:gd name="connsiteY3" fmla="*/ 299359 h 504128"/>
                    <a:gd name="connsiteX4" fmla="*/ 3467099 w 3657599"/>
                    <a:gd name="connsiteY4" fmla="*/ 423184 h 504128"/>
                    <a:gd name="connsiteX0" fmla="*/ 3467099 w 3657599"/>
                    <a:gd name="connsiteY0" fmla="*/ 423184 h 504128"/>
                    <a:gd name="connsiteX1" fmla="*/ 166687 w 3657599"/>
                    <a:gd name="connsiteY1" fmla="*/ 418421 h 504128"/>
                    <a:gd name="connsiteX2" fmla="*/ 0 w 3657599"/>
                    <a:gd name="connsiteY2" fmla="*/ 289834 h 504128"/>
                    <a:gd name="connsiteX3" fmla="*/ 3657599 w 3657599"/>
                    <a:gd name="connsiteY3" fmla="*/ 299359 h 504128"/>
                    <a:gd name="connsiteX4" fmla="*/ 3467099 w 3657599"/>
                    <a:gd name="connsiteY4" fmla="*/ 423184 h 504128"/>
                    <a:gd name="connsiteX0" fmla="*/ 3467099 w 3657599"/>
                    <a:gd name="connsiteY0" fmla="*/ 367984 h 448928"/>
                    <a:gd name="connsiteX1" fmla="*/ 166687 w 3657599"/>
                    <a:gd name="connsiteY1" fmla="*/ 363221 h 448928"/>
                    <a:gd name="connsiteX2" fmla="*/ 0 w 3657599"/>
                    <a:gd name="connsiteY2" fmla="*/ 234634 h 448928"/>
                    <a:gd name="connsiteX3" fmla="*/ 3657599 w 3657599"/>
                    <a:gd name="connsiteY3" fmla="*/ 244159 h 448928"/>
                    <a:gd name="connsiteX4" fmla="*/ 3467099 w 3657599"/>
                    <a:gd name="connsiteY4" fmla="*/ 367984 h 448928"/>
                    <a:gd name="connsiteX0" fmla="*/ 3467099 w 3657599"/>
                    <a:gd name="connsiteY0" fmla="*/ 390773 h 471717"/>
                    <a:gd name="connsiteX1" fmla="*/ 166687 w 3657599"/>
                    <a:gd name="connsiteY1" fmla="*/ 386010 h 471717"/>
                    <a:gd name="connsiteX2" fmla="*/ 0 w 3657599"/>
                    <a:gd name="connsiteY2" fmla="*/ 257423 h 471717"/>
                    <a:gd name="connsiteX3" fmla="*/ 3657599 w 3657599"/>
                    <a:gd name="connsiteY3" fmla="*/ 266948 h 471717"/>
                    <a:gd name="connsiteX4" fmla="*/ 3467099 w 3657599"/>
                    <a:gd name="connsiteY4" fmla="*/ 390773 h 471717"/>
                    <a:gd name="connsiteX0" fmla="*/ 3467099 w 3657599"/>
                    <a:gd name="connsiteY0" fmla="*/ 390773 h 471717"/>
                    <a:gd name="connsiteX1" fmla="*/ 166687 w 3657599"/>
                    <a:gd name="connsiteY1" fmla="*/ 386010 h 471717"/>
                    <a:gd name="connsiteX2" fmla="*/ 0 w 3657599"/>
                    <a:gd name="connsiteY2" fmla="*/ 257423 h 471717"/>
                    <a:gd name="connsiteX3" fmla="*/ 3657599 w 3657599"/>
                    <a:gd name="connsiteY3" fmla="*/ 266948 h 471717"/>
                    <a:gd name="connsiteX4" fmla="*/ 3467099 w 3657599"/>
                    <a:gd name="connsiteY4" fmla="*/ 390773 h 471717"/>
                    <a:gd name="connsiteX0" fmla="*/ 3467099 w 3657607"/>
                    <a:gd name="connsiteY0" fmla="*/ 330637 h 411581"/>
                    <a:gd name="connsiteX1" fmla="*/ 166687 w 3657607"/>
                    <a:gd name="connsiteY1" fmla="*/ 325874 h 411581"/>
                    <a:gd name="connsiteX2" fmla="*/ 0 w 3657607"/>
                    <a:gd name="connsiteY2" fmla="*/ 197287 h 411581"/>
                    <a:gd name="connsiteX3" fmla="*/ 3657599 w 3657607"/>
                    <a:gd name="connsiteY3" fmla="*/ 206812 h 411581"/>
                    <a:gd name="connsiteX4" fmla="*/ 3467099 w 3657607"/>
                    <a:gd name="connsiteY4" fmla="*/ 330637 h 411581"/>
                    <a:gd name="connsiteX0" fmla="*/ 3467099 w 3657818"/>
                    <a:gd name="connsiteY0" fmla="*/ 399325 h 480269"/>
                    <a:gd name="connsiteX1" fmla="*/ 166687 w 3657818"/>
                    <a:gd name="connsiteY1" fmla="*/ 394562 h 480269"/>
                    <a:gd name="connsiteX2" fmla="*/ 0 w 3657818"/>
                    <a:gd name="connsiteY2" fmla="*/ 265975 h 480269"/>
                    <a:gd name="connsiteX3" fmla="*/ 3657599 w 3657818"/>
                    <a:gd name="connsiteY3" fmla="*/ 275500 h 480269"/>
                    <a:gd name="connsiteX4" fmla="*/ 3467099 w 3657818"/>
                    <a:gd name="connsiteY4" fmla="*/ 399325 h 480269"/>
                    <a:gd name="connsiteX0" fmla="*/ 3467099 w 3657656"/>
                    <a:gd name="connsiteY0" fmla="*/ 330637 h 411581"/>
                    <a:gd name="connsiteX1" fmla="*/ 166687 w 3657656"/>
                    <a:gd name="connsiteY1" fmla="*/ 325874 h 411581"/>
                    <a:gd name="connsiteX2" fmla="*/ 0 w 3657656"/>
                    <a:gd name="connsiteY2" fmla="*/ 197287 h 411581"/>
                    <a:gd name="connsiteX3" fmla="*/ 3657599 w 3657656"/>
                    <a:gd name="connsiteY3" fmla="*/ 206812 h 411581"/>
                    <a:gd name="connsiteX4" fmla="*/ 3467099 w 3657656"/>
                    <a:gd name="connsiteY4" fmla="*/ 330637 h 411581"/>
                    <a:gd name="connsiteX0" fmla="*/ 3467099 w 3657656"/>
                    <a:gd name="connsiteY0" fmla="*/ 330637 h 411581"/>
                    <a:gd name="connsiteX1" fmla="*/ 166687 w 3657656"/>
                    <a:gd name="connsiteY1" fmla="*/ 325874 h 411581"/>
                    <a:gd name="connsiteX2" fmla="*/ 0 w 3657656"/>
                    <a:gd name="connsiteY2" fmla="*/ 197287 h 411581"/>
                    <a:gd name="connsiteX3" fmla="*/ 3657599 w 3657656"/>
                    <a:gd name="connsiteY3" fmla="*/ 206812 h 411581"/>
                    <a:gd name="connsiteX4" fmla="*/ 3467099 w 3657656"/>
                    <a:gd name="connsiteY4" fmla="*/ 330637 h 411581"/>
                    <a:gd name="connsiteX0" fmla="*/ 3467099 w 3657656"/>
                    <a:gd name="connsiteY0" fmla="*/ 390773 h 471717"/>
                    <a:gd name="connsiteX1" fmla="*/ 166687 w 3657656"/>
                    <a:gd name="connsiteY1" fmla="*/ 386010 h 471717"/>
                    <a:gd name="connsiteX2" fmla="*/ 0 w 3657656"/>
                    <a:gd name="connsiteY2" fmla="*/ 257423 h 471717"/>
                    <a:gd name="connsiteX3" fmla="*/ 3657599 w 3657656"/>
                    <a:gd name="connsiteY3" fmla="*/ 266948 h 471717"/>
                    <a:gd name="connsiteX4" fmla="*/ 3467099 w 3657656"/>
                    <a:gd name="connsiteY4" fmla="*/ 390773 h 471717"/>
                    <a:gd name="connsiteX0" fmla="*/ 3467099 w 3657656"/>
                    <a:gd name="connsiteY0" fmla="*/ 390773 h 471717"/>
                    <a:gd name="connsiteX1" fmla="*/ 166687 w 3657656"/>
                    <a:gd name="connsiteY1" fmla="*/ 386010 h 471717"/>
                    <a:gd name="connsiteX2" fmla="*/ 0 w 3657656"/>
                    <a:gd name="connsiteY2" fmla="*/ 257423 h 471717"/>
                    <a:gd name="connsiteX3" fmla="*/ 3657599 w 3657656"/>
                    <a:gd name="connsiteY3" fmla="*/ 266948 h 471717"/>
                    <a:gd name="connsiteX4" fmla="*/ 3467099 w 3657656"/>
                    <a:gd name="connsiteY4" fmla="*/ 390773 h 471717"/>
                    <a:gd name="connsiteX0" fmla="*/ 3467099 w 3657651"/>
                    <a:gd name="connsiteY0" fmla="*/ 390773 h 471717"/>
                    <a:gd name="connsiteX1" fmla="*/ 166687 w 3657651"/>
                    <a:gd name="connsiteY1" fmla="*/ 386010 h 471717"/>
                    <a:gd name="connsiteX2" fmla="*/ 0 w 3657651"/>
                    <a:gd name="connsiteY2" fmla="*/ 257423 h 471717"/>
                    <a:gd name="connsiteX3" fmla="*/ 3657599 w 3657651"/>
                    <a:gd name="connsiteY3" fmla="*/ 266948 h 471717"/>
                    <a:gd name="connsiteX4" fmla="*/ 3467099 w 3657651"/>
                    <a:gd name="connsiteY4" fmla="*/ 390773 h 471717"/>
                    <a:gd name="connsiteX0" fmla="*/ 3467099 w 3657651"/>
                    <a:gd name="connsiteY0" fmla="*/ 390773 h 452285"/>
                    <a:gd name="connsiteX1" fmla="*/ 166687 w 3657651"/>
                    <a:gd name="connsiteY1" fmla="*/ 386010 h 452285"/>
                    <a:gd name="connsiteX2" fmla="*/ 0 w 3657651"/>
                    <a:gd name="connsiteY2" fmla="*/ 257423 h 452285"/>
                    <a:gd name="connsiteX3" fmla="*/ 3657599 w 3657651"/>
                    <a:gd name="connsiteY3" fmla="*/ 266948 h 452285"/>
                    <a:gd name="connsiteX4" fmla="*/ 3467099 w 3657651"/>
                    <a:gd name="connsiteY4" fmla="*/ 390773 h 452285"/>
                    <a:gd name="connsiteX0" fmla="*/ 3467099 w 3657651"/>
                    <a:gd name="connsiteY0" fmla="*/ 390773 h 390773"/>
                    <a:gd name="connsiteX1" fmla="*/ 166687 w 3657651"/>
                    <a:gd name="connsiteY1" fmla="*/ 386010 h 390773"/>
                    <a:gd name="connsiteX2" fmla="*/ 0 w 3657651"/>
                    <a:gd name="connsiteY2" fmla="*/ 257423 h 390773"/>
                    <a:gd name="connsiteX3" fmla="*/ 3657599 w 3657651"/>
                    <a:gd name="connsiteY3" fmla="*/ 266948 h 390773"/>
                    <a:gd name="connsiteX4" fmla="*/ 3467099 w 3657651"/>
                    <a:gd name="connsiteY4" fmla="*/ 390773 h 390773"/>
                    <a:gd name="connsiteX0" fmla="*/ 3467099 w 3657651"/>
                    <a:gd name="connsiteY0" fmla="*/ 390773 h 390773"/>
                    <a:gd name="connsiteX1" fmla="*/ 166687 w 3657651"/>
                    <a:gd name="connsiteY1" fmla="*/ 386010 h 390773"/>
                    <a:gd name="connsiteX2" fmla="*/ 0 w 3657651"/>
                    <a:gd name="connsiteY2" fmla="*/ 257423 h 390773"/>
                    <a:gd name="connsiteX3" fmla="*/ 3657599 w 3657651"/>
                    <a:gd name="connsiteY3" fmla="*/ 266948 h 390773"/>
                    <a:gd name="connsiteX4" fmla="*/ 3467099 w 3657651"/>
                    <a:gd name="connsiteY4" fmla="*/ 390773 h 390773"/>
                    <a:gd name="connsiteX0" fmla="*/ 3467099 w 3657651"/>
                    <a:gd name="connsiteY0" fmla="*/ 390773 h 390773"/>
                    <a:gd name="connsiteX1" fmla="*/ 166687 w 3657651"/>
                    <a:gd name="connsiteY1" fmla="*/ 386010 h 390773"/>
                    <a:gd name="connsiteX2" fmla="*/ 0 w 3657651"/>
                    <a:gd name="connsiteY2" fmla="*/ 257423 h 390773"/>
                    <a:gd name="connsiteX3" fmla="*/ 3657599 w 3657651"/>
                    <a:gd name="connsiteY3" fmla="*/ 266948 h 390773"/>
                    <a:gd name="connsiteX4" fmla="*/ 3467099 w 3657651"/>
                    <a:gd name="connsiteY4" fmla="*/ 390773 h 390773"/>
                    <a:gd name="connsiteX0" fmla="*/ 3451224 w 3657645"/>
                    <a:gd name="connsiteY0" fmla="*/ 387598 h 387598"/>
                    <a:gd name="connsiteX1" fmla="*/ 166687 w 3657645"/>
                    <a:gd name="connsiteY1" fmla="*/ 386010 h 387598"/>
                    <a:gd name="connsiteX2" fmla="*/ 0 w 3657645"/>
                    <a:gd name="connsiteY2" fmla="*/ 257423 h 387598"/>
                    <a:gd name="connsiteX3" fmla="*/ 3657599 w 3657645"/>
                    <a:gd name="connsiteY3" fmla="*/ 266948 h 387598"/>
                    <a:gd name="connsiteX4" fmla="*/ 3451224 w 3657645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53131 h 353131"/>
                    <a:gd name="connsiteX1" fmla="*/ 166687 w 3657658"/>
                    <a:gd name="connsiteY1" fmla="*/ 351543 h 353131"/>
                    <a:gd name="connsiteX2" fmla="*/ 0 w 3657658"/>
                    <a:gd name="connsiteY2" fmla="*/ 222956 h 353131"/>
                    <a:gd name="connsiteX3" fmla="*/ 3657599 w 3657658"/>
                    <a:gd name="connsiteY3" fmla="*/ 232481 h 353131"/>
                    <a:gd name="connsiteX4" fmla="*/ 3486149 w 3657658"/>
                    <a:gd name="connsiteY4" fmla="*/ 353131 h 353131"/>
                    <a:gd name="connsiteX0" fmla="*/ 3486149 w 3657658"/>
                    <a:gd name="connsiteY0" fmla="*/ 383533 h 383533"/>
                    <a:gd name="connsiteX1" fmla="*/ 166687 w 3657658"/>
                    <a:gd name="connsiteY1" fmla="*/ 381945 h 383533"/>
                    <a:gd name="connsiteX2" fmla="*/ 0 w 3657658"/>
                    <a:gd name="connsiteY2" fmla="*/ 253358 h 383533"/>
                    <a:gd name="connsiteX3" fmla="*/ 3657599 w 3657658"/>
                    <a:gd name="connsiteY3" fmla="*/ 262883 h 383533"/>
                    <a:gd name="connsiteX4" fmla="*/ 3486149 w 3657658"/>
                    <a:gd name="connsiteY4" fmla="*/ 383533 h 383533"/>
                    <a:gd name="connsiteX0" fmla="*/ 3556988 w 3728497"/>
                    <a:gd name="connsiteY0" fmla="*/ 383533 h 515295"/>
                    <a:gd name="connsiteX1" fmla="*/ 85126 w 3728497"/>
                    <a:gd name="connsiteY1" fmla="*/ 515295 h 515295"/>
                    <a:gd name="connsiteX2" fmla="*/ 70839 w 3728497"/>
                    <a:gd name="connsiteY2" fmla="*/ 253358 h 515295"/>
                    <a:gd name="connsiteX3" fmla="*/ 3728438 w 3728497"/>
                    <a:gd name="connsiteY3" fmla="*/ 262883 h 515295"/>
                    <a:gd name="connsiteX4" fmla="*/ 3556988 w 3728497"/>
                    <a:gd name="connsiteY4" fmla="*/ 383533 h 515295"/>
                    <a:gd name="connsiteX0" fmla="*/ 3742725 w 3762665"/>
                    <a:gd name="connsiteY0" fmla="*/ 545458 h 545458"/>
                    <a:gd name="connsiteX1" fmla="*/ 85126 w 3762665"/>
                    <a:gd name="connsiteY1" fmla="*/ 515295 h 545458"/>
                    <a:gd name="connsiteX2" fmla="*/ 70839 w 3762665"/>
                    <a:gd name="connsiteY2" fmla="*/ 253358 h 545458"/>
                    <a:gd name="connsiteX3" fmla="*/ 3728438 w 3762665"/>
                    <a:gd name="connsiteY3" fmla="*/ 262883 h 545458"/>
                    <a:gd name="connsiteX4" fmla="*/ 3742725 w 3762665"/>
                    <a:gd name="connsiteY4" fmla="*/ 545458 h 545458"/>
                    <a:gd name="connsiteX0" fmla="*/ 3742725 w 3762665"/>
                    <a:gd name="connsiteY0" fmla="*/ 545458 h 717888"/>
                    <a:gd name="connsiteX1" fmla="*/ 85126 w 3762665"/>
                    <a:gd name="connsiteY1" fmla="*/ 515295 h 717888"/>
                    <a:gd name="connsiteX2" fmla="*/ 70839 w 3762665"/>
                    <a:gd name="connsiteY2" fmla="*/ 253358 h 717888"/>
                    <a:gd name="connsiteX3" fmla="*/ 3728438 w 3762665"/>
                    <a:gd name="connsiteY3" fmla="*/ 262883 h 717888"/>
                    <a:gd name="connsiteX4" fmla="*/ 3742725 w 3762665"/>
                    <a:gd name="connsiteY4" fmla="*/ 545458 h 717888"/>
                    <a:gd name="connsiteX0" fmla="*/ 3742725 w 3762665"/>
                    <a:gd name="connsiteY0" fmla="*/ 545458 h 776950"/>
                    <a:gd name="connsiteX1" fmla="*/ 85126 w 3762665"/>
                    <a:gd name="connsiteY1" fmla="*/ 515295 h 776950"/>
                    <a:gd name="connsiteX2" fmla="*/ 70839 w 3762665"/>
                    <a:gd name="connsiteY2" fmla="*/ 253358 h 776950"/>
                    <a:gd name="connsiteX3" fmla="*/ 3728438 w 3762665"/>
                    <a:gd name="connsiteY3" fmla="*/ 262883 h 776950"/>
                    <a:gd name="connsiteX4" fmla="*/ 3742725 w 3762665"/>
                    <a:gd name="connsiteY4" fmla="*/ 545458 h 776950"/>
                    <a:gd name="connsiteX0" fmla="*/ 3671886 w 3691826"/>
                    <a:gd name="connsiteY0" fmla="*/ 545458 h 776950"/>
                    <a:gd name="connsiteX1" fmla="*/ 14287 w 3691826"/>
                    <a:gd name="connsiteY1" fmla="*/ 515295 h 776950"/>
                    <a:gd name="connsiteX2" fmla="*/ 0 w 3691826"/>
                    <a:gd name="connsiteY2" fmla="*/ 253358 h 776950"/>
                    <a:gd name="connsiteX3" fmla="*/ 3657599 w 3691826"/>
                    <a:gd name="connsiteY3" fmla="*/ 262883 h 776950"/>
                    <a:gd name="connsiteX4" fmla="*/ 3671886 w 3691826"/>
                    <a:gd name="connsiteY4" fmla="*/ 545458 h 776950"/>
                    <a:gd name="connsiteX0" fmla="*/ 3671886 w 3691826"/>
                    <a:gd name="connsiteY0" fmla="*/ 545458 h 776950"/>
                    <a:gd name="connsiteX1" fmla="*/ 14287 w 3691826"/>
                    <a:gd name="connsiteY1" fmla="*/ 515295 h 776950"/>
                    <a:gd name="connsiteX2" fmla="*/ 0 w 3691826"/>
                    <a:gd name="connsiteY2" fmla="*/ 253358 h 776950"/>
                    <a:gd name="connsiteX3" fmla="*/ 3657599 w 3691826"/>
                    <a:gd name="connsiteY3" fmla="*/ 262883 h 776950"/>
                    <a:gd name="connsiteX4" fmla="*/ 3671886 w 3691826"/>
                    <a:gd name="connsiteY4" fmla="*/ 545458 h 776950"/>
                    <a:gd name="connsiteX0" fmla="*/ 3671886 w 3691826"/>
                    <a:gd name="connsiteY0" fmla="*/ 545458 h 776950"/>
                    <a:gd name="connsiteX1" fmla="*/ 9525 w 3691826"/>
                    <a:gd name="connsiteY1" fmla="*/ 515295 h 776950"/>
                    <a:gd name="connsiteX2" fmla="*/ 0 w 3691826"/>
                    <a:gd name="connsiteY2" fmla="*/ 253358 h 776950"/>
                    <a:gd name="connsiteX3" fmla="*/ 3657599 w 3691826"/>
                    <a:gd name="connsiteY3" fmla="*/ 262883 h 776950"/>
                    <a:gd name="connsiteX4" fmla="*/ 3671886 w 3691826"/>
                    <a:gd name="connsiteY4" fmla="*/ 545458 h 776950"/>
                    <a:gd name="connsiteX0" fmla="*/ 3671886 w 3691826"/>
                    <a:gd name="connsiteY0" fmla="*/ 545458 h 770790"/>
                    <a:gd name="connsiteX1" fmla="*/ 9525 w 3691826"/>
                    <a:gd name="connsiteY1" fmla="*/ 515295 h 770790"/>
                    <a:gd name="connsiteX2" fmla="*/ 0 w 3691826"/>
                    <a:gd name="connsiteY2" fmla="*/ 253358 h 770790"/>
                    <a:gd name="connsiteX3" fmla="*/ 3657599 w 3691826"/>
                    <a:gd name="connsiteY3" fmla="*/ 262883 h 770790"/>
                    <a:gd name="connsiteX4" fmla="*/ 3671886 w 3691826"/>
                    <a:gd name="connsiteY4" fmla="*/ 545458 h 770790"/>
                    <a:gd name="connsiteX0" fmla="*/ 3671886 w 3691826"/>
                    <a:gd name="connsiteY0" fmla="*/ 545458 h 780748"/>
                    <a:gd name="connsiteX1" fmla="*/ 9525 w 3691826"/>
                    <a:gd name="connsiteY1" fmla="*/ 515295 h 780748"/>
                    <a:gd name="connsiteX2" fmla="*/ 0 w 3691826"/>
                    <a:gd name="connsiteY2" fmla="*/ 253358 h 780748"/>
                    <a:gd name="connsiteX3" fmla="*/ 3657599 w 3691826"/>
                    <a:gd name="connsiteY3" fmla="*/ 262883 h 780748"/>
                    <a:gd name="connsiteX4" fmla="*/ 3671886 w 3691826"/>
                    <a:gd name="connsiteY4" fmla="*/ 545458 h 780748"/>
                    <a:gd name="connsiteX0" fmla="*/ 3671886 w 3671886"/>
                    <a:gd name="connsiteY0" fmla="*/ 545458 h 780748"/>
                    <a:gd name="connsiteX1" fmla="*/ 9525 w 3671886"/>
                    <a:gd name="connsiteY1" fmla="*/ 515295 h 780748"/>
                    <a:gd name="connsiteX2" fmla="*/ 0 w 3671886"/>
                    <a:gd name="connsiteY2" fmla="*/ 253358 h 780748"/>
                    <a:gd name="connsiteX3" fmla="*/ 3657599 w 3671886"/>
                    <a:gd name="connsiteY3" fmla="*/ 262883 h 780748"/>
                    <a:gd name="connsiteX4" fmla="*/ 3671886 w 3671886"/>
                    <a:gd name="connsiteY4" fmla="*/ 545458 h 780748"/>
                    <a:gd name="connsiteX0" fmla="*/ 3671886 w 3671886"/>
                    <a:gd name="connsiteY0" fmla="*/ 550373 h 785663"/>
                    <a:gd name="connsiteX1" fmla="*/ 9525 w 3671886"/>
                    <a:gd name="connsiteY1" fmla="*/ 520210 h 785663"/>
                    <a:gd name="connsiteX2" fmla="*/ 0 w 3671886"/>
                    <a:gd name="connsiteY2" fmla="*/ 258273 h 785663"/>
                    <a:gd name="connsiteX3" fmla="*/ 3657599 w 3671886"/>
                    <a:gd name="connsiteY3" fmla="*/ 258273 h 785663"/>
                    <a:gd name="connsiteX4" fmla="*/ 3671886 w 3671886"/>
                    <a:gd name="connsiteY4" fmla="*/ 550373 h 785663"/>
                    <a:gd name="connsiteX0" fmla="*/ 3662361 w 3662361"/>
                    <a:gd name="connsiteY0" fmla="*/ 550373 h 785663"/>
                    <a:gd name="connsiteX1" fmla="*/ 9525 w 3662361"/>
                    <a:gd name="connsiteY1" fmla="*/ 520210 h 785663"/>
                    <a:gd name="connsiteX2" fmla="*/ 0 w 3662361"/>
                    <a:gd name="connsiteY2" fmla="*/ 258273 h 785663"/>
                    <a:gd name="connsiteX3" fmla="*/ 3657599 w 3662361"/>
                    <a:gd name="connsiteY3" fmla="*/ 258273 h 785663"/>
                    <a:gd name="connsiteX4" fmla="*/ 3662361 w 3662361"/>
                    <a:gd name="connsiteY4" fmla="*/ 550373 h 785663"/>
                    <a:gd name="connsiteX0" fmla="*/ 3662361 w 3662361"/>
                    <a:gd name="connsiteY0" fmla="*/ 550373 h 773153"/>
                    <a:gd name="connsiteX1" fmla="*/ 9525 w 3662361"/>
                    <a:gd name="connsiteY1" fmla="*/ 520210 h 773153"/>
                    <a:gd name="connsiteX2" fmla="*/ 0 w 3662361"/>
                    <a:gd name="connsiteY2" fmla="*/ 258273 h 773153"/>
                    <a:gd name="connsiteX3" fmla="*/ 3657599 w 3662361"/>
                    <a:gd name="connsiteY3" fmla="*/ 258273 h 773153"/>
                    <a:gd name="connsiteX4" fmla="*/ 3662361 w 3662361"/>
                    <a:gd name="connsiteY4" fmla="*/ 550373 h 773153"/>
                    <a:gd name="connsiteX0" fmla="*/ 3662361 w 3662361"/>
                    <a:gd name="connsiteY0" fmla="*/ 392460 h 615240"/>
                    <a:gd name="connsiteX1" fmla="*/ 9525 w 3662361"/>
                    <a:gd name="connsiteY1" fmla="*/ 362297 h 615240"/>
                    <a:gd name="connsiteX2" fmla="*/ 0 w 3662361"/>
                    <a:gd name="connsiteY2" fmla="*/ 100360 h 615240"/>
                    <a:gd name="connsiteX3" fmla="*/ 3657599 w 3662361"/>
                    <a:gd name="connsiteY3" fmla="*/ 100360 h 615240"/>
                    <a:gd name="connsiteX4" fmla="*/ 3662361 w 3662361"/>
                    <a:gd name="connsiteY4" fmla="*/ 392460 h 615240"/>
                    <a:gd name="connsiteX0" fmla="*/ 3662361 w 3662361"/>
                    <a:gd name="connsiteY0" fmla="*/ 292100 h 514880"/>
                    <a:gd name="connsiteX1" fmla="*/ 9525 w 3662361"/>
                    <a:gd name="connsiteY1" fmla="*/ 261937 h 514880"/>
                    <a:gd name="connsiteX2" fmla="*/ 0 w 3662361"/>
                    <a:gd name="connsiteY2" fmla="*/ 0 h 514880"/>
                    <a:gd name="connsiteX3" fmla="*/ 3657599 w 3662361"/>
                    <a:gd name="connsiteY3" fmla="*/ 0 h 514880"/>
                    <a:gd name="connsiteX4" fmla="*/ 3662361 w 3662361"/>
                    <a:gd name="connsiteY4" fmla="*/ 292100 h 514880"/>
                    <a:gd name="connsiteX0" fmla="*/ 3662361 w 3662361"/>
                    <a:gd name="connsiteY0" fmla="*/ 292100 h 514880"/>
                    <a:gd name="connsiteX1" fmla="*/ 9525 w 3662361"/>
                    <a:gd name="connsiteY1" fmla="*/ 261937 h 514880"/>
                    <a:gd name="connsiteX2" fmla="*/ 0 w 3662361"/>
                    <a:gd name="connsiteY2" fmla="*/ 0 h 514880"/>
                    <a:gd name="connsiteX3" fmla="*/ 3657599 w 3662361"/>
                    <a:gd name="connsiteY3" fmla="*/ 0 h 514880"/>
                    <a:gd name="connsiteX4" fmla="*/ 3662361 w 3662361"/>
                    <a:gd name="connsiteY4" fmla="*/ 292100 h 514880"/>
                    <a:gd name="connsiteX0" fmla="*/ 3662361 w 3662361"/>
                    <a:gd name="connsiteY0" fmla="*/ 292100 h 514880"/>
                    <a:gd name="connsiteX1" fmla="*/ 9525 w 3662361"/>
                    <a:gd name="connsiteY1" fmla="*/ 261937 h 514880"/>
                    <a:gd name="connsiteX2" fmla="*/ 0 w 3662361"/>
                    <a:gd name="connsiteY2" fmla="*/ 0 h 514880"/>
                    <a:gd name="connsiteX3" fmla="*/ 3657599 w 3662361"/>
                    <a:gd name="connsiteY3" fmla="*/ 0 h 514880"/>
                    <a:gd name="connsiteX4" fmla="*/ 3662361 w 3662361"/>
                    <a:gd name="connsiteY4" fmla="*/ 292100 h 514880"/>
                    <a:gd name="connsiteX0" fmla="*/ 3662361 w 3663633"/>
                    <a:gd name="connsiteY0" fmla="*/ 292100 h 514880"/>
                    <a:gd name="connsiteX1" fmla="*/ 9525 w 3663633"/>
                    <a:gd name="connsiteY1" fmla="*/ 261937 h 514880"/>
                    <a:gd name="connsiteX2" fmla="*/ 0 w 3663633"/>
                    <a:gd name="connsiteY2" fmla="*/ 0 h 514880"/>
                    <a:gd name="connsiteX3" fmla="*/ 3657599 w 3663633"/>
                    <a:gd name="connsiteY3" fmla="*/ 0 h 514880"/>
                    <a:gd name="connsiteX4" fmla="*/ 3662361 w 3663633"/>
                    <a:gd name="connsiteY4" fmla="*/ 292100 h 514880"/>
                    <a:gd name="connsiteX0" fmla="*/ 3662361 w 3662361"/>
                    <a:gd name="connsiteY0" fmla="*/ 292100 h 514880"/>
                    <a:gd name="connsiteX1" fmla="*/ 9525 w 3662361"/>
                    <a:gd name="connsiteY1" fmla="*/ 261937 h 514880"/>
                    <a:gd name="connsiteX2" fmla="*/ 0 w 3662361"/>
                    <a:gd name="connsiteY2" fmla="*/ 0 h 514880"/>
                    <a:gd name="connsiteX3" fmla="*/ 3657599 w 3662361"/>
                    <a:gd name="connsiteY3" fmla="*/ 0 h 514880"/>
                    <a:gd name="connsiteX4" fmla="*/ 3662361 w 3662361"/>
                    <a:gd name="connsiteY4" fmla="*/ 292100 h 514880"/>
                    <a:gd name="connsiteX0" fmla="*/ 3662361 w 3662361"/>
                    <a:gd name="connsiteY0" fmla="*/ 292100 h 514880"/>
                    <a:gd name="connsiteX1" fmla="*/ 9525 w 3662361"/>
                    <a:gd name="connsiteY1" fmla="*/ 261937 h 514880"/>
                    <a:gd name="connsiteX2" fmla="*/ 0 w 3662361"/>
                    <a:gd name="connsiteY2" fmla="*/ 0 h 514880"/>
                    <a:gd name="connsiteX3" fmla="*/ 3657599 w 3662361"/>
                    <a:gd name="connsiteY3" fmla="*/ 0 h 514880"/>
                    <a:gd name="connsiteX4" fmla="*/ 3662361 w 3662361"/>
                    <a:gd name="connsiteY4" fmla="*/ 292100 h 514880"/>
                    <a:gd name="connsiteX0" fmla="*/ 3649679 w 3657599"/>
                    <a:gd name="connsiteY0" fmla="*/ 292100 h 514880"/>
                    <a:gd name="connsiteX1" fmla="*/ 9525 w 3657599"/>
                    <a:gd name="connsiteY1" fmla="*/ 261937 h 514880"/>
                    <a:gd name="connsiteX2" fmla="*/ 0 w 3657599"/>
                    <a:gd name="connsiteY2" fmla="*/ 0 h 514880"/>
                    <a:gd name="connsiteX3" fmla="*/ 3657599 w 3657599"/>
                    <a:gd name="connsiteY3" fmla="*/ 0 h 514880"/>
                    <a:gd name="connsiteX4" fmla="*/ 3649679 w 3657599"/>
                    <a:gd name="connsiteY4" fmla="*/ 292100 h 514880"/>
                    <a:gd name="connsiteX0" fmla="*/ 3649679 w 3657599"/>
                    <a:gd name="connsiteY0" fmla="*/ 292100 h 516269"/>
                    <a:gd name="connsiteX1" fmla="*/ 9525 w 3657599"/>
                    <a:gd name="connsiteY1" fmla="*/ 261937 h 516269"/>
                    <a:gd name="connsiteX2" fmla="*/ 0 w 3657599"/>
                    <a:gd name="connsiteY2" fmla="*/ 0 h 516269"/>
                    <a:gd name="connsiteX3" fmla="*/ 3657599 w 3657599"/>
                    <a:gd name="connsiteY3" fmla="*/ 0 h 516269"/>
                    <a:gd name="connsiteX4" fmla="*/ 3649679 w 3657599"/>
                    <a:gd name="connsiteY4" fmla="*/ 292100 h 516269"/>
                    <a:gd name="connsiteX0" fmla="*/ 3649679 w 3657599"/>
                    <a:gd name="connsiteY0" fmla="*/ 292100 h 516269"/>
                    <a:gd name="connsiteX1" fmla="*/ 9525 w 3657599"/>
                    <a:gd name="connsiteY1" fmla="*/ 261937 h 516269"/>
                    <a:gd name="connsiteX2" fmla="*/ 0 w 3657599"/>
                    <a:gd name="connsiteY2" fmla="*/ 0 h 516269"/>
                    <a:gd name="connsiteX3" fmla="*/ 3657599 w 3657599"/>
                    <a:gd name="connsiteY3" fmla="*/ 0 h 516269"/>
                    <a:gd name="connsiteX4" fmla="*/ 3649679 w 3657599"/>
                    <a:gd name="connsiteY4" fmla="*/ 292100 h 516269"/>
                    <a:gd name="connsiteX0" fmla="*/ 3653987 w 3661907"/>
                    <a:gd name="connsiteY0" fmla="*/ 292100 h 516269"/>
                    <a:gd name="connsiteX1" fmla="*/ 13833 w 3661907"/>
                    <a:gd name="connsiteY1" fmla="*/ 261937 h 516269"/>
                    <a:gd name="connsiteX2" fmla="*/ 4308 w 3661907"/>
                    <a:gd name="connsiteY2" fmla="*/ 0 h 516269"/>
                    <a:gd name="connsiteX3" fmla="*/ 3661907 w 3661907"/>
                    <a:gd name="connsiteY3" fmla="*/ 0 h 516269"/>
                    <a:gd name="connsiteX4" fmla="*/ 3653987 w 3661907"/>
                    <a:gd name="connsiteY4" fmla="*/ 292100 h 516269"/>
                    <a:gd name="connsiteX0" fmla="*/ 3649679 w 3657599"/>
                    <a:gd name="connsiteY0" fmla="*/ 292100 h 516269"/>
                    <a:gd name="connsiteX1" fmla="*/ 9525 w 3657599"/>
                    <a:gd name="connsiteY1" fmla="*/ 261937 h 516269"/>
                    <a:gd name="connsiteX2" fmla="*/ 0 w 3657599"/>
                    <a:gd name="connsiteY2" fmla="*/ 0 h 516269"/>
                    <a:gd name="connsiteX3" fmla="*/ 3657599 w 3657599"/>
                    <a:gd name="connsiteY3" fmla="*/ 0 h 516269"/>
                    <a:gd name="connsiteX4" fmla="*/ 3649679 w 3657599"/>
                    <a:gd name="connsiteY4" fmla="*/ 292100 h 516269"/>
                    <a:gd name="connsiteX0" fmla="*/ 3641073 w 3648993"/>
                    <a:gd name="connsiteY0" fmla="*/ 292100 h 516269"/>
                    <a:gd name="connsiteX1" fmla="*/ 919 w 3648993"/>
                    <a:gd name="connsiteY1" fmla="*/ 261937 h 516269"/>
                    <a:gd name="connsiteX2" fmla="*/ 906 w 3648993"/>
                    <a:gd name="connsiteY2" fmla="*/ 0 h 516269"/>
                    <a:gd name="connsiteX3" fmla="*/ 3648993 w 3648993"/>
                    <a:gd name="connsiteY3" fmla="*/ 0 h 516269"/>
                    <a:gd name="connsiteX4" fmla="*/ 3641073 w 3648993"/>
                    <a:gd name="connsiteY4" fmla="*/ 292100 h 516269"/>
                    <a:gd name="connsiteX0" fmla="*/ 3643338 w 3651258"/>
                    <a:gd name="connsiteY0" fmla="*/ 292100 h 516269"/>
                    <a:gd name="connsiteX1" fmla="*/ 3184 w 3651258"/>
                    <a:gd name="connsiteY1" fmla="*/ 261937 h 516269"/>
                    <a:gd name="connsiteX2" fmla="*/ 0 w 3651258"/>
                    <a:gd name="connsiteY2" fmla="*/ 0 h 516269"/>
                    <a:gd name="connsiteX3" fmla="*/ 3651258 w 3651258"/>
                    <a:gd name="connsiteY3" fmla="*/ 0 h 516269"/>
                    <a:gd name="connsiteX4" fmla="*/ 3643338 w 3651258"/>
                    <a:gd name="connsiteY4" fmla="*/ 292100 h 516269"/>
                    <a:gd name="connsiteX0" fmla="*/ 3643339 w 3651259"/>
                    <a:gd name="connsiteY0" fmla="*/ 292100 h 516269"/>
                    <a:gd name="connsiteX1" fmla="*/ 3185 w 3651259"/>
                    <a:gd name="connsiteY1" fmla="*/ 261937 h 516269"/>
                    <a:gd name="connsiteX2" fmla="*/ 1 w 3651259"/>
                    <a:gd name="connsiteY2" fmla="*/ 0 h 516269"/>
                    <a:gd name="connsiteX3" fmla="*/ 3651259 w 3651259"/>
                    <a:gd name="connsiteY3" fmla="*/ 0 h 516269"/>
                    <a:gd name="connsiteX4" fmla="*/ 3643339 w 3651259"/>
                    <a:gd name="connsiteY4" fmla="*/ 292100 h 516269"/>
                    <a:gd name="connsiteX0" fmla="*/ 3643338 w 3651258"/>
                    <a:gd name="connsiteY0" fmla="*/ 292100 h 516269"/>
                    <a:gd name="connsiteX1" fmla="*/ 3184 w 3651258"/>
                    <a:gd name="connsiteY1" fmla="*/ 261937 h 516269"/>
                    <a:gd name="connsiteX2" fmla="*/ 0 w 3651258"/>
                    <a:gd name="connsiteY2" fmla="*/ 0 h 516269"/>
                    <a:gd name="connsiteX3" fmla="*/ 3651258 w 3651258"/>
                    <a:gd name="connsiteY3" fmla="*/ 0 h 516269"/>
                    <a:gd name="connsiteX4" fmla="*/ 3643338 w 3651258"/>
                    <a:gd name="connsiteY4" fmla="*/ 292100 h 516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51258" h="516269">
                      <a:moveTo>
                        <a:pt x="3643338" y="292100"/>
                      </a:moveTo>
                      <a:cubicBezTo>
                        <a:pt x="1791710" y="724694"/>
                        <a:pt x="1187" y="427051"/>
                        <a:pt x="3184" y="261937"/>
                      </a:cubicBezTo>
                      <a:cubicBezTo>
                        <a:pt x="9" y="174625"/>
                        <a:pt x="3175" y="182562"/>
                        <a:pt x="0" y="0"/>
                      </a:cubicBezTo>
                      <a:cubicBezTo>
                        <a:pt x="99081" y="377032"/>
                        <a:pt x="3644917" y="328611"/>
                        <a:pt x="3651258" y="0"/>
                      </a:cubicBezTo>
                      <a:cubicBezTo>
                        <a:pt x="3648089" y="130704"/>
                        <a:pt x="3641751" y="194733"/>
                        <a:pt x="3643338" y="292100"/>
                      </a:cubicBezTo>
                      <a:close/>
                    </a:path>
                  </a:pathLst>
                </a:custGeom>
                <a:solidFill>
                  <a:srgbClr val="9DC3E6">
                    <a:alpha val="4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13" name="Rectángulo redondeado 12"/>
              <p:cNvSpPr/>
              <p:nvPr/>
            </p:nvSpPr>
            <p:spPr>
              <a:xfrm>
                <a:off x="4412457" y="2036424"/>
                <a:ext cx="533400" cy="3714750"/>
              </a:xfrm>
              <a:prstGeom prst="roundRect">
                <a:avLst>
                  <a:gd name="adj" fmla="val 2321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4" name="Conector recto 13"/>
              <p:cNvCxnSpPr/>
              <p:nvPr/>
            </p:nvCxnSpPr>
            <p:spPr>
              <a:xfrm>
                <a:off x="4945857" y="1485900"/>
                <a:ext cx="0" cy="41985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4412457" y="1485900"/>
                <a:ext cx="0" cy="41985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Arco 15"/>
              <p:cNvSpPr/>
              <p:nvPr/>
            </p:nvSpPr>
            <p:spPr>
              <a:xfrm>
                <a:off x="4412457" y="1314450"/>
                <a:ext cx="528961" cy="386389"/>
              </a:xfrm>
              <a:prstGeom prst="arc">
                <a:avLst>
                  <a:gd name="adj1" fmla="val 11126420"/>
                  <a:gd name="adj2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6" name="CuadroTexto 5"/>
            <p:cNvSpPr txBox="1"/>
            <p:nvPr/>
          </p:nvSpPr>
          <p:spPr>
            <a:xfrm>
              <a:off x="4343259" y="1479359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Vacío</a:t>
              </a:r>
              <a:endParaRPr lang="es-ES_tradnl" dirty="0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4848690" y="2036424"/>
              <a:ext cx="2634600" cy="3648075"/>
              <a:chOff x="4848690" y="2036424"/>
              <a:chExt cx="3168000" cy="3648075"/>
            </a:xfrm>
          </p:grpSpPr>
          <p:cxnSp>
            <p:nvCxnSpPr>
              <p:cNvPr id="10" name="Conector recto 9"/>
              <p:cNvCxnSpPr/>
              <p:nvPr/>
            </p:nvCxnSpPr>
            <p:spPr>
              <a:xfrm>
                <a:off x="4848690" y="2036424"/>
                <a:ext cx="3168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10"/>
              <p:cNvCxnSpPr/>
              <p:nvPr/>
            </p:nvCxnSpPr>
            <p:spPr>
              <a:xfrm>
                <a:off x="4985683" y="5684499"/>
                <a:ext cx="3031007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Conector recto de flecha 7"/>
            <p:cNvCxnSpPr/>
            <p:nvPr/>
          </p:nvCxnSpPr>
          <p:spPr>
            <a:xfrm>
              <a:off x="7407090" y="2036424"/>
              <a:ext cx="0" cy="364807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adroTexto 8"/>
            <p:cNvSpPr txBox="1"/>
            <p:nvPr/>
          </p:nvSpPr>
          <p:spPr>
            <a:xfrm>
              <a:off x="7450088" y="3491129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810 mm</a:t>
              </a:r>
              <a:endParaRPr lang="es-ES_tradnl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928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843214" y="1314450"/>
            <a:ext cx="4935810" cy="4723434"/>
            <a:chOff x="2843214" y="1314450"/>
            <a:chExt cx="4935810" cy="4723434"/>
          </a:xfrm>
        </p:grpSpPr>
        <p:grpSp>
          <p:nvGrpSpPr>
            <p:cNvPr id="5" name="Grupo 4"/>
            <p:cNvGrpSpPr/>
            <p:nvPr/>
          </p:nvGrpSpPr>
          <p:grpSpPr>
            <a:xfrm>
              <a:off x="2843214" y="1314450"/>
              <a:ext cx="3671887" cy="4723434"/>
              <a:chOff x="2843214" y="1314450"/>
              <a:chExt cx="3671887" cy="4723434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2843214" y="5248275"/>
                <a:ext cx="3671887" cy="789609"/>
                <a:chOff x="2928939" y="2228850"/>
                <a:chExt cx="3671887" cy="789609"/>
              </a:xfrm>
            </p:grpSpPr>
            <p:sp>
              <p:nvSpPr>
                <p:cNvPr id="17" name="Elipse 16"/>
                <p:cNvSpPr/>
                <p:nvPr/>
              </p:nvSpPr>
              <p:spPr>
                <a:xfrm>
                  <a:off x="2936729" y="2228850"/>
                  <a:ext cx="3657600" cy="555914"/>
                </a:xfrm>
                <a:prstGeom prst="ellipse">
                  <a:avLst/>
                </a:prstGeom>
                <a:noFill/>
                <a:ln>
                  <a:noFill/>
                </a:ln>
                <a:scene3d>
                  <a:camera prst="orthographicFront">
                    <a:rot lat="20699983" lon="0" rev="0"/>
                  </a:camera>
                  <a:lightRig rig="threePt" dir="t"/>
                </a:scene3d>
                <a:sp3d extrusionH="2355850">
                  <a:extrusionClr>
                    <a:schemeClr val="bg1">
                      <a:lumMod val="65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8" name="Forma libre 17"/>
                <p:cNvSpPr/>
                <p:nvPr/>
              </p:nvSpPr>
              <p:spPr>
                <a:xfrm>
                  <a:off x="2928939" y="2234984"/>
                  <a:ext cx="3671887" cy="552665"/>
                </a:xfrm>
                <a:custGeom>
                  <a:avLst/>
                  <a:gdLst>
                    <a:gd name="connsiteX0" fmla="*/ 3471862 w 3662362"/>
                    <a:gd name="connsiteY0" fmla="*/ 123825 h 123825"/>
                    <a:gd name="connsiteX1" fmla="*/ 171450 w 3662362"/>
                    <a:gd name="connsiteY1" fmla="*/ 119062 h 123825"/>
                    <a:gd name="connsiteX2" fmla="*/ 0 w 3662362"/>
                    <a:gd name="connsiteY2" fmla="*/ 9525 h 123825"/>
                    <a:gd name="connsiteX3" fmla="*/ 3662362 w 3662362"/>
                    <a:gd name="connsiteY3" fmla="*/ 0 h 123825"/>
                    <a:gd name="connsiteX4" fmla="*/ 3471862 w 3662362"/>
                    <a:gd name="connsiteY4" fmla="*/ 123825 h 123825"/>
                    <a:gd name="connsiteX0" fmla="*/ 3830844 w 4021344"/>
                    <a:gd name="connsiteY0" fmla="*/ 134426 h 134426"/>
                    <a:gd name="connsiteX1" fmla="*/ 530432 w 4021344"/>
                    <a:gd name="connsiteY1" fmla="*/ 129663 h 134426"/>
                    <a:gd name="connsiteX2" fmla="*/ 358982 w 4021344"/>
                    <a:gd name="connsiteY2" fmla="*/ 20126 h 134426"/>
                    <a:gd name="connsiteX3" fmla="*/ 4021344 w 4021344"/>
                    <a:gd name="connsiteY3" fmla="*/ 10601 h 134426"/>
                    <a:gd name="connsiteX4" fmla="*/ 3830844 w 4021344"/>
                    <a:gd name="connsiteY4" fmla="*/ 134426 h 134426"/>
                    <a:gd name="connsiteX0" fmla="*/ 3748398 w 3938898"/>
                    <a:gd name="connsiteY0" fmla="*/ 227552 h 251075"/>
                    <a:gd name="connsiteX1" fmla="*/ 447986 w 3938898"/>
                    <a:gd name="connsiteY1" fmla="*/ 222789 h 251075"/>
                    <a:gd name="connsiteX2" fmla="*/ 276536 w 3938898"/>
                    <a:gd name="connsiteY2" fmla="*/ 113252 h 251075"/>
                    <a:gd name="connsiteX3" fmla="*/ 3938898 w 3938898"/>
                    <a:gd name="connsiteY3" fmla="*/ 103727 h 251075"/>
                    <a:gd name="connsiteX4" fmla="*/ 3748398 w 3938898"/>
                    <a:gd name="connsiteY4" fmla="*/ 227552 h 251075"/>
                    <a:gd name="connsiteX0" fmla="*/ 3586427 w 3776927"/>
                    <a:gd name="connsiteY0" fmla="*/ 227552 h 227552"/>
                    <a:gd name="connsiteX1" fmla="*/ 286015 w 3776927"/>
                    <a:gd name="connsiteY1" fmla="*/ 222789 h 227552"/>
                    <a:gd name="connsiteX2" fmla="*/ 114565 w 3776927"/>
                    <a:gd name="connsiteY2" fmla="*/ 113252 h 227552"/>
                    <a:gd name="connsiteX3" fmla="*/ 3776927 w 3776927"/>
                    <a:gd name="connsiteY3" fmla="*/ 103727 h 227552"/>
                    <a:gd name="connsiteX4" fmla="*/ 3586427 w 3776927"/>
                    <a:gd name="connsiteY4" fmla="*/ 227552 h 227552"/>
                    <a:gd name="connsiteX0" fmla="*/ 3586427 w 3776927"/>
                    <a:gd name="connsiteY0" fmla="*/ 227552 h 227552"/>
                    <a:gd name="connsiteX1" fmla="*/ 286015 w 3776927"/>
                    <a:gd name="connsiteY1" fmla="*/ 222789 h 227552"/>
                    <a:gd name="connsiteX2" fmla="*/ 114565 w 3776927"/>
                    <a:gd name="connsiteY2" fmla="*/ 113252 h 227552"/>
                    <a:gd name="connsiteX3" fmla="*/ 3776927 w 3776927"/>
                    <a:gd name="connsiteY3" fmla="*/ 103727 h 227552"/>
                    <a:gd name="connsiteX4" fmla="*/ 3586427 w 3776927"/>
                    <a:gd name="connsiteY4" fmla="*/ 227552 h 227552"/>
                    <a:gd name="connsiteX0" fmla="*/ 3830844 w 4021344"/>
                    <a:gd name="connsiteY0" fmla="*/ 227552 h 240009"/>
                    <a:gd name="connsiteX1" fmla="*/ 530432 w 4021344"/>
                    <a:gd name="connsiteY1" fmla="*/ 222789 h 240009"/>
                    <a:gd name="connsiteX2" fmla="*/ 358982 w 4021344"/>
                    <a:gd name="connsiteY2" fmla="*/ 113252 h 240009"/>
                    <a:gd name="connsiteX3" fmla="*/ 4021344 w 4021344"/>
                    <a:gd name="connsiteY3" fmla="*/ 103727 h 240009"/>
                    <a:gd name="connsiteX4" fmla="*/ 3830844 w 4021344"/>
                    <a:gd name="connsiteY4" fmla="*/ 227552 h 240009"/>
                    <a:gd name="connsiteX0" fmla="*/ 3724026 w 3914526"/>
                    <a:gd name="connsiteY0" fmla="*/ 227552 h 354939"/>
                    <a:gd name="connsiteX1" fmla="*/ 423614 w 3914526"/>
                    <a:gd name="connsiteY1" fmla="*/ 222789 h 354939"/>
                    <a:gd name="connsiteX2" fmla="*/ 252164 w 3914526"/>
                    <a:gd name="connsiteY2" fmla="*/ 113252 h 354939"/>
                    <a:gd name="connsiteX3" fmla="*/ 3914526 w 3914526"/>
                    <a:gd name="connsiteY3" fmla="*/ 103727 h 354939"/>
                    <a:gd name="connsiteX4" fmla="*/ 3724026 w 3914526"/>
                    <a:gd name="connsiteY4" fmla="*/ 227552 h 354939"/>
                    <a:gd name="connsiteX0" fmla="*/ 3724026 w 3914526"/>
                    <a:gd name="connsiteY0" fmla="*/ 227552 h 354939"/>
                    <a:gd name="connsiteX1" fmla="*/ 423614 w 3914526"/>
                    <a:gd name="connsiteY1" fmla="*/ 222789 h 354939"/>
                    <a:gd name="connsiteX2" fmla="*/ 252164 w 3914526"/>
                    <a:gd name="connsiteY2" fmla="*/ 113252 h 354939"/>
                    <a:gd name="connsiteX3" fmla="*/ 3914526 w 3914526"/>
                    <a:gd name="connsiteY3" fmla="*/ 103727 h 354939"/>
                    <a:gd name="connsiteX4" fmla="*/ 3724026 w 3914526"/>
                    <a:gd name="connsiteY4" fmla="*/ 227552 h 354939"/>
                    <a:gd name="connsiteX0" fmla="*/ 3724026 w 3914526"/>
                    <a:gd name="connsiteY0" fmla="*/ 227552 h 308496"/>
                    <a:gd name="connsiteX1" fmla="*/ 423614 w 3914526"/>
                    <a:gd name="connsiteY1" fmla="*/ 222789 h 308496"/>
                    <a:gd name="connsiteX2" fmla="*/ 252164 w 3914526"/>
                    <a:gd name="connsiteY2" fmla="*/ 113252 h 308496"/>
                    <a:gd name="connsiteX3" fmla="*/ 3914526 w 3914526"/>
                    <a:gd name="connsiteY3" fmla="*/ 103727 h 308496"/>
                    <a:gd name="connsiteX4" fmla="*/ 3724026 w 3914526"/>
                    <a:gd name="connsiteY4" fmla="*/ 227552 h 308496"/>
                    <a:gd name="connsiteX0" fmla="*/ 3720407 w 3910907"/>
                    <a:gd name="connsiteY0" fmla="*/ 241314 h 322258"/>
                    <a:gd name="connsiteX1" fmla="*/ 419995 w 3910907"/>
                    <a:gd name="connsiteY1" fmla="*/ 236551 h 322258"/>
                    <a:gd name="connsiteX2" fmla="*/ 253308 w 3910907"/>
                    <a:gd name="connsiteY2" fmla="*/ 107964 h 322258"/>
                    <a:gd name="connsiteX3" fmla="*/ 3910907 w 3910907"/>
                    <a:gd name="connsiteY3" fmla="*/ 117489 h 322258"/>
                    <a:gd name="connsiteX4" fmla="*/ 3720407 w 3910907"/>
                    <a:gd name="connsiteY4" fmla="*/ 241314 h 322258"/>
                    <a:gd name="connsiteX0" fmla="*/ 3467099 w 3657599"/>
                    <a:gd name="connsiteY0" fmla="*/ 241314 h 322258"/>
                    <a:gd name="connsiteX1" fmla="*/ 166687 w 3657599"/>
                    <a:gd name="connsiteY1" fmla="*/ 236551 h 322258"/>
                    <a:gd name="connsiteX2" fmla="*/ 0 w 3657599"/>
                    <a:gd name="connsiteY2" fmla="*/ 107964 h 322258"/>
                    <a:gd name="connsiteX3" fmla="*/ 3657599 w 3657599"/>
                    <a:gd name="connsiteY3" fmla="*/ 117489 h 322258"/>
                    <a:gd name="connsiteX4" fmla="*/ 3467099 w 3657599"/>
                    <a:gd name="connsiteY4" fmla="*/ 241314 h 322258"/>
                    <a:gd name="connsiteX0" fmla="*/ 3467099 w 3657599"/>
                    <a:gd name="connsiteY0" fmla="*/ 374656 h 455600"/>
                    <a:gd name="connsiteX1" fmla="*/ 166687 w 3657599"/>
                    <a:gd name="connsiteY1" fmla="*/ 369893 h 455600"/>
                    <a:gd name="connsiteX2" fmla="*/ 0 w 3657599"/>
                    <a:gd name="connsiteY2" fmla="*/ 241306 h 455600"/>
                    <a:gd name="connsiteX3" fmla="*/ 3657599 w 3657599"/>
                    <a:gd name="connsiteY3" fmla="*/ 250831 h 455600"/>
                    <a:gd name="connsiteX4" fmla="*/ 3467099 w 3657599"/>
                    <a:gd name="connsiteY4" fmla="*/ 374656 h 455600"/>
                    <a:gd name="connsiteX0" fmla="*/ 3467099 w 3657599"/>
                    <a:gd name="connsiteY0" fmla="*/ 423184 h 504128"/>
                    <a:gd name="connsiteX1" fmla="*/ 166687 w 3657599"/>
                    <a:gd name="connsiteY1" fmla="*/ 418421 h 504128"/>
                    <a:gd name="connsiteX2" fmla="*/ 0 w 3657599"/>
                    <a:gd name="connsiteY2" fmla="*/ 289834 h 504128"/>
                    <a:gd name="connsiteX3" fmla="*/ 3657599 w 3657599"/>
                    <a:gd name="connsiteY3" fmla="*/ 299359 h 504128"/>
                    <a:gd name="connsiteX4" fmla="*/ 3467099 w 3657599"/>
                    <a:gd name="connsiteY4" fmla="*/ 423184 h 504128"/>
                    <a:gd name="connsiteX0" fmla="*/ 3467099 w 3657599"/>
                    <a:gd name="connsiteY0" fmla="*/ 423184 h 504128"/>
                    <a:gd name="connsiteX1" fmla="*/ 166687 w 3657599"/>
                    <a:gd name="connsiteY1" fmla="*/ 418421 h 504128"/>
                    <a:gd name="connsiteX2" fmla="*/ 0 w 3657599"/>
                    <a:gd name="connsiteY2" fmla="*/ 289834 h 504128"/>
                    <a:gd name="connsiteX3" fmla="*/ 3657599 w 3657599"/>
                    <a:gd name="connsiteY3" fmla="*/ 299359 h 504128"/>
                    <a:gd name="connsiteX4" fmla="*/ 3467099 w 3657599"/>
                    <a:gd name="connsiteY4" fmla="*/ 423184 h 504128"/>
                    <a:gd name="connsiteX0" fmla="*/ 3467099 w 3657599"/>
                    <a:gd name="connsiteY0" fmla="*/ 367984 h 448928"/>
                    <a:gd name="connsiteX1" fmla="*/ 166687 w 3657599"/>
                    <a:gd name="connsiteY1" fmla="*/ 363221 h 448928"/>
                    <a:gd name="connsiteX2" fmla="*/ 0 w 3657599"/>
                    <a:gd name="connsiteY2" fmla="*/ 234634 h 448928"/>
                    <a:gd name="connsiteX3" fmla="*/ 3657599 w 3657599"/>
                    <a:gd name="connsiteY3" fmla="*/ 244159 h 448928"/>
                    <a:gd name="connsiteX4" fmla="*/ 3467099 w 3657599"/>
                    <a:gd name="connsiteY4" fmla="*/ 367984 h 448928"/>
                    <a:gd name="connsiteX0" fmla="*/ 3467099 w 3657599"/>
                    <a:gd name="connsiteY0" fmla="*/ 390773 h 471717"/>
                    <a:gd name="connsiteX1" fmla="*/ 166687 w 3657599"/>
                    <a:gd name="connsiteY1" fmla="*/ 386010 h 471717"/>
                    <a:gd name="connsiteX2" fmla="*/ 0 w 3657599"/>
                    <a:gd name="connsiteY2" fmla="*/ 257423 h 471717"/>
                    <a:gd name="connsiteX3" fmla="*/ 3657599 w 3657599"/>
                    <a:gd name="connsiteY3" fmla="*/ 266948 h 471717"/>
                    <a:gd name="connsiteX4" fmla="*/ 3467099 w 3657599"/>
                    <a:gd name="connsiteY4" fmla="*/ 390773 h 471717"/>
                    <a:gd name="connsiteX0" fmla="*/ 3467099 w 3657599"/>
                    <a:gd name="connsiteY0" fmla="*/ 390773 h 471717"/>
                    <a:gd name="connsiteX1" fmla="*/ 166687 w 3657599"/>
                    <a:gd name="connsiteY1" fmla="*/ 386010 h 471717"/>
                    <a:gd name="connsiteX2" fmla="*/ 0 w 3657599"/>
                    <a:gd name="connsiteY2" fmla="*/ 257423 h 471717"/>
                    <a:gd name="connsiteX3" fmla="*/ 3657599 w 3657599"/>
                    <a:gd name="connsiteY3" fmla="*/ 266948 h 471717"/>
                    <a:gd name="connsiteX4" fmla="*/ 3467099 w 3657599"/>
                    <a:gd name="connsiteY4" fmla="*/ 390773 h 471717"/>
                    <a:gd name="connsiteX0" fmla="*/ 3467099 w 3657607"/>
                    <a:gd name="connsiteY0" fmla="*/ 330637 h 411581"/>
                    <a:gd name="connsiteX1" fmla="*/ 166687 w 3657607"/>
                    <a:gd name="connsiteY1" fmla="*/ 325874 h 411581"/>
                    <a:gd name="connsiteX2" fmla="*/ 0 w 3657607"/>
                    <a:gd name="connsiteY2" fmla="*/ 197287 h 411581"/>
                    <a:gd name="connsiteX3" fmla="*/ 3657599 w 3657607"/>
                    <a:gd name="connsiteY3" fmla="*/ 206812 h 411581"/>
                    <a:gd name="connsiteX4" fmla="*/ 3467099 w 3657607"/>
                    <a:gd name="connsiteY4" fmla="*/ 330637 h 411581"/>
                    <a:gd name="connsiteX0" fmla="*/ 3467099 w 3657818"/>
                    <a:gd name="connsiteY0" fmla="*/ 399325 h 480269"/>
                    <a:gd name="connsiteX1" fmla="*/ 166687 w 3657818"/>
                    <a:gd name="connsiteY1" fmla="*/ 394562 h 480269"/>
                    <a:gd name="connsiteX2" fmla="*/ 0 w 3657818"/>
                    <a:gd name="connsiteY2" fmla="*/ 265975 h 480269"/>
                    <a:gd name="connsiteX3" fmla="*/ 3657599 w 3657818"/>
                    <a:gd name="connsiteY3" fmla="*/ 275500 h 480269"/>
                    <a:gd name="connsiteX4" fmla="*/ 3467099 w 3657818"/>
                    <a:gd name="connsiteY4" fmla="*/ 399325 h 480269"/>
                    <a:gd name="connsiteX0" fmla="*/ 3467099 w 3657656"/>
                    <a:gd name="connsiteY0" fmla="*/ 330637 h 411581"/>
                    <a:gd name="connsiteX1" fmla="*/ 166687 w 3657656"/>
                    <a:gd name="connsiteY1" fmla="*/ 325874 h 411581"/>
                    <a:gd name="connsiteX2" fmla="*/ 0 w 3657656"/>
                    <a:gd name="connsiteY2" fmla="*/ 197287 h 411581"/>
                    <a:gd name="connsiteX3" fmla="*/ 3657599 w 3657656"/>
                    <a:gd name="connsiteY3" fmla="*/ 206812 h 411581"/>
                    <a:gd name="connsiteX4" fmla="*/ 3467099 w 3657656"/>
                    <a:gd name="connsiteY4" fmla="*/ 330637 h 411581"/>
                    <a:gd name="connsiteX0" fmla="*/ 3467099 w 3657656"/>
                    <a:gd name="connsiteY0" fmla="*/ 330637 h 411581"/>
                    <a:gd name="connsiteX1" fmla="*/ 166687 w 3657656"/>
                    <a:gd name="connsiteY1" fmla="*/ 325874 h 411581"/>
                    <a:gd name="connsiteX2" fmla="*/ 0 w 3657656"/>
                    <a:gd name="connsiteY2" fmla="*/ 197287 h 411581"/>
                    <a:gd name="connsiteX3" fmla="*/ 3657599 w 3657656"/>
                    <a:gd name="connsiteY3" fmla="*/ 206812 h 411581"/>
                    <a:gd name="connsiteX4" fmla="*/ 3467099 w 3657656"/>
                    <a:gd name="connsiteY4" fmla="*/ 330637 h 411581"/>
                    <a:gd name="connsiteX0" fmla="*/ 3467099 w 3657656"/>
                    <a:gd name="connsiteY0" fmla="*/ 390773 h 471717"/>
                    <a:gd name="connsiteX1" fmla="*/ 166687 w 3657656"/>
                    <a:gd name="connsiteY1" fmla="*/ 386010 h 471717"/>
                    <a:gd name="connsiteX2" fmla="*/ 0 w 3657656"/>
                    <a:gd name="connsiteY2" fmla="*/ 257423 h 471717"/>
                    <a:gd name="connsiteX3" fmla="*/ 3657599 w 3657656"/>
                    <a:gd name="connsiteY3" fmla="*/ 266948 h 471717"/>
                    <a:gd name="connsiteX4" fmla="*/ 3467099 w 3657656"/>
                    <a:gd name="connsiteY4" fmla="*/ 390773 h 471717"/>
                    <a:gd name="connsiteX0" fmla="*/ 3467099 w 3657656"/>
                    <a:gd name="connsiteY0" fmla="*/ 390773 h 471717"/>
                    <a:gd name="connsiteX1" fmla="*/ 166687 w 3657656"/>
                    <a:gd name="connsiteY1" fmla="*/ 386010 h 471717"/>
                    <a:gd name="connsiteX2" fmla="*/ 0 w 3657656"/>
                    <a:gd name="connsiteY2" fmla="*/ 257423 h 471717"/>
                    <a:gd name="connsiteX3" fmla="*/ 3657599 w 3657656"/>
                    <a:gd name="connsiteY3" fmla="*/ 266948 h 471717"/>
                    <a:gd name="connsiteX4" fmla="*/ 3467099 w 3657656"/>
                    <a:gd name="connsiteY4" fmla="*/ 390773 h 471717"/>
                    <a:gd name="connsiteX0" fmla="*/ 3467099 w 3657651"/>
                    <a:gd name="connsiteY0" fmla="*/ 390773 h 471717"/>
                    <a:gd name="connsiteX1" fmla="*/ 166687 w 3657651"/>
                    <a:gd name="connsiteY1" fmla="*/ 386010 h 471717"/>
                    <a:gd name="connsiteX2" fmla="*/ 0 w 3657651"/>
                    <a:gd name="connsiteY2" fmla="*/ 257423 h 471717"/>
                    <a:gd name="connsiteX3" fmla="*/ 3657599 w 3657651"/>
                    <a:gd name="connsiteY3" fmla="*/ 266948 h 471717"/>
                    <a:gd name="connsiteX4" fmla="*/ 3467099 w 3657651"/>
                    <a:gd name="connsiteY4" fmla="*/ 390773 h 471717"/>
                    <a:gd name="connsiteX0" fmla="*/ 3467099 w 3657651"/>
                    <a:gd name="connsiteY0" fmla="*/ 390773 h 452285"/>
                    <a:gd name="connsiteX1" fmla="*/ 166687 w 3657651"/>
                    <a:gd name="connsiteY1" fmla="*/ 386010 h 452285"/>
                    <a:gd name="connsiteX2" fmla="*/ 0 w 3657651"/>
                    <a:gd name="connsiteY2" fmla="*/ 257423 h 452285"/>
                    <a:gd name="connsiteX3" fmla="*/ 3657599 w 3657651"/>
                    <a:gd name="connsiteY3" fmla="*/ 266948 h 452285"/>
                    <a:gd name="connsiteX4" fmla="*/ 3467099 w 3657651"/>
                    <a:gd name="connsiteY4" fmla="*/ 390773 h 452285"/>
                    <a:gd name="connsiteX0" fmla="*/ 3467099 w 3657651"/>
                    <a:gd name="connsiteY0" fmla="*/ 390773 h 390773"/>
                    <a:gd name="connsiteX1" fmla="*/ 166687 w 3657651"/>
                    <a:gd name="connsiteY1" fmla="*/ 386010 h 390773"/>
                    <a:gd name="connsiteX2" fmla="*/ 0 w 3657651"/>
                    <a:gd name="connsiteY2" fmla="*/ 257423 h 390773"/>
                    <a:gd name="connsiteX3" fmla="*/ 3657599 w 3657651"/>
                    <a:gd name="connsiteY3" fmla="*/ 266948 h 390773"/>
                    <a:gd name="connsiteX4" fmla="*/ 3467099 w 3657651"/>
                    <a:gd name="connsiteY4" fmla="*/ 390773 h 390773"/>
                    <a:gd name="connsiteX0" fmla="*/ 3467099 w 3657651"/>
                    <a:gd name="connsiteY0" fmla="*/ 390773 h 390773"/>
                    <a:gd name="connsiteX1" fmla="*/ 166687 w 3657651"/>
                    <a:gd name="connsiteY1" fmla="*/ 386010 h 390773"/>
                    <a:gd name="connsiteX2" fmla="*/ 0 w 3657651"/>
                    <a:gd name="connsiteY2" fmla="*/ 257423 h 390773"/>
                    <a:gd name="connsiteX3" fmla="*/ 3657599 w 3657651"/>
                    <a:gd name="connsiteY3" fmla="*/ 266948 h 390773"/>
                    <a:gd name="connsiteX4" fmla="*/ 3467099 w 3657651"/>
                    <a:gd name="connsiteY4" fmla="*/ 390773 h 390773"/>
                    <a:gd name="connsiteX0" fmla="*/ 3467099 w 3657651"/>
                    <a:gd name="connsiteY0" fmla="*/ 390773 h 390773"/>
                    <a:gd name="connsiteX1" fmla="*/ 166687 w 3657651"/>
                    <a:gd name="connsiteY1" fmla="*/ 386010 h 390773"/>
                    <a:gd name="connsiteX2" fmla="*/ 0 w 3657651"/>
                    <a:gd name="connsiteY2" fmla="*/ 257423 h 390773"/>
                    <a:gd name="connsiteX3" fmla="*/ 3657599 w 3657651"/>
                    <a:gd name="connsiteY3" fmla="*/ 266948 h 390773"/>
                    <a:gd name="connsiteX4" fmla="*/ 3467099 w 3657651"/>
                    <a:gd name="connsiteY4" fmla="*/ 390773 h 390773"/>
                    <a:gd name="connsiteX0" fmla="*/ 3451224 w 3657645"/>
                    <a:gd name="connsiteY0" fmla="*/ 387598 h 387598"/>
                    <a:gd name="connsiteX1" fmla="*/ 166687 w 3657645"/>
                    <a:gd name="connsiteY1" fmla="*/ 386010 h 387598"/>
                    <a:gd name="connsiteX2" fmla="*/ 0 w 3657645"/>
                    <a:gd name="connsiteY2" fmla="*/ 257423 h 387598"/>
                    <a:gd name="connsiteX3" fmla="*/ 3657599 w 3657645"/>
                    <a:gd name="connsiteY3" fmla="*/ 266948 h 387598"/>
                    <a:gd name="connsiteX4" fmla="*/ 3451224 w 3657645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53131 h 353131"/>
                    <a:gd name="connsiteX1" fmla="*/ 166687 w 3657658"/>
                    <a:gd name="connsiteY1" fmla="*/ 351543 h 353131"/>
                    <a:gd name="connsiteX2" fmla="*/ 0 w 3657658"/>
                    <a:gd name="connsiteY2" fmla="*/ 222956 h 353131"/>
                    <a:gd name="connsiteX3" fmla="*/ 3657599 w 3657658"/>
                    <a:gd name="connsiteY3" fmla="*/ 232481 h 353131"/>
                    <a:gd name="connsiteX4" fmla="*/ 3486149 w 3657658"/>
                    <a:gd name="connsiteY4" fmla="*/ 353131 h 353131"/>
                    <a:gd name="connsiteX0" fmla="*/ 3486149 w 3657658"/>
                    <a:gd name="connsiteY0" fmla="*/ 383533 h 383533"/>
                    <a:gd name="connsiteX1" fmla="*/ 166687 w 3657658"/>
                    <a:gd name="connsiteY1" fmla="*/ 381945 h 383533"/>
                    <a:gd name="connsiteX2" fmla="*/ 0 w 3657658"/>
                    <a:gd name="connsiteY2" fmla="*/ 253358 h 383533"/>
                    <a:gd name="connsiteX3" fmla="*/ 3657599 w 3657658"/>
                    <a:gd name="connsiteY3" fmla="*/ 262883 h 383533"/>
                    <a:gd name="connsiteX4" fmla="*/ 3486149 w 3657658"/>
                    <a:gd name="connsiteY4" fmla="*/ 383533 h 383533"/>
                    <a:gd name="connsiteX0" fmla="*/ 3578276 w 3749785"/>
                    <a:gd name="connsiteY0" fmla="*/ 383533 h 524820"/>
                    <a:gd name="connsiteX1" fmla="*/ 77839 w 3749785"/>
                    <a:gd name="connsiteY1" fmla="*/ 524820 h 524820"/>
                    <a:gd name="connsiteX2" fmla="*/ 92127 w 3749785"/>
                    <a:gd name="connsiteY2" fmla="*/ 253358 h 524820"/>
                    <a:gd name="connsiteX3" fmla="*/ 3749726 w 3749785"/>
                    <a:gd name="connsiteY3" fmla="*/ 262883 h 524820"/>
                    <a:gd name="connsiteX4" fmla="*/ 3578276 w 3749785"/>
                    <a:gd name="connsiteY4" fmla="*/ 383533 h 524820"/>
                    <a:gd name="connsiteX0" fmla="*/ 3502187 w 3673696"/>
                    <a:gd name="connsiteY0" fmla="*/ 383533 h 524820"/>
                    <a:gd name="connsiteX1" fmla="*/ 1750 w 3673696"/>
                    <a:gd name="connsiteY1" fmla="*/ 524820 h 524820"/>
                    <a:gd name="connsiteX2" fmla="*/ 16038 w 3673696"/>
                    <a:gd name="connsiteY2" fmla="*/ 253358 h 524820"/>
                    <a:gd name="connsiteX3" fmla="*/ 3673637 w 3673696"/>
                    <a:gd name="connsiteY3" fmla="*/ 262883 h 524820"/>
                    <a:gd name="connsiteX4" fmla="*/ 3502187 w 3673696"/>
                    <a:gd name="connsiteY4" fmla="*/ 383533 h 524820"/>
                    <a:gd name="connsiteX0" fmla="*/ 3500437 w 3671946"/>
                    <a:gd name="connsiteY0" fmla="*/ 383533 h 524820"/>
                    <a:gd name="connsiteX1" fmla="*/ 0 w 3671946"/>
                    <a:gd name="connsiteY1" fmla="*/ 524820 h 524820"/>
                    <a:gd name="connsiteX2" fmla="*/ 14288 w 3671946"/>
                    <a:gd name="connsiteY2" fmla="*/ 253358 h 524820"/>
                    <a:gd name="connsiteX3" fmla="*/ 3671887 w 3671946"/>
                    <a:gd name="connsiteY3" fmla="*/ 262883 h 524820"/>
                    <a:gd name="connsiteX4" fmla="*/ 3500437 w 3671946"/>
                    <a:gd name="connsiteY4" fmla="*/ 383533 h 524820"/>
                    <a:gd name="connsiteX0" fmla="*/ 3500437 w 3671946"/>
                    <a:gd name="connsiteY0" fmla="*/ 383533 h 524820"/>
                    <a:gd name="connsiteX1" fmla="*/ 0 w 3671946"/>
                    <a:gd name="connsiteY1" fmla="*/ 524820 h 524820"/>
                    <a:gd name="connsiteX2" fmla="*/ 14288 w 3671946"/>
                    <a:gd name="connsiteY2" fmla="*/ 253358 h 524820"/>
                    <a:gd name="connsiteX3" fmla="*/ 3671887 w 3671946"/>
                    <a:gd name="connsiteY3" fmla="*/ 262883 h 524820"/>
                    <a:gd name="connsiteX4" fmla="*/ 3500437 w 3671946"/>
                    <a:gd name="connsiteY4" fmla="*/ 383533 h 524820"/>
                    <a:gd name="connsiteX0" fmla="*/ 3662362 w 3688579"/>
                    <a:gd name="connsiteY0" fmla="*/ 550220 h 550220"/>
                    <a:gd name="connsiteX1" fmla="*/ 0 w 3688579"/>
                    <a:gd name="connsiteY1" fmla="*/ 524820 h 550220"/>
                    <a:gd name="connsiteX2" fmla="*/ 14288 w 3688579"/>
                    <a:gd name="connsiteY2" fmla="*/ 253358 h 550220"/>
                    <a:gd name="connsiteX3" fmla="*/ 3671887 w 3688579"/>
                    <a:gd name="connsiteY3" fmla="*/ 262883 h 550220"/>
                    <a:gd name="connsiteX4" fmla="*/ 3662362 w 3688579"/>
                    <a:gd name="connsiteY4" fmla="*/ 550220 h 550220"/>
                    <a:gd name="connsiteX0" fmla="*/ 3662362 w 3671887"/>
                    <a:gd name="connsiteY0" fmla="*/ 550220 h 550220"/>
                    <a:gd name="connsiteX1" fmla="*/ 0 w 3671887"/>
                    <a:gd name="connsiteY1" fmla="*/ 524820 h 550220"/>
                    <a:gd name="connsiteX2" fmla="*/ 14288 w 3671887"/>
                    <a:gd name="connsiteY2" fmla="*/ 253358 h 550220"/>
                    <a:gd name="connsiteX3" fmla="*/ 3671887 w 3671887"/>
                    <a:gd name="connsiteY3" fmla="*/ 262883 h 550220"/>
                    <a:gd name="connsiteX4" fmla="*/ 3662362 w 3671887"/>
                    <a:gd name="connsiteY4" fmla="*/ 550220 h 550220"/>
                    <a:gd name="connsiteX0" fmla="*/ 3662362 w 3671887"/>
                    <a:gd name="connsiteY0" fmla="*/ 550220 h 550220"/>
                    <a:gd name="connsiteX1" fmla="*/ 0 w 3671887"/>
                    <a:gd name="connsiteY1" fmla="*/ 524820 h 550220"/>
                    <a:gd name="connsiteX2" fmla="*/ 14288 w 3671887"/>
                    <a:gd name="connsiteY2" fmla="*/ 253358 h 550220"/>
                    <a:gd name="connsiteX3" fmla="*/ 3671887 w 3671887"/>
                    <a:gd name="connsiteY3" fmla="*/ 262883 h 550220"/>
                    <a:gd name="connsiteX4" fmla="*/ 3662362 w 3671887"/>
                    <a:gd name="connsiteY4" fmla="*/ 550220 h 550220"/>
                    <a:gd name="connsiteX0" fmla="*/ 3662362 w 3671887"/>
                    <a:gd name="connsiteY0" fmla="*/ 552665 h 552665"/>
                    <a:gd name="connsiteX1" fmla="*/ 0 w 3671887"/>
                    <a:gd name="connsiteY1" fmla="*/ 527265 h 552665"/>
                    <a:gd name="connsiteX2" fmla="*/ 14288 w 3671887"/>
                    <a:gd name="connsiteY2" fmla="*/ 255803 h 552665"/>
                    <a:gd name="connsiteX3" fmla="*/ 3671887 w 3671887"/>
                    <a:gd name="connsiteY3" fmla="*/ 260566 h 552665"/>
                    <a:gd name="connsiteX4" fmla="*/ 3662362 w 3671887"/>
                    <a:gd name="connsiteY4" fmla="*/ 552665 h 552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1887" h="552665">
                      <a:moveTo>
                        <a:pt x="3662362" y="552665"/>
                      </a:moveTo>
                      <a:cubicBezTo>
                        <a:pt x="3666330" y="310572"/>
                        <a:pt x="21815" y="297092"/>
                        <a:pt x="0" y="527265"/>
                      </a:cubicBezTo>
                      <a:lnTo>
                        <a:pt x="14288" y="255803"/>
                      </a:lnTo>
                      <a:cubicBezTo>
                        <a:pt x="15081" y="-68840"/>
                        <a:pt x="3671887" y="-102972"/>
                        <a:pt x="3671887" y="260566"/>
                      </a:cubicBezTo>
                      <a:lnTo>
                        <a:pt x="3662362" y="552665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9" name="Forma libre 18"/>
                <p:cNvSpPr/>
                <p:nvPr/>
              </p:nvSpPr>
              <p:spPr>
                <a:xfrm>
                  <a:off x="2939774" y="2502190"/>
                  <a:ext cx="3656342" cy="516269"/>
                </a:xfrm>
                <a:custGeom>
                  <a:avLst/>
                  <a:gdLst>
                    <a:gd name="connsiteX0" fmla="*/ 3471862 w 3662362"/>
                    <a:gd name="connsiteY0" fmla="*/ 123825 h 123825"/>
                    <a:gd name="connsiteX1" fmla="*/ 171450 w 3662362"/>
                    <a:gd name="connsiteY1" fmla="*/ 119062 h 123825"/>
                    <a:gd name="connsiteX2" fmla="*/ 0 w 3662362"/>
                    <a:gd name="connsiteY2" fmla="*/ 9525 h 123825"/>
                    <a:gd name="connsiteX3" fmla="*/ 3662362 w 3662362"/>
                    <a:gd name="connsiteY3" fmla="*/ 0 h 123825"/>
                    <a:gd name="connsiteX4" fmla="*/ 3471862 w 3662362"/>
                    <a:gd name="connsiteY4" fmla="*/ 123825 h 123825"/>
                    <a:gd name="connsiteX0" fmla="*/ 3830844 w 4021344"/>
                    <a:gd name="connsiteY0" fmla="*/ 134426 h 134426"/>
                    <a:gd name="connsiteX1" fmla="*/ 530432 w 4021344"/>
                    <a:gd name="connsiteY1" fmla="*/ 129663 h 134426"/>
                    <a:gd name="connsiteX2" fmla="*/ 358982 w 4021344"/>
                    <a:gd name="connsiteY2" fmla="*/ 20126 h 134426"/>
                    <a:gd name="connsiteX3" fmla="*/ 4021344 w 4021344"/>
                    <a:gd name="connsiteY3" fmla="*/ 10601 h 134426"/>
                    <a:gd name="connsiteX4" fmla="*/ 3830844 w 4021344"/>
                    <a:gd name="connsiteY4" fmla="*/ 134426 h 134426"/>
                    <a:gd name="connsiteX0" fmla="*/ 3748398 w 3938898"/>
                    <a:gd name="connsiteY0" fmla="*/ 227552 h 251075"/>
                    <a:gd name="connsiteX1" fmla="*/ 447986 w 3938898"/>
                    <a:gd name="connsiteY1" fmla="*/ 222789 h 251075"/>
                    <a:gd name="connsiteX2" fmla="*/ 276536 w 3938898"/>
                    <a:gd name="connsiteY2" fmla="*/ 113252 h 251075"/>
                    <a:gd name="connsiteX3" fmla="*/ 3938898 w 3938898"/>
                    <a:gd name="connsiteY3" fmla="*/ 103727 h 251075"/>
                    <a:gd name="connsiteX4" fmla="*/ 3748398 w 3938898"/>
                    <a:gd name="connsiteY4" fmla="*/ 227552 h 251075"/>
                    <a:gd name="connsiteX0" fmla="*/ 3586427 w 3776927"/>
                    <a:gd name="connsiteY0" fmla="*/ 227552 h 227552"/>
                    <a:gd name="connsiteX1" fmla="*/ 286015 w 3776927"/>
                    <a:gd name="connsiteY1" fmla="*/ 222789 h 227552"/>
                    <a:gd name="connsiteX2" fmla="*/ 114565 w 3776927"/>
                    <a:gd name="connsiteY2" fmla="*/ 113252 h 227552"/>
                    <a:gd name="connsiteX3" fmla="*/ 3776927 w 3776927"/>
                    <a:gd name="connsiteY3" fmla="*/ 103727 h 227552"/>
                    <a:gd name="connsiteX4" fmla="*/ 3586427 w 3776927"/>
                    <a:gd name="connsiteY4" fmla="*/ 227552 h 227552"/>
                    <a:gd name="connsiteX0" fmla="*/ 3586427 w 3776927"/>
                    <a:gd name="connsiteY0" fmla="*/ 227552 h 227552"/>
                    <a:gd name="connsiteX1" fmla="*/ 286015 w 3776927"/>
                    <a:gd name="connsiteY1" fmla="*/ 222789 h 227552"/>
                    <a:gd name="connsiteX2" fmla="*/ 114565 w 3776927"/>
                    <a:gd name="connsiteY2" fmla="*/ 113252 h 227552"/>
                    <a:gd name="connsiteX3" fmla="*/ 3776927 w 3776927"/>
                    <a:gd name="connsiteY3" fmla="*/ 103727 h 227552"/>
                    <a:gd name="connsiteX4" fmla="*/ 3586427 w 3776927"/>
                    <a:gd name="connsiteY4" fmla="*/ 227552 h 227552"/>
                    <a:gd name="connsiteX0" fmla="*/ 3830844 w 4021344"/>
                    <a:gd name="connsiteY0" fmla="*/ 227552 h 240009"/>
                    <a:gd name="connsiteX1" fmla="*/ 530432 w 4021344"/>
                    <a:gd name="connsiteY1" fmla="*/ 222789 h 240009"/>
                    <a:gd name="connsiteX2" fmla="*/ 358982 w 4021344"/>
                    <a:gd name="connsiteY2" fmla="*/ 113252 h 240009"/>
                    <a:gd name="connsiteX3" fmla="*/ 4021344 w 4021344"/>
                    <a:gd name="connsiteY3" fmla="*/ 103727 h 240009"/>
                    <a:gd name="connsiteX4" fmla="*/ 3830844 w 4021344"/>
                    <a:gd name="connsiteY4" fmla="*/ 227552 h 240009"/>
                    <a:gd name="connsiteX0" fmla="*/ 3724026 w 3914526"/>
                    <a:gd name="connsiteY0" fmla="*/ 227552 h 354939"/>
                    <a:gd name="connsiteX1" fmla="*/ 423614 w 3914526"/>
                    <a:gd name="connsiteY1" fmla="*/ 222789 h 354939"/>
                    <a:gd name="connsiteX2" fmla="*/ 252164 w 3914526"/>
                    <a:gd name="connsiteY2" fmla="*/ 113252 h 354939"/>
                    <a:gd name="connsiteX3" fmla="*/ 3914526 w 3914526"/>
                    <a:gd name="connsiteY3" fmla="*/ 103727 h 354939"/>
                    <a:gd name="connsiteX4" fmla="*/ 3724026 w 3914526"/>
                    <a:gd name="connsiteY4" fmla="*/ 227552 h 354939"/>
                    <a:gd name="connsiteX0" fmla="*/ 3724026 w 3914526"/>
                    <a:gd name="connsiteY0" fmla="*/ 227552 h 354939"/>
                    <a:gd name="connsiteX1" fmla="*/ 423614 w 3914526"/>
                    <a:gd name="connsiteY1" fmla="*/ 222789 h 354939"/>
                    <a:gd name="connsiteX2" fmla="*/ 252164 w 3914526"/>
                    <a:gd name="connsiteY2" fmla="*/ 113252 h 354939"/>
                    <a:gd name="connsiteX3" fmla="*/ 3914526 w 3914526"/>
                    <a:gd name="connsiteY3" fmla="*/ 103727 h 354939"/>
                    <a:gd name="connsiteX4" fmla="*/ 3724026 w 3914526"/>
                    <a:gd name="connsiteY4" fmla="*/ 227552 h 354939"/>
                    <a:gd name="connsiteX0" fmla="*/ 3724026 w 3914526"/>
                    <a:gd name="connsiteY0" fmla="*/ 227552 h 308496"/>
                    <a:gd name="connsiteX1" fmla="*/ 423614 w 3914526"/>
                    <a:gd name="connsiteY1" fmla="*/ 222789 h 308496"/>
                    <a:gd name="connsiteX2" fmla="*/ 252164 w 3914526"/>
                    <a:gd name="connsiteY2" fmla="*/ 113252 h 308496"/>
                    <a:gd name="connsiteX3" fmla="*/ 3914526 w 3914526"/>
                    <a:gd name="connsiteY3" fmla="*/ 103727 h 308496"/>
                    <a:gd name="connsiteX4" fmla="*/ 3724026 w 3914526"/>
                    <a:gd name="connsiteY4" fmla="*/ 227552 h 308496"/>
                    <a:gd name="connsiteX0" fmla="*/ 3720407 w 3910907"/>
                    <a:gd name="connsiteY0" fmla="*/ 241314 h 322258"/>
                    <a:gd name="connsiteX1" fmla="*/ 419995 w 3910907"/>
                    <a:gd name="connsiteY1" fmla="*/ 236551 h 322258"/>
                    <a:gd name="connsiteX2" fmla="*/ 253308 w 3910907"/>
                    <a:gd name="connsiteY2" fmla="*/ 107964 h 322258"/>
                    <a:gd name="connsiteX3" fmla="*/ 3910907 w 3910907"/>
                    <a:gd name="connsiteY3" fmla="*/ 117489 h 322258"/>
                    <a:gd name="connsiteX4" fmla="*/ 3720407 w 3910907"/>
                    <a:gd name="connsiteY4" fmla="*/ 241314 h 322258"/>
                    <a:gd name="connsiteX0" fmla="*/ 3467099 w 3657599"/>
                    <a:gd name="connsiteY0" fmla="*/ 241314 h 322258"/>
                    <a:gd name="connsiteX1" fmla="*/ 166687 w 3657599"/>
                    <a:gd name="connsiteY1" fmla="*/ 236551 h 322258"/>
                    <a:gd name="connsiteX2" fmla="*/ 0 w 3657599"/>
                    <a:gd name="connsiteY2" fmla="*/ 107964 h 322258"/>
                    <a:gd name="connsiteX3" fmla="*/ 3657599 w 3657599"/>
                    <a:gd name="connsiteY3" fmla="*/ 117489 h 322258"/>
                    <a:gd name="connsiteX4" fmla="*/ 3467099 w 3657599"/>
                    <a:gd name="connsiteY4" fmla="*/ 241314 h 322258"/>
                    <a:gd name="connsiteX0" fmla="*/ 3467099 w 3657599"/>
                    <a:gd name="connsiteY0" fmla="*/ 374656 h 455600"/>
                    <a:gd name="connsiteX1" fmla="*/ 166687 w 3657599"/>
                    <a:gd name="connsiteY1" fmla="*/ 369893 h 455600"/>
                    <a:gd name="connsiteX2" fmla="*/ 0 w 3657599"/>
                    <a:gd name="connsiteY2" fmla="*/ 241306 h 455600"/>
                    <a:gd name="connsiteX3" fmla="*/ 3657599 w 3657599"/>
                    <a:gd name="connsiteY3" fmla="*/ 250831 h 455600"/>
                    <a:gd name="connsiteX4" fmla="*/ 3467099 w 3657599"/>
                    <a:gd name="connsiteY4" fmla="*/ 374656 h 455600"/>
                    <a:gd name="connsiteX0" fmla="*/ 3467099 w 3657599"/>
                    <a:gd name="connsiteY0" fmla="*/ 423184 h 504128"/>
                    <a:gd name="connsiteX1" fmla="*/ 166687 w 3657599"/>
                    <a:gd name="connsiteY1" fmla="*/ 418421 h 504128"/>
                    <a:gd name="connsiteX2" fmla="*/ 0 w 3657599"/>
                    <a:gd name="connsiteY2" fmla="*/ 289834 h 504128"/>
                    <a:gd name="connsiteX3" fmla="*/ 3657599 w 3657599"/>
                    <a:gd name="connsiteY3" fmla="*/ 299359 h 504128"/>
                    <a:gd name="connsiteX4" fmla="*/ 3467099 w 3657599"/>
                    <a:gd name="connsiteY4" fmla="*/ 423184 h 504128"/>
                    <a:gd name="connsiteX0" fmla="*/ 3467099 w 3657599"/>
                    <a:gd name="connsiteY0" fmla="*/ 423184 h 504128"/>
                    <a:gd name="connsiteX1" fmla="*/ 166687 w 3657599"/>
                    <a:gd name="connsiteY1" fmla="*/ 418421 h 504128"/>
                    <a:gd name="connsiteX2" fmla="*/ 0 w 3657599"/>
                    <a:gd name="connsiteY2" fmla="*/ 289834 h 504128"/>
                    <a:gd name="connsiteX3" fmla="*/ 3657599 w 3657599"/>
                    <a:gd name="connsiteY3" fmla="*/ 299359 h 504128"/>
                    <a:gd name="connsiteX4" fmla="*/ 3467099 w 3657599"/>
                    <a:gd name="connsiteY4" fmla="*/ 423184 h 504128"/>
                    <a:gd name="connsiteX0" fmla="*/ 3467099 w 3657599"/>
                    <a:gd name="connsiteY0" fmla="*/ 367984 h 448928"/>
                    <a:gd name="connsiteX1" fmla="*/ 166687 w 3657599"/>
                    <a:gd name="connsiteY1" fmla="*/ 363221 h 448928"/>
                    <a:gd name="connsiteX2" fmla="*/ 0 w 3657599"/>
                    <a:gd name="connsiteY2" fmla="*/ 234634 h 448928"/>
                    <a:gd name="connsiteX3" fmla="*/ 3657599 w 3657599"/>
                    <a:gd name="connsiteY3" fmla="*/ 244159 h 448928"/>
                    <a:gd name="connsiteX4" fmla="*/ 3467099 w 3657599"/>
                    <a:gd name="connsiteY4" fmla="*/ 367984 h 448928"/>
                    <a:gd name="connsiteX0" fmla="*/ 3467099 w 3657599"/>
                    <a:gd name="connsiteY0" fmla="*/ 390773 h 471717"/>
                    <a:gd name="connsiteX1" fmla="*/ 166687 w 3657599"/>
                    <a:gd name="connsiteY1" fmla="*/ 386010 h 471717"/>
                    <a:gd name="connsiteX2" fmla="*/ 0 w 3657599"/>
                    <a:gd name="connsiteY2" fmla="*/ 257423 h 471717"/>
                    <a:gd name="connsiteX3" fmla="*/ 3657599 w 3657599"/>
                    <a:gd name="connsiteY3" fmla="*/ 266948 h 471717"/>
                    <a:gd name="connsiteX4" fmla="*/ 3467099 w 3657599"/>
                    <a:gd name="connsiteY4" fmla="*/ 390773 h 471717"/>
                    <a:gd name="connsiteX0" fmla="*/ 3467099 w 3657599"/>
                    <a:gd name="connsiteY0" fmla="*/ 390773 h 471717"/>
                    <a:gd name="connsiteX1" fmla="*/ 166687 w 3657599"/>
                    <a:gd name="connsiteY1" fmla="*/ 386010 h 471717"/>
                    <a:gd name="connsiteX2" fmla="*/ 0 w 3657599"/>
                    <a:gd name="connsiteY2" fmla="*/ 257423 h 471717"/>
                    <a:gd name="connsiteX3" fmla="*/ 3657599 w 3657599"/>
                    <a:gd name="connsiteY3" fmla="*/ 266948 h 471717"/>
                    <a:gd name="connsiteX4" fmla="*/ 3467099 w 3657599"/>
                    <a:gd name="connsiteY4" fmla="*/ 390773 h 471717"/>
                    <a:gd name="connsiteX0" fmla="*/ 3467099 w 3657607"/>
                    <a:gd name="connsiteY0" fmla="*/ 330637 h 411581"/>
                    <a:gd name="connsiteX1" fmla="*/ 166687 w 3657607"/>
                    <a:gd name="connsiteY1" fmla="*/ 325874 h 411581"/>
                    <a:gd name="connsiteX2" fmla="*/ 0 w 3657607"/>
                    <a:gd name="connsiteY2" fmla="*/ 197287 h 411581"/>
                    <a:gd name="connsiteX3" fmla="*/ 3657599 w 3657607"/>
                    <a:gd name="connsiteY3" fmla="*/ 206812 h 411581"/>
                    <a:gd name="connsiteX4" fmla="*/ 3467099 w 3657607"/>
                    <a:gd name="connsiteY4" fmla="*/ 330637 h 411581"/>
                    <a:gd name="connsiteX0" fmla="*/ 3467099 w 3657818"/>
                    <a:gd name="connsiteY0" fmla="*/ 399325 h 480269"/>
                    <a:gd name="connsiteX1" fmla="*/ 166687 w 3657818"/>
                    <a:gd name="connsiteY1" fmla="*/ 394562 h 480269"/>
                    <a:gd name="connsiteX2" fmla="*/ 0 w 3657818"/>
                    <a:gd name="connsiteY2" fmla="*/ 265975 h 480269"/>
                    <a:gd name="connsiteX3" fmla="*/ 3657599 w 3657818"/>
                    <a:gd name="connsiteY3" fmla="*/ 275500 h 480269"/>
                    <a:gd name="connsiteX4" fmla="*/ 3467099 w 3657818"/>
                    <a:gd name="connsiteY4" fmla="*/ 399325 h 480269"/>
                    <a:gd name="connsiteX0" fmla="*/ 3467099 w 3657656"/>
                    <a:gd name="connsiteY0" fmla="*/ 330637 h 411581"/>
                    <a:gd name="connsiteX1" fmla="*/ 166687 w 3657656"/>
                    <a:gd name="connsiteY1" fmla="*/ 325874 h 411581"/>
                    <a:gd name="connsiteX2" fmla="*/ 0 w 3657656"/>
                    <a:gd name="connsiteY2" fmla="*/ 197287 h 411581"/>
                    <a:gd name="connsiteX3" fmla="*/ 3657599 w 3657656"/>
                    <a:gd name="connsiteY3" fmla="*/ 206812 h 411581"/>
                    <a:gd name="connsiteX4" fmla="*/ 3467099 w 3657656"/>
                    <a:gd name="connsiteY4" fmla="*/ 330637 h 411581"/>
                    <a:gd name="connsiteX0" fmla="*/ 3467099 w 3657656"/>
                    <a:gd name="connsiteY0" fmla="*/ 330637 h 411581"/>
                    <a:gd name="connsiteX1" fmla="*/ 166687 w 3657656"/>
                    <a:gd name="connsiteY1" fmla="*/ 325874 h 411581"/>
                    <a:gd name="connsiteX2" fmla="*/ 0 w 3657656"/>
                    <a:gd name="connsiteY2" fmla="*/ 197287 h 411581"/>
                    <a:gd name="connsiteX3" fmla="*/ 3657599 w 3657656"/>
                    <a:gd name="connsiteY3" fmla="*/ 206812 h 411581"/>
                    <a:gd name="connsiteX4" fmla="*/ 3467099 w 3657656"/>
                    <a:gd name="connsiteY4" fmla="*/ 330637 h 411581"/>
                    <a:gd name="connsiteX0" fmla="*/ 3467099 w 3657656"/>
                    <a:gd name="connsiteY0" fmla="*/ 390773 h 471717"/>
                    <a:gd name="connsiteX1" fmla="*/ 166687 w 3657656"/>
                    <a:gd name="connsiteY1" fmla="*/ 386010 h 471717"/>
                    <a:gd name="connsiteX2" fmla="*/ 0 w 3657656"/>
                    <a:gd name="connsiteY2" fmla="*/ 257423 h 471717"/>
                    <a:gd name="connsiteX3" fmla="*/ 3657599 w 3657656"/>
                    <a:gd name="connsiteY3" fmla="*/ 266948 h 471717"/>
                    <a:gd name="connsiteX4" fmla="*/ 3467099 w 3657656"/>
                    <a:gd name="connsiteY4" fmla="*/ 390773 h 471717"/>
                    <a:gd name="connsiteX0" fmla="*/ 3467099 w 3657656"/>
                    <a:gd name="connsiteY0" fmla="*/ 390773 h 471717"/>
                    <a:gd name="connsiteX1" fmla="*/ 166687 w 3657656"/>
                    <a:gd name="connsiteY1" fmla="*/ 386010 h 471717"/>
                    <a:gd name="connsiteX2" fmla="*/ 0 w 3657656"/>
                    <a:gd name="connsiteY2" fmla="*/ 257423 h 471717"/>
                    <a:gd name="connsiteX3" fmla="*/ 3657599 w 3657656"/>
                    <a:gd name="connsiteY3" fmla="*/ 266948 h 471717"/>
                    <a:gd name="connsiteX4" fmla="*/ 3467099 w 3657656"/>
                    <a:gd name="connsiteY4" fmla="*/ 390773 h 471717"/>
                    <a:gd name="connsiteX0" fmla="*/ 3467099 w 3657651"/>
                    <a:gd name="connsiteY0" fmla="*/ 390773 h 471717"/>
                    <a:gd name="connsiteX1" fmla="*/ 166687 w 3657651"/>
                    <a:gd name="connsiteY1" fmla="*/ 386010 h 471717"/>
                    <a:gd name="connsiteX2" fmla="*/ 0 w 3657651"/>
                    <a:gd name="connsiteY2" fmla="*/ 257423 h 471717"/>
                    <a:gd name="connsiteX3" fmla="*/ 3657599 w 3657651"/>
                    <a:gd name="connsiteY3" fmla="*/ 266948 h 471717"/>
                    <a:gd name="connsiteX4" fmla="*/ 3467099 w 3657651"/>
                    <a:gd name="connsiteY4" fmla="*/ 390773 h 471717"/>
                    <a:gd name="connsiteX0" fmla="*/ 3467099 w 3657651"/>
                    <a:gd name="connsiteY0" fmla="*/ 390773 h 452285"/>
                    <a:gd name="connsiteX1" fmla="*/ 166687 w 3657651"/>
                    <a:gd name="connsiteY1" fmla="*/ 386010 h 452285"/>
                    <a:gd name="connsiteX2" fmla="*/ 0 w 3657651"/>
                    <a:gd name="connsiteY2" fmla="*/ 257423 h 452285"/>
                    <a:gd name="connsiteX3" fmla="*/ 3657599 w 3657651"/>
                    <a:gd name="connsiteY3" fmla="*/ 266948 h 452285"/>
                    <a:gd name="connsiteX4" fmla="*/ 3467099 w 3657651"/>
                    <a:gd name="connsiteY4" fmla="*/ 390773 h 452285"/>
                    <a:gd name="connsiteX0" fmla="*/ 3467099 w 3657651"/>
                    <a:gd name="connsiteY0" fmla="*/ 390773 h 390773"/>
                    <a:gd name="connsiteX1" fmla="*/ 166687 w 3657651"/>
                    <a:gd name="connsiteY1" fmla="*/ 386010 h 390773"/>
                    <a:gd name="connsiteX2" fmla="*/ 0 w 3657651"/>
                    <a:gd name="connsiteY2" fmla="*/ 257423 h 390773"/>
                    <a:gd name="connsiteX3" fmla="*/ 3657599 w 3657651"/>
                    <a:gd name="connsiteY3" fmla="*/ 266948 h 390773"/>
                    <a:gd name="connsiteX4" fmla="*/ 3467099 w 3657651"/>
                    <a:gd name="connsiteY4" fmla="*/ 390773 h 390773"/>
                    <a:gd name="connsiteX0" fmla="*/ 3467099 w 3657651"/>
                    <a:gd name="connsiteY0" fmla="*/ 390773 h 390773"/>
                    <a:gd name="connsiteX1" fmla="*/ 166687 w 3657651"/>
                    <a:gd name="connsiteY1" fmla="*/ 386010 h 390773"/>
                    <a:gd name="connsiteX2" fmla="*/ 0 w 3657651"/>
                    <a:gd name="connsiteY2" fmla="*/ 257423 h 390773"/>
                    <a:gd name="connsiteX3" fmla="*/ 3657599 w 3657651"/>
                    <a:gd name="connsiteY3" fmla="*/ 266948 h 390773"/>
                    <a:gd name="connsiteX4" fmla="*/ 3467099 w 3657651"/>
                    <a:gd name="connsiteY4" fmla="*/ 390773 h 390773"/>
                    <a:gd name="connsiteX0" fmla="*/ 3467099 w 3657651"/>
                    <a:gd name="connsiteY0" fmla="*/ 390773 h 390773"/>
                    <a:gd name="connsiteX1" fmla="*/ 166687 w 3657651"/>
                    <a:gd name="connsiteY1" fmla="*/ 386010 h 390773"/>
                    <a:gd name="connsiteX2" fmla="*/ 0 w 3657651"/>
                    <a:gd name="connsiteY2" fmla="*/ 257423 h 390773"/>
                    <a:gd name="connsiteX3" fmla="*/ 3657599 w 3657651"/>
                    <a:gd name="connsiteY3" fmla="*/ 266948 h 390773"/>
                    <a:gd name="connsiteX4" fmla="*/ 3467099 w 3657651"/>
                    <a:gd name="connsiteY4" fmla="*/ 390773 h 390773"/>
                    <a:gd name="connsiteX0" fmla="*/ 3451224 w 3657645"/>
                    <a:gd name="connsiteY0" fmla="*/ 387598 h 387598"/>
                    <a:gd name="connsiteX1" fmla="*/ 166687 w 3657645"/>
                    <a:gd name="connsiteY1" fmla="*/ 386010 h 387598"/>
                    <a:gd name="connsiteX2" fmla="*/ 0 w 3657645"/>
                    <a:gd name="connsiteY2" fmla="*/ 257423 h 387598"/>
                    <a:gd name="connsiteX3" fmla="*/ 3657599 w 3657645"/>
                    <a:gd name="connsiteY3" fmla="*/ 266948 h 387598"/>
                    <a:gd name="connsiteX4" fmla="*/ 3451224 w 3657645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87598 h 387598"/>
                    <a:gd name="connsiteX1" fmla="*/ 166687 w 3657658"/>
                    <a:gd name="connsiteY1" fmla="*/ 386010 h 387598"/>
                    <a:gd name="connsiteX2" fmla="*/ 0 w 3657658"/>
                    <a:gd name="connsiteY2" fmla="*/ 257423 h 387598"/>
                    <a:gd name="connsiteX3" fmla="*/ 3657599 w 3657658"/>
                    <a:gd name="connsiteY3" fmla="*/ 266948 h 387598"/>
                    <a:gd name="connsiteX4" fmla="*/ 3486149 w 3657658"/>
                    <a:gd name="connsiteY4" fmla="*/ 387598 h 387598"/>
                    <a:gd name="connsiteX0" fmla="*/ 3486149 w 3657658"/>
                    <a:gd name="connsiteY0" fmla="*/ 353131 h 353131"/>
                    <a:gd name="connsiteX1" fmla="*/ 166687 w 3657658"/>
                    <a:gd name="connsiteY1" fmla="*/ 351543 h 353131"/>
                    <a:gd name="connsiteX2" fmla="*/ 0 w 3657658"/>
                    <a:gd name="connsiteY2" fmla="*/ 222956 h 353131"/>
                    <a:gd name="connsiteX3" fmla="*/ 3657599 w 3657658"/>
                    <a:gd name="connsiteY3" fmla="*/ 232481 h 353131"/>
                    <a:gd name="connsiteX4" fmla="*/ 3486149 w 3657658"/>
                    <a:gd name="connsiteY4" fmla="*/ 353131 h 353131"/>
                    <a:gd name="connsiteX0" fmla="*/ 3486149 w 3657658"/>
                    <a:gd name="connsiteY0" fmla="*/ 383533 h 383533"/>
                    <a:gd name="connsiteX1" fmla="*/ 166687 w 3657658"/>
                    <a:gd name="connsiteY1" fmla="*/ 381945 h 383533"/>
                    <a:gd name="connsiteX2" fmla="*/ 0 w 3657658"/>
                    <a:gd name="connsiteY2" fmla="*/ 253358 h 383533"/>
                    <a:gd name="connsiteX3" fmla="*/ 3657599 w 3657658"/>
                    <a:gd name="connsiteY3" fmla="*/ 262883 h 383533"/>
                    <a:gd name="connsiteX4" fmla="*/ 3486149 w 3657658"/>
                    <a:gd name="connsiteY4" fmla="*/ 383533 h 383533"/>
                    <a:gd name="connsiteX0" fmla="*/ 3556988 w 3728497"/>
                    <a:gd name="connsiteY0" fmla="*/ 383533 h 515295"/>
                    <a:gd name="connsiteX1" fmla="*/ 85126 w 3728497"/>
                    <a:gd name="connsiteY1" fmla="*/ 515295 h 515295"/>
                    <a:gd name="connsiteX2" fmla="*/ 70839 w 3728497"/>
                    <a:gd name="connsiteY2" fmla="*/ 253358 h 515295"/>
                    <a:gd name="connsiteX3" fmla="*/ 3728438 w 3728497"/>
                    <a:gd name="connsiteY3" fmla="*/ 262883 h 515295"/>
                    <a:gd name="connsiteX4" fmla="*/ 3556988 w 3728497"/>
                    <a:gd name="connsiteY4" fmla="*/ 383533 h 515295"/>
                    <a:gd name="connsiteX0" fmla="*/ 3742725 w 3762665"/>
                    <a:gd name="connsiteY0" fmla="*/ 545458 h 545458"/>
                    <a:gd name="connsiteX1" fmla="*/ 85126 w 3762665"/>
                    <a:gd name="connsiteY1" fmla="*/ 515295 h 545458"/>
                    <a:gd name="connsiteX2" fmla="*/ 70839 w 3762665"/>
                    <a:gd name="connsiteY2" fmla="*/ 253358 h 545458"/>
                    <a:gd name="connsiteX3" fmla="*/ 3728438 w 3762665"/>
                    <a:gd name="connsiteY3" fmla="*/ 262883 h 545458"/>
                    <a:gd name="connsiteX4" fmla="*/ 3742725 w 3762665"/>
                    <a:gd name="connsiteY4" fmla="*/ 545458 h 545458"/>
                    <a:gd name="connsiteX0" fmla="*/ 3742725 w 3762665"/>
                    <a:gd name="connsiteY0" fmla="*/ 545458 h 717888"/>
                    <a:gd name="connsiteX1" fmla="*/ 85126 w 3762665"/>
                    <a:gd name="connsiteY1" fmla="*/ 515295 h 717888"/>
                    <a:gd name="connsiteX2" fmla="*/ 70839 w 3762665"/>
                    <a:gd name="connsiteY2" fmla="*/ 253358 h 717888"/>
                    <a:gd name="connsiteX3" fmla="*/ 3728438 w 3762665"/>
                    <a:gd name="connsiteY3" fmla="*/ 262883 h 717888"/>
                    <a:gd name="connsiteX4" fmla="*/ 3742725 w 3762665"/>
                    <a:gd name="connsiteY4" fmla="*/ 545458 h 717888"/>
                    <a:gd name="connsiteX0" fmla="*/ 3742725 w 3762665"/>
                    <a:gd name="connsiteY0" fmla="*/ 545458 h 776950"/>
                    <a:gd name="connsiteX1" fmla="*/ 85126 w 3762665"/>
                    <a:gd name="connsiteY1" fmla="*/ 515295 h 776950"/>
                    <a:gd name="connsiteX2" fmla="*/ 70839 w 3762665"/>
                    <a:gd name="connsiteY2" fmla="*/ 253358 h 776950"/>
                    <a:gd name="connsiteX3" fmla="*/ 3728438 w 3762665"/>
                    <a:gd name="connsiteY3" fmla="*/ 262883 h 776950"/>
                    <a:gd name="connsiteX4" fmla="*/ 3742725 w 3762665"/>
                    <a:gd name="connsiteY4" fmla="*/ 545458 h 776950"/>
                    <a:gd name="connsiteX0" fmla="*/ 3671886 w 3691826"/>
                    <a:gd name="connsiteY0" fmla="*/ 545458 h 776950"/>
                    <a:gd name="connsiteX1" fmla="*/ 14287 w 3691826"/>
                    <a:gd name="connsiteY1" fmla="*/ 515295 h 776950"/>
                    <a:gd name="connsiteX2" fmla="*/ 0 w 3691826"/>
                    <a:gd name="connsiteY2" fmla="*/ 253358 h 776950"/>
                    <a:gd name="connsiteX3" fmla="*/ 3657599 w 3691826"/>
                    <a:gd name="connsiteY3" fmla="*/ 262883 h 776950"/>
                    <a:gd name="connsiteX4" fmla="*/ 3671886 w 3691826"/>
                    <a:gd name="connsiteY4" fmla="*/ 545458 h 776950"/>
                    <a:gd name="connsiteX0" fmla="*/ 3671886 w 3691826"/>
                    <a:gd name="connsiteY0" fmla="*/ 545458 h 776950"/>
                    <a:gd name="connsiteX1" fmla="*/ 14287 w 3691826"/>
                    <a:gd name="connsiteY1" fmla="*/ 515295 h 776950"/>
                    <a:gd name="connsiteX2" fmla="*/ 0 w 3691826"/>
                    <a:gd name="connsiteY2" fmla="*/ 253358 h 776950"/>
                    <a:gd name="connsiteX3" fmla="*/ 3657599 w 3691826"/>
                    <a:gd name="connsiteY3" fmla="*/ 262883 h 776950"/>
                    <a:gd name="connsiteX4" fmla="*/ 3671886 w 3691826"/>
                    <a:gd name="connsiteY4" fmla="*/ 545458 h 776950"/>
                    <a:gd name="connsiteX0" fmla="*/ 3671886 w 3691826"/>
                    <a:gd name="connsiteY0" fmla="*/ 545458 h 776950"/>
                    <a:gd name="connsiteX1" fmla="*/ 9525 w 3691826"/>
                    <a:gd name="connsiteY1" fmla="*/ 515295 h 776950"/>
                    <a:gd name="connsiteX2" fmla="*/ 0 w 3691826"/>
                    <a:gd name="connsiteY2" fmla="*/ 253358 h 776950"/>
                    <a:gd name="connsiteX3" fmla="*/ 3657599 w 3691826"/>
                    <a:gd name="connsiteY3" fmla="*/ 262883 h 776950"/>
                    <a:gd name="connsiteX4" fmla="*/ 3671886 w 3691826"/>
                    <a:gd name="connsiteY4" fmla="*/ 545458 h 776950"/>
                    <a:gd name="connsiteX0" fmla="*/ 3671886 w 3691826"/>
                    <a:gd name="connsiteY0" fmla="*/ 545458 h 770790"/>
                    <a:gd name="connsiteX1" fmla="*/ 9525 w 3691826"/>
                    <a:gd name="connsiteY1" fmla="*/ 515295 h 770790"/>
                    <a:gd name="connsiteX2" fmla="*/ 0 w 3691826"/>
                    <a:gd name="connsiteY2" fmla="*/ 253358 h 770790"/>
                    <a:gd name="connsiteX3" fmla="*/ 3657599 w 3691826"/>
                    <a:gd name="connsiteY3" fmla="*/ 262883 h 770790"/>
                    <a:gd name="connsiteX4" fmla="*/ 3671886 w 3691826"/>
                    <a:gd name="connsiteY4" fmla="*/ 545458 h 770790"/>
                    <a:gd name="connsiteX0" fmla="*/ 3671886 w 3691826"/>
                    <a:gd name="connsiteY0" fmla="*/ 545458 h 780748"/>
                    <a:gd name="connsiteX1" fmla="*/ 9525 w 3691826"/>
                    <a:gd name="connsiteY1" fmla="*/ 515295 h 780748"/>
                    <a:gd name="connsiteX2" fmla="*/ 0 w 3691826"/>
                    <a:gd name="connsiteY2" fmla="*/ 253358 h 780748"/>
                    <a:gd name="connsiteX3" fmla="*/ 3657599 w 3691826"/>
                    <a:gd name="connsiteY3" fmla="*/ 262883 h 780748"/>
                    <a:gd name="connsiteX4" fmla="*/ 3671886 w 3691826"/>
                    <a:gd name="connsiteY4" fmla="*/ 545458 h 780748"/>
                    <a:gd name="connsiteX0" fmla="*/ 3671886 w 3671886"/>
                    <a:gd name="connsiteY0" fmla="*/ 545458 h 780748"/>
                    <a:gd name="connsiteX1" fmla="*/ 9525 w 3671886"/>
                    <a:gd name="connsiteY1" fmla="*/ 515295 h 780748"/>
                    <a:gd name="connsiteX2" fmla="*/ 0 w 3671886"/>
                    <a:gd name="connsiteY2" fmla="*/ 253358 h 780748"/>
                    <a:gd name="connsiteX3" fmla="*/ 3657599 w 3671886"/>
                    <a:gd name="connsiteY3" fmla="*/ 262883 h 780748"/>
                    <a:gd name="connsiteX4" fmla="*/ 3671886 w 3671886"/>
                    <a:gd name="connsiteY4" fmla="*/ 545458 h 780748"/>
                    <a:gd name="connsiteX0" fmla="*/ 3671886 w 3671886"/>
                    <a:gd name="connsiteY0" fmla="*/ 550373 h 785663"/>
                    <a:gd name="connsiteX1" fmla="*/ 9525 w 3671886"/>
                    <a:gd name="connsiteY1" fmla="*/ 520210 h 785663"/>
                    <a:gd name="connsiteX2" fmla="*/ 0 w 3671886"/>
                    <a:gd name="connsiteY2" fmla="*/ 258273 h 785663"/>
                    <a:gd name="connsiteX3" fmla="*/ 3657599 w 3671886"/>
                    <a:gd name="connsiteY3" fmla="*/ 258273 h 785663"/>
                    <a:gd name="connsiteX4" fmla="*/ 3671886 w 3671886"/>
                    <a:gd name="connsiteY4" fmla="*/ 550373 h 785663"/>
                    <a:gd name="connsiteX0" fmla="*/ 3662361 w 3662361"/>
                    <a:gd name="connsiteY0" fmla="*/ 550373 h 785663"/>
                    <a:gd name="connsiteX1" fmla="*/ 9525 w 3662361"/>
                    <a:gd name="connsiteY1" fmla="*/ 520210 h 785663"/>
                    <a:gd name="connsiteX2" fmla="*/ 0 w 3662361"/>
                    <a:gd name="connsiteY2" fmla="*/ 258273 h 785663"/>
                    <a:gd name="connsiteX3" fmla="*/ 3657599 w 3662361"/>
                    <a:gd name="connsiteY3" fmla="*/ 258273 h 785663"/>
                    <a:gd name="connsiteX4" fmla="*/ 3662361 w 3662361"/>
                    <a:gd name="connsiteY4" fmla="*/ 550373 h 785663"/>
                    <a:gd name="connsiteX0" fmla="*/ 3662361 w 3662361"/>
                    <a:gd name="connsiteY0" fmla="*/ 550373 h 773153"/>
                    <a:gd name="connsiteX1" fmla="*/ 9525 w 3662361"/>
                    <a:gd name="connsiteY1" fmla="*/ 520210 h 773153"/>
                    <a:gd name="connsiteX2" fmla="*/ 0 w 3662361"/>
                    <a:gd name="connsiteY2" fmla="*/ 258273 h 773153"/>
                    <a:gd name="connsiteX3" fmla="*/ 3657599 w 3662361"/>
                    <a:gd name="connsiteY3" fmla="*/ 258273 h 773153"/>
                    <a:gd name="connsiteX4" fmla="*/ 3662361 w 3662361"/>
                    <a:gd name="connsiteY4" fmla="*/ 550373 h 773153"/>
                    <a:gd name="connsiteX0" fmla="*/ 3662361 w 3662361"/>
                    <a:gd name="connsiteY0" fmla="*/ 392460 h 615240"/>
                    <a:gd name="connsiteX1" fmla="*/ 9525 w 3662361"/>
                    <a:gd name="connsiteY1" fmla="*/ 362297 h 615240"/>
                    <a:gd name="connsiteX2" fmla="*/ 0 w 3662361"/>
                    <a:gd name="connsiteY2" fmla="*/ 100360 h 615240"/>
                    <a:gd name="connsiteX3" fmla="*/ 3657599 w 3662361"/>
                    <a:gd name="connsiteY3" fmla="*/ 100360 h 615240"/>
                    <a:gd name="connsiteX4" fmla="*/ 3662361 w 3662361"/>
                    <a:gd name="connsiteY4" fmla="*/ 392460 h 615240"/>
                    <a:gd name="connsiteX0" fmla="*/ 3662361 w 3662361"/>
                    <a:gd name="connsiteY0" fmla="*/ 292100 h 514880"/>
                    <a:gd name="connsiteX1" fmla="*/ 9525 w 3662361"/>
                    <a:gd name="connsiteY1" fmla="*/ 261937 h 514880"/>
                    <a:gd name="connsiteX2" fmla="*/ 0 w 3662361"/>
                    <a:gd name="connsiteY2" fmla="*/ 0 h 514880"/>
                    <a:gd name="connsiteX3" fmla="*/ 3657599 w 3662361"/>
                    <a:gd name="connsiteY3" fmla="*/ 0 h 514880"/>
                    <a:gd name="connsiteX4" fmla="*/ 3662361 w 3662361"/>
                    <a:gd name="connsiteY4" fmla="*/ 292100 h 514880"/>
                    <a:gd name="connsiteX0" fmla="*/ 3662361 w 3662361"/>
                    <a:gd name="connsiteY0" fmla="*/ 292100 h 514880"/>
                    <a:gd name="connsiteX1" fmla="*/ 9525 w 3662361"/>
                    <a:gd name="connsiteY1" fmla="*/ 261937 h 514880"/>
                    <a:gd name="connsiteX2" fmla="*/ 0 w 3662361"/>
                    <a:gd name="connsiteY2" fmla="*/ 0 h 514880"/>
                    <a:gd name="connsiteX3" fmla="*/ 3657599 w 3662361"/>
                    <a:gd name="connsiteY3" fmla="*/ 0 h 514880"/>
                    <a:gd name="connsiteX4" fmla="*/ 3662361 w 3662361"/>
                    <a:gd name="connsiteY4" fmla="*/ 292100 h 514880"/>
                    <a:gd name="connsiteX0" fmla="*/ 3662361 w 3662361"/>
                    <a:gd name="connsiteY0" fmla="*/ 292100 h 514880"/>
                    <a:gd name="connsiteX1" fmla="*/ 9525 w 3662361"/>
                    <a:gd name="connsiteY1" fmla="*/ 261937 h 514880"/>
                    <a:gd name="connsiteX2" fmla="*/ 0 w 3662361"/>
                    <a:gd name="connsiteY2" fmla="*/ 0 h 514880"/>
                    <a:gd name="connsiteX3" fmla="*/ 3657599 w 3662361"/>
                    <a:gd name="connsiteY3" fmla="*/ 0 h 514880"/>
                    <a:gd name="connsiteX4" fmla="*/ 3662361 w 3662361"/>
                    <a:gd name="connsiteY4" fmla="*/ 292100 h 514880"/>
                    <a:gd name="connsiteX0" fmla="*/ 3662361 w 3663633"/>
                    <a:gd name="connsiteY0" fmla="*/ 292100 h 514880"/>
                    <a:gd name="connsiteX1" fmla="*/ 9525 w 3663633"/>
                    <a:gd name="connsiteY1" fmla="*/ 261937 h 514880"/>
                    <a:gd name="connsiteX2" fmla="*/ 0 w 3663633"/>
                    <a:gd name="connsiteY2" fmla="*/ 0 h 514880"/>
                    <a:gd name="connsiteX3" fmla="*/ 3657599 w 3663633"/>
                    <a:gd name="connsiteY3" fmla="*/ 0 h 514880"/>
                    <a:gd name="connsiteX4" fmla="*/ 3662361 w 3663633"/>
                    <a:gd name="connsiteY4" fmla="*/ 292100 h 514880"/>
                    <a:gd name="connsiteX0" fmla="*/ 3662361 w 3662361"/>
                    <a:gd name="connsiteY0" fmla="*/ 292100 h 514880"/>
                    <a:gd name="connsiteX1" fmla="*/ 9525 w 3662361"/>
                    <a:gd name="connsiteY1" fmla="*/ 261937 h 514880"/>
                    <a:gd name="connsiteX2" fmla="*/ 0 w 3662361"/>
                    <a:gd name="connsiteY2" fmla="*/ 0 h 514880"/>
                    <a:gd name="connsiteX3" fmla="*/ 3657599 w 3662361"/>
                    <a:gd name="connsiteY3" fmla="*/ 0 h 514880"/>
                    <a:gd name="connsiteX4" fmla="*/ 3662361 w 3662361"/>
                    <a:gd name="connsiteY4" fmla="*/ 292100 h 514880"/>
                    <a:gd name="connsiteX0" fmla="*/ 3662361 w 3662361"/>
                    <a:gd name="connsiteY0" fmla="*/ 292100 h 514880"/>
                    <a:gd name="connsiteX1" fmla="*/ 9525 w 3662361"/>
                    <a:gd name="connsiteY1" fmla="*/ 261937 h 514880"/>
                    <a:gd name="connsiteX2" fmla="*/ 0 w 3662361"/>
                    <a:gd name="connsiteY2" fmla="*/ 0 h 514880"/>
                    <a:gd name="connsiteX3" fmla="*/ 3657599 w 3662361"/>
                    <a:gd name="connsiteY3" fmla="*/ 0 h 514880"/>
                    <a:gd name="connsiteX4" fmla="*/ 3662361 w 3662361"/>
                    <a:gd name="connsiteY4" fmla="*/ 292100 h 514880"/>
                    <a:gd name="connsiteX0" fmla="*/ 3649679 w 3657599"/>
                    <a:gd name="connsiteY0" fmla="*/ 292100 h 514880"/>
                    <a:gd name="connsiteX1" fmla="*/ 9525 w 3657599"/>
                    <a:gd name="connsiteY1" fmla="*/ 261937 h 514880"/>
                    <a:gd name="connsiteX2" fmla="*/ 0 w 3657599"/>
                    <a:gd name="connsiteY2" fmla="*/ 0 h 514880"/>
                    <a:gd name="connsiteX3" fmla="*/ 3657599 w 3657599"/>
                    <a:gd name="connsiteY3" fmla="*/ 0 h 514880"/>
                    <a:gd name="connsiteX4" fmla="*/ 3649679 w 3657599"/>
                    <a:gd name="connsiteY4" fmla="*/ 292100 h 514880"/>
                    <a:gd name="connsiteX0" fmla="*/ 3649679 w 3657599"/>
                    <a:gd name="connsiteY0" fmla="*/ 292100 h 516269"/>
                    <a:gd name="connsiteX1" fmla="*/ 9525 w 3657599"/>
                    <a:gd name="connsiteY1" fmla="*/ 261937 h 516269"/>
                    <a:gd name="connsiteX2" fmla="*/ 0 w 3657599"/>
                    <a:gd name="connsiteY2" fmla="*/ 0 h 516269"/>
                    <a:gd name="connsiteX3" fmla="*/ 3657599 w 3657599"/>
                    <a:gd name="connsiteY3" fmla="*/ 0 h 516269"/>
                    <a:gd name="connsiteX4" fmla="*/ 3649679 w 3657599"/>
                    <a:gd name="connsiteY4" fmla="*/ 292100 h 516269"/>
                    <a:gd name="connsiteX0" fmla="*/ 3649679 w 3657599"/>
                    <a:gd name="connsiteY0" fmla="*/ 292100 h 516269"/>
                    <a:gd name="connsiteX1" fmla="*/ 9525 w 3657599"/>
                    <a:gd name="connsiteY1" fmla="*/ 261937 h 516269"/>
                    <a:gd name="connsiteX2" fmla="*/ 0 w 3657599"/>
                    <a:gd name="connsiteY2" fmla="*/ 0 h 516269"/>
                    <a:gd name="connsiteX3" fmla="*/ 3657599 w 3657599"/>
                    <a:gd name="connsiteY3" fmla="*/ 0 h 516269"/>
                    <a:gd name="connsiteX4" fmla="*/ 3649679 w 3657599"/>
                    <a:gd name="connsiteY4" fmla="*/ 292100 h 516269"/>
                    <a:gd name="connsiteX0" fmla="*/ 3653987 w 3661907"/>
                    <a:gd name="connsiteY0" fmla="*/ 292100 h 516269"/>
                    <a:gd name="connsiteX1" fmla="*/ 13833 w 3661907"/>
                    <a:gd name="connsiteY1" fmla="*/ 261937 h 516269"/>
                    <a:gd name="connsiteX2" fmla="*/ 4308 w 3661907"/>
                    <a:gd name="connsiteY2" fmla="*/ 0 h 516269"/>
                    <a:gd name="connsiteX3" fmla="*/ 3661907 w 3661907"/>
                    <a:gd name="connsiteY3" fmla="*/ 0 h 516269"/>
                    <a:gd name="connsiteX4" fmla="*/ 3653987 w 3661907"/>
                    <a:gd name="connsiteY4" fmla="*/ 292100 h 516269"/>
                    <a:gd name="connsiteX0" fmla="*/ 3649679 w 3657599"/>
                    <a:gd name="connsiteY0" fmla="*/ 292100 h 516269"/>
                    <a:gd name="connsiteX1" fmla="*/ 9525 w 3657599"/>
                    <a:gd name="connsiteY1" fmla="*/ 261937 h 516269"/>
                    <a:gd name="connsiteX2" fmla="*/ 0 w 3657599"/>
                    <a:gd name="connsiteY2" fmla="*/ 0 h 516269"/>
                    <a:gd name="connsiteX3" fmla="*/ 3657599 w 3657599"/>
                    <a:gd name="connsiteY3" fmla="*/ 0 h 516269"/>
                    <a:gd name="connsiteX4" fmla="*/ 3649679 w 3657599"/>
                    <a:gd name="connsiteY4" fmla="*/ 292100 h 516269"/>
                    <a:gd name="connsiteX0" fmla="*/ 3641073 w 3648993"/>
                    <a:gd name="connsiteY0" fmla="*/ 292100 h 516269"/>
                    <a:gd name="connsiteX1" fmla="*/ 919 w 3648993"/>
                    <a:gd name="connsiteY1" fmla="*/ 261937 h 516269"/>
                    <a:gd name="connsiteX2" fmla="*/ 906 w 3648993"/>
                    <a:gd name="connsiteY2" fmla="*/ 0 h 516269"/>
                    <a:gd name="connsiteX3" fmla="*/ 3648993 w 3648993"/>
                    <a:gd name="connsiteY3" fmla="*/ 0 h 516269"/>
                    <a:gd name="connsiteX4" fmla="*/ 3641073 w 3648993"/>
                    <a:gd name="connsiteY4" fmla="*/ 292100 h 516269"/>
                    <a:gd name="connsiteX0" fmla="*/ 3643338 w 3651258"/>
                    <a:gd name="connsiteY0" fmla="*/ 292100 h 516269"/>
                    <a:gd name="connsiteX1" fmla="*/ 3184 w 3651258"/>
                    <a:gd name="connsiteY1" fmla="*/ 261937 h 516269"/>
                    <a:gd name="connsiteX2" fmla="*/ 0 w 3651258"/>
                    <a:gd name="connsiteY2" fmla="*/ 0 h 516269"/>
                    <a:gd name="connsiteX3" fmla="*/ 3651258 w 3651258"/>
                    <a:gd name="connsiteY3" fmla="*/ 0 h 516269"/>
                    <a:gd name="connsiteX4" fmla="*/ 3643338 w 3651258"/>
                    <a:gd name="connsiteY4" fmla="*/ 292100 h 516269"/>
                    <a:gd name="connsiteX0" fmla="*/ 3643339 w 3651259"/>
                    <a:gd name="connsiteY0" fmla="*/ 292100 h 516269"/>
                    <a:gd name="connsiteX1" fmla="*/ 3185 w 3651259"/>
                    <a:gd name="connsiteY1" fmla="*/ 261937 h 516269"/>
                    <a:gd name="connsiteX2" fmla="*/ 1 w 3651259"/>
                    <a:gd name="connsiteY2" fmla="*/ 0 h 516269"/>
                    <a:gd name="connsiteX3" fmla="*/ 3651259 w 3651259"/>
                    <a:gd name="connsiteY3" fmla="*/ 0 h 516269"/>
                    <a:gd name="connsiteX4" fmla="*/ 3643339 w 3651259"/>
                    <a:gd name="connsiteY4" fmla="*/ 292100 h 516269"/>
                    <a:gd name="connsiteX0" fmla="*/ 3643338 w 3651258"/>
                    <a:gd name="connsiteY0" fmla="*/ 292100 h 516269"/>
                    <a:gd name="connsiteX1" fmla="*/ 3184 w 3651258"/>
                    <a:gd name="connsiteY1" fmla="*/ 261937 h 516269"/>
                    <a:gd name="connsiteX2" fmla="*/ 0 w 3651258"/>
                    <a:gd name="connsiteY2" fmla="*/ 0 h 516269"/>
                    <a:gd name="connsiteX3" fmla="*/ 3651258 w 3651258"/>
                    <a:gd name="connsiteY3" fmla="*/ 0 h 516269"/>
                    <a:gd name="connsiteX4" fmla="*/ 3643338 w 3651258"/>
                    <a:gd name="connsiteY4" fmla="*/ 292100 h 516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51258" h="516269">
                      <a:moveTo>
                        <a:pt x="3643338" y="292100"/>
                      </a:moveTo>
                      <a:cubicBezTo>
                        <a:pt x="1791710" y="724694"/>
                        <a:pt x="1187" y="427051"/>
                        <a:pt x="3184" y="261937"/>
                      </a:cubicBezTo>
                      <a:cubicBezTo>
                        <a:pt x="9" y="174625"/>
                        <a:pt x="3175" y="182562"/>
                        <a:pt x="0" y="0"/>
                      </a:cubicBezTo>
                      <a:cubicBezTo>
                        <a:pt x="99081" y="377032"/>
                        <a:pt x="3644917" y="328611"/>
                        <a:pt x="3651258" y="0"/>
                      </a:cubicBezTo>
                      <a:cubicBezTo>
                        <a:pt x="3648089" y="130704"/>
                        <a:pt x="3641751" y="194733"/>
                        <a:pt x="3643338" y="292100"/>
                      </a:cubicBezTo>
                      <a:close/>
                    </a:path>
                  </a:pathLst>
                </a:custGeom>
                <a:solidFill>
                  <a:srgbClr val="9DC3E6">
                    <a:alpha val="40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13" name="Rectángulo redondeado 12"/>
              <p:cNvSpPr/>
              <p:nvPr/>
            </p:nvSpPr>
            <p:spPr>
              <a:xfrm>
                <a:off x="4412457" y="2992582"/>
                <a:ext cx="533400" cy="2758592"/>
              </a:xfrm>
              <a:prstGeom prst="roundRect">
                <a:avLst>
                  <a:gd name="adj" fmla="val 2321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4" name="Conector recto 13"/>
              <p:cNvCxnSpPr/>
              <p:nvPr/>
            </p:nvCxnSpPr>
            <p:spPr>
              <a:xfrm>
                <a:off x="4945857" y="1485900"/>
                <a:ext cx="0" cy="41985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4412457" y="1485900"/>
                <a:ext cx="0" cy="41985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Arco 15"/>
              <p:cNvSpPr/>
              <p:nvPr/>
            </p:nvSpPr>
            <p:spPr>
              <a:xfrm>
                <a:off x="4412457" y="1314450"/>
                <a:ext cx="528961" cy="386389"/>
              </a:xfrm>
              <a:prstGeom prst="arc">
                <a:avLst>
                  <a:gd name="adj1" fmla="val 11126420"/>
                  <a:gd name="adj2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6" name="CuadroTexto 5"/>
            <p:cNvSpPr txBox="1"/>
            <p:nvPr/>
          </p:nvSpPr>
          <p:spPr>
            <a:xfrm>
              <a:off x="4343259" y="1479359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Vacío</a:t>
              </a:r>
              <a:endParaRPr lang="es-ES_tradnl" dirty="0"/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4848690" y="2992388"/>
              <a:ext cx="2634600" cy="2692111"/>
              <a:chOff x="4848690" y="2992388"/>
              <a:chExt cx="3168000" cy="2692111"/>
            </a:xfrm>
          </p:grpSpPr>
          <p:cxnSp>
            <p:nvCxnSpPr>
              <p:cNvPr id="10" name="Conector recto 9"/>
              <p:cNvCxnSpPr/>
              <p:nvPr/>
            </p:nvCxnSpPr>
            <p:spPr>
              <a:xfrm>
                <a:off x="4848690" y="2992388"/>
                <a:ext cx="3168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10"/>
              <p:cNvCxnSpPr/>
              <p:nvPr/>
            </p:nvCxnSpPr>
            <p:spPr>
              <a:xfrm>
                <a:off x="4985683" y="5684499"/>
                <a:ext cx="3031007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Conector recto de flecha 7"/>
            <p:cNvCxnSpPr/>
            <p:nvPr/>
          </p:nvCxnSpPr>
          <p:spPr>
            <a:xfrm>
              <a:off x="7407090" y="2981996"/>
              <a:ext cx="0" cy="2700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adroTexto 8"/>
            <p:cNvSpPr txBox="1"/>
            <p:nvPr/>
          </p:nvSpPr>
          <p:spPr>
            <a:xfrm>
              <a:off x="7450088" y="349112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H</a:t>
              </a:r>
              <a:endParaRPr lang="es-ES_tradnl" dirty="0"/>
            </a:p>
          </p:txBody>
        </p:sp>
      </p:grpSp>
    </p:spTree>
    <p:extLst>
      <p:ext uri="{BB962C8B-B14F-4D97-AF65-F5344CB8AC3E}">
        <p14:creationId xmlns:p14="http://schemas.microsoft.com/office/powerpoint/2010/main" val="307992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/>
          <p:cNvGrpSpPr/>
          <p:nvPr/>
        </p:nvGrpSpPr>
        <p:grpSpPr>
          <a:xfrm>
            <a:off x="2843214" y="1314450"/>
            <a:ext cx="4935810" cy="4723434"/>
            <a:chOff x="2843214" y="1314450"/>
            <a:chExt cx="4935810" cy="4723434"/>
          </a:xfrm>
        </p:grpSpPr>
        <p:grpSp>
          <p:nvGrpSpPr>
            <p:cNvPr id="4" name="Grupo 3"/>
            <p:cNvGrpSpPr/>
            <p:nvPr/>
          </p:nvGrpSpPr>
          <p:grpSpPr>
            <a:xfrm>
              <a:off x="2843214" y="1314450"/>
              <a:ext cx="4935810" cy="4723434"/>
              <a:chOff x="2843214" y="1314450"/>
              <a:chExt cx="4935810" cy="4723434"/>
            </a:xfrm>
          </p:grpSpPr>
          <p:grpSp>
            <p:nvGrpSpPr>
              <p:cNvPr id="5" name="Grupo 4"/>
              <p:cNvGrpSpPr/>
              <p:nvPr/>
            </p:nvGrpSpPr>
            <p:grpSpPr>
              <a:xfrm>
                <a:off x="2843214" y="1314450"/>
                <a:ext cx="3671887" cy="4723434"/>
                <a:chOff x="2843214" y="1314450"/>
                <a:chExt cx="3671887" cy="4723434"/>
              </a:xfrm>
            </p:grpSpPr>
            <p:grpSp>
              <p:nvGrpSpPr>
                <p:cNvPr id="12" name="Grupo 11"/>
                <p:cNvGrpSpPr/>
                <p:nvPr/>
              </p:nvGrpSpPr>
              <p:grpSpPr>
                <a:xfrm>
                  <a:off x="2843214" y="5248275"/>
                  <a:ext cx="3671887" cy="789609"/>
                  <a:chOff x="2928939" y="2228850"/>
                  <a:chExt cx="3671887" cy="789609"/>
                </a:xfrm>
              </p:grpSpPr>
              <p:sp>
                <p:nvSpPr>
                  <p:cNvPr id="17" name="Elipse 16"/>
                  <p:cNvSpPr/>
                  <p:nvPr/>
                </p:nvSpPr>
                <p:spPr>
                  <a:xfrm>
                    <a:off x="2936729" y="2228850"/>
                    <a:ext cx="3657600" cy="555914"/>
                  </a:xfrm>
                  <a:prstGeom prst="ellipse">
                    <a:avLst/>
                  </a:prstGeom>
                  <a:noFill/>
                  <a:ln>
                    <a:noFill/>
                  </a:ln>
                  <a:scene3d>
                    <a:camera prst="orthographicFront">
                      <a:rot lat="20699983" lon="0" rev="0"/>
                    </a:camera>
                    <a:lightRig rig="threePt" dir="t"/>
                  </a:scene3d>
                  <a:sp3d extrusionH="2355850">
                    <a:extrusionClr>
                      <a:schemeClr val="bg1">
                        <a:lumMod val="65000"/>
                      </a:schemeClr>
                    </a:extrusion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18" name="Forma libre 17"/>
                  <p:cNvSpPr/>
                  <p:nvPr/>
                </p:nvSpPr>
                <p:spPr>
                  <a:xfrm>
                    <a:off x="2928939" y="2234984"/>
                    <a:ext cx="3671887" cy="552665"/>
                  </a:xfrm>
                  <a:custGeom>
                    <a:avLst/>
                    <a:gdLst>
                      <a:gd name="connsiteX0" fmla="*/ 3471862 w 3662362"/>
                      <a:gd name="connsiteY0" fmla="*/ 123825 h 123825"/>
                      <a:gd name="connsiteX1" fmla="*/ 171450 w 3662362"/>
                      <a:gd name="connsiteY1" fmla="*/ 119062 h 123825"/>
                      <a:gd name="connsiteX2" fmla="*/ 0 w 3662362"/>
                      <a:gd name="connsiteY2" fmla="*/ 9525 h 123825"/>
                      <a:gd name="connsiteX3" fmla="*/ 3662362 w 3662362"/>
                      <a:gd name="connsiteY3" fmla="*/ 0 h 123825"/>
                      <a:gd name="connsiteX4" fmla="*/ 3471862 w 3662362"/>
                      <a:gd name="connsiteY4" fmla="*/ 123825 h 123825"/>
                      <a:gd name="connsiteX0" fmla="*/ 3830844 w 4021344"/>
                      <a:gd name="connsiteY0" fmla="*/ 134426 h 134426"/>
                      <a:gd name="connsiteX1" fmla="*/ 530432 w 4021344"/>
                      <a:gd name="connsiteY1" fmla="*/ 129663 h 134426"/>
                      <a:gd name="connsiteX2" fmla="*/ 358982 w 4021344"/>
                      <a:gd name="connsiteY2" fmla="*/ 20126 h 134426"/>
                      <a:gd name="connsiteX3" fmla="*/ 4021344 w 4021344"/>
                      <a:gd name="connsiteY3" fmla="*/ 10601 h 134426"/>
                      <a:gd name="connsiteX4" fmla="*/ 3830844 w 4021344"/>
                      <a:gd name="connsiteY4" fmla="*/ 134426 h 134426"/>
                      <a:gd name="connsiteX0" fmla="*/ 3748398 w 3938898"/>
                      <a:gd name="connsiteY0" fmla="*/ 227552 h 251075"/>
                      <a:gd name="connsiteX1" fmla="*/ 447986 w 3938898"/>
                      <a:gd name="connsiteY1" fmla="*/ 222789 h 251075"/>
                      <a:gd name="connsiteX2" fmla="*/ 276536 w 3938898"/>
                      <a:gd name="connsiteY2" fmla="*/ 113252 h 251075"/>
                      <a:gd name="connsiteX3" fmla="*/ 3938898 w 3938898"/>
                      <a:gd name="connsiteY3" fmla="*/ 103727 h 251075"/>
                      <a:gd name="connsiteX4" fmla="*/ 3748398 w 3938898"/>
                      <a:gd name="connsiteY4" fmla="*/ 227552 h 251075"/>
                      <a:gd name="connsiteX0" fmla="*/ 3586427 w 3776927"/>
                      <a:gd name="connsiteY0" fmla="*/ 227552 h 227552"/>
                      <a:gd name="connsiteX1" fmla="*/ 286015 w 3776927"/>
                      <a:gd name="connsiteY1" fmla="*/ 222789 h 227552"/>
                      <a:gd name="connsiteX2" fmla="*/ 114565 w 3776927"/>
                      <a:gd name="connsiteY2" fmla="*/ 113252 h 227552"/>
                      <a:gd name="connsiteX3" fmla="*/ 3776927 w 3776927"/>
                      <a:gd name="connsiteY3" fmla="*/ 103727 h 227552"/>
                      <a:gd name="connsiteX4" fmla="*/ 3586427 w 3776927"/>
                      <a:gd name="connsiteY4" fmla="*/ 227552 h 227552"/>
                      <a:gd name="connsiteX0" fmla="*/ 3586427 w 3776927"/>
                      <a:gd name="connsiteY0" fmla="*/ 227552 h 227552"/>
                      <a:gd name="connsiteX1" fmla="*/ 286015 w 3776927"/>
                      <a:gd name="connsiteY1" fmla="*/ 222789 h 227552"/>
                      <a:gd name="connsiteX2" fmla="*/ 114565 w 3776927"/>
                      <a:gd name="connsiteY2" fmla="*/ 113252 h 227552"/>
                      <a:gd name="connsiteX3" fmla="*/ 3776927 w 3776927"/>
                      <a:gd name="connsiteY3" fmla="*/ 103727 h 227552"/>
                      <a:gd name="connsiteX4" fmla="*/ 3586427 w 3776927"/>
                      <a:gd name="connsiteY4" fmla="*/ 227552 h 227552"/>
                      <a:gd name="connsiteX0" fmla="*/ 3830844 w 4021344"/>
                      <a:gd name="connsiteY0" fmla="*/ 227552 h 240009"/>
                      <a:gd name="connsiteX1" fmla="*/ 530432 w 4021344"/>
                      <a:gd name="connsiteY1" fmla="*/ 222789 h 240009"/>
                      <a:gd name="connsiteX2" fmla="*/ 358982 w 4021344"/>
                      <a:gd name="connsiteY2" fmla="*/ 113252 h 240009"/>
                      <a:gd name="connsiteX3" fmla="*/ 4021344 w 4021344"/>
                      <a:gd name="connsiteY3" fmla="*/ 103727 h 240009"/>
                      <a:gd name="connsiteX4" fmla="*/ 3830844 w 4021344"/>
                      <a:gd name="connsiteY4" fmla="*/ 227552 h 240009"/>
                      <a:gd name="connsiteX0" fmla="*/ 3724026 w 3914526"/>
                      <a:gd name="connsiteY0" fmla="*/ 227552 h 354939"/>
                      <a:gd name="connsiteX1" fmla="*/ 423614 w 3914526"/>
                      <a:gd name="connsiteY1" fmla="*/ 222789 h 354939"/>
                      <a:gd name="connsiteX2" fmla="*/ 252164 w 3914526"/>
                      <a:gd name="connsiteY2" fmla="*/ 113252 h 354939"/>
                      <a:gd name="connsiteX3" fmla="*/ 3914526 w 3914526"/>
                      <a:gd name="connsiteY3" fmla="*/ 103727 h 354939"/>
                      <a:gd name="connsiteX4" fmla="*/ 3724026 w 3914526"/>
                      <a:gd name="connsiteY4" fmla="*/ 227552 h 354939"/>
                      <a:gd name="connsiteX0" fmla="*/ 3724026 w 3914526"/>
                      <a:gd name="connsiteY0" fmla="*/ 227552 h 354939"/>
                      <a:gd name="connsiteX1" fmla="*/ 423614 w 3914526"/>
                      <a:gd name="connsiteY1" fmla="*/ 222789 h 354939"/>
                      <a:gd name="connsiteX2" fmla="*/ 252164 w 3914526"/>
                      <a:gd name="connsiteY2" fmla="*/ 113252 h 354939"/>
                      <a:gd name="connsiteX3" fmla="*/ 3914526 w 3914526"/>
                      <a:gd name="connsiteY3" fmla="*/ 103727 h 354939"/>
                      <a:gd name="connsiteX4" fmla="*/ 3724026 w 3914526"/>
                      <a:gd name="connsiteY4" fmla="*/ 227552 h 354939"/>
                      <a:gd name="connsiteX0" fmla="*/ 3724026 w 3914526"/>
                      <a:gd name="connsiteY0" fmla="*/ 227552 h 308496"/>
                      <a:gd name="connsiteX1" fmla="*/ 423614 w 3914526"/>
                      <a:gd name="connsiteY1" fmla="*/ 222789 h 308496"/>
                      <a:gd name="connsiteX2" fmla="*/ 252164 w 3914526"/>
                      <a:gd name="connsiteY2" fmla="*/ 113252 h 308496"/>
                      <a:gd name="connsiteX3" fmla="*/ 3914526 w 3914526"/>
                      <a:gd name="connsiteY3" fmla="*/ 103727 h 308496"/>
                      <a:gd name="connsiteX4" fmla="*/ 3724026 w 3914526"/>
                      <a:gd name="connsiteY4" fmla="*/ 227552 h 308496"/>
                      <a:gd name="connsiteX0" fmla="*/ 3720407 w 3910907"/>
                      <a:gd name="connsiteY0" fmla="*/ 241314 h 322258"/>
                      <a:gd name="connsiteX1" fmla="*/ 419995 w 3910907"/>
                      <a:gd name="connsiteY1" fmla="*/ 236551 h 322258"/>
                      <a:gd name="connsiteX2" fmla="*/ 253308 w 3910907"/>
                      <a:gd name="connsiteY2" fmla="*/ 107964 h 322258"/>
                      <a:gd name="connsiteX3" fmla="*/ 3910907 w 3910907"/>
                      <a:gd name="connsiteY3" fmla="*/ 117489 h 322258"/>
                      <a:gd name="connsiteX4" fmla="*/ 3720407 w 3910907"/>
                      <a:gd name="connsiteY4" fmla="*/ 241314 h 322258"/>
                      <a:gd name="connsiteX0" fmla="*/ 3467099 w 3657599"/>
                      <a:gd name="connsiteY0" fmla="*/ 241314 h 322258"/>
                      <a:gd name="connsiteX1" fmla="*/ 166687 w 3657599"/>
                      <a:gd name="connsiteY1" fmla="*/ 236551 h 322258"/>
                      <a:gd name="connsiteX2" fmla="*/ 0 w 3657599"/>
                      <a:gd name="connsiteY2" fmla="*/ 107964 h 322258"/>
                      <a:gd name="connsiteX3" fmla="*/ 3657599 w 3657599"/>
                      <a:gd name="connsiteY3" fmla="*/ 117489 h 322258"/>
                      <a:gd name="connsiteX4" fmla="*/ 3467099 w 3657599"/>
                      <a:gd name="connsiteY4" fmla="*/ 241314 h 322258"/>
                      <a:gd name="connsiteX0" fmla="*/ 3467099 w 3657599"/>
                      <a:gd name="connsiteY0" fmla="*/ 374656 h 455600"/>
                      <a:gd name="connsiteX1" fmla="*/ 166687 w 3657599"/>
                      <a:gd name="connsiteY1" fmla="*/ 369893 h 455600"/>
                      <a:gd name="connsiteX2" fmla="*/ 0 w 3657599"/>
                      <a:gd name="connsiteY2" fmla="*/ 241306 h 455600"/>
                      <a:gd name="connsiteX3" fmla="*/ 3657599 w 3657599"/>
                      <a:gd name="connsiteY3" fmla="*/ 250831 h 455600"/>
                      <a:gd name="connsiteX4" fmla="*/ 3467099 w 3657599"/>
                      <a:gd name="connsiteY4" fmla="*/ 374656 h 455600"/>
                      <a:gd name="connsiteX0" fmla="*/ 3467099 w 3657599"/>
                      <a:gd name="connsiteY0" fmla="*/ 423184 h 504128"/>
                      <a:gd name="connsiteX1" fmla="*/ 166687 w 3657599"/>
                      <a:gd name="connsiteY1" fmla="*/ 418421 h 504128"/>
                      <a:gd name="connsiteX2" fmla="*/ 0 w 3657599"/>
                      <a:gd name="connsiteY2" fmla="*/ 289834 h 504128"/>
                      <a:gd name="connsiteX3" fmla="*/ 3657599 w 3657599"/>
                      <a:gd name="connsiteY3" fmla="*/ 299359 h 504128"/>
                      <a:gd name="connsiteX4" fmla="*/ 3467099 w 3657599"/>
                      <a:gd name="connsiteY4" fmla="*/ 423184 h 504128"/>
                      <a:gd name="connsiteX0" fmla="*/ 3467099 w 3657599"/>
                      <a:gd name="connsiteY0" fmla="*/ 423184 h 504128"/>
                      <a:gd name="connsiteX1" fmla="*/ 166687 w 3657599"/>
                      <a:gd name="connsiteY1" fmla="*/ 418421 h 504128"/>
                      <a:gd name="connsiteX2" fmla="*/ 0 w 3657599"/>
                      <a:gd name="connsiteY2" fmla="*/ 289834 h 504128"/>
                      <a:gd name="connsiteX3" fmla="*/ 3657599 w 3657599"/>
                      <a:gd name="connsiteY3" fmla="*/ 299359 h 504128"/>
                      <a:gd name="connsiteX4" fmla="*/ 3467099 w 3657599"/>
                      <a:gd name="connsiteY4" fmla="*/ 423184 h 504128"/>
                      <a:gd name="connsiteX0" fmla="*/ 3467099 w 3657599"/>
                      <a:gd name="connsiteY0" fmla="*/ 367984 h 448928"/>
                      <a:gd name="connsiteX1" fmla="*/ 166687 w 3657599"/>
                      <a:gd name="connsiteY1" fmla="*/ 363221 h 448928"/>
                      <a:gd name="connsiteX2" fmla="*/ 0 w 3657599"/>
                      <a:gd name="connsiteY2" fmla="*/ 234634 h 448928"/>
                      <a:gd name="connsiteX3" fmla="*/ 3657599 w 3657599"/>
                      <a:gd name="connsiteY3" fmla="*/ 244159 h 448928"/>
                      <a:gd name="connsiteX4" fmla="*/ 3467099 w 3657599"/>
                      <a:gd name="connsiteY4" fmla="*/ 367984 h 448928"/>
                      <a:gd name="connsiteX0" fmla="*/ 3467099 w 3657599"/>
                      <a:gd name="connsiteY0" fmla="*/ 390773 h 471717"/>
                      <a:gd name="connsiteX1" fmla="*/ 166687 w 3657599"/>
                      <a:gd name="connsiteY1" fmla="*/ 386010 h 471717"/>
                      <a:gd name="connsiteX2" fmla="*/ 0 w 3657599"/>
                      <a:gd name="connsiteY2" fmla="*/ 257423 h 471717"/>
                      <a:gd name="connsiteX3" fmla="*/ 3657599 w 3657599"/>
                      <a:gd name="connsiteY3" fmla="*/ 266948 h 471717"/>
                      <a:gd name="connsiteX4" fmla="*/ 3467099 w 3657599"/>
                      <a:gd name="connsiteY4" fmla="*/ 390773 h 471717"/>
                      <a:gd name="connsiteX0" fmla="*/ 3467099 w 3657599"/>
                      <a:gd name="connsiteY0" fmla="*/ 390773 h 471717"/>
                      <a:gd name="connsiteX1" fmla="*/ 166687 w 3657599"/>
                      <a:gd name="connsiteY1" fmla="*/ 386010 h 471717"/>
                      <a:gd name="connsiteX2" fmla="*/ 0 w 3657599"/>
                      <a:gd name="connsiteY2" fmla="*/ 257423 h 471717"/>
                      <a:gd name="connsiteX3" fmla="*/ 3657599 w 3657599"/>
                      <a:gd name="connsiteY3" fmla="*/ 266948 h 471717"/>
                      <a:gd name="connsiteX4" fmla="*/ 3467099 w 3657599"/>
                      <a:gd name="connsiteY4" fmla="*/ 390773 h 471717"/>
                      <a:gd name="connsiteX0" fmla="*/ 3467099 w 3657607"/>
                      <a:gd name="connsiteY0" fmla="*/ 330637 h 411581"/>
                      <a:gd name="connsiteX1" fmla="*/ 166687 w 3657607"/>
                      <a:gd name="connsiteY1" fmla="*/ 325874 h 411581"/>
                      <a:gd name="connsiteX2" fmla="*/ 0 w 3657607"/>
                      <a:gd name="connsiteY2" fmla="*/ 197287 h 411581"/>
                      <a:gd name="connsiteX3" fmla="*/ 3657599 w 3657607"/>
                      <a:gd name="connsiteY3" fmla="*/ 206812 h 411581"/>
                      <a:gd name="connsiteX4" fmla="*/ 3467099 w 3657607"/>
                      <a:gd name="connsiteY4" fmla="*/ 330637 h 411581"/>
                      <a:gd name="connsiteX0" fmla="*/ 3467099 w 3657818"/>
                      <a:gd name="connsiteY0" fmla="*/ 399325 h 480269"/>
                      <a:gd name="connsiteX1" fmla="*/ 166687 w 3657818"/>
                      <a:gd name="connsiteY1" fmla="*/ 394562 h 480269"/>
                      <a:gd name="connsiteX2" fmla="*/ 0 w 3657818"/>
                      <a:gd name="connsiteY2" fmla="*/ 265975 h 480269"/>
                      <a:gd name="connsiteX3" fmla="*/ 3657599 w 3657818"/>
                      <a:gd name="connsiteY3" fmla="*/ 275500 h 480269"/>
                      <a:gd name="connsiteX4" fmla="*/ 3467099 w 3657818"/>
                      <a:gd name="connsiteY4" fmla="*/ 399325 h 480269"/>
                      <a:gd name="connsiteX0" fmla="*/ 3467099 w 3657656"/>
                      <a:gd name="connsiteY0" fmla="*/ 330637 h 411581"/>
                      <a:gd name="connsiteX1" fmla="*/ 166687 w 3657656"/>
                      <a:gd name="connsiteY1" fmla="*/ 325874 h 411581"/>
                      <a:gd name="connsiteX2" fmla="*/ 0 w 3657656"/>
                      <a:gd name="connsiteY2" fmla="*/ 197287 h 411581"/>
                      <a:gd name="connsiteX3" fmla="*/ 3657599 w 3657656"/>
                      <a:gd name="connsiteY3" fmla="*/ 206812 h 411581"/>
                      <a:gd name="connsiteX4" fmla="*/ 3467099 w 3657656"/>
                      <a:gd name="connsiteY4" fmla="*/ 330637 h 411581"/>
                      <a:gd name="connsiteX0" fmla="*/ 3467099 w 3657656"/>
                      <a:gd name="connsiteY0" fmla="*/ 330637 h 411581"/>
                      <a:gd name="connsiteX1" fmla="*/ 166687 w 3657656"/>
                      <a:gd name="connsiteY1" fmla="*/ 325874 h 411581"/>
                      <a:gd name="connsiteX2" fmla="*/ 0 w 3657656"/>
                      <a:gd name="connsiteY2" fmla="*/ 197287 h 411581"/>
                      <a:gd name="connsiteX3" fmla="*/ 3657599 w 3657656"/>
                      <a:gd name="connsiteY3" fmla="*/ 206812 h 411581"/>
                      <a:gd name="connsiteX4" fmla="*/ 3467099 w 3657656"/>
                      <a:gd name="connsiteY4" fmla="*/ 330637 h 411581"/>
                      <a:gd name="connsiteX0" fmla="*/ 3467099 w 3657656"/>
                      <a:gd name="connsiteY0" fmla="*/ 390773 h 471717"/>
                      <a:gd name="connsiteX1" fmla="*/ 166687 w 3657656"/>
                      <a:gd name="connsiteY1" fmla="*/ 386010 h 471717"/>
                      <a:gd name="connsiteX2" fmla="*/ 0 w 3657656"/>
                      <a:gd name="connsiteY2" fmla="*/ 257423 h 471717"/>
                      <a:gd name="connsiteX3" fmla="*/ 3657599 w 3657656"/>
                      <a:gd name="connsiteY3" fmla="*/ 266948 h 471717"/>
                      <a:gd name="connsiteX4" fmla="*/ 3467099 w 3657656"/>
                      <a:gd name="connsiteY4" fmla="*/ 390773 h 471717"/>
                      <a:gd name="connsiteX0" fmla="*/ 3467099 w 3657656"/>
                      <a:gd name="connsiteY0" fmla="*/ 390773 h 471717"/>
                      <a:gd name="connsiteX1" fmla="*/ 166687 w 3657656"/>
                      <a:gd name="connsiteY1" fmla="*/ 386010 h 471717"/>
                      <a:gd name="connsiteX2" fmla="*/ 0 w 3657656"/>
                      <a:gd name="connsiteY2" fmla="*/ 257423 h 471717"/>
                      <a:gd name="connsiteX3" fmla="*/ 3657599 w 3657656"/>
                      <a:gd name="connsiteY3" fmla="*/ 266948 h 471717"/>
                      <a:gd name="connsiteX4" fmla="*/ 3467099 w 3657656"/>
                      <a:gd name="connsiteY4" fmla="*/ 390773 h 471717"/>
                      <a:gd name="connsiteX0" fmla="*/ 3467099 w 3657651"/>
                      <a:gd name="connsiteY0" fmla="*/ 390773 h 471717"/>
                      <a:gd name="connsiteX1" fmla="*/ 166687 w 3657651"/>
                      <a:gd name="connsiteY1" fmla="*/ 386010 h 471717"/>
                      <a:gd name="connsiteX2" fmla="*/ 0 w 3657651"/>
                      <a:gd name="connsiteY2" fmla="*/ 257423 h 471717"/>
                      <a:gd name="connsiteX3" fmla="*/ 3657599 w 3657651"/>
                      <a:gd name="connsiteY3" fmla="*/ 266948 h 471717"/>
                      <a:gd name="connsiteX4" fmla="*/ 3467099 w 3657651"/>
                      <a:gd name="connsiteY4" fmla="*/ 390773 h 471717"/>
                      <a:gd name="connsiteX0" fmla="*/ 3467099 w 3657651"/>
                      <a:gd name="connsiteY0" fmla="*/ 390773 h 452285"/>
                      <a:gd name="connsiteX1" fmla="*/ 166687 w 3657651"/>
                      <a:gd name="connsiteY1" fmla="*/ 386010 h 452285"/>
                      <a:gd name="connsiteX2" fmla="*/ 0 w 3657651"/>
                      <a:gd name="connsiteY2" fmla="*/ 257423 h 452285"/>
                      <a:gd name="connsiteX3" fmla="*/ 3657599 w 3657651"/>
                      <a:gd name="connsiteY3" fmla="*/ 266948 h 452285"/>
                      <a:gd name="connsiteX4" fmla="*/ 3467099 w 3657651"/>
                      <a:gd name="connsiteY4" fmla="*/ 390773 h 452285"/>
                      <a:gd name="connsiteX0" fmla="*/ 3467099 w 3657651"/>
                      <a:gd name="connsiteY0" fmla="*/ 390773 h 390773"/>
                      <a:gd name="connsiteX1" fmla="*/ 166687 w 3657651"/>
                      <a:gd name="connsiteY1" fmla="*/ 386010 h 390773"/>
                      <a:gd name="connsiteX2" fmla="*/ 0 w 3657651"/>
                      <a:gd name="connsiteY2" fmla="*/ 257423 h 390773"/>
                      <a:gd name="connsiteX3" fmla="*/ 3657599 w 3657651"/>
                      <a:gd name="connsiteY3" fmla="*/ 266948 h 390773"/>
                      <a:gd name="connsiteX4" fmla="*/ 3467099 w 3657651"/>
                      <a:gd name="connsiteY4" fmla="*/ 390773 h 390773"/>
                      <a:gd name="connsiteX0" fmla="*/ 3467099 w 3657651"/>
                      <a:gd name="connsiteY0" fmla="*/ 390773 h 390773"/>
                      <a:gd name="connsiteX1" fmla="*/ 166687 w 3657651"/>
                      <a:gd name="connsiteY1" fmla="*/ 386010 h 390773"/>
                      <a:gd name="connsiteX2" fmla="*/ 0 w 3657651"/>
                      <a:gd name="connsiteY2" fmla="*/ 257423 h 390773"/>
                      <a:gd name="connsiteX3" fmla="*/ 3657599 w 3657651"/>
                      <a:gd name="connsiteY3" fmla="*/ 266948 h 390773"/>
                      <a:gd name="connsiteX4" fmla="*/ 3467099 w 3657651"/>
                      <a:gd name="connsiteY4" fmla="*/ 390773 h 390773"/>
                      <a:gd name="connsiteX0" fmla="*/ 3467099 w 3657651"/>
                      <a:gd name="connsiteY0" fmla="*/ 390773 h 390773"/>
                      <a:gd name="connsiteX1" fmla="*/ 166687 w 3657651"/>
                      <a:gd name="connsiteY1" fmla="*/ 386010 h 390773"/>
                      <a:gd name="connsiteX2" fmla="*/ 0 w 3657651"/>
                      <a:gd name="connsiteY2" fmla="*/ 257423 h 390773"/>
                      <a:gd name="connsiteX3" fmla="*/ 3657599 w 3657651"/>
                      <a:gd name="connsiteY3" fmla="*/ 266948 h 390773"/>
                      <a:gd name="connsiteX4" fmla="*/ 3467099 w 3657651"/>
                      <a:gd name="connsiteY4" fmla="*/ 390773 h 390773"/>
                      <a:gd name="connsiteX0" fmla="*/ 3451224 w 3657645"/>
                      <a:gd name="connsiteY0" fmla="*/ 387598 h 387598"/>
                      <a:gd name="connsiteX1" fmla="*/ 166687 w 3657645"/>
                      <a:gd name="connsiteY1" fmla="*/ 386010 h 387598"/>
                      <a:gd name="connsiteX2" fmla="*/ 0 w 3657645"/>
                      <a:gd name="connsiteY2" fmla="*/ 257423 h 387598"/>
                      <a:gd name="connsiteX3" fmla="*/ 3657599 w 3657645"/>
                      <a:gd name="connsiteY3" fmla="*/ 266948 h 387598"/>
                      <a:gd name="connsiteX4" fmla="*/ 3451224 w 3657645"/>
                      <a:gd name="connsiteY4" fmla="*/ 387598 h 387598"/>
                      <a:gd name="connsiteX0" fmla="*/ 3486149 w 3657658"/>
                      <a:gd name="connsiteY0" fmla="*/ 387598 h 387598"/>
                      <a:gd name="connsiteX1" fmla="*/ 166687 w 3657658"/>
                      <a:gd name="connsiteY1" fmla="*/ 386010 h 387598"/>
                      <a:gd name="connsiteX2" fmla="*/ 0 w 3657658"/>
                      <a:gd name="connsiteY2" fmla="*/ 257423 h 387598"/>
                      <a:gd name="connsiteX3" fmla="*/ 3657599 w 3657658"/>
                      <a:gd name="connsiteY3" fmla="*/ 266948 h 387598"/>
                      <a:gd name="connsiteX4" fmla="*/ 3486149 w 3657658"/>
                      <a:gd name="connsiteY4" fmla="*/ 387598 h 387598"/>
                      <a:gd name="connsiteX0" fmla="*/ 3486149 w 3657658"/>
                      <a:gd name="connsiteY0" fmla="*/ 387598 h 387598"/>
                      <a:gd name="connsiteX1" fmla="*/ 166687 w 3657658"/>
                      <a:gd name="connsiteY1" fmla="*/ 386010 h 387598"/>
                      <a:gd name="connsiteX2" fmla="*/ 0 w 3657658"/>
                      <a:gd name="connsiteY2" fmla="*/ 257423 h 387598"/>
                      <a:gd name="connsiteX3" fmla="*/ 3657599 w 3657658"/>
                      <a:gd name="connsiteY3" fmla="*/ 266948 h 387598"/>
                      <a:gd name="connsiteX4" fmla="*/ 3486149 w 3657658"/>
                      <a:gd name="connsiteY4" fmla="*/ 387598 h 387598"/>
                      <a:gd name="connsiteX0" fmla="*/ 3486149 w 3657658"/>
                      <a:gd name="connsiteY0" fmla="*/ 387598 h 387598"/>
                      <a:gd name="connsiteX1" fmla="*/ 166687 w 3657658"/>
                      <a:gd name="connsiteY1" fmla="*/ 386010 h 387598"/>
                      <a:gd name="connsiteX2" fmla="*/ 0 w 3657658"/>
                      <a:gd name="connsiteY2" fmla="*/ 257423 h 387598"/>
                      <a:gd name="connsiteX3" fmla="*/ 3657599 w 3657658"/>
                      <a:gd name="connsiteY3" fmla="*/ 266948 h 387598"/>
                      <a:gd name="connsiteX4" fmla="*/ 3486149 w 3657658"/>
                      <a:gd name="connsiteY4" fmla="*/ 387598 h 387598"/>
                      <a:gd name="connsiteX0" fmla="*/ 3486149 w 3657658"/>
                      <a:gd name="connsiteY0" fmla="*/ 387598 h 387598"/>
                      <a:gd name="connsiteX1" fmla="*/ 166687 w 3657658"/>
                      <a:gd name="connsiteY1" fmla="*/ 386010 h 387598"/>
                      <a:gd name="connsiteX2" fmla="*/ 0 w 3657658"/>
                      <a:gd name="connsiteY2" fmla="*/ 257423 h 387598"/>
                      <a:gd name="connsiteX3" fmla="*/ 3657599 w 3657658"/>
                      <a:gd name="connsiteY3" fmla="*/ 266948 h 387598"/>
                      <a:gd name="connsiteX4" fmla="*/ 3486149 w 3657658"/>
                      <a:gd name="connsiteY4" fmla="*/ 387598 h 387598"/>
                      <a:gd name="connsiteX0" fmla="*/ 3486149 w 3657658"/>
                      <a:gd name="connsiteY0" fmla="*/ 387598 h 387598"/>
                      <a:gd name="connsiteX1" fmla="*/ 166687 w 3657658"/>
                      <a:gd name="connsiteY1" fmla="*/ 386010 h 387598"/>
                      <a:gd name="connsiteX2" fmla="*/ 0 w 3657658"/>
                      <a:gd name="connsiteY2" fmla="*/ 257423 h 387598"/>
                      <a:gd name="connsiteX3" fmla="*/ 3657599 w 3657658"/>
                      <a:gd name="connsiteY3" fmla="*/ 266948 h 387598"/>
                      <a:gd name="connsiteX4" fmla="*/ 3486149 w 3657658"/>
                      <a:gd name="connsiteY4" fmla="*/ 387598 h 387598"/>
                      <a:gd name="connsiteX0" fmla="*/ 3486149 w 3657658"/>
                      <a:gd name="connsiteY0" fmla="*/ 353131 h 353131"/>
                      <a:gd name="connsiteX1" fmla="*/ 166687 w 3657658"/>
                      <a:gd name="connsiteY1" fmla="*/ 351543 h 353131"/>
                      <a:gd name="connsiteX2" fmla="*/ 0 w 3657658"/>
                      <a:gd name="connsiteY2" fmla="*/ 222956 h 353131"/>
                      <a:gd name="connsiteX3" fmla="*/ 3657599 w 3657658"/>
                      <a:gd name="connsiteY3" fmla="*/ 232481 h 353131"/>
                      <a:gd name="connsiteX4" fmla="*/ 3486149 w 3657658"/>
                      <a:gd name="connsiteY4" fmla="*/ 353131 h 353131"/>
                      <a:gd name="connsiteX0" fmla="*/ 3486149 w 3657658"/>
                      <a:gd name="connsiteY0" fmla="*/ 383533 h 383533"/>
                      <a:gd name="connsiteX1" fmla="*/ 166687 w 3657658"/>
                      <a:gd name="connsiteY1" fmla="*/ 381945 h 383533"/>
                      <a:gd name="connsiteX2" fmla="*/ 0 w 3657658"/>
                      <a:gd name="connsiteY2" fmla="*/ 253358 h 383533"/>
                      <a:gd name="connsiteX3" fmla="*/ 3657599 w 3657658"/>
                      <a:gd name="connsiteY3" fmla="*/ 262883 h 383533"/>
                      <a:gd name="connsiteX4" fmla="*/ 3486149 w 3657658"/>
                      <a:gd name="connsiteY4" fmla="*/ 383533 h 383533"/>
                      <a:gd name="connsiteX0" fmla="*/ 3578276 w 3749785"/>
                      <a:gd name="connsiteY0" fmla="*/ 383533 h 524820"/>
                      <a:gd name="connsiteX1" fmla="*/ 77839 w 3749785"/>
                      <a:gd name="connsiteY1" fmla="*/ 524820 h 524820"/>
                      <a:gd name="connsiteX2" fmla="*/ 92127 w 3749785"/>
                      <a:gd name="connsiteY2" fmla="*/ 253358 h 524820"/>
                      <a:gd name="connsiteX3" fmla="*/ 3749726 w 3749785"/>
                      <a:gd name="connsiteY3" fmla="*/ 262883 h 524820"/>
                      <a:gd name="connsiteX4" fmla="*/ 3578276 w 3749785"/>
                      <a:gd name="connsiteY4" fmla="*/ 383533 h 524820"/>
                      <a:gd name="connsiteX0" fmla="*/ 3502187 w 3673696"/>
                      <a:gd name="connsiteY0" fmla="*/ 383533 h 524820"/>
                      <a:gd name="connsiteX1" fmla="*/ 1750 w 3673696"/>
                      <a:gd name="connsiteY1" fmla="*/ 524820 h 524820"/>
                      <a:gd name="connsiteX2" fmla="*/ 16038 w 3673696"/>
                      <a:gd name="connsiteY2" fmla="*/ 253358 h 524820"/>
                      <a:gd name="connsiteX3" fmla="*/ 3673637 w 3673696"/>
                      <a:gd name="connsiteY3" fmla="*/ 262883 h 524820"/>
                      <a:gd name="connsiteX4" fmla="*/ 3502187 w 3673696"/>
                      <a:gd name="connsiteY4" fmla="*/ 383533 h 524820"/>
                      <a:gd name="connsiteX0" fmla="*/ 3500437 w 3671946"/>
                      <a:gd name="connsiteY0" fmla="*/ 383533 h 524820"/>
                      <a:gd name="connsiteX1" fmla="*/ 0 w 3671946"/>
                      <a:gd name="connsiteY1" fmla="*/ 524820 h 524820"/>
                      <a:gd name="connsiteX2" fmla="*/ 14288 w 3671946"/>
                      <a:gd name="connsiteY2" fmla="*/ 253358 h 524820"/>
                      <a:gd name="connsiteX3" fmla="*/ 3671887 w 3671946"/>
                      <a:gd name="connsiteY3" fmla="*/ 262883 h 524820"/>
                      <a:gd name="connsiteX4" fmla="*/ 3500437 w 3671946"/>
                      <a:gd name="connsiteY4" fmla="*/ 383533 h 524820"/>
                      <a:gd name="connsiteX0" fmla="*/ 3500437 w 3671946"/>
                      <a:gd name="connsiteY0" fmla="*/ 383533 h 524820"/>
                      <a:gd name="connsiteX1" fmla="*/ 0 w 3671946"/>
                      <a:gd name="connsiteY1" fmla="*/ 524820 h 524820"/>
                      <a:gd name="connsiteX2" fmla="*/ 14288 w 3671946"/>
                      <a:gd name="connsiteY2" fmla="*/ 253358 h 524820"/>
                      <a:gd name="connsiteX3" fmla="*/ 3671887 w 3671946"/>
                      <a:gd name="connsiteY3" fmla="*/ 262883 h 524820"/>
                      <a:gd name="connsiteX4" fmla="*/ 3500437 w 3671946"/>
                      <a:gd name="connsiteY4" fmla="*/ 383533 h 524820"/>
                      <a:gd name="connsiteX0" fmla="*/ 3662362 w 3688579"/>
                      <a:gd name="connsiteY0" fmla="*/ 550220 h 550220"/>
                      <a:gd name="connsiteX1" fmla="*/ 0 w 3688579"/>
                      <a:gd name="connsiteY1" fmla="*/ 524820 h 550220"/>
                      <a:gd name="connsiteX2" fmla="*/ 14288 w 3688579"/>
                      <a:gd name="connsiteY2" fmla="*/ 253358 h 550220"/>
                      <a:gd name="connsiteX3" fmla="*/ 3671887 w 3688579"/>
                      <a:gd name="connsiteY3" fmla="*/ 262883 h 550220"/>
                      <a:gd name="connsiteX4" fmla="*/ 3662362 w 3688579"/>
                      <a:gd name="connsiteY4" fmla="*/ 550220 h 550220"/>
                      <a:gd name="connsiteX0" fmla="*/ 3662362 w 3671887"/>
                      <a:gd name="connsiteY0" fmla="*/ 550220 h 550220"/>
                      <a:gd name="connsiteX1" fmla="*/ 0 w 3671887"/>
                      <a:gd name="connsiteY1" fmla="*/ 524820 h 550220"/>
                      <a:gd name="connsiteX2" fmla="*/ 14288 w 3671887"/>
                      <a:gd name="connsiteY2" fmla="*/ 253358 h 550220"/>
                      <a:gd name="connsiteX3" fmla="*/ 3671887 w 3671887"/>
                      <a:gd name="connsiteY3" fmla="*/ 262883 h 550220"/>
                      <a:gd name="connsiteX4" fmla="*/ 3662362 w 3671887"/>
                      <a:gd name="connsiteY4" fmla="*/ 550220 h 550220"/>
                      <a:gd name="connsiteX0" fmla="*/ 3662362 w 3671887"/>
                      <a:gd name="connsiteY0" fmla="*/ 550220 h 550220"/>
                      <a:gd name="connsiteX1" fmla="*/ 0 w 3671887"/>
                      <a:gd name="connsiteY1" fmla="*/ 524820 h 550220"/>
                      <a:gd name="connsiteX2" fmla="*/ 14288 w 3671887"/>
                      <a:gd name="connsiteY2" fmla="*/ 253358 h 550220"/>
                      <a:gd name="connsiteX3" fmla="*/ 3671887 w 3671887"/>
                      <a:gd name="connsiteY3" fmla="*/ 262883 h 550220"/>
                      <a:gd name="connsiteX4" fmla="*/ 3662362 w 3671887"/>
                      <a:gd name="connsiteY4" fmla="*/ 550220 h 550220"/>
                      <a:gd name="connsiteX0" fmla="*/ 3662362 w 3671887"/>
                      <a:gd name="connsiteY0" fmla="*/ 552665 h 552665"/>
                      <a:gd name="connsiteX1" fmla="*/ 0 w 3671887"/>
                      <a:gd name="connsiteY1" fmla="*/ 527265 h 552665"/>
                      <a:gd name="connsiteX2" fmla="*/ 14288 w 3671887"/>
                      <a:gd name="connsiteY2" fmla="*/ 255803 h 552665"/>
                      <a:gd name="connsiteX3" fmla="*/ 3671887 w 3671887"/>
                      <a:gd name="connsiteY3" fmla="*/ 260566 h 552665"/>
                      <a:gd name="connsiteX4" fmla="*/ 3662362 w 3671887"/>
                      <a:gd name="connsiteY4" fmla="*/ 552665 h 552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71887" h="552665">
                        <a:moveTo>
                          <a:pt x="3662362" y="552665"/>
                        </a:moveTo>
                        <a:cubicBezTo>
                          <a:pt x="3666330" y="310572"/>
                          <a:pt x="21815" y="297092"/>
                          <a:pt x="0" y="527265"/>
                        </a:cubicBezTo>
                        <a:lnTo>
                          <a:pt x="14288" y="255803"/>
                        </a:lnTo>
                        <a:cubicBezTo>
                          <a:pt x="15081" y="-68840"/>
                          <a:pt x="3671887" y="-102972"/>
                          <a:pt x="3671887" y="260566"/>
                        </a:cubicBezTo>
                        <a:lnTo>
                          <a:pt x="3662362" y="552665"/>
                        </a:lnTo>
                        <a:close/>
                      </a:path>
                    </a:pathLst>
                  </a:custGeom>
                  <a:solidFill>
                    <a:srgbClr val="5B9BD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19" name="Forma libre 18"/>
                  <p:cNvSpPr/>
                  <p:nvPr/>
                </p:nvSpPr>
                <p:spPr>
                  <a:xfrm>
                    <a:off x="2939774" y="2502190"/>
                    <a:ext cx="3656342" cy="516269"/>
                  </a:xfrm>
                  <a:custGeom>
                    <a:avLst/>
                    <a:gdLst>
                      <a:gd name="connsiteX0" fmla="*/ 3471862 w 3662362"/>
                      <a:gd name="connsiteY0" fmla="*/ 123825 h 123825"/>
                      <a:gd name="connsiteX1" fmla="*/ 171450 w 3662362"/>
                      <a:gd name="connsiteY1" fmla="*/ 119062 h 123825"/>
                      <a:gd name="connsiteX2" fmla="*/ 0 w 3662362"/>
                      <a:gd name="connsiteY2" fmla="*/ 9525 h 123825"/>
                      <a:gd name="connsiteX3" fmla="*/ 3662362 w 3662362"/>
                      <a:gd name="connsiteY3" fmla="*/ 0 h 123825"/>
                      <a:gd name="connsiteX4" fmla="*/ 3471862 w 3662362"/>
                      <a:gd name="connsiteY4" fmla="*/ 123825 h 123825"/>
                      <a:gd name="connsiteX0" fmla="*/ 3830844 w 4021344"/>
                      <a:gd name="connsiteY0" fmla="*/ 134426 h 134426"/>
                      <a:gd name="connsiteX1" fmla="*/ 530432 w 4021344"/>
                      <a:gd name="connsiteY1" fmla="*/ 129663 h 134426"/>
                      <a:gd name="connsiteX2" fmla="*/ 358982 w 4021344"/>
                      <a:gd name="connsiteY2" fmla="*/ 20126 h 134426"/>
                      <a:gd name="connsiteX3" fmla="*/ 4021344 w 4021344"/>
                      <a:gd name="connsiteY3" fmla="*/ 10601 h 134426"/>
                      <a:gd name="connsiteX4" fmla="*/ 3830844 w 4021344"/>
                      <a:gd name="connsiteY4" fmla="*/ 134426 h 134426"/>
                      <a:gd name="connsiteX0" fmla="*/ 3748398 w 3938898"/>
                      <a:gd name="connsiteY0" fmla="*/ 227552 h 251075"/>
                      <a:gd name="connsiteX1" fmla="*/ 447986 w 3938898"/>
                      <a:gd name="connsiteY1" fmla="*/ 222789 h 251075"/>
                      <a:gd name="connsiteX2" fmla="*/ 276536 w 3938898"/>
                      <a:gd name="connsiteY2" fmla="*/ 113252 h 251075"/>
                      <a:gd name="connsiteX3" fmla="*/ 3938898 w 3938898"/>
                      <a:gd name="connsiteY3" fmla="*/ 103727 h 251075"/>
                      <a:gd name="connsiteX4" fmla="*/ 3748398 w 3938898"/>
                      <a:gd name="connsiteY4" fmla="*/ 227552 h 251075"/>
                      <a:gd name="connsiteX0" fmla="*/ 3586427 w 3776927"/>
                      <a:gd name="connsiteY0" fmla="*/ 227552 h 227552"/>
                      <a:gd name="connsiteX1" fmla="*/ 286015 w 3776927"/>
                      <a:gd name="connsiteY1" fmla="*/ 222789 h 227552"/>
                      <a:gd name="connsiteX2" fmla="*/ 114565 w 3776927"/>
                      <a:gd name="connsiteY2" fmla="*/ 113252 h 227552"/>
                      <a:gd name="connsiteX3" fmla="*/ 3776927 w 3776927"/>
                      <a:gd name="connsiteY3" fmla="*/ 103727 h 227552"/>
                      <a:gd name="connsiteX4" fmla="*/ 3586427 w 3776927"/>
                      <a:gd name="connsiteY4" fmla="*/ 227552 h 227552"/>
                      <a:gd name="connsiteX0" fmla="*/ 3586427 w 3776927"/>
                      <a:gd name="connsiteY0" fmla="*/ 227552 h 227552"/>
                      <a:gd name="connsiteX1" fmla="*/ 286015 w 3776927"/>
                      <a:gd name="connsiteY1" fmla="*/ 222789 h 227552"/>
                      <a:gd name="connsiteX2" fmla="*/ 114565 w 3776927"/>
                      <a:gd name="connsiteY2" fmla="*/ 113252 h 227552"/>
                      <a:gd name="connsiteX3" fmla="*/ 3776927 w 3776927"/>
                      <a:gd name="connsiteY3" fmla="*/ 103727 h 227552"/>
                      <a:gd name="connsiteX4" fmla="*/ 3586427 w 3776927"/>
                      <a:gd name="connsiteY4" fmla="*/ 227552 h 227552"/>
                      <a:gd name="connsiteX0" fmla="*/ 3830844 w 4021344"/>
                      <a:gd name="connsiteY0" fmla="*/ 227552 h 240009"/>
                      <a:gd name="connsiteX1" fmla="*/ 530432 w 4021344"/>
                      <a:gd name="connsiteY1" fmla="*/ 222789 h 240009"/>
                      <a:gd name="connsiteX2" fmla="*/ 358982 w 4021344"/>
                      <a:gd name="connsiteY2" fmla="*/ 113252 h 240009"/>
                      <a:gd name="connsiteX3" fmla="*/ 4021344 w 4021344"/>
                      <a:gd name="connsiteY3" fmla="*/ 103727 h 240009"/>
                      <a:gd name="connsiteX4" fmla="*/ 3830844 w 4021344"/>
                      <a:gd name="connsiteY4" fmla="*/ 227552 h 240009"/>
                      <a:gd name="connsiteX0" fmla="*/ 3724026 w 3914526"/>
                      <a:gd name="connsiteY0" fmla="*/ 227552 h 354939"/>
                      <a:gd name="connsiteX1" fmla="*/ 423614 w 3914526"/>
                      <a:gd name="connsiteY1" fmla="*/ 222789 h 354939"/>
                      <a:gd name="connsiteX2" fmla="*/ 252164 w 3914526"/>
                      <a:gd name="connsiteY2" fmla="*/ 113252 h 354939"/>
                      <a:gd name="connsiteX3" fmla="*/ 3914526 w 3914526"/>
                      <a:gd name="connsiteY3" fmla="*/ 103727 h 354939"/>
                      <a:gd name="connsiteX4" fmla="*/ 3724026 w 3914526"/>
                      <a:gd name="connsiteY4" fmla="*/ 227552 h 354939"/>
                      <a:gd name="connsiteX0" fmla="*/ 3724026 w 3914526"/>
                      <a:gd name="connsiteY0" fmla="*/ 227552 h 354939"/>
                      <a:gd name="connsiteX1" fmla="*/ 423614 w 3914526"/>
                      <a:gd name="connsiteY1" fmla="*/ 222789 h 354939"/>
                      <a:gd name="connsiteX2" fmla="*/ 252164 w 3914526"/>
                      <a:gd name="connsiteY2" fmla="*/ 113252 h 354939"/>
                      <a:gd name="connsiteX3" fmla="*/ 3914526 w 3914526"/>
                      <a:gd name="connsiteY3" fmla="*/ 103727 h 354939"/>
                      <a:gd name="connsiteX4" fmla="*/ 3724026 w 3914526"/>
                      <a:gd name="connsiteY4" fmla="*/ 227552 h 354939"/>
                      <a:gd name="connsiteX0" fmla="*/ 3724026 w 3914526"/>
                      <a:gd name="connsiteY0" fmla="*/ 227552 h 308496"/>
                      <a:gd name="connsiteX1" fmla="*/ 423614 w 3914526"/>
                      <a:gd name="connsiteY1" fmla="*/ 222789 h 308496"/>
                      <a:gd name="connsiteX2" fmla="*/ 252164 w 3914526"/>
                      <a:gd name="connsiteY2" fmla="*/ 113252 h 308496"/>
                      <a:gd name="connsiteX3" fmla="*/ 3914526 w 3914526"/>
                      <a:gd name="connsiteY3" fmla="*/ 103727 h 308496"/>
                      <a:gd name="connsiteX4" fmla="*/ 3724026 w 3914526"/>
                      <a:gd name="connsiteY4" fmla="*/ 227552 h 308496"/>
                      <a:gd name="connsiteX0" fmla="*/ 3720407 w 3910907"/>
                      <a:gd name="connsiteY0" fmla="*/ 241314 h 322258"/>
                      <a:gd name="connsiteX1" fmla="*/ 419995 w 3910907"/>
                      <a:gd name="connsiteY1" fmla="*/ 236551 h 322258"/>
                      <a:gd name="connsiteX2" fmla="*/ 253308 w 3910907"/>
                      <a:gd name="connsiteY2" fmla="*/ 107964 h 322258"/>
                      <a:gd name="connsiteX3" fmla="*/ 3910907 w 3910907"/>
                      <a:gd name="connsiteY3" fmla="*/ 117489 h 322258"/>
                      <a:gd name="connsiteX4" fmla="*/ 3720407 w 3910907"/>
                      <a:gd name="connsiteY4" fmla="*/ 241314 h 322258"/>
                      <a:gd name="connsiteX0" fmla="*/ 3467099 w 3657599"/>
                      <a:gd name="connsiteY0" fmla="*/ 241314 h 322258"/>
                      <a:gd name="connsiteX1" fmla="*/ 166687 w 3657599"/>
                      <a:gd name="connsiteY1" fmla="*/ 236551 h 322258"/>
                      <a:gd name="connsiteX2" fmla="*/ 0 w 3657599"/>
                      <a:gd name="connsiteY2" fmla="*/ 107964 h 322258"/>
                      <a:gd name="connsiteX3" fmla="*/ 3657599 w 3657599"/>
                      <a:gd name="connsiteY3" fmla="*/ 117489 h 322258"/>
                      <a:gd name="connsiteX4" fmla="*/ 3467099 w 3657599"/>
                      <a:gd name="connsiteY4" fmla="*/ 241314 h 322258"/>
                      <a:gd name="connsiteX0" fmla="*/ 3467099 w 3657599"/>
                      <a:gd name="connsiteY0" fmla="*/ 374656 h 455600"/>
                      <a:gd name="connsiteX1" fmla="*/ 166687 w 3657599"/>
                      <a:gd name="connsiteY1" fmla="*/ 369893 h 455600"/>
                      <a:gd name="connsiteX2" fmla="*/ 0 w 3657599"/>
                      <a:gd name="connsiteY2" fmla="*/ 241306 h 455600"/>
                      <a:gd name="connsiteX3" fmla="*/ 3657599 w 3657599"/>
                      <a:gd name="connsiteY3" fmla="*/ 250831 h 455600"/>
                      <a:gd name="connsiteX4" fmla="*/ 3467099 w 3657599"/>
                      <a:gd name="connsiteY4" fmla="*/ 374656 h 455600"/>
                      <a:gd name="connsiteX0" fmla="*/ 3467099 w 3657599"/>
                      <a:gd name="connsiteY0" fmla="*/ 423184 h 504128"/>
                      <a:gd name="connsiteX1" fmla="*/ 166687 w 3657599"/>
                      <a:gd name="connsiteY1" fmla="*/ 418421 h 504128"/>
                      <a:gd name="connsiteX2" fmla="*/ 0 w 3657599"/>
                      <a:gd name="connsiteY2" fmla="*/ 289834 h 504128"/>
                      <a:gd name="connsiteX3" fmla="*/ 3657599 w 3657599"/>
                      <a:gd name="connsiteY3" fmla="*/ 299359 h 504128"/>
                      <a:gd name="connsiteX4" fmla="*/ 3467099 w 3657599"/>
                      <a:gd name="connsiteY4" fmla="*/ 423184 h 504128"/>
                      <a:gd name="connsiteX0" fmla="*/ 3467099 w 3657599"/>
                      <a:gd name="connsiteY0" fmla="*/ 423184 h 504128"/>
                      <a:gd name="connsiteX1" fmla="*/ 166687 w 3657599"/>
                      <a:gd name="connsiteY1" fmla="*/ 418421 h 504128"/>
                      <a:gd name="connsiteX2" fmla="*/ 0 w 3657599"/>
                      <a:gd name="connsiteY2" fmla="*/ 289834 h 504128"/>
                      <a:gd name="connsiteX3" fmla="*/ 3657599 w 3657599"/>
                      <a:gd name="connsiteY3" fmla="*/ 299359 h 504128"/>
                      <a:gd name="connsiteX4" fmla="*/ 3467099 w 3657599"/>
                      <a:gd name="connsiteY4" fmla="*/ 423184 h 504128"/>
                      <a:gd name="connsiteX0" fmla="*/ 3467099 w 3657599"/>
                      <a:gd name="connsiteY0" fmla="*/ 367984 h 448928"/>
                      <a:gd name="connsiteX1" fmla="*/ 166687 w 3657599"/>
                      <a:gd name="connsiteY1" fmla="*/ 363221 h 448928"/>
                      <a:gd name="connsiteX2" fmla="*/ 0 w 3657599"/>
                      <a:gd name="connsiteY2" fmla="*/ 234634 h 448928"/>
                      <a:gd name="connsiteX3" fmla="*/ 3657599 w 3657599"/>
                      <a:gd name="connsiteY3" fmla="*/ 244159 h 448928"/>
                      <a:gd name="connsiteX4" fmla="*/ 3467099 w 3657599"/>
                      <a:gd name="connsiteY4" fmla="*/ 367984 h 448928"/>
                      <a:gd name="connsiteX0" fmla="*/ 3467099 w 3657599"/>
                      <a:gd name="connsiteY0" fmla="*/ 390773 h 471717"/>
                      <a:gd name="connsiteX1" fmla="*/ 166687 w 3657599"/>
                      <a:gd name="connsiteY1" fmla="*/ 386010 h 471717"/>
                      <a:gd name="connsiteX2" fmla="*/ 0 w 3657599"/>
                      <a:gd name="connsiteY2" fmla="*/ 257423 h 471717"/>
                      <a:gd name="connsiteX3" fmla="*/ 3657599 w 3657599"/>
                      <a:gd name="connsiteY3" fmla="*/ 266948 h 471717"/>
                      <a:gd name="connsiteX4" fmla="*/ 3467099 w 3657599"/>
                      <a:gd name="connsiteY4" fmla="*/ 390773 h 471717"/>
                      <a:gd name="connsiteX0" fmla="*/ 3467099 w 3657599"/>
                      <a:gd name="connsiteY0" fmla="*/ 390773 h 471717"/>
                      <a:gd name="connsiteX1" fmla="*/ 166687 w 3657599"/>
                      <a:gd name="connsiteY1" fmla="*/ 386010 h 471717"/>
                      <a:gd name="connsiteX2" fmla="*/ 0 w 3657599"/>
                      <a:gd name="connsiteY2" fmla="*/ 257423 h 471717"/>
                      <a:gd name="connsiteX3" fmla="*/ 3657599 w 3657599"/>
                      <a:gd name="connsiteY3" fmla="*/ 266948 h 471717"/>
                      <a:gd name="connsiteX4" fmla="*/ 3467099 w 3657599"/>
                      <a:gd name="connsiteY4" fmla="*/ 390773 h 471717"/>
                      <a:gd name="connsiteX0" fmla="*/ 3467099 w 3657607"/>
                      <a:gd name="connsiteY0" fmla="*/ 330637 h 411581"/>
                      <a:gd name="connsiteX1" fmla="*/ 166687 w 3657607"/>
                      <a:gd name="connsiteY1" fmla="*/ 325874 h 411581"/>
                      <a:gd name="connsiteX2" fmla="*/ 0 w 3657607"/>
                      <a:gd name="connsiteY2" fmla="*/ 197287 h 411581"/>
                      <a:gd name="connsiteX3" fmla="*/ 3657599 w 3657607"/>
                      <a:gd name="connsiteY3" fmla="*/ 206812 h 411581"/>
                      <a:gd name="connsiteX4" fmla="*/ 3467099 w 3657607"/>
                      <a:gd name="connsiteY4" fmla="*/ 330637 h 411581"/>
                      <a:gd name="connsiteX0" fmla="*/ 3467099 w 3657818"/>
                      <a:gd name="connsiteY0" fmla="*/ 399325 h 480269"/>
                      <a:gd name="connsiteX1" fmla="*/ 166687 w 3657818"/>
                      <a:gd name="connsiteY1" fmla="*/ 394562 h 480269"/>
                      <a:gd name="connsiteX2" fmla="*/ 0 w 3657818"/>
                      <a:gd name="connsiteY2" fmla="*/ 265975 h 480269"/>
                      <a:gd name="connsiteX3" fmla="*/ 3657599 w 3657818"/>
                      <a:gd name="connsiteY3" fmla="*/ 275500 h 480269"/>
                      <a:gd name="connsiteX4" fmla="*/ 3467099 w 3657818"/>
                      <a:gd name="connsiteY4" fmla="*/ 399325 h 480269"/>
                      <a:gd name="connsiteX0" fmla="*/ 3467099 w 3657656"/>
                      <a:gd name="connsiteY0" fmla="*/ 330637 h 411581"/>
                      <a:gd name="connsiteX1" fmla="*/ 166687 w 3657656"/>
                      <a:gd name="connsiteY1" fmla="*/ 325874 h 411581"/>
                      <a:gd name="connsiteX2" fmla="*/ 0 w 3657656"/>
                      <a:gd name="connsiteY2" fmla="*/ 197287 h 411581"/>
                      <a:gd name="connsiteX3" fmla="*/ 3657599 w 3657656"/>
                      <a:gd name="connsiteY3" fmla="*/ 206812 h 411581"/>
                      <a:gd name="connsiteX4" fmla="*/ 3467099 w 3657656"/>
                      <a:gd name="connsiteY4" fmla="*/ 330637 h 411581"/>
                      <a:gd name="connsiteX0" fmla="*/ 3467099 w 3657656"/>
                      <a:gd name="connsiteY0" fmla="*/ 330637 h 411581"/>
                      <a:gd name="connsiteX1" fmla="*/ 166687 w 3657656"/>
                      <a:gd name="connsiteY1" fmla="*/ 325874 h 411581"/>
                      <a:gd name="connsiteX2" fmla="*/ 0 w 3657656"/>
                      <a:gd name="connsiteY2" fmla="*/ 197287 h 411581"/>
                      <a:gd name="connsiteX3" fmla="*/ 3657599 w 3657656"/>
                      <a:gd name="connsiteY3" fmla="*/ 206812 h 411581"/>
                      <a:gd name="connsiteX4" fmla="*/ 3467099 w 3657656"/>
                      <a:gd name="connsiteY4" fmla="*/ 330637 h 411581"/>
                      <a:gd name="connsiteX0" fmla="*/ 3467099 w 3657656"/>
                      <a:gd name="connsiteY0" fmla="*/ 390773 h 471717"/>
                      <a:gd name="connsiteX1" fmla="*/ 166687 w 3657656"/>
                      <a:gd name="connsiteY1" fmla="*/ 386010 h 471717"/>
                      <a:gd name="connsiteX2" fmla="*/ 0 w 3657656"/>
                      <a:gd name="connsiteY2" fmla="*/ 257423 h 471717"/>
                      <a:gd name="connsiteX3" fmla="*/ 3657599 w 3657656"/>
                      <a:gd name="connsiteY3" fmla="*/ 266948 h 471717"/>
                      <a:gd name="connsiteX4" fmla="*/ 3467099 w 3657656"/>
                      <a:gd name="connsiteY4" fmla="*/ 390773 h 471717"/>
                      <a:gd name="connsiteX0" fmla="*/ 3467099 w 3657656"/>
                      <a:gd name="connsiteY0" fmla="*/ 390773 h 471717"/>
                      <a:gd name="connsiteX1" fmla="*/ 166687 w 3657656"/>
                      <a:gd name="connsiteY1" fmla="*/ 386010 h 471717"/>
                      <a:gd name="connsiteX2" fmla="*/ 0 w 3657656"/>
                      <a:gd name="connsiteY2" fmla="*/ 257423 h 471717"/>
                      <a:gd name="connsiteX3" fmla="*/ 3657599 w 3657656"/>
                      <a:gd name="connsiteY3" fmla="*/ 266948 h 471717"/>
                      <a:gd name="connsiteX4" fmla="*/ 3467099 w 3657656"/>
                      <a:gd name="connsiteY4" fmla="*/ 390773 h 471717"/>
                      <a:gd name="connsiteX0" fmla="*/ 3467099 w 3657651"/>
                      <a:gd name="connsiteY0" fmla="*/ 390773 h 471717"/>
                      <a:gd name="connsiteX1" fmla="*/ 166687 w 3657651"/>
                      <a:gd name="connsiteY1" fmla="*/ 386010 h 471717"/>
                      <a:gd name="connsiteX2" fmla="*/ 0 w 3657651"/>
                      <a:gd name="connsiteY2" fmla="*/ 257423 h 471717"/>
                      <a:gd name="connsiteX3" fmla="*/ 3657599 w 3657651"/>
                      <a:gd name="connsiteY3" fmla="*/ 266948 h 471717"/>
                      <a:gd name="connsiteX4" fmla="*/ 3467099 w 3657651"/>
                      <a:gd name="connsiteY4" fmla="*/ 390773 h 471717"/>
                      <a:gd name="connsiteX0" fmla="*/ 3467099 w 3657651"/>
                      <a:gd name="connsiteY0" fmla="*/ 390773 h 452285"/>
                      <a:gd name="connsiteX1" fmla="*/ 166687 w 3657651"/>
                      <a:gd name="connsiteY1" fmla="*/ 386010 h 452285"/>
                      <a:gd name="connsiteX2" fmla="*/ 0 w 3657651"/>
                      <a:gd name="connsiteY2" fmla="*/ 257423 h 452285"/>
                      <a:gd name="connsiteX3" fmla="*/ 3657599 w 3657651"/>
                      <a:gd name="connsiteY3" fmla="*/ 266948 h 452285"/>
                      <a:gd name="connsiteX4" fmla="*/ 3467099 w 3657651"/>
                      <a:gd name="connsiteY4" fmla="*/ 390773 h 452285"/>
                      <a:gd name="connsiteX0" fmla="*/ 3467099 w 3657651"/>
                      <a:gd name="connsiteY0" fmla="*/ 390773 h 390773"/>
                      <a:gd name="connsiteX1" fmla="*/ 166687 w 3657651"/>
                      <a:gd name="connsiteY1" fmla="*/ 386010 h 390773"/>
                      <a:gd name="connsiteX2" fmla="*/ 0 w 3657651"/>
                      <a:gd name="connsiteY2" fmla="*/ 257423 h 390773"/>
                      <a:gd name="connsiteX3" fmla="*/ 3657599 w 3657651"/>
                      <a:gd name="connsiteY3" fmla="*/ 266948 h 390773"/>
                      <a:gd name="connsiteX4" fmla="*/ 3467099 w 3657651"/>
                      <a:gd name="connsiteY4" fmla="*/ 390773 h 390773"/>
                      <a:gd name="connsiteX0" fmla="*/ 3467099 w 3657651"/>
                      <a:gd name="connsiteY0" fmla="*/ 390773 h 390773"/>
                      <a:gd name="connsiteX1" fmla="*/ 166687 w 3657651"/>
                      <a:gd name="connsiteY1" fmla="*/ 386010 h 390773"/>
                      <a:gd name="connsiteX2" fmla="*/ 0 w 3657651"/>
                      <a:gd name="connsiteY2" fmla="*/ 257423 h 390773"/>
                      <a:gd name="connsiteX3" fmla="*/ 3657599 w 3657651"/>
                      <a:gd name="connsiteY3" fmla="*/ 266948 h 390773"/>
                      <a:gd name="connsiteX4" fmla="*/ 3467099 w 3657651"/>
                      <a:gd name="connsiteY4" fmla="*/ 390773 h 390773"/>
                      <a:gd name="connsiteX0" fmla="*/ 3467099 w 3657651"/>
                      <a:gd name="connsiteY0" fmla="*/ 390773 h 390773"/>
                      <a:gd name="connsiteX1" fmla="*/ 166687 w 3657651"/>
                      <a:gd name="connsiteY1" fmla="*/ 386010 h 390773"/>
                      <a:gd name="connsiteX2" fmla="*/ 0 w 3657651"/>
                      <a:gd name="connsiteY2" fmla="*/ 257423 h 390773"/>
                      <a:gd name="connsiteX3" fmla="*/ 3657599 w 3657651"/>
                      <a:gd name="connsiteY3" fmla="*/ 266948 h 390773"/>
                      <a:gd name="connsiteX4" fmla="*/ 3467099 w 3657651"/>
                      <a:gd name="connsiteY4" fmla="*/ 390773 h 390773"/>
                      <a:gd name="connsiteX0" fmla="*/ 3451224 w 3657645"/>
                      <a:gd name="connsiteY0" fmla="*/ 387598 h 387598"/>
                      <a:gd name="connsiteX1" fmla="*/ 166687 w 3657645"/>
                      <a:gd name="connsiteY1" fmla="*/ 386010 h 387598"/>
                      <a:gd name="connsiteX2" fmla="*/ 0 w 3657645"/>
                      <a:gd name="connsiteY2" fmla="*/ 257423 h 387598"/>
                      <a:gd name="connsiteX3" fmla="*/ 3657599 w 3657645"/>
                      <a:gd name="connsiteY3" fmla="*/ 266948 h 387598"/>
                      <a:gd name="connsiteX4" fmla="*/ 3451224 w 3657645"/>
                      <a:gd name="connsiteY4" fmla="*/ 387598 h 387598"/>
                      <a:gd name="connsiteX0" fmla="*/ 3486149 w 3657658"/>
                      <a:gd name="connsiteY0" fmla="*/ 387598 h 387598"/>
                      <a:gd name="connsiteX1" fmla="*/ 166687 w 3657658"/>
                      <a:gd name="connsiteY1" fmla="*/ 386010 h 387598"/>
                      <a:gd name="connsiteX2" fmla="*/ 0 w 3657658"/>
                      <a:gd name="connsiteY2" fmla="*/ 257423 h 387598"/>
                      <a:gd name="connsiteX3" fmla="*/ 3657599 w 3657658"/>
                      <a:gd name="connsiteY3" fmla="*/ 266948 h 387598"/>
                      <a:gd name="connsiteX4" fmla="*/ 3486149 w 3657658"/>
                      <a:gd name="connsiteY4" fmla="*/ 387598 h 387598"/>
                      <a:gd name="connsiteX0" fmla="*/ 3486149 w 3657658"/>
                      <a:gd name="connsiteY0" fmla="*/ 387598 h 387598"/>
                      <a:gd name="connsiteX1" fmla="*/ 166687 w 3657658"/>
                      <a:gd name="connsiteY1" fmla="*/ 386010 h 387598"/>
                      <a:gd name="connsiteX2" fmla="*/ 0 w 3657658"/>
                      <a:gd name="connsiteY2" fmla="*/ 257423 h 387598"/>
                      <a:gd name="connsiteX3" fmla="*/ 3657599 w 3657658"/>
                      <a:gd name="connsiteY3" fmla="*/ 266948 h 387598"/>
                      <a:gd name="connsiteX4" fmla="*/ 3486149 w 3657658"/>
                      <a:gd name="connsiteY4" fmla="*/ 387598 h 387598"/>
                      <a:gd name="connsiteX0" fmla="*/ 3486149 w 3657658"/>
                      <a:gd name="connsiteY0" fmla="*/ 387598 h 387598"/>
                      <a:gd name="connsiteX1" fmla="*/ 166687 w 3657658"/>
                      <a:gd name="connsiteY1" fmla="*/ 386010 h 387598"/>
                      <a:gd name="connsiteX2" fmla="*/ 0 w 3657658"/>
                      <a:gd name="connsiteY2" fmla="*/ 257423 h 387598"/>
                      <a:gd name="connsiteX3" fmla="*/ 3657599 w 3657658"/>
                      <a:gd name="connsiteY3" fmla="*/ 266948 h 387598"/>
                      <a:gd name="connsiteX4" fmla="*/ 3486149 w 3657658"/>
                      <a:gd name="connsiteY4" fmla="*/ 387598 h 387598"/>
                      <a:gd name="connsiteX0" fmla="*/ 3486149 w 3657658"/>
                      <a:gd name="connsiteY0" fmla="*/ 387598 h 387598"/>
                      <a:gd name="connsiteX1" fmla="*/ 166687 w 3657658"/>
                      <a:gd name="connsiteY1" fmla="*/ 386010 h 387598"/>
                      <a:gd name="connsiteX2" fmla="*/ 0 w 3657658"/>
                      <a:gd name="connsiteY2" fmla="*/ 257423 h 387598"/>
                      <a:gd name="connsiteX3" fmla="*/ 3657599 w 3657658"/>
                      <a:gd name="connsiteY3" fmla="*/ 266948 h 387598"/>
                      <a:gd name="connsiteX4" fmla="*/ 3486149 w 3657658"/>
                      <a:gd name="connsiteY4" fmla="*/ 387598 h 387598"/>
                      <a:gd name="connsiteX0" fmla="*/ 3486149 w 3657658"/>
                      <a:gd name="connsiteY0" fmla="*/ 387598 h 387598"/>
                      <a:gd name="connsiteX1" fmla="*/ 166687 w 3657658"/>
                      <a:gd name="connsiteY1" fmla="*/ 386010 h 387598"/>
                      <a:gd name="connsiteX2" fmla="*/ 0 w 3657658"/>
                      <a:gd name="connsiteY2" fmla="*/ 257423 h 387598"/>
                      <a:gd name="connsiteX3" fmla="*/ 3657599 w 3657658"/>
                      <a:gd name="connsiteY3" fmla="*/ 266948 h 387598"/>
                      <a:gd name="connsiteX4" fmla="*/ 3486149 w 3657658"/>
                      <a:gd name="connsiteY4" fmla="*/ 387598 h 387598"/>
                      <a:gd name="connsiteX0" fmla="*/ 3486149 w 3657658"/>
                      <a:gd name="connsiteY0" fmla="*/ 353131 h 353131"/>
                      <a:gd name="connsiteX1" fmla="*/ 166687 w 3657658"/>
                      <a:gd name="connsiteY1" fmla="*/ 351543 h 353131"/>
                      <a:gd name="connsiteX2" fmla="*/ 0 w 3657658"/>
                      <a:gd name="connsiteY2" fmla="*/ 222956 h 353131"/>
                      <a:gd name="connsiteX3" fmla="*/ 3657599 w 3657658"/>
                      <a:gd name="connsiteY3" fmla="*/ 232481 h 353131"/>
                      <a:gd name="connsiteX4" fmla="*/ 3486149 w 3657658"/>
                      <a:gd name="connsiteY4" fmla="*/ 353131 h 353131"/>
                      <a:gd name="connsiteX0" fmla="*/ 3486149 w 3657658"/>
                      <a:gd name="connsiteY0" fmla="*/ 383533 h 383533"/>
                      <a:gd name="connsiteX1" fmla="*/ 166687 w 3657658"/>
                      <a:gd name="connsiteY1" fmla="*/ 381945 h 383533"/>
                      <a:gd name="connsiteX2" fmla="*/ 0 w 3657658"/>
                      <a:gd name="connsiteY2" fmla="*/ 253358 h 383533"/>
                      <a:gd name="connsiteX3" fmla="*/ 3657599 w 3657658"/>
                      <a:gd name="connsiteY3" fmla="*/ 262883 h 383533"/>
                      <a:gd name="connsiteX4" fmla="*/ 3486149 w 3657658"/>
                      <a:gd name="connsiteY4" fmla="*/ 383533 h 383533"/>
                      <a:gd name="connsiteX0" fmla="*/ 3556988 w 3728497"/>
                      <a:gd name="connsiteY0" fmla="*/ 383533 h 515295"/>
                      <a:gd name="connsiteX1" fmla="*/ 85126 w 3728497"/>
                      <a:gd name="connsiteY1" fmla="*/ 515295 h 515295"/>
                      <a:gd name="connsiteX2" fmla="*/ 70839 w 3728497"/>
                      <a:gd name="connsiteY2" fmla="*/ 253358 h 515295"/>
                      <a:gd name="connsiteX3" fmla="*/ 3728438 w 3728497"/>
                      <a:gd name="connsiteY3" fmla="*/ 262883 h 515295"/>
                      <a:gd name="connsiteX4" fmla="*/ 3556988 w 3728497"/>
                      <a:gd name="connsiteY4" fmla="*/ 383533 h 515295"/>
                      <a:gd name="connsiteX0" fmla="*/ 3742725 w 3762665"/>
                      <a:gd name="connsiteY0" fmla="*/ 545458 h 545458"/>
                      <a:gd name="connsiteX1" fmla="*/ 85126 w 3762665"/>
                      <a:gd name="connsiteY1" fmla="*/ 515295 h 545458"/>
                      <a:gd name="connsiteX2" fmla="*/ 70839 w 3762665"/>
                      <a:gd name="connsiteY2" fmla="*/ 253358 h 545458"/>
                      <a:gd name="connsiteX3" fmla="*/ 3728438 w 3762665"/>
                      <a:gd name="connsiteY3" fmla="*/ 262883 h 545458"/>
                      <a:gd name="connsiteX4" fmla="*/ 3742725 w 3762665"/>
                      <a:gd name="connsiteY4" fmla="*/ 545458 h 545458"/>
                      <a:gd name="connsiteX0" fmla="*/ 3742725 w 3762665"/>
                      <a:gd name="connsiteY0" fmla="*/ 545458 h 717888"/>
                      <a:gd name="connsiteX1" fmla="*/ 85126 w 3762665"/>
                      <a:gd name="connsiteY1" fmla="*/ 515295 h 717888"/>
                      <a:gd name="connsiteX2" fmla="*/ 70839 w 3762665"/>
                      <a:gd name="connsiteY2" fmla="*/ 253358 h 717888"/>
                      <a:gd name="connsiteX3" fmla="*/ 3728438 w 3762665"/>
                      <a:gd name="connsiteY3" fmla="*/ 262883 h 717888"/>
                      <a:gd name="connsiteX4" fmla="*/ 3742725 w 3762665"/>
                      <a:gd name="connsiteY4" fmla="*/ 545458 h 717888"/>
                      <a:gd name="connsiteX0" fmla="*/ 3742725 w 3762665"/>
                      <a:gd name="connsiteY0" fmla="*/ 545458 h 776950"/>
                      <a:gd name="connsiteX1" fmla="*/ 85126 w 3762665"/>
                      <a:gd name="connsiteY1" fmla="*/ 515295 h 776950"/>
                      <a:gd name="connsiteX2" fmla="*/ 70839 w 3762665"/>
                      <a:gd name="connsiteY2" fmla="*/ 253358 h 776950"/>
                      <a:gd name="connsiteX3" fmla="*/ 3728438 w 3762665"/>
                      <a:gd name="connsiteY3" fmla="*/ 262883 h 776950"/>
                      <a:gd name="connsiteX4" fmla="*/ 3742725 w 3762665"/>
                      <a:gd name="connsiteY4" fmla="*/ 545458 h 776950"/>
                      <a:gd name="connsiteX0" fmla="*/ 3671886 w 3691826"/>
                      <a:gd name="connsiteY0" fmla="*/ 545458 h 776950"/>
                      <a:gd name="connsiteX1" fmla="*/ 14287 w 3691826"/>
                      <a:gd name="connsiteY1" fmla="*/ 515295 h 776950"/>
                      <a:gd name="connsiteX2" fmla="*/ 0 w 3691826"/>
                      <a:gd name="connsiteY2" fmla="*/ 253358 h 776950"/>
                      <a:gd name="connsiteX3" fmla="*/ 3657599 w 3691826"/>
                      <a:gd name="connsiteY3" fmla="*/ 262883 h 776950"/>
                      <a:gd name="connsiteX4" fmla="*/ 3671886 w 3691826"/>
                      <a:gd name="connsiteY4" fmla="*/ 545458 h 776950"/>
                      <a:gd name="connsiteX0" fmla="*/ 3671886 w 3691826"/>
                      <a:gd name="connsiteY0" fmla="*/ 545458 h 776950"/>
                      <a:gd name="connsiteX1" fmla="*/ 14287 w 3691826"/>
                      <a:gd name="connsiteY1" fmla="*/ 515295 h 776950"/>
                      <a:gd name="connsiteX2" fmla="*/ 0 w 3691826"/>
                      <a:gd name="connsiteY2" fmla="*/ 253358 h 776950"/>
                      <a:gd name="connsiteX3" fmla="*/ 3657599 w 3691826"/>
                      <a:gd name="connsiteY3" fmla="*/ 262883 h 776950"/>
                      <a:gd name="connsiteX4" fmla="*/ 3671886 w 3691826"/>
                      <a:gd name="connsiteY4" fmla="*/ 545458 h 776950"/>
                      <a:gd name="connsiteX0" fmla="*/ 3671886 w 3691826"/>
                      <a:gd name="connsiteY0" fmla="*/ 545458 h 776950"/>
                      <a:gd name="connsiteX1" fmla="*/ 9525 w 3691826"/>
                      <a:gd name="connsiteY1" fmla="*/ 515295 h 776950"/>
                      <a:gd name="connsiteX2" fmla="*/ 0 w 3691826"/>
                      <a:gd name="connsiteY2" fmla="*/ 253358 h 776950"/>
                      <a:gd name="connsiteX3" fmla="*/ 3657599 w 3691826"/>
                      <a:gd name="connsiteY3" fmla="*/ 262883 h 776950"/>
                      <a:gd name="connsiteX4" fmla="*/ 3671886 w 3691826"/>
                      <a:gd name="connsiteY4" fmla="*/ 545458 h 776950"/>
                      <a:gd name="connsiteX0" fmla="*/ 3671886 w 3691826"/>
                      <a:gd name="connsiteY0" fmla="*/ 545458 h 770790"/>
                      <a:gd name="connsiteX1" fmla="*/ 9525 w 3691826"/>
                      <a:gd name="connsiteY1" fmla="*/ 515295 h 770790"/>
                      <a:gd name="connsiteX2" fmla="*/ 0 w 3691826"/>
                      <a:gd name="connsiteY2" fmla="*/ 253358 h 770790"/>
                      <a:gd name="connsiteX3" fmla="*/ 3657599 w 3691826"/>
                      <a:gd name="connsiteY3" fmla="*/ 262883 h 770790"/>
                      <a:gd name="connsiteX4" fmla="*/ 3671886 w 3691826"/>
                      <a:gd name="connsiteY4" fmla="*/ 545458 h 770790"/>
                      <a:gd name="connsiteX0" fmla="*/ 3671886 w 3691826"/>
                      <a:gd name="connsiteY0" fmla="*/ 545458 h 780748"/>
                      <a:gd name="connsiteX1" fmla="*/ 9525 w 3691826"/>
                      <a:gd name="connsiteY1" fmla="*/ 515295 h 780748"/>
                      <a:gd name="connsiteX2" fmla="*/ 0 w 3691826"/>
                      <a:gd name="connsiteY2" fmla="*/ 253358 h 780748"/>
                      <a:gd name="connsiteX3" fmla="*/ 3657599 w 3691826"/>
                      <a:gd name="connsiteY3" fmla="*/ 262883 h 780748"/>
                      <a:gd name="connsiteX4" fmla="*/ 3671886 w 3691826"/>
                      <a:gd name="connsiteY4" fmla="*/ 545458 h 780748"/>
                      <a:gd name="connsiteX0" fmla="*/ 3671886 w 3671886"/>
                      <a:gd name="connsiteY0" fmla="*/ 545458 h 780748"/>
                      <a:gd name="connsiteX1" fmla="*/ 9525 w 3671886"/>
                      <a:gd name="connsiteY1" fmla="*/ 515295 h 780748"/>
                      <a:gd name="connsiteX2" fmla="*/ 0 w 3671886"/>
                      <a:gd name="connsiteY2" fmla="*/ 253358 h 780748"/>
                      <a:gd name="connsiteX3" fmla="*/ 3657599 w 3671886"/>
                      <a:gd name="connsiteY3" fmla="*/ 262883 h 780748"/>
                      <a:gd name="connsiteX4" fmla="*/ 3671886 w 3671886"/>
                      <a:gd name="connsiteY4" fmla="*/ 545458 h 780748"/>
                      <a:gd name="connsiteX0" fmla="*/ 3671886 w 3671886"/>
                      <a:gd name="connsiteY0" fmla="*/ 550373 h 785663"/>
                      <a:gd name="connsiteX1" fmla="*/ 9525 w 3671886"/>
                      <a:gd name="connsiteY1" fmla="*/ 520210 h 785663"/>
                      <a:gd name="connsiteX2" fmla="*/ 0 w 3671886"/>
                      <a:gd name="connsiteY2" fmla="*/ 258273 h 785663"/>
                      <a:gd name="connsiteX3" fmla="*/ 3657599 w 3671886"/>
                      <a:gd name="connsiteY3" fmla="*/ 258273 h 785663"/>
                      <a:gd name="connsiteX4" fmla="*/ 3671886 w 3671886"/>
                      <a:gd name="connsiteY4" fmla="*/ 550373 h 785663"/>
                      <a:gd name="connsiteX0" fmla="*/ 3662361 w 3662361"/>
                      <a:gd name="connsiteY0" fmla="*/ 550373 h 785663"/>
                      <a:gd name="connsiteX1" fmla="*/ 9525 w 3662361"/>
                      <a:gd name="connsiteY1" fmla="*/ 520210 h 785663"/>
                      <a:gd name="connsiteX2" fmla="*/ 0 w 3662361"/>
                      <a:gd name="connsiteY2" fmla="*/ 258273 h 785663"/>
                      <a:gd name="connsiteX3" fmla="*/ 3657599 w 3662361"/>
                      <a:gd name="connsiteY3" fmla="*/ 258273 h 785663"/>
                      <a:gd name="connsiteX4" fmla="*/ 3662361 w 3662361"/>
                      <a:gd name="connsiteY4" fmla="*/ 550373 h 785663"/>
                      <a:gd name="connsiteX0" fmla="*/ 3662361 w 3662361"/>
                      <a:gd name="connsiteY0" fmla="*/ 550373 h 773153"/>
                      <a:gd name="connsiteX1" fmla="*/ 9525 w 3662361"/>
                      <a:gd name="connsiteY1" fmla="*/ 520210 h 773153"/>
                      <a:gd name="connsiteX2" fmla="*/ 0 w 3662361"/>
                      <a:gd name="connsiteY2" fmla="*/ 258273 h 773153"/>
                      <a:gd name="connsiteX3" fmla="*/ 3657599 w 3662361"/>
                      <a:gd name="connsiteY3" fmla="*/ 258273 h 773153"/>
                      <a:gd name="connsiteX4" fmla="*/ 3662361 w 3662361"/>
                      <a:gd name="connsiteY4" fmla="*/ 550373 h 773153"/>
                      <a:gd name="connsiteX0" fmla="*/ 3662361 w 3662361"/>
                      <a:gd name="connsiteY0" fmla="*/ 392460 h 615240"/>
                      <a:gd name="connsiteX1" fmla="*/ 9525 w 3662361"/>
                      <a:gd name="connsiteY1" fmla="*/ 362297 h 615240"/>
                      <a:gd name="connsiteX2" fmla="*/ 0 w 3662361"/>
                      <a:gd name="connsiteY2" fmla="*/ 100360 h 615240"/>
                      <a:gd name="connsiteX3" fmla="*/ 3657599 w 3662361"/>
                      <a:gd name="connsiteY3" fmla="*/ 100360 h 615240"/>
                      <a:gd name="connsiteX4" fmla="*/ 3662361 w 3662361"/>
                      <a:gd name="connsiteY4" fmla="*/ 392460 h 615240"/>
                      <a:gd name="connsiteX0" fmla="*/ 3662361 w 3662361"/>
                      <a:gd name="connsiteY0" fmla="*/ 292100 h 514880"/>
                      <a:gd name="connsiteX1" fmla="*/ 9525 w 3662361"/>
                      <a:gd name="connsiteY1" fmla="*/ 261937 h 514880"/>
                      <a:gd name="connsiteX2" fmla="*/ 0 w 3662361"/>
                      <a:gd name="connsiteY2" fmla="*/ 0 h 514880"/>
                      <a:gd name="connsiteX3" fmla="*/ 3657599 w 3662361"/>
                      <a:gd name="connsiteY3" fmla="*/ 0 h 514880"/>
                      <a:gd name="connsiteX4" fmla="*/ 3662361 w 3662361"/>
                      <a:gd name="connsiteY4" fmla="*/ 292100 h 514880"/>
                      <a:gd name="connsiteX0" fmla="*/ 3662361 w 3662361"/>
                      <a:gd name="connsiteY0" fmla="*/ 292100 h 514880"/>
                      <a:gd name="connsiteX1" fmla="*/ 9525 w 3662361"/>
                      <a:gd name="connsiteY1" fmla="*/ 261937 h 514880"/>
                      <a:gd name="connsiteX2" fmla="*/ 0 w 3662361"/>
                      <a:gd name="connsiteY2" fmla="*/ 0 h 514880"/>
                      <a:gd name="connsiteX3" fmla="*/ 3657599 w 3662361"/>
                      <a:gd name="connsiteY3" fmla="*/ 0 h 514880"/>
                      <a:gd name="connsiteX4" fmla="*/ 3662361 w 3662361"/>
                      <a:gd name="connsiteY4" fmla="*/ 292100 h 514880"/>
                      <a:gd name="connsiteX0" fmla="*/ 3662361 w 3662361"/>
                      <a:gd name="connsiteY0" fmla="*/ 292100 h 514880"/>
                      <a:gd name="connsiteX1" fmla="*/ 9525 w 3662361"/>
                      <a:gd name="connsiteY1" fmla="*/ 261937 h 514880"/>
                      <a:gd name="connsiteX2" fmla="*/ 0 w 3662361"/>
                      <a:gd name="connsiteY2" fmla="*/ 0 h 514880"/>
                      <a:gd name="connsiteX3" fmla="*/ 3657599 w 3662361"/>
                      <a:gd name="connsiteY3" fmla="*/ 0 h 514880"/>
                      <a:gd name="connsiteX4" fmla="*/ 3662361 w 3662361"/>
                      <a:gd name="connsiteY4" fmla="*/ 292100 h 514880"/>
                      <a:gd name="connsiteX0" fmla="*/ 3662361 w 3663633"/>
                      <a:gd name="connsiteY0" fmla="*/ 292100 h 514880"/>
                      <a:gd name="connsiteX1" fmla="*/ 9525 w 3663633"/>
                      <a:gd name="connsiteY1" fmla="*/ 261937 h 514880"/>
                      <a:gd name="connsiteX2" fmla="*/ 0 w 3663633"/>
                      <a:gd name="connsiteY2" fmla="*/ 0 h 514880"/>
                      <a:gd name="connsiteX3" fmla="*/ 3657599 w 3663633"/>
                      <a:gd name="connsiteY3" fmla="*/ 0 h 514880"/>
                      <a:gd name="connsiteX4" fmla="*/ 3662361 w 3663633"/>
                      <a:gd name="connsiteY4" fmla="*/ 292100 h 514880"/>
                      <a:gd name="connsiteX0" fmla="*/ 3662361 w 3662361"/>
                      <a:gd name="connsiteY0" fmla="*/ 292100 h 514880"/>
                      <a:gd name="connsiteX1" fmla="*/ 9525 w 3662361"/>
                      <a:gd name="connsiteY1" fmla="*/ 261937 h 514880"/>
                      <a:gd name="connsiteX2" fmla="*/ 0 w 3662361"/>
                      <a:gd name="connsiteY2" fmla="*/ 0 h 514880"/>
                      <a:gd name="connsiteX3" fmla="*/ 3657599 w 3662361"/>
                      <a:gd name="connsiteY3" fmla="*/ 0 h 514880"/>
                      <a:gd name="connsiteX4" fmla="*/ 3662361 w 3662361"/>
                      <a:gd name="connsiteY4" fmla="*/ 292100 h 514880"/>
                      <a:gd name="connsiteX0" fmla="*/ 3662361 w 3662361"/>
                      <a:gd name="connsiteY0" fmla="*/ 292100 h 514880"/>
                      <a:gd name="connsiteX1" fmla="*/ 9525 w 3662361"/>
                      <a:gd name="connsiteY1" fmla="*/ 261937 h 514880"/>
                      <a:gd name="connsiteX2" fmla="*/ 0 w 3662361"/>
                      <a:gd name="connsiteY2" fmla="*/ 0 h 514880"/>
                      <a:gd name="connsiteX3" fmla="*/ 3657599 w 3662361"/>
                      <a:gd name="connsiteY3" fmla="*/ 0 h 514880"/>
                      <a:gd name="connsiteX4" fmla="*/ 3662361 w 3662361"/>
                      <a:gd name="connsiteY4" fmla="*/ 292100 h 514880"/>
                      <a:gd name="connsiteX0" fmla="*/ 3649679 w 3657599"/>
                      <a:gd name="connsiteY0" fmla="*/ 292100 h 514880"/>
                      <a:gd name="connsiteX1" fmla="*/ 9525 w 3657599"/>
                      <a:gd name="connsiteY1" fmla="*/ 261937 h 514880"/>
                      <a:gd name="connsiteX2" fmla="*/ 0 w 3657599"/>
                      <a:gd name="connsiteY2" fmla="*/ 0 h 514880"/>
                      <a:gd name="connsiteX3" fmla="*/ 3657599 w 3657599"/>
                      <a:gd name="connsiteY3" fmla="*/ 0 h 514880"/>
                      <a:gd name="connsiteX4" fmla="*/ 3649679 w 3657599"/>
                      <a:gd name="connsiteY4" fmla="*/ 292100 h 514880"/>
                      <a:gd name="connsiteX0" fmla="*/ 3649679 w 3657599"/>
                      <a:gd name="connsiteY0" fmla="*/ 292100 h 516269"/>
                      <a:gd name="connsiteX1" fmla="*/ 9525 w 3657599"/>
                      <a:gd name="connsiteY1" fmla="*/ 261937 h 516269"/>
                      <a:gd name="connsiteX2" fmla="*/ 0 w 3657599"/>
                      <a:gd name="connsiteY2" fmla="*/ 0 h 516269"/>
                      <a:gd name="connsiteX3" fmla="*/ 3657599 w 3657599"/>
                      <a:gd name="connsiteY3" fmla="*/ 0 h 516269"/>
                      <a:gd name="connsiteX4" fmla="*/ 3649679 w 3657599"/>
                      <a:gd name="connsiteY4" fmla="*/ 292100 h 516269"/>
                      <a:gd name="connsiteX0" fmla="*/ 3649679 w 3657599"/>
                      <a:gd name="connsiteY0" fmla="*/ 292100 h 516269"/>
                      <a:gd name="connsiteX1" fmla="*/ 9525 w 3657599"/>
                      <a:gd name="connsiteY1" fmla="*/ 261937 h 516269"/>
                      <a:gd name="connsiteX2" fmla="*/ 0 w 3657599"/>
                      <a:gd name="connsiteY2" fmla="*/ 0 h 516269"/>
                      <a:gd name="connsiteX3" fmla="*/ 3657599 w 3657599"/>
                      <a:gd name="connsiteY3" fmla="*/ 0 h 516269"/>
                      <a:gd name="connsiteX4" fmla="*/ 3649679 w 3657599"/>
                      <a:gd name="connsiteY4" fmla="*/ 292100 h 516269"/>
                      <a:gd name="connsiteX0" fmla="*/ 3653987 w 3661907"/>
                      <a:gd name="connsiteY0" fmla="*/ 292100 h 516269"/>
                      <a:gd name="connsiteX1" fmla="*/ 13833 w 3661907"/>
                      <a:gd name="connsiteY1" fmla="*/ 261937 h 516269"/>
                      <a:gd name="connsiteX2" fmla="*/ 4308 w 3661907"/>
                      <a:gd name="connsiteY2" fmla="*/ 0 h 516269"/>
                      <a:gd name="connsiteX3" fmla="*/ 3661907 w 3661907"/>
                      <a:gd name="connsiteY3" fmla="*/ 0 h 516269"/>
                      <a:gd name="connsiteX4" fmla="*/ 3653987 w 3661907"/>
                      <a:gd name="connsiteY4" fmla="*/ 292100 h 516269"/>
                      <a:gd name="connsiteX0" fmla="*/ 3649679 w 3657599"/>
                      <a:gd name="connsiteY0" fmla="*/ 292100 h 516269"/>
                      <a:gd name="connsiteX1" fmla="*/ 9525 w 3657599"/>
                      <a:gd name="connsiteY1" fmla="*/ 261937 h 516269"/>
                      <a:gd name="connsiteX2" fmla="*/ 0 w 3657599"/>
                      <a:gd name="connsiteY2" fmla="*/ 0 h 516269"/>
                      <a:gd name="connsiteX3" fmla="*/ 3657599 w 3657599"/>
                      <a:gd name="connsiteY3" fmla="*/ 0 h 516269"/>
                      <a:gd name="connsiteX4" fmla="*/ 3649679 w 3657599"/>
                      <a:gd name="connsiteY4" fmla="*/ 292100 h 516269"/>
                      <a:gd name="connsiteX0" fmla="*/ 3641073 w 3648993"/>
                      <a:gd name="connsiteY0" fmla="*/ 292100 h 516269"/>
                      <a:gd name="connsiteX1" fmla="*/ 919 w 3648993"/>
                      <a:gd name="connsiteY1" fmla="*/ 261937 h 516269"/>
                      <a:gd name="connsiteX2" fmla="*/ 906 w 3648993"/>
                      <a:gd name="connsiteY2" fmla="*/ 0 h 516269"/>
                      <a:gd name="connsiteX3" fmla="*/ 3648993 w 3648993"/>
                      <a:gd name="connsiteY3" fmla="*/ 0 h 516269"/>
                      <a:gd name="connsiteX4" fmla="*/ 3641073 w 3648993"/>
                      <a:gd name="connsiteY4" fmla="*/ 292100 h 516269"/>
                      <a:gd name="connsiteX0" fmla="*/ 3643338 w 3651258"/>
                      <a:gd name="connsiteY0" fmla="*/ 292100 h 516269"/>
                      <a:gd name="connsiteX1" fmla="*/ 3184 w 3651258"/>
                      <a:gd name="connsiteY1" fmla="*/ 261937 h 516269"/>
                      <a:gd name="connsiteX2" fmla="*/ 0 w 3651258"/>
                      <a:gd name="connsiteY2" fmla="*/ 0 h 516269"/>
                      <a:gd name="connsiteX3" fmla="*/ 3651258 w 3651258"/>
                      <a:gd name="connsiteY3" fmla="*/ 0 h 516269"/>
                      <a:gd name="connsiteX4" fmla="*/ 3643338 w 3651258"/>
                      <a:gd name="connsiteY4" fmla="*/ 292100 h 516269"/>
                      <a:gd name="connsiteX0" fmla="*/ 3643339 w 3651259"/>
                      <a:gd name="connsiteY0" fmla="*/ 292100 h 516269"/>
                      <a:gd name="connsiteX1" fmla="*/ 3185 w 3651259"/>
                      <a:gd name="connsiteY1" fmla="*/ 261937 h 516269"/>
                      <a:gd name="connsiteX2" fmla="*/ 1 w 3651259"/>
                      <a:gd name="connsiteY2" fmla="*/ 0 h 516269"/>
                      <a:gd name="connsiteX3" fmla="*/ 3651259 w 3651259"/>
                      <a:gd name="connsiteY3" fmla="*/ 0 h 516269"/>
                      <a:gd name="connsiteX4" fmla="*/ 3643339 w 3651259"/>
                      <a:gd name="connsiteY4" fmla="*/ 292100 h 516269"/>
                      <a:gd name="connsiteX0" fmla="*/ 3643338 w 3651258"/>
                      <a:gd name="connsiteY0" fmla="*/ 292100 h 516269"/>
                      <a:gd name="connsiteX1" fmla="*/ 3184 w 3651258"/>
                      <a:gd name="connsiteY1" fmla="*/ 261937 h 516269"/>
                      <a:gd name="connsiteX2" fmla="*/ 0 w 3651258"/>
                      <a:gd name="connsiteY2" fmla="*/ 0 h 516269"/>
                      <a:gd name="connsiteX3" fmla="*/ 3651258 w 3651258"/>
                      <a:gd name="connsiteY3" fmla="*/ 0 h 516269"/>
                      <a:gd name="connsiteX4" fmla="*/ 3643338 w 3651258"/>
                      <a:gd name="connsiteY4" fmla="*/ 292100 h 5162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51258" h="516269">
                        <a:moveTo>
                          <a:pt x="3643338" y="292100"/>
                        </a:moveTo>
                        <a:cubicBezTo>
                          <a:pt x="1791710" y="724694"/>
                          <a:pt x="1187" y="427051"/>
                          <a:pt x="3184" y="261937"/>
                        </a:cubicBezTo>
                        <a:cubicBezTo>
                          <a:pt x="9" y="174625"/>
                          <a:pt x="3175" y="182562"/>
                          <a:pt x="0" y="0"/>
                        </a:cubicBezTo>
                        <a:cubicBezTo>
                          <a:pt x="99081" y="377032"/>
                          <a:pt x="3644917" y="328611"/>
                          <a:pt x="3651258" y="0"/>
                        </a:cubicBezTo>
                        <a:cubicBezTo>
                          <a:pt x="3648089" y="130704"/>
                          <a:pt x="3641751" y="194733"/>
                          <a:pt x="3643338" y="292100"/>
                        </a:cubicBezTo>
                        <a:close/>
                      </a:path>
                    </a:pathLst>
                  </a:custGeom>
                  <a:solidFill>
                    <a:srgbClr val="9DC3E6">
                      <a:alpha val="40000"/>
                    </a:srgb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13" name="Rectángulo redondeado 12"/>
                <p:cNvSpPr/>
                <p:nvPr/>
              </p:nvSpPr>
              <p:spPr>
                <a:xfrm>
                  <a:off x="4412457" y="2992582"/>
                  <a:ext cx="533400" cy="2758592"/>
                </a:xfrm>
                <a:prstGeom prst="roundRect">
                  <a:avLst>
                    <a:gd name="adj" fmla="val 23214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14" name="Conector recto 13"/>
                <p:cNvCxnSpPr/>
                <p:nvPr/>
              </p:nvCxnSpPr>
              <p:spPr>
                <a:xfrm>
                  <a:off x="4945857" y="1485900"/>
                  <a:ext cx="0" cy="419859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14"/>
                <p:cNvCxnSpPr/>
                <p:nvPr/>
              </p:nvCxnSpPr>
              <p:spPr>
                <a:xfrm>
                  <a:off x="4412457" y="1485900"/>
                  <a:ext cx="0" cy="419859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Arco 15"/>
                <p:cNvSpPr/>
                <p:nvPr/>
              </p:nvSpPr>
              <p:spPr>
                <a:xfrm>
                  <a:off x="4412457" y="1314450"/>
                  <a:ext cx="528961" cy="386389"/>
                </a:xfrm>
                <a:prstGeom prst="arc">
                  <a:avLst>
                    <a:gd name="adj1" fmla="val 11126420"/>
                    <a:gd name="adj2" fmla="val 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6" name="CuadroTexto 5"/>
              <p:cNvSpPr txBox="1"/>
              <p:nvPr/>
            </p:nvSpPr>
            <p:spPr>
              <a:xfrm>
                <a:off x="4343259" y="1479359"/>
                <a:ext cx="6864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Vacío</a:t>
                </a:r>
                <a:endParaRPr lang="es-ES_tradnl" dirty="0"/>
              </a:p>
            </p:txBody>
          </p:sp>
          <p:grpSp>
            <p:nvGrpSpPr>
              <p:cNvPr id="7" name="Grupo 6"/>
              <p:cNvGrpSpPr/>
              <p:nvPr/>
            </p:nvGrpSpPr>
            <p:grpSpPr>
              <a:xfrm>
                <a:off x="4848690" y="2992388"/>
                <a:ext cx="2634600" cy="2692111"/>
                <a:chOff x="4848690" y="2992388"/>
                <a:chExt cx="3168000" cy="2692111"/>
              </a:xfrm>
            </p:grpSpPr>
            <p:cxnSp>
              <p:nvCxnSpPr>
                <p:cNvPr id="10" name="Conector recto 9"/>
                <p:cNvCxnSpPr/>
                <p:nvPr/>
              </p:nvCxnSpPr>
              <p:spPr>
                <a:xfrm>
                  <a:off x="4848690" y="2992388"/>
                  <a:ext cx="3168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ector recto 10"/>
                <p:cNvCxnSpPr/>
                <p:nvPr/>
              </p:nvCxnSpPr>
              <p:spPr>
                <a:xfrm>
                  <a:off x="4985683" y="5684499"/>
                  <a:ext cx="303100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Conector recto de flecha 7"/>
              <p:cNvCxnSpPr/>
              <p:nvPr/>
            </p:nvCxnSpPr>
            <p:spPr>
              <a:xfrm>
                <a:off x="7407090" y="2981996"/>
                <a:ext cx="0" cy="2700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CuadroTexto 8"/>
              <p:cNvSpPr txBox="1"/>
              <p:nvPr/>
            </p:nvSpPr>
            <p:spPr>
              <a:xfrm>
                <a:off x="7450088" y="3491129"/>
                <a:ext cx="328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H</a:t>
                </a:r>
                <a:endParaRPr lang="es-ES_tradnl" dirty="0"/>
              </a:p>
            </p:txBody>
          </p:sp>
        </p:grpSp>
        <p:sp>
          <p:nvSpPr>
            <p:cNvPr id="2" name="CuadroTexto 1"/>
            <p:cNvSpPr txBox="1"/>
            <p:nvPr/>
          </p:nvSpPr>
          <p:spPr>
            <a:xfrm>
              <a:off x="4343742" y="5252485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/>
                <a:t>A</a:t>
              </a:r>
              <a:endParaRPr lang="es-ES_tradnl" sz="3600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4343742" y="2504199"/>
              <a:ext cx="4363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/>
                <a:t>B</a:t>
              </a:r>
              <a:endParaRPr lang="es-ES_tradnl" sz="3600" dirty="0"/>
            </a:p>
          </p:txBody>
        </p:sp>
        <p:sp>
          <p:nvSpPr>
            <p:cNvPr id="3" name="Elipse 2"/>
            <p:cNvSpPr/>
            <p:nvPr/>
          </p:nvSpPr>
          <p:spPr>
            <a:xfrm>
              <a:off x="4783029" y="56202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Elipse 20"/>
            <p:cNvSpPr/>
            <p:nvPr/>
          </p:nvSpPr>
          <p:spPr>
            <a:xfrm>
              <a:off x="5247159" y="562715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Elipse 21"/>
            <p:cNvSpPr/>
            <p:nvPr/>
          </p:nvSpPr>
          <p:spPr>
            <a:xfrm>
              <a:off x="4613308" y="294630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5307079" y="5252032"/>
              <a:ext cx="5549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600" dirty="0" smtClean="0"/>
                <a:t>A’</a:t>
              </a:r>
              <a:endParaRPr lang="es-ES_tradnl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7071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>
            <a:grpSpLocks noChangeAspect="1"/>
          </p:cNvGrpSpPr>
          <p:nvPr/>
        </p:nvGrpSpPr>
        <p:grpSpPr>
          <a:xfrm>
            <a:off x="3181849" y="2910986"/>
            <a:ext cx="1965951" cy="1479925"/>
            <a:chOff x="1409700" y="1479550"/>
            <a:chExt cx="3601926" cy="2711450"/>
          </a:xfrm>
        </p:grpSpPr>
        <p:sp>
          <p:nvSpPr>
            <p:cNvPr id="3" name="Rectángulo 2"/>
            <p:cNvSpPr/>
            <p:nvPr/>
          </p:nvSpPr>
          <p:spPr>
            <a:xfrm>
              <a:off x="1409700" y="2190750"/>
              <a:ext cx="3596053" cy="2000250"/>
            </a:xfrm>
            <a:prstGeom prst="rect">
              <a:avLst/>
            </a:prstGeom>
            <a:gradFill flip="none" rotWithShape="1">
              <a:gsLst>
                <a:gs pos="32000">
                  <a:schemeClr val="accent4">
                    <a:lumMod val="40000"/>
                    <a:lumOff val="60000"/>
                  </a:schemeClr>
                </a:gs>
                <a:gs pos="59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" name="Forma libre 3"/>
            <p:cNvSpPr/>
            <p:nvPr/>
          </p:nvSpPr>
          <p:spPr>
            <a:xfrm>
              <a:off x="1445722" y="2194560"/>
              <a:ext cx="3540519" cy="1896717"/>
            </a:xfrm>
            <a:custGeom>
              <a:avLst/>
              <a:gdLst>
                <a:gd name="connsiteX0" fmla="*/ 3589020 w 4838700"/>
                <a:gd name="connsiteY0" fmla="*/ 0 h 1996440"/>
                <a:gd name="connsiteX1" fmla="*/ 3589020 w 4838700"/>
                <a:gd name="connsiteY1" fmla="*/ 1043940 h 1996440"/>
                <a:gd name="connsiteX2" fmla="*/ 4678680 w 4838700"/>
                <a:gd name="connsiteY2" fmla="*/ 1043940 h 1996440"/>
                <a:gd name="connsiteX3" fmla="*/ 4686300 w 4838700"/>
                <a:gd name="connsiteY3" fmla="*/ 7620 h 1996440"/>
                <a:gd name="connsiteX4" fmla="*/ 4838700 w 4838700"/>
                <a:gd name="connsiteY4" fmla="*/ 7620 h 1996440"/>
                <a:gd name="connsiteX5" fmla="*/ 4838700 w 4838700"/>
                <a:gd name="connsiteY5" fmla="*/ 1996440 h 1996440"/>
                <a:gd name="connsiteX6" fmla="*/ 0 w 4838700"/>
                <a:gd name="connsiteY6" fmla="*/ 1996440 h 1996440"/>
                <a:gd name="connsiteX7" fmla="*/ 7620 w 4838700"/>
                <a:gd name="connsiteY7" fmla="*/ 0 h 1996440"/>
                <a:gd name="connsiteX8" fmla="*/ 3589020 w 4838700"/>
                <a:gd name="connsiteY8" fmla="*/ 0 h 1996440"/>
                <a:gd name="connsiteX0" fmla="*/ 3589020 w 4838700"/>
                <a:gd name="connsiteY0" fmla="*/ 0 h 1996440"/>
                <a:gd name="connsiteX1" fmla="*/ 3596640 w 4838700"/>
                <a:gd name="connsiteY1" fmla="*/ 1836420 h 1996440"/>
                <a:gd name="connsiteX2" fmla="*/ 4678680 w 4838700"/>
                <a:gd name="connsiteY2" fmla="*/ 1043940 h 1996440"/>
                <a:gd name="connsiteX3" fmla="*/ 4686300 w 4838700"/>
                <a:gd name="connsiteY3" fmla="*/ 7620 h 1996440"/>
                <a:gd name="connsiteX4" fmla="*/ 4838700 w 4838700"/>
                <a:gd name="connsiteY4" fmla="*/ 7620 h 1996440"/>
                <a:gd name="connsiteX5" fmla="*/ 4838700 w 4838700"/>
                <a:gd name="connsiteY5" fmla="*/ 1996440 h 1996440"/>
                <a:gd name="connsiteX6" fmla="*/ 0 w 4838700"/>
                <a:gd name="connsiteY6" fmla="*/ 1996440 h 1996440"/>
                <a:gd name="connsiteX7" fmla="*/ 7620 w 4838700"/>
                <a:gd name="connsiteY7" fmla="*/ 0 h 1996440"/>
                <a:gd name="connsiteX8" fmla="*/ 3589020 w 4838700"/>
                <a:gd name="connsiteY8" fmla="*/ 0 h 1996440"/>
                <a:gd name="connsiteX0" fmla="*/ 3589020 w 4838700"/>
                <a:gd name="connsiteY0" fmla="*/ 0 h 1996440"/>
                <a:gd name="connsiteX1" fmla="*/ 3596640 w 4838700"/>
                <a:gd name="connsiteY1" fmla="*/ 1836420 h 1996440"/>
                <a:gd name="connsiteX2" fmla="*/ 4671060 w 4838700"/>
                <a:gd name="connsiteY2" fmla="*/ 1844040 h 1996440"/>
                <a:gd name="connsiteX3" fmla="*/ 4686300 w 4838700"/>
                <a:gd name="connsiteY3" fmla="*/ 7620 h 1996440"/>
                <a:gd name="connsiteX4" fmla="*/ 4838700 w 4838700"/>
                <a:gd name="connsiteY4" fmla="*/ 7620 h 1996440"/>
                <a:gd name="connsiteX5" fmla="*/ 4838700 w 4838700"/>
                <a:gd name="connsiteY5" fmla="*/ 1996440 h 1996440"/>
                <a:gd name="connsiteX6" fmla="*/ 0 w 4838700"/>
                <a:gd name="connsiteY6" fmla="*/ 1996440 h 1996440"/>
                <a:gd name="connsiteX7" fmla="*/ 7620 w 4838700"/>
                <a:gd name="connsiteY7" fmla="*/ 0 h 1996440"/>
                <a:gd name="connsiteX8" fmla="*/ 3589020 w 4838700"/>
                <a:gd name="connsiteY8" fmla="*/ 0 h 1996440"/>
                <a:gd name="connsiteX0" fmla="*/ 3589020 w 4838700"/>
                <a:gd name="connsiteY0" fmla="*/ 0 h 1996440"/>
                <a:gd name="connsiteX1" fmla="*/ 3596640 w 4838700"/>
                <a:gd name="connsiteY1" fmla="*/ 1836420 h 1996440"/>
                <a:gd name="connsiteX2" fmla="*/ 4671060 w 4838700"/>
                <a:gd name="connsiteY2" fmla="*/ 1844040 h 1996440"/>
                <a:gd name="connsiteX3" fmla="*/ 4838700 w 4838700"/>
                <a:gd name="connsiteY3" fmla="*/ 7620 h 1996440"/>
                <a:gd name="connsiteX4" fmla="*/ 4838700 w 4838700"/>
                <a:gd name="connsiteY4" fmla="*/ 1996440 h 1996440"/>
                <a:gd name="connsiteX5" fmla="*/ 0 w 4838700"/>
                <a:gd name="connsiteY5" fmla="*/ 1996440 h 1996440"/>
                <a:gd name="connsiteX6" fmla="*/ 7620 w 4838700"/>
                <a:gd name="connsiteY6" fmla="*/ 0 h 1996440"/>
                <a:gd name="connsiteX7" fmla="*/ 3589020 w 4838700"/>
                <a:gd name="connsiteY7" fmla="*/ 0 h 1996440"/>
                <a:gd name="connsiteX0" fmla="*/ 3589020 w 4838700"/>
                <a:gd name="connsiteY0" fmla="*/ 0 h 1996440"/>
                <a:gd name="connsiteX1" fmla="*/ 3596640 w 4838700"/>
                <a:gd name="connsiteY1" fmla="*/ 1836420 h 1996440"/>
                <a:gd name="connsiteX2" fmla="*/ 4671060 w 4838700"/>
                <a:gd name="connsiteY2" fmla="*/ 1844040 h 1996440"/>
                <a:gd name="connsiteX3" fmla="*/ 4838700 w 4838700"/>
                <a:gd name="connsiteY3" fmla="*/ 1996440 h 1996440"/>
                <a:gd name="connsiteX4" fmla="*/ 0 w 4838700"/>
                <a:gd name="connsiteY4" fmla="*/ 1996440 h 1996440"/>
                <a:gd name="connsiteX5" fmla="*/ 7620 w 4838700"/>
                <a:gd name="connsiteY5" fmla="*/ 0 h 1996440"/>
                <a:gd name="connsiteX6" fmla="*/ 3589020 w 4838700"/>
                <a:gd name="connsiteY6" fmla="*/ 0 h 1996440"/>
                <a:gd name="connsiteX0" fmla="*/ 3589020 w 4838700"/>
                <a:gd name="connsiteY0" fmla="*/ 0 h 1996440"/>
                <a:gd name="connsiteX1" fmla="*/ 3596640 w 4838700"/>
                <a:gd name="connsiteY1" fmla="*/ 1836420 h 1996440"/>
                <a:gd name="connsiteX2" fmla="*/ 4838700 w 4838700"/>
                <a:gd name="connsiteY2" fmla="*/ 1996440 h 1996440"/>
                <a:gd name="connsiteX3" fmla="*/ 0 w 4838700"/>
                <a:gd name="connsiteY3" fmla="*/ 1996440 h 1996440"/>
                <a:gd name="connsiteX4" fmla="*/ 7620 w 4838700"/>
                <a:gd name="connsiteY4" fmla="*/ 0 h 1996440"/>
                <a:gd name="connsiteX5" fmla="*/ 3589020 w 4838700"/>
                <a:gd name="connsiteY5" fmla="*/ 0 h 1996440"/>
                <a:gd name="connsiteX0" fmla="*/ 3589020 w 3596640"/>
                <a:gd name="connsiteY0" fmla="*/ 0 h 1996440"/>
                <a:gd name="connsiteX1" fmla="*/ 3596640 w 3596640"/>
                <a:gd name="connsiteY1" fmla="*/ 1836420 h 1996440"/>
                <a:gd name="connsiteX2" fmla="*/ 0 w 3596640"/>
                <a:gd name="connsiteY2" fmla="*/ 1996440 h 1996440"/>
                <a:gd name="connsiteX3" fmla="*/ 7620 w 3596640"/>
                <a:gd name="connsiteY3" fmla="*/ 0 h 1996440"/>
                <a:gd name="connsiteX4" fmla="*/ 3589020 w 3596640"/>
                <a:gd name="connsiteY4" fmla="*/ 0 h 1996440"/>
                <a:gd name="connsiteX0" fmla="*/ 3589020 w 3607031"/>
                <a:gd name="connsiteY0" fmla="*/ 0 h 2002674"/>
                <a:gd name="connsiteX1" fmla="*/ 3607031 w 3607031"/>
                <a:gd name="connsiteY1" fmla="*/ 2002674 h 2002674"/>
                <a:gd name="connsiteX2" fmla="*/ 0 w 3607031"/>
                <a:gd name="connsiteY2" fmla="*/ 1996440 h 2002674"/>
                <a:gd name="connsiteX3" fmla="*/ 7620 w 3607031"/>
                <a:gd name="connsiteY3" fmla="*/ 0 h 2002674"/>
                <a:gd name="connsiteX4" fmla="*/ 3589020 w 3607031"/>
                <a:gd name="connsiteY4" fmla="*/ 0 h 200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7031" h="2002674">
                  <a:moveTo>
                    <a:pt x="3589020" y="0"/>
                  </a:moveTo>
                  <a:lnTo>
                    <a:pt x="3607031" y="2002674"/>
                  </a:lnTo>
                  <a:lnTo>
                    <a:pt x="0" y="1996440"/>
                  </a:lnTo>
                  <a:lnTo>
                    <a:pt x="7620" y="0"/>
                  </a:lnTo>
                  <a:lnTo>
                    <a:pt x="3589020" y="0"/>
                  </a:lnTo>
                  <a:close/>
                </a:path>
              </a:pathLst>
            </a:custGeom>
            <a:gradFill>
              <a:gsLst>
                <a:gs pos="56000">
                  <a:schemeClr val="accent2">
                    <a:lumMod val="40000"/>
                    <a:lumOff val="6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5" name="Conector recto 4"/>
            <p:cNvCxnSpPr/>
            <p:nvPr/>
          </p:nvCxnSpPr>
          <p:spPr>
            <a:xfrm>
              <a:off x="5005402" y="1479550"/>
              <a:ext cx="6224" cy="2711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>
            <a:xfrm flipH="1">
              <a:off x="1409700" y="1485900"/>
              <a:ext cx="12700" cy="27050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flipH="1">
              <a:off x="1422400" y="4190999"/>
              <a:ext cx="358335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ángulo 12"/>
          <p:cNvSpPr/>
          <p:nvPr/>
        </p:nvSpPr>
        <p:spPr>
          <a:xfrm>
            <a:off x="3874294" y="3582370"/>
            <a:ext cx="461962" cy="34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Flecha derecha 14"/>
          <p:cNvSpPr/>
          <p:nvPr/>
        </p:nvSpPr>
        <p:spPr>
          <a:xfrm>
            <a:off x="3697256" y="3582370"/>
            <a:ext cx="178593" cy="45719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Flecha derecha 15"/>
          <p:cNvSpPr/>
          <p:nvPr/>
        </p:nvSpPr>
        <p:spPr>
          <a:xfrm flipH="1">
            <a:off x="4341463" y="3582370"/>
            <a:ext cx="178593" cy="45719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Flecha derecha 16"/>
          <p:cNvSpPr/>
          <p:nvPr/>
        </p:nvSpPr>
        <p:spPr>
          <a:xfrm>
            <a:off x="3605849" y="3734770"/>
            <a:ext cx="270000" cy="45719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Flecha derecha 17"/>
          <p:cNvSpPr/>
          <p:nvPr/>
        </p:nvSpPr>
        <p:spPr>
          <a:xfrm flipH="1">
            <a:off x="4341463" y="3734770"/>
            <a:ext cx="270000" cy="45719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Flecha derecha 20"/>
          <p:cNvSpPr/>
          <p:nvPr/>
        </p:nvSpPr>
        <p:spPr>
          <a:xfrm>
            <a:off x="3508649" y="3887170"/>
            <a:ext cx="367200" cy="45719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Flecha derecha 21"/>
          <p:cNvSpPr/>
          <p:nvPr/>
        </p:nvSpPr>
        <p:spPr>
          <a:xfrm flipH="1">
            <a:off x="4341463" y="3887170"/>
            <a:ext cx="367200" cy="45719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Flecha derecha 23"/>
          <p:cNvSpPr/>
          <p:nvPr/>
        </p:nvSpPr>
        <p:spPr>
          <a:xfrm rot="16200000">
            <a:off x="3940358" y="4096053"/>
            <a:ext cx="367200" cy="45719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Flecha derecha 24"/>
          <p:cNvSpPr/>
          <p:nvPr/>
        </p:nvSpPr>
        <p:spPr>
          <a:xfrm rot="16200000" flipH="1">
            <a:off x="4039359" y="3464034"/>
            <a:ext cx="178593" cy="45719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7" name="Conector recto 26"/>
          <p:cNvCxnSpPr/>
          <p:nvPr/>
        </p:nvCxnSpPr>
        <p:spPr>
          <a:xfrm flipH="1">
            <a:off x="3156265" y="3921934"/>
            <a:ext cx="212534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H="1">
            <a:off x="3151501" y="3583792"/>
            <a:ext cx="212534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04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409574" y="444500"/>
            <a:ext cx="7540625" cy="6121400"/>
            <a:chOff x="409574" y="444500"/>
            <a:chExt cx="7540625" cy="612140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2"/>
            <a:srcRect l="33374" t="25223" r="30098" b="22666"/>
            <a:stretch/>
          </p:blipFill>
          <p:spPr>
            <a:xfrm>
              <a:off x="409574" y="444500"/>
              <a:ext cx="7540625" cy="6121400"/>
            </a:xfrm>
            <a:prstGeom prst="rect">
              <a:avLst/>
            </a:prstGeom>
          </p:spPr>
        </p:pic>
        <p:sp>
          <p:nvSpPr>
            <p:cNvPr id="17" name="Forma libre 16"/>
            <p:cNvSpPr/>
            <p:nvPr/>
          </p:nvSpPr>
          <p:spPr>
            <a:xfrm>
              <a:off x="1914832" y="1558274"/>
              <a:ext cx="3770313" cy="3254305"/>
            </a:xfrm>
            <a:custGeom>
              <a:avLst/>
              <a:gdLst>
                <a:gd name="connsiteX0" fmla="*/ 2447925 w 2447925"/>
                <a:gd name="connsiteY0" fmla="*/ 19050 h 2352675"/>
                <a:gd name="connsiteX1" fmla="*/ 2419350 w 2447925"/>
                <a:gd name="connsiteY1" fmla="*/ 2314575 h 2352675"/>
                <a:gd name="connsiteX2" fmla="*/ 57150 w 2447925"/>
                <a:gd name="connsiteY2" fmla="*/ 2352675 h 2352675"/>
                <a:gd name="connsiteX3" fmla="*/ 0 w 2447925"/>
                <a:gd name="connsiteY3" fmla="*/ 0 h 2352675"/>
                <a:gd name="connsiteX4" fmla="*/ 2447925 w 2447925"/>
                <a:gd name="connsiteY4" fmla="*/ 19050 h 235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7925" h="2352675">
                  <a:moveTo>
                    <a:pt x="2447925" y="19050"/>
                  </a:moveTo>
                  <a:lnTo>
                    <a:pt x="2419350" y="2314575"/>
                  </a:lnTo>
                  <a:lnTo>
                    <a:pt x="57150" y="2352675"/>
                  </a:lnTo>
                  <a:lnTo>
                    <a:pt x="0" y="0"/>
                  </a:lnTo>
                  <a:lnTo>
                    <a:pt x="2447925" y="190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Forma libre 17"/>
            <p:cNvSpPr/>
            <p:nvPr/>
          </p:nvSpPr>
          <p:spPr>
            <a:xfrm>
              <a:off x="1112028" y="1758404"/>
              <a:ext cx="6150053" cy="300197"/>
            </a:xfrm>
            <a:custGeom>
              <a:avLst/>
              <a:gdLst>
                <a:gd name="connsiteX0" fmla="*/ 0 w 4086225"/>
                <a:gd name="connsiteY0" fmla="*/ 19050 h 219075"/>
                <a:gd name="connsiteX1" fmla="*/ 523875 w 4086225"/>
                <a:gd name="connsiteY1" fmla="*/ 219075 h 219075"/>
                <a:gd name="connsiteX2" fmla="*/ 2990850 w 4086225"/>
                <a:gd name="connsiteY2" fmla="*/ 190500 h 219075"/>
                <a:gd name="connsiteX3" fmla="*/ 4086225 w 4086225"/>
                <a:gd name="connsiteY3" fmla="*/ 0 h 219075"/>
                <a:gd name="connsiteX4" fmla="*/ 0 w 4086225"/>
                <a:gd name="connsiteY4" fmla="*/ 1905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6225" h="219075">
                  <a:moveTo>
                    <a:pt x="0" y="19050"/>
                  </a:moveTo>
                  <a:lnTo>
                    <a:pt x="523875" y="219075"/>
                  </a:lnTo>
                  <a:lnTo>
                    <a:pt x="2990850" y="190500"/>
                  </a:lnTo>
                  <a:lnTo>
                    <a:pt x="4086225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4AB4C2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2383970" y="2349500"/>
              <a:ext cx="3301175" cy="3592332"/>
              <a:chOff x="2383970" y="1774372"/>
              <a:chExt cx="3773715" cy="4167460"/>
            </a:xfrm>
          </p:grpSpPr>
          <p:pic>
            <p:nvPicPr>
              <p:cNvPr id="57" name="Imagen 56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40000" flipH="1" flipV="1">
                <a:off x="3206169" y="3212112"/>
                <a:ext cx="2951516" cy="2729720"/>
              </a:xfrm>
              <a:prstGeom prst="rect">
                <a:avLst/>
              </a:prstGeom>
            </p:spPr>
          </p:pic>
          <p:pic>
            <p:nvPicPr>
              <p:cNvPr id="58" name="Imagen 5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358" t="9792" r="32717" b="14136"/>
              <a:stretch/>
            </p:blipFill>
            <p:spPr>
              <a:xfrm>
                <a:off x="2383970" y="1774372"/>
                <a:ext cx="3364243" cy="3478895"/>
              </a:xfrm>
              <a:prstGeom prst="rect">
                <a:avLst/>
              </a:prstGeom>
            </p:spPr>
          </p:pic>
        </p:grpSp>
        <p:sp>
          <p:nvSpPr>
            <p:cNvPr id="4" name="Forma libre 3"/>
            <p:cNvSpPr/>
            <p:nvPr/>
          </p:nvSpPr>
          <p:spPr>
            <a:xfrm>
              <a:off x="1112028" y="1732300"/>
              <a:ext cx="6135718" cy="4502949"/>
            </a:xfrm>
            <a:custGeom>
              <a:avLst/>
              <a:gdLst>
                <a:gd name="connsiteX0" fmla="*/ 0 w 4076700"/>
                <a:gd name="connsiteY0" fmla="*/ 19050 h 3286125"/>
                <a:gd name="connsiteX1" fmla="*/ 4076700 w 4076700"/>
                <a:gd name="connsiteY1" fmla="*/ 0 h 3286125"/>
                <a:gd name="connsiteX2" fmla="*/ 3981450 w 4076700"/>
                <a:gd name="connsiteY2" fmla="*/ 3114675 h 3286125"/>
                <a:gd name="connsiteX3" fmla="*/ 123825 w 4076700"/>
                <a:gd name="connsiteY3" fmla="*/ 3286125 h 3286125"/>
                <a:gd name="connsiteX4" fmla="*/ 0 w 4076700"/>
                <a:gd name="connsiteY4" fmla="*/ 19050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6700" h="3286125">
                  <a:moveTo>
                    <a:pt x="0" y="19050"/>
                  </a:moveTo>
                  <a:lnTo>
                    <a:pt x="4076700" y="0"/>
                  </a:lnTo>
                  <a:lnTo>
                    <a:pt x="3981450" y="3114675"/>
                  </a:lnTo>
                  <a:lnTo>
                    <a:pt x="123825" y="3286125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5BFCB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194624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20791" t="12878" r="18892" b="5852"/>
          <a:stretch/>
        </p:blipFill>
        <p:spPr>
          <a:xfrm>
            <a:off x="232229" y="-108858"/>
            <a:ext cx="8273144" cy="6966858"/>
          </a:xfrm>
          <a:prstGeom prst="rect">
            <a:avLst/>
          </a:prstGeom>
        </p:spPr>
      </p:pic>
      <p:sp>
        <p:nvSpPr>
          <p:cNvPr id="29" name="Forma libre 28"/>
          <p:cNvSpPr/>
          <p:nvPr/>
        </p:nvSpPr>
        <p:spPr>
          <a:xfrm>
            <a:off x="1001485" y="1015999"/>
            <a:ext cx="6717575" cy="827315"/>
          </a:xfrm>
          <a:custGeom>
            <a:avLst/>
            <a:gdLst>
              <a:gd name="connsiteX0" fmla="*/ 0 w 6749143"/>
              <a:gd name="connsiteY0" fmla="*/ 0 h 740229"/>
              <a:gd name="connsiteX1" fmla="*/ 6749143 w 6749143"/>
              <a:gd name="connsiteY1" fmla="*/ 0 h 740229"/>
              <a:gd name="connsiteX2" fmla="*/ 5631543 w 6749143"/>
              <a:gd name="connsiteY2" fmla="*/ 725714 h 740229"/>
              <a:gd name="connsiteX3" fmla="*/ 1016000 w 6749143"/>
              <a:gd name="connsiteY3" fmla="*/ 740229 h 740229"/>
              <a:gd name="connsiteX4" fmla="*/ 72572 w 6749143"/>
              <a:gd name="connsiteY4" fmla="*/ 43543 h 740229"/>
              <a:gd name="connsiteX0" fmla="*/ 0 w 6749143"/>
              <a:gd name="connsiteY0" fmla="*/ 0 h 827315"/>
              <a:gd name="connsiteX1" fmla="*/ 6749143 w 6749143"/>
              <a:gd name="connsiteY1" fmla="*/ 0 h 827315"/>
              <a:gd name="connsiteX2" fmla="*/ 5631543 w 6749143"/>
              <a:gd name="connsiteY2" fmla="*/ 725714 h 827315"/>
              <a:gd name="connsiteX3" fmla="*/ 1016000 w 6749143"/>
              <a:gd name="connsiteY3" fmla="*/ 827315 h 827315"/>
              <a:gd name="connsiteX4" fmla="*/ 72572 w 6749143"/>
              <a:gd name="connsiteY4" fmla="*/ 43543 h 827315"/>
              <a:gd name="connsiteX0" fmla="*/ 0 w 6749143"/>
              <a:gd name="connsiteY0" fmla="*/ 0 h 827315"/>
              <a:gd name="connsiteX1" fmla="*/ 6749143 w 6749143"/>
              <a:gd name="connsiteY1" fmla="*/ 0 h 827315"/>
              <a:gd name="connsiteX2" fmla="*/ 5602515 w 6749143"/>
              <a:gd name="connsiteY2" fmla="*/ 812800 h 827315"/>
              <a:gd name="connsiteX3" fmla="*/ 1016000 w 6749143"/>
              <a:gd name="connsiteY3" fmla="*/ 827315 h 827315"/>
              <a:gd name="connsiteX4" fmla="*/ 72572 w 6749143"/>
              <a:gd name="connsiteY4" fmla="*/ 43543 h 82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9143" h="827315">
                <a:moveTo>
                  <a:pt x="0" y="0"/>
                </a:moveTo>
                <a:lnTo>
                  <a:pt x="6749143" y="0"/>
                </a:lnTo>
                <a:lnTo>
                  <a:pt x="5602515" y="812800"/>
                </a:lnTo>
                <a:lnTo>
                  <a:pt x="1016000" y="827315"/>
                </a:lnTo>
                <a:lnTo>
                  <a:pt x="72572" y="43543"/>
                </a:lnTo>
              </a:path>
            </a:pathLst>
          </a:custGeom>
          <a:solidFill>
            <a:schemeClr val="accent1">
              <a:lumMod val="7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Forma libre 32"/>
          <p:cNvSpPr/>
          <p:nvPr/>
        </p:nvSpPr>
        <p:spPr>
          <a:xfrm>
            <a:off x="981075" y="1019175"/>
            <a:ext cx="6762750" cy="5514975"/>
          </a:xfrm>
          <a:custGeom>
            <a:avLst/>
            <a:gdLst>
              <a:gd name="connsiteX0" fmla="*/ 6724650 w 6762750"/>
              <a:gd name="connsiteY0" fmla="*/ 0 h 5514975"/>
              <a:gd name="connsiteX1" fmla="*/ 6762750 w 6762750"/>
              <a:gd name="connsiteY1" fmla="*/ 5476875 h 5514975"/>
              <a:gd name="connsiteX2" fmla="*/ 0 w 6762750"/>
              <a:gd name="connsiteY2" fmla="*/ 5514975 h 5514975"/>
              <a:gd name="connsiteX3" fmla="*/ 19050 w 6762750"/>
              <a:gd name="connsiteY3" fmla="*/ 28575 h 5514975"/>
              <a:gd name="connsiteX4" fmla="*/ 6724650 w 6762750"/>
              <a:gd name="connsiteY4" fmla="*/ 0 h 5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50" h="5514975">
                <a:moveTo>
                  <a:pt x="6724650" y="0"/>
                </a:moveTo>
                <a:lnTo>
                  <a:pt x="6762750" y="5476875"/>
                </a:lnTo>
                <a:lnTo>
                  <a:pt x="0" y="5514975"/>
                </a:lnTo>
                <a:lnTo>
                  <a:pt x="19050" y="28575"/>
                </a:lnTo>
                <a:lnTo>
                  <a:pt x="6724650" y="0"/>
                </a:lnTo>
                <a:close/>
              </a:path>
            </a:pathLst>
          </a:custGeom>
          <a:solidFill>
            <a:schemeClr val="accent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6" name="Conector recto 35"/>
          <p:cNvCxnSpPr/>
          <p:nvPr/>
        </p:nvCxnSpPr>
        <p:spPr>
          <a:xfrm>
            <a:off x="4949371" y="2685143"/>
            <a:ext cx="355600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4949371" y="4042228"/>
            <a:ext cx="355600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8157029" y="1015999"/>
            <a:ext cx="0" cy="166914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4949371" y="1015999"/>
            <a:ext cx="355600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8302171" y="184331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h</a:t>
            </a:r>
            <a:r>
              <a:rPr lang="es-ES" baseline="-25000" dirty="0" err="1" smtClean="0"/>
              <a:t>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11945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/>
          <p:cNvGrpSpPr/>
          <p:nvPr/>
        </p:nvGrpSpPr>
        <p:grpSpPr>
          <a:xfrm>
            <a:off x="-101599" y="104658"/>
            <a:ext cx="9770112" cy="6562541"/>
            <a:chOff x="-101599" y="104658"/>
            <a:chExt cx="9770112" cy="6562541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l="15606" t="12540" r="13071" b="5174"/>
            <a:stretch/>
          </p:blipFill>
          <p:spPr>
            <a:xfrm>
              <a:off x="-101599" y="104658"/>
              <a:ext cx="9101138" cy="6562541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4470400" y="2206171"/>
              <a:ext cx="511679" cy="923330"/>
            </a:xfrm>
            <a:prstGeom prst="rect">
              <a:avLst/>
            </a:prstGeom>
            <a:noFill/>
            <a:scene3d>
              <a:camera prst="orthographicFront">
                <a:rot lat="19720725" lon="989081" rev="19820905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s-ES" sz="5400" b="1" dirty="0" smtClean="0"/>
                <a:t>S</a:t>
              </a:r>
              <a:endParaRPr lang="es-ES_tradnl" sz="5400" b="1" dirty="0"/>
            </a:p>
          </p:txBody>
        </p:sp>
        <p:sp>
          <p:nvSpPr>
            <p:cNvPr id="24" name="Forma libre 23"/>
            <p:cNvSpPr/>
            <p:nvPr/>
          </p:nvSpPr>
          <p:spPr>
            <a:xfrm>
              <a:off x="667657" y="595085"/>
              <a:ext cx="7445829" cy="957943"/>
            </a:xfrm>
            <a:custGeom>
              <a:avLst/>
              <a:gdLst>
                <a:gd name="connsiteX0" fmla="*/ 7445829 w 7445829"/>
                <a:gd name="connsiteY0" fmla="*/ 885372 h 957943"/>
                <a:gd name="connsiteX1" fmla="*/ 6284686 w 7445829"/>
                <a:gd name="connsiteY1" fmla="*/ 0 h 957943"/>
                <a:gd name="connsiteX2" fmla="*/ 1175657 w 7445829"/>
                <a:gd name="connsiteY2" fmla="*/ 29029 h 957943"/>
                <a:gd name="connsiteX3" fmla="*/ 0 w 7445829"/>
                <a:gd name="connsiteY3" fmla="*/ 957943 h 957943"/>
                <a:gd name="connsiteX4" fmla="*/ 7445829 w 7445829"/>
                <a:gd name="connsiteY4" fmla="*/ 885372 h 957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45829" h="957943">
                  <a:moveTo>
                    <a:pt x="7445829" y="885372"/>
                  </a:moveTo>
                  <a:lnTo>
                    <a:pt x="6284686" y="0"/>
                  </a:lnTo>
                  <a:lnTo>
                    <a:pt x="1175657" y="29029"/>
                  </a:lnTo>
                  <a:lnTo>
                    <a:pt x="0" y="957943"/>
                  </a:lnTo>
                  <a:lnTo>
                    <a:pt x="7445829" y="885372"/>
                  </a:ln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" name="Forma libre 24"/>
            <p:cNvSpPr/>
            <p:nvPr/>
          </p:nvSpPr>
          <p:spPr>
            <a:xfrm>
              <a:off x="682171" y="1451429"/>
              <a:ext cx="7460343" cy="5021943"/>
            </a:xfrm>
            <a:custGeom>
              <a:avLst/>
              <a:gdLst>
                <a:gd name="connsiteX0" fmla="*/ 7460343 w 7460343"/>
                <a:gd name="connsiteY0" fmla="*/ 0 h 5021943"/>
                <a:gd name="connsiteX1" fmla="*/ 6560458 w 7460343"/>
                <a:gd name="connsiteY1" fmla="*/ 5021943 h 5021943"/>
                <a:gd name="connsiteX2" fmla="*/ 841829 w 7460343"/>
                <a:gd name="connsiteY2" fmla="*/ 5007428 h 5021943"/>
                <a:gd name="connsiteX3" fmla="*/ 0 w 7460343"/>
                <a:gd name="connsiteY3" fmla="*/ 101600 h 5021943"/>
                <a:gd name="connsiteX4" fmla="*/ 7460343 w 7460343"/>
                <a:gd name="connsiteY4" fmla="*/ 0 h 502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0343" h="5021943">
                  <a:moveTo>
                    <a:pt x="7460343" y="0"/>
                  </a:moveTo>
                  <a:lnTo>
                    <a:pt x="6560458" y="5021943"/>
                  </a:lnTo>
                  <a:lnTo>
                    <a:pt x="841829" y="5007428"/>
                  </a:lnTo>
                  <a:lnTo>
                    <a:pt x="0" y="101600"/>
                  </a:lnTo>
                  <a:lnTo>
                    <a:pt x="7460343" y="0"/>
                  </a:ln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26" name="Conector recto 25"/>
            <p:cNvCxnSpPr/>
            <p:nvPr/>
          </p:nvCxnSpPr>
          <p:spPr>
            <a:xfrm>
              <a:off x="4949371" y="2946397"/>
              <a:ext cx="355600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4949371" y="4129312"/>
              <a:ext cx="355600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>
              <a:off x="7199085" y="2946397"/>
              <a:ext cx="0" cy="11520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/>
            <p:cNvSpPr txBox="1"/>
            <p:nvPr/>
          </p:nvSpPr>
          <p:spPr>
            <a:xfrm>
              <a:off x="7249261" y="3141022"/>
              <a:ext cx="24192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/>
                <a:t>H=</a:t>
              </a:r>
              <a:r>
                <a:rPr lang="es-ES" sz="5400" dirty="0" err="1" smtClean="0"/>
                <a:t>h</a:t>
              </a:r>
              <a:r>
                <a:rPr lang="es-ES" sz="5400" baseline="-25000" dirty="0" err="1" smtClean="0"/>
                <a:t>B</a:t>
              </a:r>
              <a:r>
                <a:rPr lang="es-ES" sz="5400" dirty="0" err="1" smtClean="0"/>
                <a:t>-h</a:t>
              </a:r>
              <a:r>
                <a:rPr lang="es-ES" sz="5400" baseline="-25000" dirty="0" err="1" smtClean="0"/>
                <a:t>A</a:t>
              </a:r>
              <a:endParaRPr lang="es-ES_tradnl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6002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07505" y="0"/>
            <a:ext cx="8692033" cy="6633030"/>
            <a:chOff x="307505" y="0"/>
            <a:chExt cx="8692033" cy="6633030"/>
          </a:xfrm>
        </p:grpSpPr>
        <p:grpSp>
          <p:nvGrpSpPr>
            <p:cNvPr id="45" name="Grupo 44"/>
            <p:cNvGrpSpPr/>
            <p:nvPr/>
          </p:nvGrpSpPr>
          <p:grpSpPr>
            <a:xfrm>
              <a:off x="307505" y="0"/>
              <a:ext cx="8692033" cy="6633030"/>
              <a:chOff x="188684" y="0"/>
              <a:chExt cx="8692033" cy="6633030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 rotWithShape="1">
              <a:blip r:embed="rId2"/>
              <a:srcRect l="18040" t="12709" r="15400" b="6021"/>
              <a:stretch/>
            </p:blipFill>
            <p:spPr>
              <a:xfrm>
                <a:off x="188684" y="0"/>
                <a:ext cx="8692033" cy="6633030"/>
              </a:xfrm>
              <a:prstGeom prst="rect">
                <a:avLst/>
              </a:prstGeom>
            </p:spPr>
          </p:pic>
          <p:sp>
            <p:nvSpPr>
              <p:cNvPr id="35" name="Forma libre 34"/>
              <p:cNvSpPr/>
              <p:nvPr/>
            </p:nvSpPr>
            <p:spPr>
              <a:xfrm>
                <a:off x="957943" y="1016000"/>
                <a:ext cx="7039428" cy="498798"/>
              </a:xfrm>
              <a:custGeom>
                <a:avLst/>
                <a:gdLst>
                  <a:gd name="connsiteX0" fmla="*/ 7039428 w 7039428"/>
                  <a:gd name="connsiteY0" fmla="*/ 72571 h 72571"/>
                  <a:gd name="connsiteX1" fmla="*/ 5849257 w 7039428"/>
                  <a:gd name="connsiteY1" fmla="*/ 0 h 72571"/>
                  <a:gd name="connsiteX2" fmla="*/ 1045028 w 7039428"/>
                  <a:gd name="connsiteY2" fmla="*/ 0 h 72571"/>
                  <a:gd name="connsiteX3" fmla="*/ 0 w 7039428"/>
                  <a:gd name="connsiteY3" fmla="*/ 72571 h 72571"/>
                  <a:gd name="connsiteX4" fmla="*/ 7039428 w 7039428"/>
                  <a:gd name="connsiteY4" fmla="*/ 72571 h 7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39428" h="72571">
                    <a:moveTo>
                      <a:pt x="7039428" y="72571"/>
                    </a:moveTo>
                    <a:lnTo>
                      <a:pt x="5849257" y="0"/>
                    </a:lnTo>
                    <a:lnTo>
                      <a:pt x="1045028" y="0"/>
                    </a:lnTo>
                    <a:lnTo>
                      <a:pt x="0" y="72571"/>
                    </a:lnTo>
                    <a:lnTo>
                      <a:pt x="7039428" y="72571"/>
                    </a:lnTo>
                    <a:close/>
                  </a:path>
                </a:pathLst>
              </a:custGeom>
              <a:solidFill>
                <a:schemeClr val="accent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6" name="Forma libre 35"/>
              <p:cNvSpPr/>
              <p:nvPr/>
            </p:nvSpPr>
            <p:spPr>
              <a:xfrm>
                <a:off x="959757" y="1489573"/>
                <a:ext cx="7024914" cy="4896000"/>
              </a:xfrm>
              <a:custGeom>
                <a:avLst/>
                <a:gdLst>
                  <a:gd name="connsiteX0" fmla="*/ 7024914 w 7024914"/>
                  <a:gd name="connsiteY0" fmla="*/ 0 h 5297714"/>
                  <a:gd name="connsiteX1" fmla="*/ 6604000 w 7024914"/>
                  <a:gd name="connsiteY1" fmla="*/ 5196114 h 5297714"/>
                  <a:gd name="connsiteX2" fmla="*/ 391886 w 7024914"/>
                  <a:gd name="connsiteY2" fmla="*/ 5297714 h 5297714"/>
                  <a:gd name="connsiteX3" fmla="*/ 0 w 7024914"/>
                  <a:gd name="connsiteY3" fmla="*/ 29029 h 5297714"/>
                  <a:gd name="connsiteX4" fmla="*/ 7024914 w 7024914"/>
                  <a:gd name="connsiteY4" fmla="*/ 0 h 529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24914" h="5297714">
                    <a:moveTo>
                      <a:pt x="7024914" y="0"/>
                    </a:moveTo>
                    <a:lnTo>
                      <a:pt x="6604000" y="5196114"/>
                    </a:lnTo>
                    <a:lnTo>
                      <a:pt x="391886" y="5297714"/>
                    </a:lnTo>
                    <a:lnTo>
                      <a:pt x="0" y="29029"/>
                    </a:lnTo>
                    <a:lnTo>
                      <a:pt x="7024914" y="0"/>
                    </a:lnTo>
                    <a:close/>
                  </a:path>
                </a:pathLst>
              </a:custGeom>
              <a:solidFill>
                <a:schemeClr val="accent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39" name="Conector recto 38"/>
              <p:cNvCxnSpPr/>
              <p:nvPr/>
            </p:nvCxnSpPr>
            <p:spPr>
              <a:xfrm>
                <a:off x="5040085" y="1514798"/>
                <a:ext cx="35560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39"/>
              <p:cNvCxnSpPr/>
              <p:nvPr/>
            </p:nvCxnSpPr>
            <p:spPr>
              <a:xfrm>
                <a:off x="2393206" y="4129312"/>
                <a:ext cx="6120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/>
              <p:nvPr/>
            </p:nvCxnSpPr>
            <p:spPr>
              <a:xfrm>
                <a:off x="7249261" y="1527673"/>
                <a:ext cx="0" cy="259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CuadroTexto 41"/>
              <p:cNvSpPr txBox="1"/>
              <p:nvPr/>
            </p:nvSpPr>
            <p:spPr>
              <a:xfrm>
                <a:off x="7249261" y="2241137"/>
                <a:ext cx="54854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5400" dirty="0" smtClean="0"/>
                  <a:t>h</a:t>
                </a:r>
                <a:endParaRPr lang="es-ES_tradnl" sz="5400" dirty="0"/>
              </a:p>
            </p:txBody>
          </p:sp>
          <p:sp>
            <p:nvSpPr>
              <p:cNvPr id="43" name="CuadroTexto 42"/>
              <p:cNvSpPr txBox="1"/>
              <p:nvPr/>
            </p:nvSpPr>
            <p:spPr>
              <a:xfrm>
                <a:off x="4949371" y="753715"/>
                <a:ext cx="4972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4800" dirty="0"/>
                  <a:t>0</a:t>
                </a:r>
                <a:endParaRPr lang="es-ES_tradnl" sz="4800" dirty="0"/>
              </a:p>
            </p:txBody>
          </p:sp>
          <p:sp>
            <p:nvSpPr>
              <p:cNvPr id="44" name="CuadroTexto 43"/>
              <p:cNvSpPr txBox="1"/>
              <p:nvPr/>
            </p:nvSpPr>
            <p:spPr>
              <a:xfrm>
                <a:off x="4949371" y="3361895"/>
                <a:ext cx="5405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4800" dirty="0" smtClean="0"/>
                  <a:t>A</a:t>
                </a:r>
                <a:endParaRPr lang="es-ES_tradnl" sz="4800" dirty="0"/>
              </a:p>
            </p:txBody>
          </p:sp>
        </p:grpSp>
        <p:sp>
          <p:nvSpPr>
            <p:cNvPr id="12" name="CuadroTexto 11"/>
            <p:cNvSpPr txBox="1"/>
            <p:nvPr/>
          </p:nvSpPr>
          <p:spPr>
            <a:xfrm>
              <a:off x="2323969" y="3371052"/>
              <a:ext cx="5196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800" dirty="0" smtClean="0"/>
                <a:t>C</a:t>
              </a:r>
              <a:endParaRPr lang="es-ES_tradnl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8278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88684" y="0"/>
            <a:ext cx="8692033" cy="6633030"/>
            <a:chOff x="188684" y="0"/>
            <a:chExt cx="8692033" cy="663303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/>
            <a:srcRect l="18040" t="12709" r="15400" b="6021"/>
            <a:stretch/>
          </p:blipFill>
          <p:spPr>
            <a:xfrm>
              <a:off x="188684" y="0"/>
              <a:ext cx="8692033" cy="6633030"/>
            </a:xfrm>
            <a:prstGeom prst="rect">
              <a:avLst/>
            </a:prstGeom>
          </p:spPr>
        </p:pic>
        <p:sp>
          <p:nvSpPr>
            <p:cNvPr id="11" name="Forma libre 10"/>
            <p:cNvSpPr/>
            <p:nvPr/>
          </p:nvSpPr>
          <p:spPr>
            <a:xfrm>
              <a:off x="962464" y="1016000"/>
              <a:ext cx="7039428" cy="498798"/>
            </a:xfrm>
            <a:custGeom>
              <a:avLst/>
              <a:gdLst>
                <a:gd name="connsiteX0" fmla="*/ 7039428 w 7039428"/>
                <a:gd name="connsiteY0" fmla="*/ 72571 h 72571"/>
                <a:gd name="connsiteX1" fmla="*/ 5849257 w 7039428"/>
                <a:gd name="connsiteY1" fmla="*/ 0 h 72571"/>
                <a:gd name="connsiteX2" fmla="*/ 1045028 w 7039428"/>
                <a:gd name="connsiteY2" fmla="*/ 0 h 72571"/>
                <a:gd name="connsiteX3" fmla="*/ 0 w 7039428"/>
                <a:gd name="connsiteY3" fmla="*/ 72571 h 72571"/>
                <a:gd name="connsiteX4" fmla="*/ 7039428 w 7039428"/>
                <a:gd name="connsiteY4" fmla="*/ 72571 h 7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9428" h="72571">
                  <a:moveTo>
                    <a:pt x="7039428" y="72571"/>
                  </a:moveTo>
                  <a:lnTo>
                    <a:pt x="5849257" y="0"/>
                  </a:lnTo>
                  <a:lnTo>
                    <a:pt x="1045028" y="0"/>
                  </a:lnTo>
                  <a:lnTo>
                    <a:pt x="0" y="72571"/>
                  </a:lnTo>
                  <a:lnTo>
                    <a:pt x="7039428" y="72571"/>
                  </a:ln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" name="Forma libre 11"/>
            <p:cNvSpPr/>
            <p:nvPr/>
          </p:nvSpPr>
          <p:spPr>
            <a:xfrm>
              <a:off x="964278" y="1489573"/>
              <a:ext cx="7024914" cy="4896000"/>
            </a:xfrm>
            <a:custGeom>
              <a:avLst/>
              <a:gdLst>
                <a:gd name="connsiteX0" fmla="*/ 7024914 w 7024914"/>
                <a:gd name="connsiteY0" fmla="*/ 0 h 5297714"/>
                <a:gd name="connsiteX1" fmla="*/ 6604000 w 7024914"/>
                <a:gd name="connsiteY1" fmla="*/ 5196114 h 5297714"/>
                <a:gd name="connsiteX2" fmla="*/ 391886 w 7024914"/>
                <a:gd name="connsiteY2" fmla="*/ 5297714 h 5297714"/>
                <a:gd name="connsiteX3" fmla="*/ 0 w 7024914"/>
                <a:gd name="connsiteY3" fmla="*/ 29029 h 5297714"/>
                <a:gd name="connsiteX4" fmla="*/ 7024914 w 7024914"/>
                <a:gd name="connsiteY4" fmla="*/ 0 h 529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24914" h="5297714">
                  <a:moveTo>
                    <a:pt x="7024914" y="0"/>
                  </a:moveTo>
                  <a:lnTo>
                    <a:pt x="6604000" y="5196114"/>
                  </a:lnTo>
                  <a:lnTo>
                    <a:pt x="391886" y="5297714"/>
                  </a:lnTo>
                  <a:lnTo>
                    <a:pt x="0" y="29029"/>
                  </a:lnTo>
                  <a:lnTo>
                    <a:pt x="7024914" y="0"/>
                  </a:ln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9" name="Conector recto 38"/>
            <p:cNvCxnSpPr/>
            <p:nvPr/>
          </p:nvCxnSpPr>
          <p:spPr>
            <a:xfrm>
              <a:off x="4928591" y="2946397"/>
              <a:ext cx="3528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/>
            <p:cNvCxnSpPr/>
            <p:nvPr/>
          </p:nvCxnSpPr>
          <p:spPr>
            <a:xfrm>
              <a:off x="7199085" y="2946397"/>
              <a:ext cx="0" cy="11520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uadroTexto 41"/>
            <p:cNvSpPr txBox="1"/>
            <p:nvPr/>
          </p:nvSpPr>
          <p:spPr>
            <a:xfrm>
              <a:off x="7249261" y="3141022"/>
              <a:ext cx="54854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/>
                <a:t>h</a:t>
              </a:r>
              <a:endParaRPr lang="es-ES_tradnl" sz="5400" dirty="0"/>
            </a:p>
          </p:txBody>
        </p:sp>
        <p:sp>
          <p:nvSpPr>
            <p:cNvPr id="2" name="CuadroTexto 1"/>
            <p:cNvSpPr txBox="1"/>
            <p:nvPr/>
          </p:nvSpPr>
          <p:spPr>
            <a:xfrm>
              <a:off x="4949371" y="2193443"/>
              <a:ext cx="5196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800" dirty="0" smtClean="0"/>
                <a:t>B</a:t>
              </a:r>
              <a:endParaRPr lang="es-ES_tradnl" sz="4800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4949371" y="3361895"/>
              <a:ext cx="5405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800" dirty="0" smtClean="0"/>
                <a:t>A</a:t>
              </a:r>
              <a:endParaRPr lang="es-ES_tradnl" sz="4800" dirty="0"/>
            </a:p>
          </p:txBody>
        </p:sp>
        <p:cxnSp>
          <p:nvCxnSpPr>
            <p:cNvPr id="40" name="Conector recto 39"/>
            <p:cNvCxnSpPr/>
            <p:nvPr/>
          </p:nvCxnSpPr>
          <p:spPr>
            <a:xfrm>
              <a:off x="4949371" y="4129312"/>
              <a:ext cx="355600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0290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1738088"/>
            <a:ext cx="8907988" cy="4075198"/>
            <a:chOff x="0" y="1738088"/>
            <a:chExt cx="8907988" cy="4075198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1444" y="1738088"/>
              <a:ext cx="4246544" cy="3240000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738088"/>
              <a:ext cx="4246544" cy="3240000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1745604" y="5105400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000" dirty="0" smtClean="0"/>
                <a:t>(1)</a:t>
              </a:r>
              <a:endParaRPr lang="es-ES_tradnl" sz="40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6407048" y="5105400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000" dirty="0" smtClean="0"/>
                <a:t>(2)</a:t>
              </a:r>
              <a:endParaRPr lang="es-ES_tradnl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6630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/>
          <p:cNvGrpSpPr/>
          <p:nvPr/>
        </p:nvGrpSpPr>
        <p:grpSpPr>
          <a:xfrm>
            <a:off x="0" y="1738088"/>
            <a:ext cx="8999538" cy="4075198"/>
            <a:chOff x="0" y="1738088"/>
            <a:chExt cx="8999538" cy="4075198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38088"/>
              <a:ext cx="4246544" cy="3240000"/>
            </a:xfrm>
            <a:prstGeom prst="rect">
              <a:avLst/>
            </a:prstGeom>
          </p:spPr>
        </p:pic>
        <p:sp>
          <p:nvSpPr>
            <p:cNvPr id="7" name="CuadroTexto 6"/>
            <p:cNvSpPr txBox="1"/>
            <p:nvPr/>
          </p:nvSpPr>
          <p:spPr>
            <a:xfrm>
              <a:off x="1745604" y="5105400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000" dirty="0" smtClean="0"/>
                <a:t>(1)</a:t>
              </a:r>
              <a:endParaRPr lang="es-ES_tradnl" sz="40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6407048" y="5105400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000" dirty="0" smtClean="0"/>
                <a:t>(2)</a:t>
              </a:r>
              <a:endParaRPr lang="es-ES_tradnl" sz="4000" dirty="0"/>
            </a:p>
          </p:txBody>
        </p:sp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2994" y="1738088"/>
              <a:ext cx="4246544" cy="32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0152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co 12"/>
          <p:cNvSpPr>
            <a:spLocks noChangeAspect="1"/>
          </p:cNvSpPr>
          <p:nvPr/>
        </p:nvSpPr>
        <p:spPr>
          <a:xfrm>
            <a:off x="-1541407" y="2258522"/>
            <a:ext cx="6176210" cy="6176210"/>
          </a:xfrm>
          <a:prstGeom prst="arc">
            <a:avLst>
              <a:gd name="adj1" fmla="val 20629039"/>
              <a:gd name="adj2" fmla="val 1148589"/>
            </a:avLst>
          </a:prstGeom>
          <a:ln w="19050">
            <a:solidFill>
              <a:schemeClr val="tx1"/>
            </a:solidFill>
          </a:ln>
          <a:scene3d>
            <a:camera prst="orthographicFront">
              <a:rot lat="0" lon="54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81" name="Grupo 80"/>
          <p:cNvGrpSpPr/>
          <p:nvPr/>
        </p:nvGrpSpPr>
        <p:grpSpPr>
          <a:xfrm>
            <a:off x="658353" y="290619"/>
            <a:ext cx="8004738" cy="6854680"/>
            <a:chOff x="658353" y="290619"/>
            <a:chExt cx="8004738" cy="6854680"/>
          </a:xfrm>
        </p:grpSpPr>
        <p:grpSp>
          <p:nvGrpSpPr>
            <p:cNvPr id="53" name="Grupo 52"/>
            <p:cNvGrpSpPr/>
            <p:nvPr/>
          </p:nvGrpSpPr>
          <p:grpSpPr>
            <a:xfrm>
              <a:off x="658353" y="290619"/>
              <a:ext cx="3299795" cy="6854680"/>
              <a:chOff x="3263330" y="301251"/>
              <a:chExt cx="3299795" cy="6854680"/>
            </a:xfrm>
          </p:grpSpPr>
          <p:grpSp>
            <p:nvGrpSpPr>
              <p:cNvPr id="44" name="Grupo 43"/>
              <p:cNvGrpSpPr/>
              <p:nvPr/>
            </p:nvGrpSpPr>
            <p:grpSpPr>
              <a:xfrm>
                <a:off x="3263330" y="301251"/>
                <a:ext cx="2408487" cy="6854680"/>
                <a:chOff x="5964000" y="77967"/>
                <a:chExt cx="2408487" cy="6854680"/>
              </a:xfrm>
            </p:grpSpPr>
            <p:sp>
              <p:nvSpPr>
                <p:cNvPr id="31" name="Elipse 30"/>
                <p:cNvSpPr/>
                <p:nvPr/>
              </p:nvSpPr>
              <p:spPr>
                <a:xfrm flipV="1">
                  <a:off x="6357951" y="5132647"/>
                  <a:ext cx="1800000" cy="18000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99000"/>
                  </a:schemeClr>
                </a:solidFill>
                <a:ln>
                  <a:solidFill>
                    <a:schemeClr val="tx1"/>
                  </a:solidFill>
                </a:ln>
                <a:scene3d>
                  <a:camera prst="orthographicFront">
                    <a:rot lat="16680000" lon="0" rev="0"/>
                  </a:camera>
                  <a:lightRig rig="threePt" dir="t"/>
                </a:scene3d>
                <a:sp3d extrusionH="127000" contourW="12700">
                  <a:extrusionClr>
                    <a:schemeClr val="bg1">
                      <a:lumMod val="65000"/>
                    </a:schemeClr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7" name="Forma libre 36"/>
                <p:cNvSpPr/>
                <p:nvPr/>
              </p:nvSpPr>
              <p:spPr>
                <a:xfrm>
                  <a:off x="6211887" y="4216400"/>
                  <a:ext cx="2097240" cy="1958435"/>
                </a:xfrm>
                <a:custGeom>
                  <a:avLst/>
                  <a:gdLst>
                    <a:gd name="connsiteX0" fmla="*/ 1828800 w 1828800"/>
                    <a:gd name="connsiteY0" fmla="*/ 6350 h 1822450"/>
                    <a:gd name="connsiteX1" fmla="*/ 1803400 w 1828800"/>
                    <a:gd name="connsiteY1" fmla="*/ 1816100 h 1822450"/>
                    <a:gd name="connsiteX2" fmla="*/ 25400 w 1828800"/>
                    <a:gd name="connsiteY2" fmla="*/ 1822450 h 1822450"/>
                    <a:gd name="connsiteX3" fmla="*/ 0 w 1828800"/>
                    <a:gd name="connsiteY3" fmla="*/ 0 h 1822450"/>
                    <a:gd name="connsiteX4" fmla="*/ 1828800 w 1828800"/>
                    <a:gd name="connsiteY4" fmla="*/ 6350 h 1822450"/>
                    <a:gd name="connsiteX0" fmla="*/ 1828800 w 2041927"/>
                    <a:gd name="connsiteY0" fmla="*/ 6350 h 1822450"/>
                    <a:gd name="connsiteX1" fmla="*/ 1803400 w 2041927"/>
                    <a:gd name="connsiteY1" fmla="*/ 1816100 h 1822450"/>
                    <a:gd name="connsiteX2" fmla="*/ 25400 w 2041927"/>
                    <a:gd name="connsiteY2" fmla="*/ 1822450 h 1822450"/>
                    <a:gd name="connsiteX3" fmla="*/ 0 w 2041927"/>
                    <a:gd name="connsiteY3" fmla="*/ 0 h 1822450"/>
                    <a:gd name="connsiteX4" fmla="*/ 1828800 w 2041927"/>
                    <a:gd name="connsiteY4" fmla="*/ 6350 h 1822450"/>
                    <a:gd name="connsiteX0" fmla="*/ 1828800 w 2041927"/>
                    <a:gd name="connsiteY0" fmla="*/ 230212 h 2046312"/>
                    <a:gd name="connsiteX1" fmla="*/ 1803400 w 2041927"/>
                    <a:gd name="connsiteY1" fmla="*/ 2039962 h 2046312"/>
                    <a:gd name="connsiteX2" fmla="*/ 25400 w 2041927"/>
                    <a:gd name="connsiteY2" fmla="*/ 2046312 h 2046312"/>
                    <a:gd name="connsiteX3" fmla="*/ 0 w 2041927"/>
                    <a:gd name="connsiteY3" fmla="*/ 223862 h 2046312"/>
                    <a:gd name="connsiteX4" fmla="*/ 1828800 w 2041927"/>
                    <a:gd name="connsiteY4" fmla="*/ 230212 h 2046312"/>
                    <a:gd name="connsiteX0" fmla="*/ 2041927 w 2255054"/>
                    <a:gd name="connsiteY0" fmla="*/ 230212 h 2046312"/>
                    <a:gd name="connsiteX1" fmla="*/ 2016527 w 2255054"/>
                    <a:gd name="connsiteY1" fmla="*/ 2039962 h 2046312"/>
                    <a:gd name="connsiteX2" fmla="*/ 238527 w 2255054"/>
                    <a:gd name="connsiteY2" fmla="*/ 2046312 h 2046312"/>
                    <a:gd name="connsiteX3" fmla="*/ 213127 w 2255054"/>
                    <a:gd name="connsiteY3" fmla="*/ 223862 h 2046312"/>
                    <a:gd name="connsiteX4" fmla="*/ 2041927 w 2255054"/>
                    <a:gd name="connsiteY4" fmla="*/ 230212 h 2046312"/>
                    <a:gd name="connsiteX0" fmla="*/ 2041927 w 2255054"/>
                    <a:gd name="connsiteY0" fmla="*/ 230212 h 2270174"/>
                    <a:gd name="connsiteX1" fmla="*/ 2016527 w 2255054"/>
                    <a:gd name="connsiteY1" fmla="*/ 2039962 h 2270174"/>
                    <a:gd name="connsiteX2" fmla="*/ 238527 w 2255054"/>
                    <a:gd name="connsiteY2" fmla="*/ 2046312 h 2270174"/>
                    <a:gd name="connsiteX3" fmla="*/ 213127 w 2255054"/>
                    <a:gd name="connsiteY3" fmla="*/ 223862 h 2270174"/>
                    <a:gd name="connsiteX4" fmla="*/ 2041927 w 2255054"/>
                    <a:gd name="connsiteY4" fmla="*/ 230212 h 2270174"/>
                    <a:gd name="connsiteX0" fmla="*/ 2041927 w 2255054"/>
                    <a:gd name="connsiteY0" fmla="*/ 230212 h 2226208"/>
                    <a:gd name="connsiteX1" fmla="*/ 2016527 w 2255054"/>
                    <a:gd name="connsiteY1" fmla="*/ 2039962 h 2226208"/>
                    <a:gd name="connsiteX2" fmla="*/ 238527 w 2255054"/>
                    <a:gd name="connsiteY2" fmla="*/ 2046312 h 2226208"/>
                    <a:gd name="connsiteX3" fmla="*/ 213127 w 2255054"/>
                    <a:gd name="connsiteY3" fmla="*/ 223862 h 2226208"/>
                    <a:gd name="connsiteX4" fmla="*/ 2041927 w 2255054"/>
                    <a:gd name="connsiteY4" fmla="*/ 230212 h 2226208"/>
                    <a:gd name="connsiteX0" fmla="*/ 2041927 w 2255054"/>
                    <a:gd name="connsiteY0" fmla="*/ 230212 h 2182297"/>
                    <a:gd name="connsiteX1" fmla="*/ 2016527 w 2255054"/>
                    <a:gd name="connsiteY1" fmla="*/ 2039962 h 2182297"/>
                    <a:gd name="connsiteX2" fmla="*/ 238527 w 2255054"/>
                    <a:gd name="connsiteY2" fmla="*/ 2046312 h 2182297"/>
                    <a:gd name="connsiteX3" fmla="*/ 213127 w 2255054"/>
                    <a:gd name="connsiteY3" fmla="*/ 223862 h 2182297"/>
                    <a:gd name="connsiteX4" fmla="*/ 2041927 w 2255054"/>
                    <a:gd name="connsiteY4" fmla="*/ 230212 h 2182297"/>
                    <a:gd name="connsiteX0" fmla="*/ 2041927 w 2255054"/>
                    <a:gd name="connsiteY0" fmla="*/ 114387 h 2066472"/>
                    <a:gd name="connsiteX1" fmla="*/ 2016527 w 2255054"/>
                    <a:gd name="connsiteY1" fmla="*/ 1924137 h 2066472"/>
                    <a:gd name="connsiteX2" fmla="*/ 238527 w 2255054"/>
                    <a:gd name="connsiteY2" fmla="*/ 1930487 h 2066472"/>
                    <a:gd name="connsiteX3" fmla="*/ 213127 w 2255054"/>
                    <a:gd name="connsiteY3" fmla="*/ 108037 h 2066472"/>
                    <a:gd name="connsiteX4" fmla="*/ 2041927 w 2255054"/>
                    <a:gd name="connsiteY4" fmla="*/ 114387 h 2066472"/>
                    <a:gd name="connsiteX0" fmla="*/ 2041927 w 2255054"/>
                    <a:gd name="connsiteY0" fmla="*/ 6350 h 1958435"/>
                    <a:gd name="connsiteX1" fmla="*/ 2016527 w 2255054"/>
                    <a:gd name="connsiteY1" fmla="*/ 1816100 h 1958435"/>
                    <a:gd name="connsiteX2" fmla="*/ 238527 w 2255054"/>
                    <a:gd name="connsiteY2" fmla="*/ 1822450 h 1958435"/>
                    <a:gd name="connsiteX3" fmla="*/ 213127 w 2255054"/>
                    <a:gd name="connsiteY3" fmla="*/ 0 h 1958435"/>
                    <a:gd name="connsiteX4" fmla="*/ 2041927 w 2255054"/>
                    <a:gd name="connsiteY4" fmla="*/ 6350 h 1958435"/>
                    <a:gd name="connsiteX0" fmla="*/ 2041927 w 2255054"/>
                    <a:gd name="connsiteY0" fmla="*/ 6350 h 1958435"/>
                    <a:gd name="connsiteX1" fmla="*/ 2016527 w 2255054"/>
                    <a:gd name="connsiteY1" fmla="*/ 1816100 h 1958435"/>
                    <a:gd name="connsiteX2" fmla="*/ 238527 w 2255054"/>
                    <a:gd name="connsiteY2" fmla="*/ 1822450 h 1958435"/>
                    <a:gd name="connsiteX3" fmla="*/ 213127 w 2255054"/>
                    <a:gd name="connsiteY3" fmla="*/ 0 h 1958435"/>
                    <a:gd name="connsiteX4" fmla="*/ 2041927 w 2255054"/>
                    <a:gd name="connsiteY4" fmla="*/ 6350 h 1958435"/>
                    <a:gd name="connsiteX0" fmla="*/ 1992857 w 2205984"/>
                    <a:gd name="connsiteY0" fmla="*/ 6350 h 1958435"/>
                    <a:gd name="connsiteX1" fmla="*/ 1967457 w 2205984"/>
                    <a:gd name="connsiteY1" fmla="*/ 1816100 h 1958435"/>
                    <a:gd name="connsiteX2" fmla="*/ 189457 w 2205984"/>
                    <a:gd name="connsiteY2" fmla="*/ 1822450 h 1958435"/>
                    <a:gd name="connsiteX3" fmla="*/ 164057 w 2205984"/>
                    <a:gd name="connsiteY3" fmla="*/ 0 h 1958435"/>
                    <a:gd name="connsiteX4" fmla="*/ 1992857 w 2205984"/>
                    <a:gd name="connsiteY4" fmla="*/ 6350 h 1958435"/>
                    <a:gd name="connsiteX0" fmla="*/ 1960563 w 2173690"/>
                    <a:gd name="connsiteY0" fmla="*/ 6350 h 1958435"/>
                    <a:gd name="connsiteX1" fmla="*/ 1935163 w 2173690"/>
                    <a:gd name="connsiteY1" fmla="*/ 1816100 h 1958435"/>
                    <a:gd name="connsiteX2" fmla="*/ 157163 w 2173690"/>
                    <a:gd name="connsiteY2" fmla="*/ 1822450 h 1958435"/>
                    <a:gd name="connsiteX3" fmla="*/ 131763 w 2173690"/>
                    <a:gd name="connsiteY3" fmla="*/ 0 h 1958435"/>
                    <a:gd name="connsiteX4" fmla="*/ 1960563 w 2173690"/>
                    <a:gd name="connsiteY4" fmla="*/ 6350 h 1958435"/>
                    <a:gd name="connsiteX0" fmla="*/ 1960563 w 2131192"/>
                    <a:gd name="connsiteY0" fmla="*/ 6350 h 1958435"/>
                    <a:gd name="connsiteX1" fmla="*/ 1935163 w 2131192"/>
                    <a:gd name="connsiteY1" fmla="*/ 1816100 h 1958435"/>
                    <a:gd name="connsiteX2" fmla="*/ 157163 w 2131192"/>
                    <a:gd name="connsiteY2" fmla="*/ 1822450 h 1958435"/>
                    <a:gd name="connsiteX3" fmla="*/ 131763 w 2131192"/>
                    <a:gd name="connsiteY3" fmla="*/ 0 h 1958435"/>
                    <a:gd name="connsiteX4" fmla="*/ 1960563 w 2131192"/>
                    <a:gd name="connsiteY4" fmla="*/ 6350 h 1958435"/>
                    <a:gd name="connsiteX0" fmla="*/ 1960563 w 2097240"/>
                    <a:gd name="connsiteY0" fmla="*/ 6350 h 1958435"/>
                    <a:gd name="connsiteX1" fmla="*/ 1935163 w 2097240"/>
                    <a:gd name="connsiteY1" fmla="*/ 1816100 h 1958435"/>
                    <a:gd name="connsiteX2" fmla="*/ 157163 w 2097240"/>
                    <a:gd name="connsiteY2" fmla="*/ 1822450 h 1958435"/>
                    <a:gd name="connsiteX3" fmla="*/ 131763 w 2097240"/>
                    <a:gd name="connsiteY3" fmla="*/ 0 h 1958435"/>
                    <a:gd name="connsiteX4" fmla="*/ 1960563 w 2097240"/>
                    <a:gd name="connsiteY4" fmla="*/ 6350 h 1958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97240" h="1958435">
                      <a:moveTo>
                        <a:pt x="1960563" y="6350"/>
                      </a:moveTo>
                      <a:cubicBezTo>
                        <a:pt x="2146830" y="366183"/>
                        <a:pt x="2146830" y="1424517"/>
                        <a:pt x="1935163" y="1816100"/>
                      </a:cubicBezTo>
                      <a:cubicBezTo>
                        <a:pt x="2015596" y="1991783"/>
                        <a:pt x="140230" y="2017183"/>
                        <a:pt x="157163" y="1822450"/>
                      </a:cubicBezTo>
                      <a:cubicBezTo>
                        <a:pt x="-60854" y="1494367"/>
                        <a:pt x="-35454" y="366183"/>
                        <a:pt x="131763" y="0"/>
                      </a:cubicBezTo>
                      <a:cubicBezTo>
                        <a:pt x="210080" y="154517"/>
                        <a:pt x="1736196" y="160867"/>
                        <a:pt x="1960563" y="6350"/>
                      </a:cubicBezTo>
                      <a:close/>
                    </a:path>
                  </a:pathLst>
                </a:custGeom>
                <a:blipFill dpi="0" rotWithShape="1">
                  <a:blip r:embed="rId2"/>
                  <a:srcRect/>
                  <a:tile tx="254000" ty="0" sx="100000" sy="68000" flip="x" algn="l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5" name="Arco 14"/>
                <p:cNvSpPr/>
                <p:nvPr/>
              </p:nvSpPr>
              <p:spPr>
                <a:xfrm>
                  <a:off x="6958443" y="3657600"/>
                  <a:ext cx="1346201" cy="2879210"/>
                </a:xfrm>
                <a:prstGeom prst="arc">
                  <a:avLst>
                    <a:gd name="adj1" fmla="val 18113932"/>
                    <a:gd name="adj2" fmla="val 3681933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8" name="Arco 17"/>
                <p:cNvSpPr/>
                <p:nvPr/>
              </p:nvSpPr>
              <p:spPr>
                <a:xfrm>
                  <a:off x="6792700" y="3714750"/>
                  <a:ext cx="1346201" cy="2879210"/>
                </a:xfrm>
                <a:prstGeom prst="arc">
                  <a:avLst>
                    <a:gd name="adj1" fmla="val 18113932"/>
                    <a:gd name="adj2" fmla="val 3681933"/>
                  </a:avLst>
                </a:prstGeom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90000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9" name="Arco 18"/>
                <p:cNvSpPr/>
                <p:nvPr/>
              </p:nvSpPr>
              <p:spPr>
                <a:xfrm>
                  <a:off x="6626960" y="3740150"/>
                  <a:ext cx="1346201" cy="2879210"/>
                </a:xfrm>
                <a:prstGeom prst="arc">
                  <a:avLst>
                    <a:gd name="adj1" fmla="val 18113932"/>
                    <a:gd name="adj2" fmla="val 3681933"/>
                  </a:avLst>
                </a:prstGeom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180000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20" name="Arco 19"/>
                <p:cNvSpPr/>
                <p:nvPr/>
              </p:nvSpPr>
              <p:spPr>
                <a:xfrm>
                  <a:off x="6461220" y="3752850"/>
                  <a:ext cx="1346201" cy="2879210"/>
                </a:xfrm>
                <a:prstGeom prst="arc">
                  <a:avLst>
                    <a:gd name="adj1" fmla="val 18113932"/>
                    <a:gd name="adj2" fmla="val 3681933"/>
                  </a:avLst>
                </a:prstGeom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270000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21" name="Arco 20"/>
                <p:cNvSpPr/>
                <p:nvPr/>
              </p:nvSpPr>
              <p:spPr>
                <a:xfrm>
                  <a:off x="6295480" y="3765550"/>
                  <a:ext cx="1346201" cy="2879210"/>
                </a:xfrm>
                <a:prstGeom prst="arc">
                  <a:avLst>
                    <a:gd name="adj1" fmla="val 18113932"/>
                    <a:gd name="adj2" fmla="val 3681933"/>
                  </a:avLst>
                </a:prstGeom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360000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22" name="Arco 21"/>
                <p:cNvSpPr/>
                <p:nvPr/>
              </p:nvSpPr>
              <p:spPr>
                <a:xfrm>
                  <a:off x="6129740" y="3771900"/>
                  <a:ext cx="1346201" cy="2879210"/>
                </a:xfrm>
                <a:prstGeom prst="arc">
                  <a:avLst>
                    <a:gd name="adj1" fmla="val 18113932"/>
                    <a:gd name="adj2" fmla="val 3681933"/>
                  </a:avLst>
                </a:prstGeom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450000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23" name="Arco 22"/>
                <p:cNvSpPr/>
                <p:nvPr/>
              </p:nvSpPr>
              <p:spPr>
                <a:xfrm>
                  <a:off x="5964000" y="3771900"/>
                  <a:ext cx="1346201" cy="2879210"/>
                </a:xfrm>
                <a:prstGeom prst="arc">
                  <a:avLst>
                    <a:gd name="adj1" fmla="val 18113932"/>
                    <a:gd name="adj2" fmla="val 3681933"/>
                  </a:avLst>
                </a:prstGeom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534000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24" name="Arco 23"/>
                <p:cNvSpPr/>
                <p:nvPr/>
              </p:nvSpPr>
              <p:spPr>
                <a:xfrm flipH="1">
                  <a:off x="6200063" y="3652579"/>
                  <a:ext cx="1346201" cy="2879210"/>
                </a:xfrm>
                <a:prstGeom prst="arc">
                  <a:avLst>
                    <a:gd name="adj1" fmla="val 18113932"/>
                    <a:gd name="adj2" fmla="val 3681933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25" name="Arco 24"/>
                <p:cNvSpPr/>
                <p:nvPr/>
              </p:nvSpPr>
              <p:spPr>
                <a:xfrm flipH="1">
                  <a:off x="6365308" y="3727450"/>
                  <a:ext cx="1346201" cy="2879210"/>
                </a:xfrm>
                <a:prstGeom prst="arc">
                  <a:avLst>
                    <a:gd name="adj1" fmla="val 18113932"/>
                    <a:gd name="adj2" fmla="val 3681933"/>
                  </a:avLst>
                </a:prstGeom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90000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26" name="Arco 25"/>
                <p:cNvSpPr/>
                <p:nvPr/>
              </p:nvSpPr>
              <p:spPr>
                <a:xfrm flipH="1">
                  <a:off x="6530553" y="3746500"/>
                  <a:ext cx="1346201" cy="2879210"/>
                </a:xfrm>
                <a:prstGeom prst="arc">
                  <a:avLst>
                    <a:gd name="adj1" fmla="val 18113932"/>
                    <a:gd name="adj2" fmla="val 3681933"/>
                  </a:avLst>
                </a:prstGeom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180000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27" name="Arco 26"/>
                <p:cNvSpPr/>
                <p:nvPr/>
              </p:nvSpPr>
              <p:spPr>
                <a:xfrm flipH="1">
                  <a:off x="6695798" y="3765550"/>
                  <a:ext cx="1346201" cy="2879210"/>
                </a:xfrm>
                <a:prstGeom prst="arc">
                  <a:avLst>
                    <a:gd name="adj1" fmla="val 18113932"/>
                    <a:gd name="adj2" fmla="val 3681933"/>
                  </a:avLst>
                </a:prstGeom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270000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28" name="Arco 27"/>
                <p:cNvSpPr/>
                <p:nvPr/>
              </p:nvSpPr>
              <p:spPr>
                <a:xfrm flipH="1">
                  <a:off x="6861043" y="3771900"/>
                  <a:ext cx="1346201" cy="2879210"/>
                </a:xfrm>
                <a:prstGeom prst="arc">
                  <a:avLst>
                    <a:gd name="adj1" fmla="val 18113932"/>
                    <a:gd name="adj2" fmla="val 3681933"/>
                  </a:avLst>
                </a:prstGeom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360000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29" name="Arco 28"/>
                <p:cNvSpPr/>
                <p:nvPr/>
              </p:nvSpPr>
              <p:spPr>
                <a:xfrm flipH="1">
                  <a:off x="7026286" y="3771900"/>
                  <a:ext cx="1346201" cy="2879210"/>
                </a:xfrm>
                <a:prstGeom prst="arc">
                  <a:avLst>
                    <a:gd name="adj1" fmla="val 18113932"/>
                    <a:gd name="adj2" fmla="val 3681933"/>
                  </a:avLst>
                </a:prstGeom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4500000" rev="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2" name="Forma libre 31"/>
                <p:cNvSpPr/>
                <p:nvPr/>
              </p:nvSpPr>
              <p:spPr>
                <a:xfrm>
                  <a:off x="6222405" y="4567495"/>
                  <a:ext cx="2060810" cy="273855"/>
                </a:xfrm>
                <a:custGeom>
                  <a:avLst/>
                  <a:gdLst>
                    <a:gd name="connsiteX0" fmla="*/ 1819275 w 1819275"/>
                    <a:gd name="connsiteY0" fmla="*/ 14288 h 157163"/>
                    <a:gd name="connsiteX1" fmla="*/ 1819275 w 1819275"/>
                    <a:gd name="connsiteY1" fmla="*/ 152400 h 157163"/>
                    <a:gd name="connsiteX2" fmla="*/ 0 w 1819275"/>
                    <a:gd name="connsiteY2" fmla="*/ 157163 h 157163"/>
                    <a:gd name="connsiteX3" fmla="*/ 0 w 1819275"/>
                    <a:gd name="connsiteY3" fmla="*/ 0 h 157163"/>
                    <a:gd name="connsiteX4" fmla="*/ 1819275 w 1819275"/>
                    <a:gd name="connsiteY4" fmla="*/ 14288 h 157163"/>
                    <a:gd name="connsiteX0" fmla="*/ 1819275 w 1819275"/>
                    <a:gd name="connsiteY0" fmla="*/ 14288 h 157163"/>
                    <a:gd name="connsiteX1" fmla="*/ 1819275 w 1819275"/>
                    <a:gd name="connsiteY1" fmla="*/ 152400 h 157163"/>
                    <a:gd name="connsiteX2" fmla="*/ 0 w 1819275"/>
                    <a:gd name="connsiteY2" fmla="*/ 157163 h 157163"/>
                    <a:gd name="connsiteX3" fmla="*/ 0 w 1819275"/>
                    <a:gd name="connsiteY3" fmla="*/ 0 h 157163"/>
                    <a:gd name="connsiteX4" fmla="*/ 1819275 w 1819275"/>
                    <a:gd name="connsiteY4" fmla="*/ 14288 h 157163"/>
                    <a:gd name="connsiteX0" fmla="*/ 1819275 w 1819275"/>
                    <a:gd name="connsiteY0" fmla="*/ 26930 h 169805"/>
                    <a:gd name="connsiteX1" fmla="*/ 1819275 w 1819275"/>
                    <a:gd name="connsiteY1" fmla="*/ 165042 h 169805"/>
                    <a:gd name="connsiteX2" fmla="*/ 0 w 1819275"/>
                    <a:gd name="connsiteY2" fmla="*/ 169805 h 169805"/>
                    <a:gd name="connsiteX3" fmla="*/ 0 w 1819275"/>
                    <a:gd name="connsiteY3" fmla="*/ 12642 h 169805"/>
                    <a:gd name="connsiteX4" fmla="*/ 1819275 w 1819275"/>
                    <a:gd name="connsiteY4" fmla="*/ 26930 h 169805"/>
                    <a:gd name="connsiteX0" fmla="*/ 1819275 w 1819275"/>
                    <a:gd name="connsiteY0" fmla="*/ 26930 h 186110"/>
                    <a:gd name="connsiteX1" fmla="*/ 1819275 w 1819275"/>
                    <a:gd name="connsiteY1" fmla="*/ 165042 h 186110"/>
                    <a:gd name="connsiteX2" fmla="*/ 0 w 1819275"/>
                    <a:gd name="connsiteY2" fmla="*/ 169805 h 186110"/>
                    <a:gd name="connsiteX3" fmla="*/ 0 w 1819275"/>
                    <a:gd name="connsiteY3" fmla="*/ 12642 h 186110"/>
                    <a:gd name="connsiteX4" fmla="*/ 1819275 w 1819275"/>
                    <a:gd name="connsiteY4" fmla="*/ 26930 h 186110"/>
                    <a:gd name="connsiteX0" fmla="*/ 1819275 w 1819275"/>
                    <a:gd name="connsiteY0" fmla="*/ 26930 h 217164"/>
                    <a:gd name="connsiteX1" fmla="*/ 1819275 w 1819275"/>
                    <a:gd name="connsiteY1" fmla="*/ 165042 h 217164"/>
                    <a:gd name="connsiteX2" fmla="*/ 0 w 1819275"/>
                    <a:gd name="connsiteY2" fmla="*/ 169805 h 217164"/>
                    <a:gd name="connsiteX3" fmla="*/ 0 w 1819275"/>
                    <a:gd name="connsiteY3" fmla="*/ 12642 h 217164"/>
                    <a:gd name="connsiteX4" fmla="*/ 1819275 w 1819275"/>
                    <a:gd name="connsiteY4" fmla="*/ 26930 h 217164"/>
                    <a:gd name="connsiteX0" fmla="*/ 1819275 w 1819275"/>
                    <a:gd name="connsiteY0" fmla="*/ 26930 h 265550"/>
                    <a:gd name="connsiteX1" fmla="*/ 1819275 w 1819275"/>
                    <a:gd name="connsiteY1" fmla="*/ 165042 h 265550"/>
                    <a:gd name="connsiteX2" fmla="*/ 0 w 1819275"/>
                    <a:gd name="connsiteY2" fmla="*/ 169805 h 265550"/>
                    <a:gd name="connsiteX3" fmla="*/ 0 w 1819275"/>
                    <a:gd name="connsiteY3" fmla="*/ 12642 h 265550"/>
                    <a:gd name="connsiteX4" fmla="*/ 1819275 w 1819275"/>
                    <a:gd name="connsiteY4" fmla="*/ 26930 h 265550"/>
                    <a:gd name="connsiteX0" fmla="*/ 1819275 w 1819275"/>
                    <a:gd name="connsiteY0" fmla="*/ 26930 h 284107"/>
                    <a:gd name="connsiteX1" fmla="*/ 1819275 w 1819275"/>
                    <a:gd name="connsiteY1" fmla="*/ 165042 h 284107"/>
                    <a:gd name="connsiteX2" fmla="*/ 0 w 1819275"/>
                    <a:gd name="connsiteY2" fmla="*/ 169805 h 284107"/>
                    <a:gd name="connsiteX3" fmla="*/ 0 w 1819275"/>
                    <a:gd name="connsiteY3" fmla="*/ 12642 h 284107"/>
                    <a:gd name="connsiteX4" fmla="*/ 1819275 w 1819275"/>
                    <a:gd name="connsiteY4" fmla="*/ 26930 h 284107"/>
                    <a:gd name="connsiteX0" fmla="*/ 1819275 w 1819275"/>
                    <a:gd name="connsiteY0" fmla="*/ 14288 h 271465"/>
                    <a:gd name="connsiteX1" fmla="*/ 1819275 w 1819275"/>
                    <a:gd name="connsiteY1" fmla="*/ 152400 h 271465"/>
                    <a:gd name="connsiteX2" fmla="*/ 0 w 1819275"/>
                    <a:gd name="connsiteY2" fmla="*/ 157163 h 271465"/>
                    <a:gd name="connsiteX3" fmla="*/ 0 w 1819275"/>
                    <a:gd name="connsiteY3" fmla="*/ 0 h 271465"/>
                    <a:gd name="connsiteX4" fmla="*/ 1819275 w 1819275"/>
                    <a:gd name="connsiteY4" fmla="*/ 14288 h 271465"/>
                    <a:gd name="connsiteX0" fmla="*/ 1819275 w 1819275"/>
                    <a:gd name="connsiteY0" fmla="*/ 14288 h 271465"/>
                    <a:gd name="connsiteX1" fmla="*/ 1819275 w 1819275"/>
                    <a:gd name="connsiteY1" fmla="*/ 152400 h 271465"/>
                    <a:gd name="connsiteX2" fmla="*/ 0 w 1819275"/>
                    <a:gd name="connsiteY2" fmla="*/ 157163 h 271465"/>
                    <a:gd name="connsiteX3" fmla="*/ 0 w 1819275"/>
                    <a:gd name="connsiteY3" fmla="*/ 0 h 271465"/>
                    <a:gd name="connsiteX4" fmla="*/ 1819275 w 1819275"/>
                    <a:gd name="connsiteY4" fmla="*/ 14288 h 271465"/>
                    <a:gd name="connsiteX0" fmla="*/ 1819275 w 1819275"/>
                    <a:gd name="connsiteY0" fmla="*/ 14288 h 271465"/>
                    <a:gd name="connsiteX1" fmla="*/ 1819275 w 1819275"/>
                    <a:gd name="connsiteY1" fmla="*/ 152400 h 271465"/>
                    <a:gd name="connsiteX2" fmla="*/ 0 w 1819275"/>
                    <a:gd name="connsiteY2" fmla="*/ 157163 h 271465"/>
                    <a:gd name="connsiteX3" fmla="*/ 0 w 1819275"/>
                    <a:gd name="connsiteY3" fmla="*/ 0 h 271465"/>
                    <a:gd name="connsiteX4" fmla="*/ 1819275 w 1819275"/>
                    <a:gd name="connsiteY4" fmla="*/ 14288 h 271465"/>
                    <a:gd name="connsiteX0" fmla="*/ 1819275 w 1819275"/>
                    <a:gd name="connsiteY0" fmla="*/ 14288 h 271465"/>
                    <a:gd name="connsiteX1" fmla="*/ 1819275 w 1819275"/>
                    <a:gd name="connsiteY1" fmla="*/ 152400 h 271465"/>
                    <a:gd name="connsiteX2" fmla="*/ 0 w 1819275"/>
                    <a:gd name="connsiteY2" fmla="*/ 157163 h 271465"/>
                    <a:gd name="connsiteX3" fmla="*/ 0 w 1819275"/>
                    <a:gd name="connsiteY3" fmla="*/ 0 h 271465"/>
                    <a:gd name="connsiteX4" fmla="*/ 1819275 w 1819275"/>
                    <a:gd name="connsiteY4" fmla="*/ 14288 h 271465"/>
                    <a:gd name="connsiteX0" fmla="*/ 1819275 w 1819275"/>
                    <a:gd name="connsiteY0" fmla="*/ 14288 h 271465"/>
                    <a:gd name="connsiteX1" fmla="*/ 1819275 w 1819275"/>
                    <a:gd name="connsiteY1" fmla="*/ 152400 h 271465"/>
                    <a:gd name="connsiteX2" fmla="*/ 0 w 1819275"/>
                    <a:gd name="connsiteY2" fmla="*/ 157163 h 271465"/>
                    <a:gd name="connsiteX3" fmla="*/ 0 w 1819275"/>
                    <a:gd name="connsiteY3" fmla="*/ 0 h 271465"/>
                    <a:gd name="connsiteX4" fmla="*/ 1819275 w 1819275"/>
                    <a:gd name="connsiteY4" fmla="*/ 14288 h 271465"/>
                    <a:gd name="connsiteX0" fmla="*/ 1840200 w 1840200"/>
                    <a:gd name="connsiteY0" fmla="*/ 14288 h 273855"/>
                    <a:gd name="connsiteX1" fmla="*/ 1840200 w 1840200"/>
                    <a:gd name="connsiteY1" fmla="*/ 152400 h 273855"/>
                    <a:gd name="connsiteX2" fmla="*/ 0 w 1840200"/>
                    <a:gd name="connsiteY2" fmla="*/ 161925 h 273855"/>
                    <a:gd name="connsiteX3" fmla="*/ 20925 w 1840200"/>
                    <a:gd name="connsiteY3" fmla="*/ 0 h 273855"/>
                    <a:gd name="connsiteX4" fmla="*/ 1840200 w 1840200"/>
                    <a:gd name="connsiteY4" fmla="*/ 14288 h 273855"/>
                    <a:gd name="connsiteX0" fmla="*/ 1840200 w 1848570"/>
                    <a:gd name="connsiteY0" fmla="*/ 14288 h 273855"/>
                    <a:gd name="connsiteX1" fmla="*/ 1848570 w 1848570"/>
                    <a:gd name="connsiteY1" fmla="*/ 152400 h 273855"/>
                    <a:gd name="connsiteX2" fmla="*/ 0 w 1848570"/>
                    <a:gd name="connsiteY2" fmla="*/ 161925 h 273855"/>
                    <a:gd name="connsiteX3" fmla="*/ 20925 w 1848570"/>
                    <a:gd name="connsiteY3" fmla="*/ 0 h 273855"/>
                    <a:gd name="connsiteX4" fmla="*/ 1840200 w 1848570"/>
                    <a:gd name="connsiteY4" fmla="*/ 14288 h 273855"/>
                    <a:gd name="connsiteX0" fmla="*/ 2059220 w 2067590"/>
                    <a:gd name="connsiteY0" fmla="*/ 14288 h 273855"/>
                    <a:gd name="connsiteX1" fmla="*/ 2067590 w 2067590"/>
                    <a:gd name="connsiteY1" fmla="*/ 152400 h 273855"/>
                    <a:gd name="connsiteX2" fmla="*/ 219020 w 2067590"/>
                    <a:gd name="connsiteY2" fmla="*/ 161925 h 273855"/>
                    <a:gd name="connsiteX3" fmla="*/ 239945 w 2067590"/>
                    <a:gd name="connsiteY3" fmla="*/ 0 h 273855"/>
                    <a:gd name="connsiteX4" fmla="*/ 2059220 w 2067590"/>
                    <a:gd name="connsiteY4" fmla="*/ 14288 h 273855"/>
                    <a:gd name="connsiteX0" fmla="*/ 1973716 w 1982086"/>
                    <a:gd name="connsiteY0" fmla="*/ 14288 h 273855"/>
                    <a:gd name="connsiteX1" fmla="*/ 1982086 w 1982086"/>
                    <a:gd name="connsiteY1" fmla="*/ 152400 h 273855"/>
                    <a:gd name="connsiteX2" fmla="*/ 133516 w 1982086"/>
                    <a:gd name="connsiteY2" fmla="*/ 161925 h 273855"/>
                    <a:gd name="connsiteX3" fmla="*/ 154441 w 1982086"/>
                    <a:gd name="connsiteY3" fmla="*/ 0 h 273855"/>
                    <a:gd name="connsiteX4" fmla="*/ 1973716 w 1982086"/>
                    <a:gd name="connsiteY4" fmla="*/ 14288 h 273855"/>
                    <a:gd name="connsiteX0" fmla="*/ 1840200 w 1848570"/>
                    <a:gd name="connsiteY0" fmla="*/ 14288 h 273855"/>
                    <a:gd name="connsiteX1" fmla="*/ 1848570 w 1848570"/>
                    <a:gd name="connsiteY1" fmla="*/ 152400 h 273855"/>
                    <a:gd name="connsiteX2" fmla="*/ 0 w 1848570"/>
                    <a:gd name="connsiteY2" fmla="*/ 161925 h 273855"/>
                    <a:gd name="connsiteX3" fmla="*/ 20925 w 1848570"/>
                    <a:gd name="connsiteY3" fmla="*/ 0 h 273855"/>
                    <a:gd name="connsiteX4" fmla="*/ 1840200 w 1848570"/>
                    <a:gd name="connsiteY4" fmla="*/ 14288 h 273855"/>
                    <a:gd name="connsiteX0" fmla="*/ 1840200 w 1848570"/>
                    <a:gd name="connsiteY0" fmla="*/ 14288 h 273855"/>
                    <a:gd name="connsiteX1" fmla="*/ 1848570 w 1848570"/>
                    <a:gd name="connsiteY1" fmla="*/ 152400 h 273855"/>
                    <a:gd name="connsiteX2" fmla="*/ 0 w 1848570"/>
                    <a:gd name="connsiteY2" fmla="*/ 161925 h 273855"/>
                    <a:gd name="connsiteX3" fmla="*/ 20925 w 1848570"/>
                    <a:gd name="connsiteY3" fmla="*/ 0 h 273855"/>
                    <a:gd name="connsiteX4" fmla="*/ 1840200 w 1848570"/>
                    <a:gd name="connsiteY4" fmla="*/ 14288 h 273855"/>
                    <a:gd name="connsiteX0" fmla="*/ 1840200 w 1848570"/>
                    <a:gd name="connsiteY0" fmla="*/ 14288 h 273855"/>
                    <a:gd name="connsiteX1" fmla="*/ 1848570 w 1848570"/>
                    <a:gd name="connsiteY1" fmla="*/ 152400 h 273855"/>
                    <a:gd name="connsiteX2" fmla="*/ 0 w 1848570"/>
                    <a:gd name="connsiteY2" fmla="*/ 161925 h 273855"/>
                    <a:gd name="connsiteX3" fmla="*/ 20925 w 1848570"/>
                    <a:gd name="connsiteY3" fmla="*/ 0 h 273855"/>
                    <a:gd name="connsiteX4" fmla="*/ 1840200 w 1848570"/>
                    <a:gd name="connsiteY4" fmla="*/ 14288 h 273855"/>
                    <a:gd name="connsiteX0" fmla="*/ 1840200 w 1848570"/>
                    <a:gd name="connsiteY0" fmla="*/ 14288 h 273855"/>
                    <a:gd name="connsiteX1" fmla="*/ 1848570 w 1848570"/>
                    <a:gd name="connsiteY1" fmla="*/ 152400 h 273855"/>
                    <a:gd name="connsiteX2" fmla="*/ 0 w 1848570"/>
                    <a:gd name="connsiteY2" fmla="*/ 161925 h 273855"/>
                    <a:gd name="connsiteX3" fmla="*/ 14648 w 1848570"/>
                    <a:gd name="connsiteY3" fmla="*/ 0 h 273855"/>
                    <a:gd name="connsiteX4" fmla="*/ 1840200 w 1848570"/>
                    <a:gd name="connsiteY4" fmla="*/ 14288 h 273855"/>
                    <a:gd name="connsiteX0" fmla="*/ 1840200 w 2074066"/>
                    <a:gd name="connsiteY0" fmla="*/ 14288 h 273855"/>
                    <a:gd name="connsiteX1" fmla="*/ 1848570 w 2074066"/>
                    <a:gd name="connsiteY1" fmla="*/ 152400 h 273855"/>
                    <a:gd name="connsiteX2" fmla="*/ 0 w 2074066"/>
                    <a:gd name="connsiteY2" fmla="*/ 161925 h 273855"/>
                    <a:gd name="connsiteX3" fmla="*/ 14648 w 2074066"/>
                    <a:gd name="connsiteY3" fmla="*/ 0 h 273855"/>
                    <a:gd name="connsiteX4" fmla="*/ 1840200 w 2074066"/>
                    <a:gd name="connsiteY4" fmla="*/ 14288 h 273855"/>
                    <a:gd name="connsiteX0" fmla="*/ 1840200 w 1982777"/>
                    <a:gd name="connsiteY0" fmla="*/ 14288 h 273855"/>
                    <a:gd name="connsiteX1" fmla="*/ 1848570 w 1982777"/>
                    <a:gd name="connsiteY1" fmla="*/ 152400 h 273855"/>
                    <a:gd name="connsiteX2" fmla="*/ 0 w 1982777"/>
                    <a:gd name="connsiteY2" fmla="*/ 161925 h 273855"/>
                    <a:gd name="connsiteX3" fmla="*/ 14648 w 1982777"/>
                    <a:gd name="connsiteY3" fmla="*/ 0 h 273855"/>
                    <a:gd name="connsiteX4" fmla="*/ 1840200 w 1982777"/>
                    <a:gd name="connsiteY4" fmla="*/ 14288 h 273855"/>
                    <a:gd name="connsiteX0" fmla="*/ 1840200 w 1848675"/>
                    <a:gd name="connsiteY0" fmla="*/ 14288 h 273855"/>
                    <a:gd name="connsiteX1" fmla="*/ 1848570 w 1848675"/>
                    <a:gd name="connsiteY1" fmla="*/ 152400 h 273855"/>
                    <a:gd name="connsiteX2" fmla="*/ 0 w 1848675"/>
                    <a:gd name="connsiteY2" fmla="*/ 161925 h 273855"/>
                    <a:gd name="connsiteX3" fmla="*/ 14648 w 1848675"/>
                    <a:gd name="connsiteY3" fmla="*/ 0 h 273855"/>
                    <a:gd name="connsiteX4" fmla="*/ 1840200 w 1848675"/>
                    <a:gd name="connsiteY4" fmla="*/ 14288 h 273855"/>
                    <a:gd name="connsiteX0" fmla="*/ 1840200 w 1848570"/>
                    <a:gd name="connsiteY0" fmla="*/ 14288 h 273855"/>
                    <a:gd name="connsiteX1" fmla="*/ 1848570 w 1848570"/>
                    <a:gd name="connsiteY1" fmla="*/ 152400 h 273855"/>
                    <a:gd name="connsiteX2" fmla="*/ 0 w 1848570"/>
                    <a:gd name="connsiteY2" fmla="*/ 161925 h 273855"/>
                    <a:gd name="connsiteX3" fmla="*/ 14648 w 1848570"/>
                    <a:gd name="connsiteY3" fmla="*/ 0 h 273855"/>
                    <a:gd name="connsiteX4" fmla="*/ 1840200 w 1848570"/>
                    <a:gd name="connsiteY4" fmla="*/ 14288 h 273855"/>
                    <a:gd name="connsiteX0" fmla="*/ 1840200 w 1849161"/>
                    <a:gd name="connsiteY0" fmla="*/ 14288 h 273855"/>
                    <a:gd name="connsiteX1" fmla="*/ 1848570 w 1849161"/>
                    <a:gd name="connsiteY1" fmla="*/ 152400 h 273855"/>
                    <a:gd name="connsiteX2" fmla="*/ 0 w 1849161"/>
                    <a:gd name="connsiteY2" fmla="*/ 161925 h 273855"/>
                    <a:gd name="connsiteX3" fmla="*/ 14648 w 1849161"/>
                    <a:gd name="connsiteY3" fmla="*/ 0 h 273855"/>
                    <a:gd name="connsiteX4" fmla="*/ 1840200 w 1849161"/>
                    <a:gd name="connsiteY4" fmla="*/ 14288 h 273855"/>
                    <a:gd name="connsiteX0" fmla="*/ 1840200 w 1848570"/>
                    <a:gd name="connsiteY0" fmla="*/ 14288 h 273855"/>
                    <a:gd name="connsiteX1" fmla="*/ 1848570 w 1848570"/>
                    <a:gd name="connsiteY1" fmla="*/ 152400 h 273855"/>
                    <a:gd name="connsiteX2" fmla="*/ 0 w 1848570"/>
                    <a:gd name="connsiteY2" fmla="*/ 161925 h 273855"/>
                    <a:gd name="connsiteX3" fmla="*/ 14648 w 1848570"/>
                    <a:gd name="connsiteY3" fmla="*/ 0 h 273855"/>
                    <a:gd name="connsiteX4" fmla="*/ 1840200 w 1848570"/>
                    <a:gd name="connsiteY4" fmla="*/ 14288 h 273855"/>
                    <a:gd name="connsiteX0" fmla="*/ 1840200 w 1848570"/>
                    <a:gd name="connsiteY0" fmla="*/ 14288 h 273855"/>
                    <a:gd name="connsiteX1" fmla="*/ 1848570 w 1848570"/>
                    <a:gd name="connsiteY1" fmla="*/ 152400 h 273855"/>
                    <a:gd name="connsiteX2" fmla="*/ 0 w 1848570"/>
                    <a:gd name="connsiteY2" fmla="*/ 161925 h 273855"/>
                    <a:gd name="connsiteX3" fmla="*/ 14648 w 1848570"/>
                    <a:gd name="connsiteY3" fmla="*/ 0 h 273855"/>
                    <a:gd name="connsiteX4" fmla="*/ 1840200 w 1848570"/>
                    <a:gd name="connsiteY4" fmla="*/ 14288 h 273855"/>
                    <a:gd name="connsiteX0" fmla="*/ 1831830 w 1848570"/>
                    <a:gd name="connsiteY0" fmla="*/ 11907 h 273855"/>
                    <a:gd name="connsiteX1" fmla="*/ 1848570 w 1848570"/>
                    <a:gd name="connsiteY1" fmla="*/ 152400 h 273855"/>
                    <a:gd name="connsiteX2" fmla="*/ 0 w 1848570"/>
                    <a:gd name="connsiteY2" fmla="*/ 161925 h 273855"/>
                    <a:gd name="connsiteX3" fmla="*/ 14648 w 1848570"/>
                    <a:gd name="connsiteY3" fmla="*/ 0 h 273855"/>
                    <a:gd name="connsiteX4" fmla="*/ 1831830 w 1848570"/>
                    <a:gd name="connsiteY4" fmla="*/ 11907 h 273855"/>
                    <a:gd name="connsiteX0" fmla="*/ 1831830 w 1844385"/>
                    <a:gd name="connsiteY0" fmla="*/ 11907 h 273855"/>
                    <a:gd name="connsiteX1" fmla="*/ 1844385 w 1844385"/>
                    <a:gd name="connsiteY1" fmla="*/ 152400 h 273855"/>
                    <a:gd name="connsiteX2" fmla="*/ 0 w 1844385"/>
                    <a:gd name="connsiteY2" fmla="*/ 161925 h 273855"/>
                    <a:gd name="connsiteX3" fmla="*/ 14648 w 1844385"/>
                    <a:gd name="connsiteY3" fmla="*/ 0 h 273855"/>
                    <a:gd name="connsiteX4" fmla="*/ 1831830 w 1844385"/>
                    <a:gd name="connsiteY4" fmla="*/ 11907 h 273855"/>
                    <a:gd name="connsiteX0" fmla="*/ 1831830 w 1844385"/>
                    <a:gd name="connsiteY0" fmla="*/ 11907 h 273855"/>
                    <a:gd name="connsiteX1" fmla="*/ 1844385 w 1844385"/>
                    <a:gd name="connsiteY1" fmla="*/ 152400 h 273855"/>
                    <a:gd name="connsiteX2" fmla="*/ 0 w 1844385"/>
                    <a:gd name="connsiteY2" fmla="*/ 161925 h 273855"/>
                    <a:gd name="connsiteX3" fmla="*/ 14648 w 1844385"/>
                    <a:gd name="connsiteY3" fmla="*/ 0 h 273855"/>
                    <a:gd name="connsiteX4" fmla="*/ 1831830 w 1844385"/>
                    <a:gd name="connsiteY4" fmla="*/ 11907 h 273855"/>
                    <a:gd name="connsiteX0" fmla="*/ 1831830 w 1844385"/>
                    <a:gd name="connsiteY0" fmla="*/ 11907 h 273855"/>
                    <a:gd name="connsiteX1" fmla="*/ 1844385 w 1844385"/>
                    <a:gd name="connsiteY1" fmla="*/ 152400 h 273855"/>
                    <a:gd name="connsiteX2" fmla="*/ 0 w 1844385"/>
                    <a:gd name="connsiteY2" fmla="*/ 161925 h 273855"/>
                    <a:gd name="connsiteX3" fmla="*/ 21012 w 1844385"/>
                    <a:gd name="connsiteY3" fmla="*/ 0 h 273855"/>
                    <a:gd name="connsiteX4" fmla="*/ 1831830 w 1844385"/>
                    <a:gd name="connsiteY4" fmla="*/ 11907 h 273855"/>
                    <a:gd name="connsiteX0" fmla="*/ 1819101 w 1844385"/>
                    <a:gd name="connsiteY0" fmla="*/ 11907 h 273855"/>
                    <a:gd name="connsiteX1" fmla="*/ 1844385 w 1844385"/>
                    <a:gd name="connsiteY1" fmla="*/ 152400 h 273855"/>
                    <a:gd name="connsiteX2" fmla="*/ 0 w 1844385"/>
                    <a:gd name="connsiteY2" fmla="*/ 161925 h 273855"/>
                    <a:gd name="connsiteX3" fmla="*/ 21012 w 1844385"/>
                    <a:gd name="connsiteY3" fmla="*/ 0 h 273855"/>
                    <a:gd name="connsiteX4" fmla="*/ 1819101 w 1844385"/>
                    <a:gd name="connsiteY4" fmla="*/ 11907 h 273855"/>
                    <a:gd name="connsiteX0" fmla="*/ 1819101 w 1835900"/>
                    <a:gd name="connsiteY0" fmla="*/ 11907 h 273855"/>
                    <a:gd name="connsiteX1" fmla="*/ 1835900 w 1835900"/>
                    <a:gd name="connsiteY1" fmla="*/ 152400 h 273855"/>
                    <a:gd name="connsiteX2" fmla="*/ 0 w 1835900"/>
                    <a:gd name="connsiteY2" fmla="*/ 161925 h 273855"/>
                    <a:gd name="connsiteX3" fmla="*/ 21012 w 1835900"/>
                    <a:gd name="connsiteY3" fmla="*/ 0 h 273855"/>
                    <a:gd name="connsiteX4" fmla="*/ 1819101 w 1835900"/>
                    <a:gd name="connsiteY4" fmla="*/ 11907 h 273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35900" h="273855">
                      <a:moveTo>
                        <a:pt x="1819101" y="11907"/>
                      </a:moveTo>
                      <a:cubicBezTo>
                        <a:pt x="1831807" y="92075"/>
                        <a:pt x="1832913" y="96838"/>
                        <a:pt x="1835900" y="152400"/>
                      </a:cubicBezTo>
                      <a:cubicBezTo>
                        <a:pt x="1675563" y="314324"/>
                        <a:pt x="41274" y="311149"/>
                        <a:pt x="0" y="161925"/>
                      </a:cubicBezTo>
                      <a:cubicBezTo>
                        <a:pt x="7171" y="96044"/>
                        <a:pt x="3075" y="124619"/>
                        <a:pt x="21012" y="0"/>
                      </a:cubicBezTo>
                      <a:cubicBezTo>
                        <a:pt x="176586" y="190501"/>
                        <a:pt x="1730201" y="162720"/>
                        <a:pt x="1819101" y="1190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2">
                        <a:lumMod val="25000"/>
                      </a:schemeClr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0" scaled="1"/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4" name="Forma libre 33"/>
                <p:cNvSpPr/>
                <p:nvPr/>
              </p:nvSpPr>
              <p:spPr>
                <a:xfrm>
                  <a:off x="6228393" y="5500700"/>
                  <a:ext cx="2045727" cy="288798"/>
                </a:xfrm>
                <a:custGeom>
                  <a:avLst/>
                  <a:gdLst>
                    <a:gd name="connsiteX0" fmla="*/ 1819275 w 1819275"/>
                    <a:gd name="connsiteY0" fmla="*/ 14288 h 157163"/>
                    <a:gd name="connsiteX1" fmla="*/ 1819275 w 1819275"/>
                    <a:gd name="connsiteY1" fmla="*/ 152400 h 157163"/>
                    <a:gd name="connsiteX2" fmla="*/ 0 w 1819275"/>
                    <a:gd name="connsiteY2" fmla="*/ 157163 h 157163"/>
                    <a:gd name="connsiteX3" fmla="*/ 0 w 1819275"/>
                    <a:gd name="connsiteY3" fmla="*/ 0 h 157163"/>
                    <a:gd name="connsiteX4" fmla="*/ 1819275 w 1819275"/>
                    <a:gd name="connsiteY4" fmla="*/ 14288 h 157163"/>
                    <a:gd name="connsiteX0" fmla="*/ 1819275 w 1819275"/>
                    <a:gd name="connsiteY0" fmla="*/ 14288 h 157163"/>
                    <a:gd name="connsiteX1" fmla="*/ 1819275 w 1819275"/>
                    <a:gd name="connsiteY1" fmla="*/ 152400 h 157163"/>
                    <a:gd name="connsiteX2" fmla="*/ 0 w 1819275"/>
                    <a:gd name="connsiteY2" fmla="*/ 157163 h 157163"/>
                    <a:gd name="connsiteX3" fmla="*/ 0 w 1819275"/>
                    <a:gd name="connsiteY3" fmla="*/ 0 h 157163"/>
                    <a:gd name="connsiteX4" fmla="*/ 1819275 w 1819275"/>
                    <a:gd name="connsiteY4" fmla="*/ 14288 h 157163"/>
                    <a:gd name="connsiteX0" fmla="*/ 1819275 w 1819275"/>
                    <a:gd name="connsiteY0" fmla="*/ 26930 h 169805"/>
                    <a:gd name="connsiteX1" fmla="*/ 1819275 w 1819275"/>
                    <a:gd name="connsiteY1" fmla="*/ 165042 h 169805"/>
                    <a:gd name="connsiteX2" fmla="*/ 0 w 1819275"/>
                    <a:gd name="connsiteY2" fmla="*/ 169805 h 169805"/>
                    <a:gd name="connsiteX3" fmla="*/ 0 w 1819275"/>
                    <a:gd name="connsiteY3" fmla="*/ 12642 h 169805"/>
                    <a:gd name="connsiteX4" fmla="*/ 1819275 w 1819275"/>
                    <a:gd name="connsiteY4" fmla="*/ 26930 h 169805"/>
                    <a:gd name="connsiteX0" fmla="*/ 1819275 w 1819275"/>
                    <a:gd name="connsiteY0" fmla="*/ 26930 h 186110"/>
                    <a:gd name="connsiteX1" fmla="*/ 1819275 w 1819275"/>
                    <a:gd name="connsiteY1" fmla="*/ 165042 h 186110"/>
                    <a:gd name="connsiteX2" fmla="*/ 0 w 1819275"/>
                    <a:gd name="connsiteY2" fmla="*/ 169805 h 186110"/>
                    <a:gd name="connsiteX3" fmla="*/ 0 w 1819275"/>
                    <a:gd name="connsiteY3" fmla="*/ 12642 h 186110"/>
                    <a:gd name="connsiteX4" fmla="*/ 1819275 w 1819275"/>
                    <a:gd name="connsiteY4" fmla="*/ 26930 h 186110"/>
                    <a:gd name="connsiteX0" fmla="*/ 1819275 w 1819275"/>
                    <a:gd name="connsiteY0" fmla="*/ 26930 h 217164"/>
                    <a:gd name="connsiteX1" fmla="*/ 1819275 w 1819275"/>
                    <a:gd name="connsiteY1" fmla="*/ 165042 h 217164"/>
                    <a:gd name="connsiteX2" fmla="*/ 0 w 1819275"/>
                    <a:gd name="connsiteY2" fmla="*/ 169805 h 217164"/>
                    <a:gd name="connsiteX3" fmla="*/ 0 w 1819275"/>
                    <a:gd name="connsiteY3" fmla="*/ 12642 h 217164"/>
                    <a:gd name="connsiteX4" fmla="*/ 1819275 w 1819275"/>
                    <a:gd name="connsiteY4" fmla="*/ 26930 h 217164"/>
                    <a:gd name="connsiteX0" fmla="*/ 1819275 w 1819275"/>
                    <a:gd name="connsiteY0" fmla="*/ 26930 h 265550"/>
                    <a:gd name="connsiteX1" fmla="*/ 1819275 w 1819275"/>
                    <a:gd name="connsiteY1" fmla="*/ 165042 h 265550"/>
                    <a:gd name="connsiteX2" fmla="*/ 0 w 1819275"/>
                    <a:gd name="connsiteY2" fmla="*/ 169805 h 265550"/>
                    <a:gd name="connsiteX3" fmla="*/ 0 w 1819275"/>
                    <a:gd name="connsiteY3" fmla="*/ 12642 h 265550"/>
                    <a:gd name="connsiteX4" fmla="*/ 1819275 w 1819275"/>
                    <a:gd name="connsiteY4" fmla="*/ 26930 h 265550"/>
                    <a:gd name="connsiteX0" fmla="*/ 1819275 w 1819275"/>
                    <a:gd name="connsiteY0" fmla="*/ 26930 h 284107"/>
                    <a:gd name="connsiteX1" fmla="*/ 1819275 w 1819275"/>
                    <a:gd name="connsiteY1" fmla="*/ 165042 h 284107"/>
                    <a:gd name="connsiteX2" fmla="*/ 0 w 1819275"/>
                    <a:gd name="connsiteY2" fmla="*/ 169805 h 284107"/>
                    <a:gd name="connsiteX3" fmla="*/ 0 w 1819275"/>
                    <a:gd name="connsiteY3" fmla="*/ 12642 h 284107"/>
                    <a:gd name="connsiteX4" fmla="*/ 1819275 w 1819275"/>
                    <a:gd name="connsiteY4" fmla="*/ 26930 h 284107"/>
                    <a:gd name="connsiteX0" fmla="*/ 1819275 w 1819275"/>
                    <a:gd name="connsiteY0" fmla="*/ 14288 h 271465"/>
                    <a:gd name="connsiteX1" fmla="*/ 1819275 w 1819275"/>
                    <a:gd name="connsiteY1" fmla="*/ 152400 h 271465"/>
                    <a:gd name="connsiteX2" fmla="*/ 0 w 1819275"/>
                    <a:gd name="connsiteY2" fmla="*/ 157163 h 271465"/>
                    <a:gd name="connsiteX3" fmla="*/ 0 w 1819275"/>
                    <a:gd name="connsiteY3" fmla="*/ 0 h 271465"/>
                    <a:gd name="connsiteX4" fmla="*/ 1819275 w 1819275"/>
                    <a:gd name="connsiteY4" fmla="*/ 14288 h 271465"/>
                    <a:gd name="connsiteX0" fmla="*/ 1819275 w 1819275"/>
                    <a:gd name="connsiteY0" fmla="*/ 14288 h 271465"/>
                    <a:gd name="connsiteX1" fmla="*/ 1819275 w 1819275"/>
                    <a:gd name="connsiteY1" fmla="*/ 152400 h 271465"/>
                    <a:gd name="connsiteX2" fmla="*/ 0 w 1819275"/>
                    <a:gd name="connsiteY2" fmla="*/ 157163 h 271465"/>
                    <a:gd name="connsiteX3" fmla="*/ 0 w 1819275"/>
                    <a:gd name="connsiteY3" fmla="*/ 0 h 271465"/>
                    <a:gd name="connsiteX4" fmla="*/ 1819275 w 1819275"/>
                    <a:gd name="connsiteY4" fmla="*/ 14288 h 271465"/>
                    <a:gd name="connsiteX0" fmla="*/ 1819275 w 1819275"/>
                    <a:gd name="connsiteY0" fmla="*/ 14288 h 271465"/>
                    <a:gd name="connsiteX1" fmla="*/ 1819275 w 1819275"/>
                    <a:gd name="connsiteY1" fmla="*/ 152400 h 271465"/>
                    <a:gd name="connsiteX2" fmla="*/ 0 w 1819275"/>
                    <a:gd name="connsiteY2" fmla="*/ 157163 h 271465"/>
                    <a:gd name="connsiteX3" fmla="*/ 0 w 1819275"/>
                    <a:gd name="connsiteY3" fmla="*/ 0 h 271465"/>
                    <a:gd name="connsiteX4" fmla="*/ 1819275 w 1819275"/>
                    <a:gd name="connsiteY4" fmla="*/ 14288 h 271465"/>
                    <a:gd name="connsiteX0" fmla="*/ 1819275 w 1819275"/>
                    <a:gd name="connsiteY0" fmla="*/ 14288 h 271465"/>
                    <a:gd name="connsiteX1" fmla="*/ 1819275 w 1819275"/>
                    <a:gd name="connsiteY1" fmla="*/ 152400 h 271465"/>
                    <a:gd name="connsiteX2" fmla="*/ 0 w 1819275"/>
                    <a:gd name="connsiteY2" fmla="*/ 157163 h 271465"/>
                    <a:gd name="connsiteX3" fmla="*/ 0 w 1819275"/>
                    <a:gd name="connsiteY3" fmla="*/ 0 h 271465"/>
                    <a:gd name="connsiteX4" fmla="*/ 1819275 w 1819275"/>
                    <a:gd name="connsiteY4" fmla="*/ 14288 h 271465"/>
                    <a:gd name="connsiteX0" fmla="*/ 1819275 w 1819275"/>
                    <a:gd name="connsiteY0" fmla="*/ 14288 h 271465"/>
                    <a:gd name="connsiteX1" fmla="*/ 1819275 w 1819275"/>
                    <a:gd name="connsiteY1" fmla="*/ 152400 h 271465"/>
                    <a:gd name="connsiteX2" fmla="*/ 0 w 1819275"/>
                    <a:gd name="connsiteY2" fmla="*/ 157163 h 271465"/>
                    <a:gd name="connsiteX3" fmla="*/ 0 w 1819275"/>
                    <a:gd name="connsiteY3" fmla="*/ 0 h 271465"/>
                    <a:gd name="connsiteX4" fmla="*/ 1819275 w 1819275"/>
                    <a:gd name="connsiteY4" fmla="*/ 14288 h 271465"/>
                    <a:gd name="connsiteX0" fmla="*/ 1840200 w 1840200"/>
                    <a:gd name="connsiteY0" fmla="*/ 14288 h 273855"/>
                    <a:gd name="connsiteX1" fmla="*/ 1840200 w 1840200"/>
                    <a:gd name="connsiteY1" fmla="*/ 152400 h 273855"/>
                    <a:gd name="connsiteX2" fmla="*/ 0 w 1840200"/>
                    <a:gd name="connsiteY2" fmla="*/ 161925 h 273855"/>
                    <a:gd name="connsiteX3" fmla="*/ 20925 w 1840200"/>
                    <a:gd name="connsiteY3" fmla="*/ 0 h 273855"/>
                    <a:gd name="connsiteX4" fmla="*/ 1840200 w 1840200"/>
                    <a:gd name="connsiteY4" fmla="*/ 14288 h 273855"/>
                    <a:gd name="connsiteX0" fmla="*/ 1840200 w 1848570"/>
                    <a:gd name="connsiteY0" fmla="*/ 14288 h 273855"/>
                    <a:gd name="connsiteX1" fmla="*/ 1848570 w 1848570"/>
                    <a:gd name="connsiteY1" fmla="*/ 152400 h 273855"/>
                    <a:gd name="connsiteX2" fmla="*/ 0 w 1848570"/>
                    <a:gd name="connsiteY2" fmla="*/ 161925 h 273855"/>
                    <a:gd name="connsiteX3" fmla="*/ 20925 w 1848570"/>
                    <a:gd name="connsiteY3" fmla="*/ 0 h 273855"/>
                    <a:gd name="connsiteX4" fmla="*/ 1840200 w 1848570"/>
                    <a:gd name="connsiteY4" fmla="*/ 14288 h 273855"/>
                    <a:gd name="connsiteX0" fmla="*/ 2059220 w 2067590"/>
                    <a:gd name="connsiteY0" fmla="*/ 14288 h 273855"/>
                    <a:gd name="connsiteX1" fmla="*/ 2067590 w 2067590"/>
                    <a:gd name="connsiteY1" fmla="*/ 152400 h 273855"/>
                    <a:gd name="connsiteX2" fmla="*/ 219020 w 2067590"/>
                    <a:gd name="connsiteY2" fmla="*/ 161925 h 273855"/>
                    <a:gd name="connsiteX3" fmla="*/ 239945 w 2067590"/>
                    <a:gd name="connsiteY3" fmla="*/ 0 h 273855"/>
                    <a:gd name="connsiteX4" fmla="*/ 2059220 w 2067590"/>
                    <a:gd name="connsiteY4" fmla="*/ 14288 h 273855"/>
                    <a:gd name="connsiteX0" fmla="*/ 1973716 w 1982086"/>
                    <a:gd name="connsiteY0" fmla="*/ 14288 h 273855"/>
                    <a:gd name="connsiteX1" fmla="*/ 1982086 w 1982086"/>
                    <a:gd name="connsiteY1" fmla="*/ 152400 h 273855"/>
                    <a:gd name="connsiteX2" fmla="*/ 133516 w 1982086"/>
                    <a:gd name="connsiteY2" fmla="*/ 161925 h 273855"/>
                    <a:gd name="connsiteX3" fmla="*/ 154441 w 1982086"/>
                    <a:gd name="connsiteY3" fmla="*/ 0 h 273855"/>
                    <a:gd name="connsiteX4" fmla="*/ 1973716 w 1982086"/>
                    <a:gd name="connsiteY4" fmla="*/ 14288 h 273855"/>
                    <a:gd name="connsiteX0" fmla="*/ 1840200 w 1848570"/>
                    <a:gd name="connsiteY0" fmla="*/ 14288 h 273855"/>
                    <a:gd name="connsiteX1" fmla="*/ 1848570 w 1848570"/>
                    <a:gd name="connsiteY1" fmla="*/ 152400 h 273855"/>
                    <a:gd name="connsiteX2" fmla="*/ 0 w 1848570"/>
                    <a:gd name="connsiteY2" fmla="*/ 161925 h 273855"/>
                    <a:gd name="connsiteX3" fmla="*/ 20925 w 1848570"/>
                    <a:gd name="connsiteY3" fmla="*/ 0 h 273855"/>
                    <a:gd name="connsiteX4" fmla="*/ 1840200 w 1848570"/>
                    <a:gd name="connsiteY4" fmla="*/ 14288 h 273855"/>
                    <a:gd name="connsiteX0" fmla="*/ 1840200 w 1848570"/>
                    <a:gd name="connsiteY0" fmla="*/ 14288 h 273855"/>
                    <a:gd name="connsiteX1" fmla="*/ 1848570 w 1848570"/>
                    <a:gd name="connsiteY1" fmla="*/ 152400 h 273855"/>
                    <a:gd name="connsiteX2" fmla="*/ 0 w 1848570"/>
                    <a:gd name="connsiteY2" fmla="*/ 161925 h 273855"/>
                    <a:gd name="connsiteX3" fmla="*/ 20925 w 1848570"/>
                    <a:gd name="connsiteY3" fmla="*/ 0 h 273855"/>
                    <a:gd name="connsiteX4" fmla="*/ 1840200 w 1848570"/>
                    <a:gd name="connsiteY4" fmla="*/ 14288 h 273855"/>
                    <a:gd name="connsiteX0" fmla="*/ 1840200 w 1848570"/>
                    <a:gd name="connsiteY0" fmla="*/ 14288 h 273855"/>
                    <a:gd name="connsiteX1" fmla="*/ 1848570 w 1848570"/>
                    <a:gd name="connsiteY1" fmla="*/ 152400 h 273855"/>
                    <a:gd name="connsiteX2" fmla="*/ 0 w 1848570"/>
                    <a:gd name="connsiteY2" fmla="*/ 161925 h 273855"/>
                    <a:gd name="connsiteX3" fmla="*/ 20925 w 1848570"/>
                    <a:gd name="connsiteY3" fmla="*/ 0 h 273855"/>
                    <a:gd name="connsiteX4" fmla="*/ 1840200 w 1848570"/>
                    <a:gd name="connsiteY4" fmla="*/ 14288 h 273855"/>
                    <a:gd name="connsiteX0" fmla="*/ 1840200 w 1848570"/>
                    <a:gd name="connsiteY0" fmla="*/ 14288 h 273855"/>
                    <a:gd name="connsiteX1" fmla="*/ 1848570 w 1848570"/>
                    <a:gd name="connsiteY1" fmla="*/ 152400 h 273855"/>
                    <a:gd name="connsiteX2" fmla="*/ 0 w 1848570"/>
                    <a:gd name="connsiteY2" fmla="*/ 161925 h 273855"/>
                    <a:gd name="connsiteX3" fmla="*/ 14648 w 1848570"/>
                    <a:gd name="connsiteY3" fmla="*/ 0 h 273855"/>
                    <a:gd name="connsiteX4" fmla="*/ 1840200 w 1848570"/>
                    <a:gd name="connsiteY4" fmla="*/ 14288 h 273855"/>
                    <a:gd name="connsiteX0" fmla="*/ 1840200 w 2074066"/>
                    <a:gd name="connsiteY0" fmla="*/ 14288 h 273855"/>
                    <a:gd name="connsiteX1" fmla="*/ 1848570 w 2074066"/>
                    <a:gd name="connsiteY1" fmla="*/ 152400 h 273855"/>
                    <a:gd name="connsiteX2" fmla="*/ 0 w 2074066"/>
                    <a:gd name="connsiteY2" fmla="*/ 161925 h 273855"/>
                    <a:gd name="connsiteX3" fmla="*/ 14648 w 2074066"/>
                    <a:gd name="connsiteY3" fmla="*/ 0 h 273855"/>
                    <a:gd name="connsiteX4" fmla="*/ 1840200 w 2074066"/>
                    <a:gd name="connsiteY4" fmla="*/ 14288 h 273855"/>
                    <a:gd name="connsiteX0" fmla="*/ 1840200 w 1982777"/>
                    <a:gd name="connsiteY0" fmla="*/ 14288 h 273855"/>
                    <a:gd name="connsiteX1" fmla="*/ 1848570 w 1982777"/>
                    <a:gd name="connsiteY1" fmla="*/ 152400 h 273855"/>
                    <a:gd name="connsiteX2" fmla="*/ 0 w 1982777"/>
                    <a:gd name="connsiteY2" fmla="*/ 161925 h 273855"/>
                    <a:gd name="connsiteX3" fmla="*/ 14648 w 1982777"/>
                    <a:gd name="connsiteY3" fmla="*/ 0 h 273855"/>
                    <a:gd name="connsiteX4" fmla="*/ 1840200 w 1982777"/>
                    <a:gd name="connsiteY4" fmla="*/ 14288 h 273855"/>
                    <a:gd name="connsiteX0" fmla="*/ 1840200 w 1848675"/>
                    <a:gd name="connsiteY0" fmla="*/ 14288 h 273855"/>
                    <a:gd name="connsiteX1" fmla="*/ 1848570 w 1848675"/>
                    <a:gd name="connsiteY1" fmla="*/ 152400 h 273855"/>
                    <a:gd name="connsiteX2" fmla="*/ 0 w 1848675"/>
                    <a:gd name="connsiteY2" fmla="*/ 161925 h 273855"/>
                    <a:gd name="connsiteX3" fmla="*/ 14648 w 1848675"/>
                    <a:gd name="connsiteY3" fmla="*/ 0 h 273855"/>
                    <a:gd name="connsiteX4" fmla="*/ 1840200 w 1848675"/>
                    <a:gd name="connsiteY4" fmla="*/ 14288 h 273855"/>
                    <a:gd name="connsiteX0" fmla="*/ 1840200 w 1848570"/>
                    <a:gd name="connsiteY0" fmla="*/ 14288 h 273855"/>
                    <a:gd name="connsiteX1" fmla="*/ 1848570 w 1848570"/>
                    <a:gd name="connsiteY1" fmla="*/ 152400 h 273855"/>
                    <a:gd name="connsiteX2" fmla="*/ 0 w 1848570"/>
                    <a:gd name="connsiteY2" fmla="*/ 161925 h 273855"/>
                    <a:gd name="connsiteX3" fmla="*/ 14648 w 1848570"/>
                    <a:gd name="connsiteY3" fmla="*/ 0 h 273855"/>
                    <a:gd name="connsiteX4" fmla="*/ 1840200 w 1848570"/>
                    <a:gd name="connsiteY4" fmla="*/ 14288 h 273855"/>
                    <a:gd name="connsiteX0" fmla="*/ 1840200 w 1849161"/>
                    <a:gd name="connsiteY0" fmla="*/ 14288 h 273855"/>
                    <a:gd name="connsiteX1" fmla="*/ 1848570 w 1849161"/>
                    <a:gd name="connsiteY1" fmla="*/ 152400 h 273855"/>
                    <a:gd name="connsiteX2" fmla="*/ 0 w 1849161"/>
                    <a:gd name="connsiteY2" fmla="*/ 161925 h 273855"/>
                    <a:gd name="connsiteX3" fmla="*/ 14648 w 1849161"/>
                    <a:gd name="connsiteY3" fmla="*/ 0 h 273855"/>
                    <a:gd name="connsiteX4" fmla="*/ 1840200 w 1849161"/>
                    <a:gd name="connsiteY4" fmla="*/ 14288 h 273855"/>
                    <a:gd name="connsiteX0" fmla="*/ 1840200 w 1848570"/>
                    <a:gd name="connsiteY0" fmla="*/ 14288 h 273855"/>
                    <a:gd name="connsiteX1" fmla="*/ 1848570 w 1848570"/>
                    <a:gd name="connsiteY1" fmla="*/ 152400 h 273855"/>
                    <a:gd name="connsiteX2" fmla="*/ 0 w 1848570"/>
                    <a:gd name="connsiteY2" fmla="*/ 161925 h 273855"/>
                    <a:gd name="connsiteX3" fmla="*/ 14648 w 1848570"/>
                    <a:gd name="connsiteY3" fmla="*/ 0 h 273855"/>
                    <a:gd name="connsiteX4" fmla="*/ 1840200 w 1848570"/>
                    <a:gd name="connsiteY4" fmla="*/ 14288 h 273855"/>
                    <a:gd name="connsiteX0" fmla="*/ 1840200 w 1848570"/>
                    <a:gd name="connsiteY0" fmla="*/ 14288 h 273855"/>
                    <a:gd name="connsiteX1" fmla="*/ 1848570 w 1848570"/>
                    <a:gd name="connsiteY1" fmla="*/ 152400 h 273855"/>
                    <a:gd name="connsiteX2" fmla="*/ 0 w 1848570"/>
                    <a:gd name="connsiteY2" fmla="*/ 161925 h 273855"/>
                    <a:gd name="connsiteX3" fmla="*/ 14648 w 1848570"/>
                    <a:gd name="connsiteY3" fmla="*/ 0 h 273855"/>
                    <a:gd name="connsiteX4" fmla="*/ 1840200 w 1848570"/>
                    <a:gd name="connsiteY4" fmla="*/ 14288 h 273855"/>
                    <a:gd name="connsiteX0" fmla="*/ 1831830 w 1848570"/>
                    <a:gd name="connsiteY0" fmla="*/ 11907 h 273855"/>
                    <a:gd name="connsiteX1" fmla="*/ 1848570 w 1848570"/>
                    <a:gd name="connsiteY1" fmla="*/ 152400 h 273855"/>
                    <a:gd name="connsiteX2" fmla="*/ 0 w 1848570"/>
                    <a:gd name="connsiteY2" fmla="*/ 161925 h 273855"/>
                    <a:gd name="connsiteX3" fmla="*/ 14648 w 1848570"/>
                    <a:gd name="connsiteY3" fmla="*/ 0 h 273855"/>
                    <a:gd name="connsiteX4" fmla="*/ 1831830 w 1848570"/>
                    <a:gd name="connsiteY4" fmla="*/ 11907 h 273855"/>
                    <a:gd name="connsiteX0" fmla="*/ 1831830 w 1844385"/>
                    <a:gd name="connsiteY0" fmla="*/ 11907 h 273855"/>
                    <a:gd name="connsiteX1" fmla="*/ 1844385 w 1844385"/>
                    <a:gd name="connsiteY1" fmla="*/ 152400 h 273855"/>
                    <a:gd name="connsiteX2" fmla="*/ 0 w 1844385"/>
                    <a:gd name="connsiteY2" fmla="*/ 161925 h 273855"/>
                    <a:gd name="connsiteX3" fmla="*/ 14648 w 1844385"/>
                    <a:gd name="connsiteY3" fmla="*/ 0 h 273855"/>
                    <a:gd name="connsiteX4" fmla="*/ 1831830 w 1844385"/>
                    <a:gd name="connsiteY4" fmla="*/ 11907 h 273855"/>
                    <a:gd name="connsiteX0" fmla="*/ 1831830 w 1844385"/>
                    <a:gd name="connsiteY0" fmla="*/ 11907 h 273855"/>
                    <a:gd name="connsiteX1" fmla="*/ 1844385 w 1844385"/>
                    <a:gd name="connsiteY1" fmla="*/ 152400 h 273855"/>
                    <a:gd name="connsiteX2" fmla="*/ 0 w 1844385"/>
                    <a:gd name="connsiteY2" fmla="*/ 161925 h 273855"/>
                    <a:gd name="connsiteX3" fmla="*/ 14648 w 1844385"/>
                    <a:gd name="connsiteY3" fmla="*/ 0 h 273855"/>
                    <a:gd name="connsiteX4" fmla="*/ 1831830 w 1844385"/>
                    <a:gd name="connsiteY4" fmla="*/ 11907 h 273855"/>
                    <a:gd name="connsiteX0" fmla="*/ 1831830 w 1844385"/>
                    <a:gd name="connsiteY0" fmla="*/ 0 h 261948"/>
                    <a:gd name="connsiteX1" fmla="*/ 1844385 w 1844385"/>
                    <a:gd name="connsiteY1" fmla="*/ 140493 h 261948"/>
                    <a:gd name="connsiteX2" fmla="*/ 0 w 1844385"/>
                    <a:gd name="connsiteY2" fmla="*/ 150018 h 261948"/>
                    <a:gd name="connsiteX3" fmla="*/ 34178 w 1844385"/>
                    <a:gd name="connsiteY3" fmla="*/ 793 h 261948"/>
                    <a:gd name="connsiteX4" fmla="*/ 1831830 w 1844385"/>
                    <a:gd name="connsiteY4" fmla="*/ 0 h 261948"/>
                    <a:gd name="connsiteX0" fmla="*/ 1801118 w 1813673"/>
                    <a:gd name="connsiteY0" fmla="*/ 0 h 284932"/>
                    <a:gd name="connsiteX1" fmla="*/ 1813673 w 1813673"/>
                    <a:gd name="connsiteY1" fmla="*/ 140493 h 284932"/>
                    <a:gd name="connsiteX2" fmla="*/ 36248 w 1813673"/>
                    <a:gd name="connsiteY2" fmla="*/ 191293 h 284932"/>
                    <a:gd name="connsiteX3" fmla="*/ 3466 w 1813673"/>
                    <a:gd name="connsiteY3" fmla="*/ 793 h 284932"/>
                    <a:gd name="connsiteX4" fmla="*/ 1801118 w 1813673"/>
                    <a:gd name="connsiteY4" fmla="*/ 0 h 284932"/>
                    <a:gd name="connsiteX0" fmla="*/ 1802347 w 1814902"/>
                    <a:gd name="connsiteY0" fmla="*/ 0 h 284932"/>
                    <a:gd name="connsiteX1" fmla="*/ 1814902 w 1814902"/>
                    <a:gd name="connsiteY1" fmla="*/ 140493 h 284932"/>
                    <a:gd name="connsiteX2" fmla="*/ 37477 w 1814902"/>
                    <a:gd name="connsiteY2" fmla="*/ 191293 h 284932"/>
                    <a:gd name="connsiteX3" fmla="*/ 4695 w 1814902"/>
                    <a:gd name="connsiteY3" fmla="*/ 793 h 284932"/>
                    <a:gd name="connsiteX4" fmla="*/ 1802347 w 1814902"/>
                    <a:gd name="connsiteY4" fmla="*/ 0 h 284932"/>
                    <a:gd name="connsiteX0" fmla="*/ 1797652 w 1810207"/>
                    <a:gd name="connsiteY0" fmla="*/ 0 h 284932"/>
                    <a:gd name="connsiteX1" fmla="*/ 1810207 w 1810207"/>
                    <a:gd name="connsiteY1" fmla="*/ 140493 h 284932"/>
                    <a:gd name="connsiteX2" fmla="*/ 32782 w 1810207"/>
                    <a:gd name="connsiteY2" fmla="*/ 191293 h 284932"/>
                    <a:gd name="connsiteX3" fmla="*/ 0 w 1810207"/>
                    <a:gd name="connsiteY3" fmla="*/ 793 h 284932"/>
                    <a:gd name="connsiteX4" fmla="*/ 1797652 w 1810207"/>
                    <a:gd name="connsiteY4" fmla="*/ 0 h 284932"/>
                    <a:gd name="connsiteX0" fmla="*/ 1797652 w 1800340"/>
                    <a:gd name="connsiteY0" fmla="*/ 0 h 288798"/>
                    <a:gd name="connsiteX1" fmla="*/ 1776727 w 1800340"/>
                    <a:gd name="connsiteY1" fmla="*/ 150018 h 288798"/>
                    <a:gd name="connsiteX2" fmla="*/ 32782 w 1800340"/>
                    <a:gd name="connsiteY2" fmla="*/ 191293 h 288798"/>
                    <a:gd name="connsiteX3" fmla="*/ 0 w 1800340"/>
                    <a:gd name="connsiteY3" fmla="*/ 793 h 288798"/>
                    <a:gd name="connsiteX4" fmla="*/ 1797652 w 1800340"/>
                    <a:gd name="connsiteY4" fmla="*/ 0 h 288798"/>
                    <a:gd name="connsiteX0" fmla="*/ 1797652 w 1797652"/>
                    <a:gd name="connsiteY0" fmla="*/ 0 h 288798"/>
                    <a:gd name="connsiteX1" fmla="*/ 1776727 w 1797652"/>
                    <a:gd name="connsiteY1" fmla="*/ 150018 h 288798"/>
                    <a:gd name="connsiteX2" fmla="*/ 32782 w 1797652"/>
                    <a:gd name="connsiteY2" fmla="*/ 191293 h 288798"/>
                    <a:gd name="connsiteX3" fmla="*/ 0 w 1797652"/>
                    <a:gd name="connsiteY3" fmla="*/ 793 h 288798"/>
                    <a:gd name="connsiteX4" fmla="*/ 1797652 w 1797652"/>
                    <a:gd name="connsiteY4" fmla="*/ 0 h 288798"/>
                    <a:gd name="connsiteX0" fmla="*/ 1797652 w 1797652"/>
                    <a:gd name="connsiteY0" fmla="*/ 0 h 288798"/>
                    <a:gd name="connsiteX1" fmla="*/ 1776727 w 1797652"/>
                    <a:gd name="connsiteY1" fmla="*/ 150018 h 288798"/>
                    <a:gd name="connsiteX2" fmla="*/ 32782 w 1797652"/>
                    <a:gd name="connsiteY2" fmla="*/ 191293 h 288798"/>
                    <a:gd name="connsiteX3" fmla="*/ 0 w 1797652"/>
                    <a:gd name="connsiteY3" fmla="*/ 793 h 288798"/>
                    <a:gd name="connsiteX4" fmla="*/ 1797652 w 1797652"/>
                    <a:gd name="connsiteY4" fmla="*/ 0 h 288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97652" h="288798">
                      <a:moveTo>
                        <a:pt x="1797652" y="0"/>
                      </a:moveTo>
                      <a:cubicBezTo>
                        <a:pt x="1793619" y="80168"/>
                        <a:pt x="1787690" y="94456"/>
                        <a:pt x="1776727" y="150018"/>
                      </a:cubicBezTo>
                      <a:cubicBezTo>
                        <a:pt x="1616390" y="311942"/>
                        <a:pt x="74056" y="340517"/>
                        <a:pt x="32782" y="191293"/>
                      </a:cubicBezTo>
                      <a:cubicBezTo>
                        <a:pt x="20423" y="128587"/>
                        <a:pt x="12753" y="125412"/>
                        <a:pt x="0" y="793"/>
                      </a:cubicBezTo>
                      <a:cubicBezTo>
                        <a:pt x="155574" y="191294"/>
                        <a:pt x="1708752" y="150813"/>
                        <a:pt x="179765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2">
                        <a:lumMod val="25000"/>
                      </a:schemeClr>
                    </a:gs>
                    <a:gs pos="50000">
                      <a:schemeClr val="bg1">
                        <a:lumMod val="85000"/>
                      </a:schemeClr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0" scaled="1"/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 flipV="1">
                  <a:off x="6347118" y="3201570"/>
                  <a:ext cx="1818000" cy="1803600"/>
                </a:xfrm>
                <a:prstGeom prst="ellipse">
                  <a:avLst/>
                </a:prstGeom>
                <a:blipFill>
                  <a:blip r:embed="rId2"/>
                  <a:tile tx="254000" ty="0" sx="100000" sy="68000" flip="x" algn="l"/>
                </a:blipFill>
                <a:ln>
                  <a:noFill/>
                </a:ln>
                <a:scene3d>
                  <a:camera prst="orthographicFront">
                    <a:rot lat="16680000" lon="0" rev="0"/>
                  </a:camera>
                  <a:lightRig rig="threePt" dir="t"/>
                </a:scene3d>
                <a:sp3d contourW="12700">
                  <a:extrusionClr>
                    <a:schemeClr val="bg1">
                      <a:lumMod val="65000"/>
                    </a:schemeClr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5" name="Elipse 4"/>
                <p:cNvSpPr/>
                <p:nvPr/>
              </p:nvSpPr>
              <p:spPr>
                <a:xfrm flipV="1">
                  <a:off x="6351601" y="3168876"/>
                  <a:ext cx="1818000" cy="1803600"/>
                </a:xfrm>
                <a:prstGeom prst="ellipse">
                  <a:avLst/>
                </a:prstGeom>
                <a:noFill/>
                <a:ln>
                  <a:noFill/>
                </a:ln>
                <a:scene3d>
                  <a:camera prst="orthographicFront">
                    <a:rot lat="16680000" lon="0" rev="0"/>
                  </a:camera>
                  <a:lightRig rig="threePt" dir="t"/>
                </a:scene3d>
                <a:sp3d extrusionH="127000" contourW="12700">
                  <a:extrusionClr>
                    <a:schemeClr val="bg1">
                      <a:lumMod val="65000"/>
                    </a:schemeClr>
                  </a:extrusionClr>
                  <a:contourClr>
                    <a:schemeClr val="tx1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9" name="Rectángulo 38"/>
                <p:cNvSpPr/>
                <p:nvPr/>
              </p:nvSpPr>
              <p:spPr>
                <a:xfrm>
                  <a:off x="7245233" y="197647"/>
                  <a:ext cx="72816" cy="394388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42" name="Conector recto 41"/>
                <p:cNvCxnSpPr/>
                <p:nvPr/>
              </p:nvCxnSpPr>
              <p:spPr>
                <a:xfrm>
                  <a:off x="7322801" y="77967"/>
                  <a:ext cx="0" cy="40564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cto 42"/>
                <p:cNvCxnSpPr/>
                <p:nvPr/>
              </p:nvCxnSpPr>
              <p:spPr>
                <a:xfrm>
                  <a:off x="7242389" y="77967"/>
                  <a:ext cx="0" cy="40564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Conector recto de flecha 45"/>
              <p:cNvCxnSpPr/>
              <p:nvPr/>
            </p:nvCxnSpPr>
            <p:spPr>
              <a:xfrm>
                <a:off x="4777138" y="420931"/>
                <a:ext cx="0" cy="39367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uadroTexto 46"/>
              <p:cNvSpPr txBox="1"/>
              <p:nvPr/>
            </p:nvSpPr>
            <p:spPr>
              <a:xfrm>
                <a:off x="4757823" y="1987491"/>
                <a:ext cx="18053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600" dirty="0" smtClean="0"/>
                  <a:t>h = 12 m</a:t>
                </a:r>
                <a:endParaRPr lang="es-ES_tradnl" sz="3600" dirty="0"/>
              </a:p>
            </p:txBody>
          </p:sp>
        </p:grpSp>
        <p:cxnSp>
          <p:nvCxnSpPr>
            <p:cNvPr id="55" name="Conector recto de flecha 54"/>
            <p:cNvCxnSpPr>
              <a:stCxn id="39" idx="2"/>
            </p:cNvCxnSpPr>
            <p:nvPr/>
          </p:nvCxnSpPr>
          <p:spPr>
            <a:xfrm flipV="1">
              <a:off x="1975994" y="4208662"/>
              <a:ext cx="3422921" cy="1455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upo 77"/>
            <p:cNvGrpSpPr/>
            <p:nvPr/>
          </p:nvGrpSpPr>
          <p:grpSpPr>
            <a:xfrm>
              <a:off x="5038804" y="1520161"/>
              <a:ext cx="3624287" cy="4877981"/>
              <a:chOff x="4918687" y="410299"/>
              <a:chExt cx="3624287" cy="4877981"/>
            </a:xfrm>
          </p:grpSpPr>
          <p:sp>
            <p:nvSpPr>
              <p:cNvPr id="77" name="Rectángulo 76"/>
              <p:cNvSpPr/>
              <p:nvPr/>
            </p:nvSpPr>
            <p:spPr>
              <a:xfrm>
                <a:off x="5362586" y="3131939"/>
                <a:ext cx="3126094" cy="21563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75" name="Grupo 74"/>
              <p:cNvGrpSpPr/>
              <p:nvPr/>
            </p:nvGrpSpPr>
            <p:grpSpPr>
              <a:xfrm>
                <a:off x="4918687" y="410299"/>
                <a:ext cx="3624287" cy="3829548"/>
                <a:chOff x="4918687" y="410299"/>
                <a:chExt cx="3624287" cy="3829548"/>
              </a:xfrm>
            </p:grpSpPr>
            <p:sp>
              <p:nvSpPr>
                <p:cNvPr id="70" name="CuadroTexto 69"/>
                <p:cNvSpPr txBox="1"/>
                <p:nvPr/>
              </p:nvSpPr>
              <p:spPr>
                <a:xfrm>
                  <a:off x="6882075" y="410299"/>
                  <a:ext cx="44435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4000" dirty="0" smtClean="0"/>
                    <a:t>0</a:t>
                  </a:r>
                  <a:endParaRPr lang="es-ES_tradnl" sz="4000" dirty="0"/>
                </a:p>
              </p:txBody>
            </p:sp>
            <p:grpSp>
              <p:nvGrpSpPr>
                <p:cNvPr id="74" name="Grupo 73"/>
                <p:cNvGrpSpPr/>
                <p:nvPr/>
              </p:nvGrpSpPr>
              <p:grpSpPr>
                <a:xfrm>
                  <a:off x="4918687" y="625949"/>
                  <a:ext cx="3624287" cy="3613898"/>
                  <a:chOff x="4918687" y="625949"/>
                  <a:chExt cx="3624287" cy="3613898"/>
                </a:xfrm>
              </p:grpSpPr>
              <p:sp>
                <p:nvSpPr>
                  <p:cNvPr id="61" name="Flecha abajo 60"/>
                  <p:cNvSpPr/>
                  <p:nvPr/>
                </p:nvSpPr>
                <p:spPr>
                  <a:xfrm flipV="1">
                    <a:off x="5793781" y="3119857"/>
                    <a:ext cx="95025" cy="1080000"/>
                  </a:xfrm>
                  <a:prstGeom prst="downArrow">
                    <a:avLst>
                      <a:gd name="adj1" fmla="val 50000"/>
                      <a:gd name="adj2" fmla="val 130189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62" name="Flecha abajo 61"/>
                  <p:cNvSpPr/>
                  <p:nvPr/>
                </p:nvSpPr>
                <p:spPr>
                  <a:xfrm flipV="1">
                    <a:off x="6787050" y="3131939"/>
                    <a:ext cx="95025" cy="1080000"/>
                  </a:xfrm>
                  <a:prstGeom prst="downArrow">
                    <a:avLst>
                      <a:gd name="adj1" fmla="val 50000"/>
                      <a:gd name="adj2" fmla="val 130189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63" name="Flecha abajo 62"/>
                  <p:cNvSpPr/>
                  <p:nvPr/>
                </p:nvSpPr>
                <p:spPr>
                  <a:xfrm flipV="1">
                    <a:off x="7902030" y="3159847"/>
                    <a:ext cx="95025" cy="1080000"/>
                  </a:xfrm>
                  <a:prstGeom prst="downArrow">
                    <a:avLst>
                      <a:gd name="adj1" fmla="val 50000"/>
                      <a:gd name="adj2" fmla="val 130189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65" name="Conector recto 64"/>
                  <p:cNvCxnSpPr/>
                  <p:nvPr/>
                </p:nvCxnSpPr>
                <p:spPr>
                  <a:xfrm flipH="1">
                    <a:off x="5370206" y="3124200"/>
                    <a:ext cx="3126094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CuadroTexto 65"/>
                  <p:cNvSpPr txBox="1"/>
                  <p:nvPr/>
                </p:nvSpPr>
                <p:spPr>
                  <a:xfrm>
                    <a:off x="4918687" y="2944233"/>
                    <a:ext cx="923651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4000" dirty="0" err="1" smtClean="0"/>
                      <a:t>sup</a:t>
                    </a:r>
                    <a:endParaRPr lang="es-ES_tradnl" sz="4000" dirty="0"/>
                  </a:p>
                </p:txBody>
              </p:sp>
              <p:sp>
                <p:nvSpPr>
                  <p:cNvPr id="68" name="CuadroTexto 67"/>
                  <p:cNvSpPr txBox="1"/>
                  <p:nvPr/>
                </p:nvSpPr>
                <p:spPr>
                  <a:xfrm>
                    <a:off x="6904597" y="3388050"/>
                    <a:ext cx="59343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4000" dirty="0" smtClean="0"/>
                      <a:t>F</a:t>
                    </a:r>
                    <a:r>
                      <a:rPr lang="es-ES" sz="4000" baseline="-25000" dirty="0"/>
                      <a:t>2</a:t>
                    </a:r>
                    <a:endParaRPr lang="es-ES_tradnl" sz="4000" dirty="0"/>
                  </a:p>
                </p:txBody>
              </p:sp>
              <p:sp>
                <p:nvSpPr>
                  <p:cNvPr id="69" name="Rectángulo 68"/>
                  <p:cNvSpPr/>
                  <p:nvPr/>
                </p:nvSpPr>
                <p:spPr>
                  <a:xfrm>
                    <a:off x="6791200" y="625949"/>
                    <a:ext cx="90225" cy="25102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71" name="Flecha abajo 70"/>
                  <p:cNvSpPr/>
                  <p:nvPr/>
                </p:nvSpPr>
                <p:spPr>
                  <a:xfrm>
                    <a:off x="7902030" y="2008554"/>
                    <a:ext cx="95025" cy="1080000"/>
                  </a:xfrm>
                  <a:prstGeom prst="downArrow">
                    <a:avLst>
                      <a:gd name="adj1" fmla="val 50000"/>
                      <a:gd name="adj2" fmla="val 130189"/>
                    </a:avLst>
                  </a:prstGeom>
                  <a:solidFill>
                    <a:schemeClr val="accent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73" name="CuadroTexto 72"/>
                  <p:cNvSpPr txBox="1"/>
                  <p:nvPr/>
                </p:nvSpPr>
                <p:spPr>
                  <a:xfrm>
                    <a:off x="7949542" y="1705159"/>
                    <a:ext cx="59343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" sz="4000" dirty="0" smtClean="0"/>
                      <a:t>F</a:t>
                    </a:r>
                    <a:r>
                      <a:rPr lang="es-ES" sz="4000" baseline="-25000" dirty="0" smtClean="0"/>
                      <a:t>1</a:t>
                    </a:r>
                    <a:endParaRPr lang="es-ES_tradnl" sz="4000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88466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/>
          <p:cNvGrpSpPr/>
          <p:nvPr/>
        </p:nvGrpSpPr>
        <p:grpSpPr>
          <a:xfrm>
            <a:off x="1230667" y="2150331"/>
            <a:ext cx="6936798" cy="3564670"/>
            <a:chOff x="1230667" y="2150331"/>
            <a:chExt cx="6936798" cy="3564670"/>
          </a:xfrm>
        </p:grpSpPr>
        <p:sp>
          <p:nvSpPr>
            <p:cNvPr id="10" name="Forma libre 9"/>
            <p:cNvSpPr/>
            <p:nvPr/>
          </p:nvSpPr>
          <p:spPr>
            <a:xfrm>
              <a:off x="1672936" y="3532910"/>
              <a:ext cx="6161809" cy="2182091"/>
            </a:xfrm>
            <a:custGeom>
              <a:avLst/>
              <a:gdLst>
                <a:gd name="connsiteX0" fmla="*/ 2140528 w 6161809"/>
                <a:gd name="connsiteY0" fmla="*/ 131483 h 2303183"/>
                <a:gd name="connsiteX1" fmla="*/ 0 w 6161809"/>
                <a:gd name="connsiteY1" fmla="*/ 162656 h 2303183"/>
                <a:gd name="connsiteX2" fmla="*/ 10391 w 6161809"/>
                <a:gd name="connsiteY2" fmla="*/ 2303183 h 2303183"/>
                <a:gd name="connsiteX3" fmla="*/ 6161809 w 6161809"/>
                <a:gd name="connsiteY3" fmla="*/ 2292792 h 2303183"/>
                <a:gd name="connsiteX4" fmla="*/ 6161809 w 6161809"/>
                <a:gd name="connsiteY4" fmla="*/ 121092 h 2303183"/>
                <a:gd name="connsiteX5" fmla="*/ 5091546 w 6161809"/>
                <a:gd name="connsiteY5" fmla="*/ 141874 h 2303183"/>
                <a:gd name="connsiteX6" fmla="*/ 5081155 w 6161809"/>
                <a:gd name="connsiteY6" fmla="*/ 2012238 h 2303183"/>
                <a:gd name="connsiteX7" fmla="*/ 2130137 w 6161809"/>
                <a:gd name="connsiteY7" fmla="*/ 2012238 h 2303183"/>
                <a:gd name="connsiteX8" fmla="*/ 2140528 w 6161809"/>
                <a:gd name="connsiteY8" fmla="*/ 131483 h 2303183"/>
                <a:gd name="connsiteX0" fmla="*/ 2140528 w 6161809"/>
                <a:gd name="connsiteY0" fmla="*/ 131483 h 2303183"/>
                <a:gd name="connsiteX1" fmla="*/ 0 w 6161809"/>
                <a:gd name="connsiteY1" fmla="*/ 162656 h 2303183"/>
                <a:gd name="connsiteX2" fmla="*/ 10391 w 6161809"/>
                <a:gd name="connsiteY2" fmla="*/ 2303183 h 2303183"/>
                <a:gd name="connsiteX3" fmla="*/ 6161809 w 6161809"/>
                <a:gd name="connsiteY3" fmla="*/ 2292792 h 2303183"/>
                <a:gd name="connsiteX4" fmla="*/ 6161809 w 6161809"/>
                <a:gd name="connsiteY4" fmla="*/ 121092 h 2303183"/>
                <a:gd name="connsiteX5" fmla="*/ 5091546 w 6161809"/>
                <a:gd name="connsiteY5" fmla="*/ 141874 h 2303183"/>
                <a:gd name="connsiteX6" fmla="*/ 5081155 w 6161809"/>
                <a:gd name="connsiteY6" fmla="*/ 2012238 h 2303183"/>
                <a:gd name="connsiteX7" fmla="*/ 2130137 w 6161809"/>
                <a:gd name="connsiteY7" fmla="*/ 2012238 h 2303183"/>
                <a:gd name="connsiteX8" fmla="*/ 2140528 w 6161809"/>
                <a:gd name="connsiteY8" fmla="*/ 131483 h 2303183"/>
                <a:gd name="connsiteX0" fmla="*/ 2140528 w 6161809"/>
                <a:gd name="connsiteY0" fmla="*/ 213749 h 2385449"/>
                <a:gd name="connsiteX1" fmla="*/ 0 w 6161809"/>
                <a:gd name="connsiteY1" fmla="*/ 244922 h 2385449"/>
                <a:gd name="connsiteX2" fmla="*/ 10391 w 6161809"/>
                <a:gd name="connsiteY2" fmla="*/ 2385449 h 2385449"/>
                <a:gd name="connsiteX3" fmla="*/ 6161809 w 6161809"/>
                <a:gd name="connsiteY3" fmla="*/ 2375058 h 2385449"/>
                <a:gd name="connsiteX4" fmla="*/ 6161809 w 6161809"/>
                <a:gd name="connsiteY4" fmla="*/ 203358 h 2385449"/>
                <a:gd name="connsiteX5" fmla="*/ 5091546 w 6161809"/>
                <a:gd name="connsiteY5" fmla="*/ 224140 h 2385449"/>
                <a:gd name="connsiteX6" fmla="*/ 5081155 w 6161809"/>
                <a:gd name="connsiteY6" fmla="*/ 2094504 h 2385449"/>
                <a:gd name="connsiteX7" fmla="*/ 2130137 w 6161809"/>
                <a:gd name="connsiteY7" fmla="*/ 2094504 h 2385449"/>
                <a:gd name="connsiteX8" fmla="*/ 2140528 w 6161809"/>
                <a:gd name="connsiteY8" fmla="*/ 213749 h 2385449"/>
                <a:gd name="connsiteX0" fmla="*/ 2140528 w 6161809"/>
                <a:gd name="connsiteY0" fmla="*/ 234556 h 2406256"/>
                <a:gd name="connsiteX1" fmla="*/ 0 w 6161809"/>
                <a:gd name="connsiteY1" fmla="*/ 265729 h 2406256"/>
                <a:gd name="connsiteX2" fmla="*/ 10391 w 6161809"/>
                <a:gd name="connsiteY2" fmla="*/ 2406256 h 2406256"/>
                <a:gd name="connsiteX3" fmla="*/ 6161809 w 6161809"/>
                <a:gd name="connsiteY3" fmla="*/ 2395865 h 2406256"/>
                <a:gd name="connsiteX4" fmla="*/ 6161809 w 6161809"/>
                <a:gd name="connsiteY4" fmla="*/ 224165 h 2406256"/>
                <a:gd name="connsiteX5" fmla="*/ 5091546 w 6161809"/>
                <a:gd name="connsiteY5" fmla="*/ 244947 h 2406256"/>
                <a:gd name="connsiteX6" fmla="*/ 5081155 w 6161809"/>
                <a:gd name="connsiteY6" fmla="*/ 2115311 h 2406256"/>
                <a:gd name="connsiteX7" fmla="*/ 2130137 w 6161809"/>
                <a:gd name="connsiteY7" fmla="*/ 2115311 h 2406256"/>
                <a:gd name="connsiteX8" fmla="*/ 2140528 w 6161809"/>
                <a:gd name="connsiteY8" fmla="*/ 234556 h 2406256"/>
                <a:gd name="connsiteX0" fmla="*/ 2171701 w 6161809"/>
                <a:gd name="connsiteY0" fmla="*/ 309302 h 2335529"/>
                <a:gd name="connsiteX1" fmla="*/ 0 w 6161809"/>
                <a:gd name="connsiteY1" fmla="*/ 195002 h 2335529"/>
                <a:gd name="connsiteX2" fmla="*/ 10391 w 6161809"/>
                <a:gd name="connsiteY2" fmla="*/ 2335529 h 2335529"/>
                <a:gd name="connsiteX3" fmla="*/ 6161809 w 6161809"/>
                <a:gd name="connsiteY3" fmla="*/ 2325138 h 2335529"/>
                <a:gd name="connsiteX4" fmla="*/ 6161809 w 6161809"/>
                <a:gd name="connsiteY4" fmla="*/ 153438 h 2335529"/>
                <a:gd name="connsiteX5" fmla="*/ 5091546 w 6161809"/>
                <a:gd name="connsiteY5" fmla="*/ 174220 h 2335529"/>
                <a:gd name="connsiteX6" fmla="*/ 5081155 w 6161809"/>
                <a:gd name="connsiteY6" fmla="*/ 2044584 h 2335529"/>
                <a:gd name="connsiteX7" fmla="*/ 2130137 w 6161809"/>
                <a:gd name="connsiteY7" fmla="*/ 2044584 h 2335529"/>
                <a:gd name="connsiteX8" fmla="*/ 2171701 w 6161809"/>
                <a:gd name="connsiteY8" fmla="*/ 309302 h 2335529"/>
                <a:gd name="connsiteX0" fmla="*/ 2171701 w 6161809"/>
                <a:gd name="connsiteY0" fmla="*/ 293159 h 2319386"/>
                <a:gd name="connsiteX1" fmla="*/ 0 w 6161809"/>
                <a:gd name="connsiteY1" fmla="*/ 178859 h 2319386"/>
                <a:gd name="connsiteX2" fmla="*/ 10391 w 6161809"/>
                <a:gd name="connsiteY2" fmla="*/ 2319386 h 2319386"/>
                <a:gd name="connsiteX3" fmla="*/ 6161809 w 6161809"/>
                <a:gd name="connsiteY3" fmla="*/ 2308995 h 2319386"/>
                <a:gd name="connsiteX4" fmla="*/ 6161809 w 6161809"/>
                <a:gd name="connsiteY4" fmla="*/ 137295 h 2319386"/>
                <a:gd name="connsiteX5" fmla="*/ 5091546 w 6161809"/>
                <a:gd name="connsiteY5" fmla="*/ 158077 h 2319386"/>
                <a:gd name="connsiteX6" fmla="*/ 5081155 w 6161809"/>
                <a:gd name="connsiteY6" fmla="*/ 2028441 h 2319386"/>
                <a:gd name="connsiteX7" fmla="*/ 2161310 w 6161809"/>
                <a:gd name="connsiteY7" fmla="*/ 2028441 h 2319386"/>
                <a:gd name="connsiteX8" fmla="*/ 2171701 w 6161809"/>
                <a:gd name="connsiteY8" fmla="*/ 293159 h 2319386"/>
                <a:gd name="connsiteX0" fmla="*/ 2171701 w 6161809"/>
                <a:gd name="connsiteY0" fmla="*/ 293159 h 2319386"/>
                <a:gd name="connsiteX1" fmla="*/ 0 w 6161809"/>
                <a:gd name="connsiteY1" fmla="*/ 178859 h 2319386"/>
                <a:gd name="connsiteX2" fmla="*/ 10391 w 6161809"/>
                <a:gd name="connsiteY2" fmla="*/ 2319386 h 2319386"/>
                <a:gd name="connsiteX3" fmla="*/ 6161809 w 6161809"/>
                <a:gd name="connsiteY3" fmla="*/ 2308995 h 2319386"/>
                <a:gd name="connsiteX4" fmla="*/ 6161809 w 6161809"/>
                <a:gd name="connsiteY4" fmla="*/ 137295 h 2319386"/>
                <a:gd name="connsiteX5" fmla="*/ 5091546 w 6161809"/>
                <a:gd name="connsiteY5" fmla="*/ 158077 h 2319386"/>
                <a:gd name="connsiteX6" fmla="*/ 5081155 w 6161809"/>
                <a:gd name="connsiteY6" fmla="*/ 2028441 h 2319386"/>
                <a:gd name="connsiteX7" fmla="*/ 2161310 w 6161809"/>
                <a:gd name="connsiteY7" fmla="*/ 2028441 h 2319386"/>
                <a:gd name="connsiteX8" fmla="*/ 2171701 w 6161809"/>
                <a:gd name="connsiteY8" fmla="*/ 293159 h 2319386"/>
                <a:gd name="connsiteX0" fmla="*/ 2171701 w 6161809"/>
                <a:gd name="connsiteY0" fmla="*/ 293159 h 2319386"/>
                <a:gd name="connsiteX1" fmla="*/ 0 w 6161809"/>
                <a:gd name="connsiteY1" fmla="*/ 178859 h 2319386"/>
                <a:gd name="connsiteX2" fmla="*/ 10391 w 6161809"/>
                <a:gd name="connsiteY2" fmla="*/ 2319386 h 2319386"/>
                <a:gd name="connsiteX3" fmla="*/ 6161809 w 6161809"/>
                <a:gd name="connsiteY3" fmla="*/ 2308995 h 2319386"/>
                <a:gd name="connsiteX4" fmla="*/ 6161809 w 6161809"/>
                <a:gd name="connsiteY4" fmla="*/ 137295 h 2319386"/>
                <a:gd name="connsiteX5" fmla="*/ 5091546 w 6161809"/>
                <a:gd name="connsiteY5" fmla="*/ 158077 h 2319386"/>
                <a:gd name="connsiteX6" fmla="*/ 5081155 w 6161809"/>
                <a:gd name="connsiteY6" fmla="*/ 2028441 h 2319386"/>
                <a:gd name="connsiteX7" fmla="*/ 2161310 w 6161809"/>
                <a:gd name="connsiteY7" fmla="*/ 2028441 h 2319386"/>
                <a:gd name="connsiteX8" fmla="*/ 2171701 w 6161809"/>
                <a:gd name="connsiteY8" fmla="*/ 293159 h 2319386"/>
                <a:gd name="connsiteX0" fmla="*/ 2171701 w 6161809"/>
                <a:gd name="connsiteY0" fmla="*/ 344732 h 2370959"/>
                <a:gd name="connsiteX1" fmla="*/ 0 w 6161809"/>
                <a:gd name="connsiteY1" fmla="*/ 230432 h 2370959"/>
                <a:gd name="connsiteX2" fmla="*/ 10391 w 6161809"/>
                <a:gd name="connsiteY2" fmla="*/ 2370959 h 2370959"/>
                <a:gd name="connsiteX3" fmla="*/ 6161809 w 6161809"/>
                <a:gd name="connsiteY3" fmla="*/ 2360568 h 2370959"/>
                <a:gd name="connsiteX4" fmla="*/ 6161809 w 6161809"/>
                <a:gd name="connsiteY4" fmla="*/ 188868 h 2370959"/>
                <a:gd name="connsiteX5" fmla="*/ 5091546 w 6161809"/>
                <a:gd name="connsiteY5" fmla="*/ 209650 h 2370959"/>
                <a:gd name="connsiteX6" fmla="*/ 5081155 w 6161809"/>
                <a:gd name="connsiteY6" fmla="*/ 2080014 h 2370959"/>
                <a:gd name="connsiteX7" fmla="*/ 2161310 w 6161809"/>
                <a:gd name="connsiteY7" fmla="*/ 2080014 h 2370959"/>
                <a:gd name="connsiteX8" fmla="*/ 2171701 w 6161809"/>
                <a:gd name="connsiteY8" fmla="*/ 344732 h 2370959"/>
                <a:gd name="connsiteX0" fmla="*/ 2171701 w 6161809"/>
                <a:gd name="connsiteY0" fmla="*/ 196853 h 2223080"/>
                <a:gd name="connsiteX1" fmla="*/ 0 w 6161809"/>
                <a:gd name="connsiteY1" fmla="*/ 82553 h 2223080"/>
                <a:gd name="connsiteX2" fmla="*/ 10391 w 6161809"/>
                <a:gd name="connsiteY2" fmla="*/ 2223080 h 2223080"/>
                <a:gd name="connsiteX3" fmla="*/ 6161809 w 6161809"/>
                <a:gd name="connsiteY3" fmla="*/ 2212689 h 2223080"/>
                <a:gd name="connsiteX4" fmla="*/ 6161809 w 6161809"/>
                <a:gd name="connsiteY4" fmla="*/ 40989 h 2223080"/>
                <a:gd name="connsiteX5" fmla="*/ 5091546 w 6161809"/>
                <a:gd name="connsiteY5" fmla="*/ 61771 h 2223080"/>
                <a:gd name="connsiteX6" fmla="*/ 5081155 w 6161809"/>
                <a:gd name="connsiteY6" fmla="*/ 1932135 h 2223080"/>
                <a:gd name="connsiteX7" fmla="*/ 2161310 w 6161809"/>
                <a:gd name="connsiteY7" fmla="*/ 1932135 h 2223080"/>
                <a:gd name="connsiteX8" fmla="*/ 2171701 w 6161809"/>
                <a:gd name="connsiteY8" fmla="*/ 196853 h 2223080"/>
                <a:gd name="connsiteX0" fmla="*/ 2171701 w 6161809"/>
                <a:gd name="connsiteY0" fmla="*/ 196853 h 2223080"/>
                <a:gd name="connsiteX1" fmla="*/ 0 w 6161809"/>
                <a:gd name="connsiteY1" fmla="*/ 82553 h 2223080"/>
                <a:gd name="connsiteX2" fmla="*/ 10391 w 6161809"/>
                <a:gd name="connsiteY2" fmla="*/ 2223080 h 2223080"/>
                <a:gd name="connsiteX3" fmla="*/ 6161809 w 6161809"/>
                <a:gd name="connsiteY3" fmla="*/ 2212689 h 2223080"/>
                <a:gd name="connsiteX4" fmla="*/ 6161809 w 6161809"/>
                <a:gd name="connsiteY4" fmla="*/ 40989 h 2223080"/>
                <a:gd name="connsiteX5" fmla="*/ 5091546 w 6161809"/>
                <a:gd name="connsiteY5" fmla="*/ 61771 h 2223080"/>
                <a:gd name="connsiteX6" fmla="*/ 5081155 w 6161809"/>
                <a:gd name="connsiteY6" fmla="*/ 1932135 h 2223080"/>
                <a:gd name="connsiteX7" fmla="*/ 2161310 w 6161809"/>
                <a:gd name="connsiteY7" fmla="*/ 1932135 h 2223080"/>
                <a:gd name="connsiteX8" fmla="*/ 2171701 w 6161809"/>
                <a:gd name="connsiteY8" fmla="*/ 196853 h 2223080"/>
                <a:gd name="connsiteX0" fmla="*/ 2171701 w 6161809"/>
                <a:gd name="connsiteY0" fmla="*/ 155864 h 2182091"/>
                <a:gd name="connsiteX1" fmla="*/ 0 w 6161809"/>
                <a:gd name="connsiteY1" fmla="*/ 41564 h 2182091"/>
                <a:gd name="connsiteX2" fmla="*/ 10391 w 6161809"/>
                <a:gd name="connsiteY2" fmla="*/ 2182091 h 2182091"/>
                <a:gd name="connsiteX3" fmla="*/ 6161809 w 6161809"/>
                <a:gd name="connsiteY3" fmla="*/ 2171700 h 2182091"/>
                <a:gd name="connsiteX4" fmla="*/ 6161809 w 6161809"/>
                <a:gd name="connsiteY4" fmla="*/ 0 h 2182091"/>
                <a:gd name="connsiteX5" fmla="*/ 5091546 w 6161809"/>
                <a:gd name="connsiteY5" fmla="*/ 20782 h 2182091"/>
                <a:gd name="connsiteX6" fmla="*/ 5081155 w 6161809"/>
                <a:gd name="connsiteY6" fmla="*/ 1891146 h 2182091"/>
                <a:gd name="connsiteX7" fmla="*/ 2161310 w 6161809"/>
                <a:gd name="connsiteY7" fmla="*/ 1891146 h 2182091"/>
                <a:gd name="connsiteX8" fmla="*/ 2171701 w 6161809"/>
                <a:gd name="connsiteY8" fmla="*/ 155864 h 2182091"/>
                <a:gd name="connsiteX0" fmla="*/ 2171701 w 6161809"/>
                <a:gd name="connsiteY0" fmla="*/ 83128 h 2182091"/>
                <a:gd name="connsiteX1" fmla="*/ 0 w 6161809"/>
                <a:gd name="connsiteY1" fmla="*/ 41564 h 2182091"/>
                <a:gd name="connsiteX2" fmla="*/ 10391 w 6161809"/>
                <a:gd name="connsiteY2" fmla="*/ 2182091 h 2182091"/>
                <a:gd name="connsiteX3" fmla="*/ 6161809 w 6161809"/>
                <a:gd name="connsiteY3" fmla="*/ 2171700 h 2182091"/>
                <a:gd name="connsiteX4" fmla="*/ 6161809 w 6161809"/>
                <a:gd name="connsiteY4" fmla="*/ 0 h 2182091"/>
                <a:gd name="connsiteX5" fmla="*/ 5091546 w 6161809"/>
                <a:gd name="connsiteY5" fmla="*/ 20782 h 2182091"/>
                <a:gd name="connsiteX6" fmla="*/ 5081155 w 6161809"/>
                <a:gd name="connsiteY6" fmla="*/ 1891146 h 2182091"/>
                <a:gd name="connsiteX7" fmla="*/ 2161310 w 6161809"/>
                <a:gd name="connsiteY7" fmla="*/ 1891146 h 2182091"/>
                <a:gd name="connsiteX8" fmla="*/ 2171701 w 6161809"/>
                <a:gd name="connsiteY8" fmla="*/ 83128 h 2182091"/>
                <a:gd name="connsiteX0" fmla="*/ 2171701 w 6161809"/>
                <a:gd name="connsiteY0" fmla="*/ 83128 h 2182091"/>
                <a:gd name="connsiteX1" fmla="*/ 0 w 6161809"/>
                <a:gd name="connsiteY1" fmla="*/ 41564 h 2182091"/>
                <a:gd name="connsiteX2" fmla="*/ 10391 w 6161809"/>
                <a:gd name="connsiteY2" fmla="*/ 2182091 h 2182091"/>
                <a:gd name="connsiteX3" fmla="*/ 6161809 w 6161809"/>
                <a:gd name="connsiteY3" fmla="*/ 2171700 h 2182091"/>
                <a:gd name="connsiteX4" fmla="*/ 6161809 w 6161809"/>
                <a:gd name="connsiteY4" fmla="*/ 0 h 2182091"/>
                <a:gd name="connsiteX5" fmla="*/ 5091546 w 6161809"/>
                <a:gd name="connsiteY5" fmla="*/ 20782 h 2182091"/>
                <a:gd name="connsiteX6" fmla="*/ 5081155 w 6161809"/>
                <a:gd name="connsiteY6" fmla="*/ 1891146 h 2182091"/>
                <a:gd name="connsiteX7" fmla="*/ 2161310 w 6161809"/>
                <a:gd name="connsiteY7" fmla="*/ 1891146 h 2182091"/>
                <a:gd name="connsiteX8" fmla="*/ 2171701 w 6161809"/>
                <a:gd name="connsiteY8" fmla="*/ 83128 h 2182091"/>
                <a:gd name="connsiteX0" fmla="*/ 2171701 w 6161809"/>
                <a:gd name="connsiteY0" fmla="*/ 83128 h 2182091"/>
                <a:gd name="connsiteX1" fmla="*/ 0 w 6161809"/>
                <a:gd name="connsiteY1" fmla="*/ 41564 h 2182091"/>
                <a:gd name="connsiteX2" fmla="*/ 10391 w 6161809"/>
                <a:gd name="connsiteY2" fmla="*/ 2182091 h 2182091"/>
                <a:gd name="connsiteX3" fmla="*/ 6161809 w 6161809"/>
                <a:gd name="connsiteY3" fmla="*/ 2171700 h 2182091"/>
                <a:gd name="connsiteX4" fmla="*/ 6161809 w 6161809"/>
                <a:gd name="connsiteY4" fmla="*/ 0 h 2182091"/>
                <a:gd name="connsiteX5" fmla="*/ 5091546 w 6161809"/>
                <a:gd name="connsiteY5" fmla="*/ 20782 h 2182091"/>
                <a:gd name="connsiteX6" fmla="*/ 5081155 w 6161809"/>
                <a:gd name="connsiteY6" fmla="*/ 1891146 h 2182091"/>
                <a:gd name="connsiteX7" fmla="*/ 2161310 w 6161809"/>
                <a:gd name="connsiteY7" fmla="*/ 1891146 h 2182091"/>
                <a:gd name="connsiteX8" fmla="*/ 2171701 w 6161809"/>
                <a:gd name="connsiteY8" fmla="*/ 83128 h 2182091"/>
                <a:gd name="connsiteX0" fmla="*/ 2171701 w 6161809"/>
                <a:gd name="connsiteY0" fmla="*/ 83128 h 2182091"/>
                <a:gd name="connsiteX1" fmla="*/ 0 w 6161809"/>
                <a:gd name="connsiteY1" fmla="*/ 83128 h 2182091"/>
                <a:gd name="connsiteX2" fmla="*/ 10391 w 6161809"/>
                <a:gd name="connsiteY2" fmla="*/ 2182091 h 2182091"/>
                <a:gd name="connsiteX3" fmla="*/ 6161809 w 6161809"/>
                <a:gd name="connsiteY3" fmla="*/ 2171700 h 2182091"/>
                <a:gd name="connsiteX4" fmla="*/ 6161809 w 6161809"/>
                <a:gd name="connsiteY4" fmla="*/ 0 h 2182091"/>
                <a:gd name="connsiteX5" fmla="*/ 5091546 w 6161809"/>
                <a:gd name="connsiteY5" fmla="*/ 20782 h 2182091"/>
                <a:gd name="connsiteX6" fmla="*/ 5081155 w 6161809"/>
                <a:gd name="connsiteY6" fmla="*/ 1891146 h 2182091"/>
                <a:gd name="connsiteX7" fmla="*/ 2161310 w 6161809"/>
                <a:gd name="connsiteY7" fmla="*/ 1891146 h 2182091"/>
                <a:gd name="connsiteX8" fmla="*/ 2171701 w 6161809"/>
                <a:gd name="connsiteY8" fmla="*/ 83128 h 2182091"/>
                <a:gd name="connsiteX0" fmla="*/ 2171701 w 6161809"/>
                <a:gd name="connsiteY0" fmla="*/ 290947 h 2182091"/>
                <a:gd name="connsiteX1" fmla="*/ 0 w 6161809"/>
                <a:gd name="connsiteY1" fmla="*/ 83128 h 2182091"/>
                <a:gd name="connsiteX2" fmla="*/ 10391 w 6161809"/>
                <a:gd name="connsiteY2" fmla="*/ 2182091 h 2182091"/>
                <a:gd name="connsiteX3" fmla="*/ 6161809 w 6161809"/>
                <a:gd name="connsiteY3" fmla="*/ 2171700 h 2182091"/>
                <a:gd name="connsiteX4" fmla="*/ 6161809 w 6161809"/>
                <a:gd name="connsiteY4" fmla="*/ 0 h 2182091"/>
                <a:gd name="connsiteX5" fmla="*/ 5091546 w 6161809"/>
                <a:gd name="connsiteY5" fmla="*/ 20782 h 2182091"/>
                <a:gd name="connsiteX6" fmla="*/ 5081155 w 6161809"/>
                <a:gd name="connsiteY6" fmla="*/ 1891146 h 2182091"/>
                <a:gd name="connsiteX7" fmla="*/ 2161310 w 6161809"/>
                <a:gd name="connsiteY7" fmla="*/ 1891146 h 2182091"/>
                <a:gd name="connsiteX8" fmla="*/ 2171701 w 6161809"/>
                <a:gd name="connsiteY8" fmla="*/ 290947 h 2182091"/>
                <a:gd name="connsiteX0" fmla="*/ 2171701 w 6161809"/>
                <a:gd name="connsiteY0" fmla="*/ 290947 h 2182091"/>
                <a:gd name="connsiteX1" fmla="*/ 0 w 6161809"/>
                <a:gd name="connsiteY1" fmla="*/ 290946 h 2182091"/>
                <a:gd name="connsiteX2" fmla="*/ 10391 w 6161809"/>
                <a:gd name="connsiteY2" fmla="*/ 2182091 h 2182091"/>
                <a:gd name="connsiteX3" fmla="*/ 6161809 w 6161809"/>
                <a:gd name="connsiteY3" fmla="*/ 2171700 h 2182091"/>
                <a:gd name="connsiteX4" fmla="*/ 6161809 w 6161809"/>
                <a:gd name="connsiteY4" fmla="*/ 0 h 2182091"/>
                <a:gd name="connsiteX5" fmla="*/ 5091546 w 6161809"/>
                <a:gd name="connsiteY5" fmla="*/ 20782 h 2182091"/>
                <a:gd name="connsiteX6" fmla="*/ 5081155 w 6161809"/>
                <a:gd name="connsiteY6" fmla="*/ 1891146 h 2182091"/>
                <a:gd name="connsiteX7" fmla="*/ 2161310 w 6161809"/>
                <a:gd name="connsiteY7" fmla="*/ 1891146 h 2182091"/>
                <a:gd name="connsiteX8" fmla="*/ 2171701 w 6161809"/>
                <a:gd name="connsiteY8" fmla="*/ 290947 h 2182091"/>
                <a:gd name="connsiteX0" fmla="*/ 2182091 w 6161809"/>
                <a:gd name="connsiteY0" fmla="*/ 218210 h 2182091"/>
                <a:gd name="connsiteX1" fmla="*/ 0 w 6161809"/>
                <a:gd name="connsiteY1" fmla="*/ 290946 h 2182091"/>
                <a:gd name="connsiteX2" fmla="*/ 10391 w 6161809"/>
                <a:gd name="connsiteY2" fmla="*/ 2182091 h 2182091"/>
                <a:gd name="connsiteX3" fmla="*/ 6161809 w 6161809"/>
                <a:gd name="connsiteY3" fmla="*/ 2171700 h 2182091"/>
                <a:gd name="connsiteX4" fmla="*/ 6161809 w 6161809"/>
                <a:gd name="connsiteY4" fmla="*/ 0 h 2182091"/>
                <a:gd name="connsiteX5" fmla="*/ 5091546 w 6161809"/>
                <a:gd name="connsiteY5" fmla="*/ 20782 h 2182091"/>
                <a:gd name="connsiteX6" fmla="*/ 5081155 w 6161809"/>
                <a:gd name="connsiteY6" fmla="*/ 1891146 h 2182091"/>
                <a:gd name="connsiteX7" fmla="*/ 2161310 w 6161809"/>
                <a:gd name="connsiteY7" fmla="*/ 1891146 h 2182091"/>
                <a:gd name="connsiteX8" fmla="*/ 2182091 w 6161809"/>
                <a:gd name="connsiteY8" fmla="*/ 218210 h 218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61809" h="2182091">
                  <a:moveTo>
                    <a:pt x="2182091" y="218210"/>
                  </a:moveTo>
                  <a:cubicBezTo>
                    <a:pt x="1967346" y="574964"/>
                    <a:pt x="193964" y="623454"/>
                    <a:pt x="0" y="290946"/>
                  </a:cubicBezTo>
                  <a:cubicBezTo>
                    <a:pt x="3464" y="1004455"/>
                    <a:pt x="6927" y="1468582"/>
                    <a:pt x="10391" y="2182091"/>
                  </a:cubicBezTo>
                  <a:lnTo>
                    <a:pt x="6161809" y="2171700"/>
                  </a:lnTo>
                  <a:lnTo>
                    <a:pt x="6161809" y="0"/>
                  </a:lnTo>
                  <a:lnTo>
                    <a:pt x="5091546" y="20782"/>
                  </a:lnTo>
                  <a:cubicBezTo>
                    <a:pt x="5088082" y="644237"/>
                    <a:pt x="5084619" y="1267691"/>
                    <a:pt x="5081155" y="1891146"/>
                  </a:cubicBezTo>
                  <a:lnTo>
                    <a:pt x="2161310" y="1891146"/>
                  </a:lnTo>
                  <a:cubicBezTo>
                    <a:pt x="2164774" y="1312719"/>
                    <a:pt x="2176895" y="1085851"/>
                    <a:pt x="2182091" y="21821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Elipse 10"/>
            <p:cNvSpPr/>
            <p:nvPr/>
          </p:nvSpPr>
          <p:spPr>
            <a:xfrm>
              <a:off x="1672936" y="2635404"/>
              <a:ext cx="2160000" cy="2160000"/>
            </a:xfrm>
            <a:prstGeom prst="ellipse">
              <a:avLst/>
            </a:prstGeom>
            <a:solidFill>
              <a:schemeClr val="accent1">
                <a:lumMod val="75000"/>
                <a:alpha val="89000"/>
              </a:schemeClr>
            </a:solidFill>
            <a:scene3d>
              <a:camera prst="orthographicFront">
                <a:rot lat="17399987" lon="0" rev="0"/>
              </a:camera>
              <a:lightRig rig="threePt" dir="t"/>
            </a:scene3d>
            <a:sp3d>
              <a:extrusionClr>
                <a:schemeClr val="bg1">
                  <a:lumMod val="6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" name="Elipse 3"/>
            <p:cNvSpPr/>
            <p:nvPr/>
          </p:nvSpPr>
          <p:spPr>
            <a:xfrm>
              <a:off x="1672936" y="2431474"/>
              <a:ext cx="2196000" cy="2160000"/>
            </a:xfrm>
            <a:prstGeom prst="ellipse">
              <a:avLst/>
            </a:prstGeom>
            <a:solidFill>
              <a:schemeClr val="bg1">
                <a:lumMod val="65000"/>
                <a:alpha val="80000"/>
              </a:schemeClr>
            </a:solidFill>
            <a:scene3d>
              <a:camera prst="orthographicFront">
                <a:rot lat="17399987" lon="0" rev="0"/>
              </a:camera>
              <a:lightRig rig="threePt" dir="t"/>
            </a:scene3d>
            <a:sp3d extrusionH="254000">
              <a:extrusionClr>
                <a:schemeClr val="bg1">
                  <a:lumMod val="6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" name="Elipse 11"/>
            <p:cNvSpPr/>
            <p:nvPr/>
          </p:nvSpPr>
          <p:spPr>
            <a:xfrm>
              <a:off x="6762354" y="2971167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  <a:alpha val="80000"/>
              </a:schemeClr>
            </a:solidFill>
            <a:scene3d>
              <a:camera prst="orthographicFront">
                <a:rot lat="17399987" lon="0" rev="0"/>
              </a:camera>
              <a:lightRig rig="threePt" dir="t"/>
            </a:scene3d>
            <a:sp3d extrusionH="254000">
              <a:extrusionClr>
                <a:schemeClr val="bg1">
                  <a:lumMod val="6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grpSp>
          <p:nvGrpSpPr>
            <p:cNvPr id="23" name="Grupo 22"/>
            <p:cNvGrpSpPr/>
            <p:nvPr/>
          </p:nvGrpSpPr>
          <p:grpSpPr>
            <a:xfrm>
              <a:off x="1230667" y="2150331"/>
              <a:ext cx="3044537" cy="1426462"/>
              <a:chOff x="4634345" y="1215735"/>
              <a:chExt cx="3044537" cy="1426462"/>
            </a:xfrm>
          </p:grpSpPr>
          <p:sp>
            <p:nvSpPr>
              <p:cNvPr id="13" name="Forma libre 12"/>
              <p:cNvSpPr/>
              <p:nvPr/>
            </p:nvSpPr>
            <p:spPr>
              <a:xfrm>
                <a:off x="4634345" y="1215735"/>
                <a:ext cx="3044537" cy="1122219"/>
              </a:xfrm>
              <a:custGeom>
                <a:avLst/>
                <a:gdLst>
                  <a:gd name="connsiteX0" fmla="*/ 3241964 w 3283527"/>
                  <a:gd name="connsiteY0" fmla="*/ 1143000 h 1143000"/>
                  <a:gd name="connsiteX1" fmla="*/ 3262745 w 3283527"/>
                  <a:gd name="connsiteY1" fmla="*/ 519546 h 1143000"/>
                  <a:gd name="connsiteX2" fmla="*/ 2317173 w 3283527"/>
                  <a:gd name="connsiteY2" fmla="*/ 540328 h 1143000"/>
                  <a:gd name="connsiteX3" fmla="*/ 2078182 w 3283527"/>
                  <a:gd name="connsiteY3" fmla="*/ 0 h 1143000"/>
                  <a:gd name="connsiteX4" fmla="*/ 1039091 w 3283527"/>
                  <a:gd name="connsiteY4" fmla="*/ 41564 h 1143000"/>
                  <a:gd name="connsiteX5" fmla="*/ 737754 w 3283527"/>
                  <a:gd name="connsiteY5" fmla="*/ 509155 h 1143000"/>
                  <a:gd name="connsiteX6" fmla="*/ 0 w 3283527"/>
                  <a:gd name="connsiteY6" fmla="*/ 581891 h 1143000"/>
                  <a:gd name="connsiteX7" fmla="*/ 280554 w 3283527"/>
                  <a:gd name="connsiteY7" fmla="*/ 1122219 h 1143000"/>
                  <a:gd name="connsiteX8" fmla="*/ 3283527 w 3283527"/>
                  <a:gd name="connsiteY8" fmla="*/ 1049482 h 1143000"/>
                  <a:gd name="connsiteX0" fmla="*/ 3325091 w 3325091"/>
                  <a:gd name="connsiteY0" fmla="*/ 1070263 h 1122219"/>
                  <a:gd name="connsiteX1" fmla="*/ 3262745 w 3325091"/>
                  <a:gd name="connsiteY1" fmla="*/ 519546 h 1122219"/>
                  <a:gd name="connsiteX2" fmla="*/ 2317173 w 3325091"/>
                  <a:gd name="connsiteY2" fmla="*/ 540328 h 1122219"/>
                  <a:gd name="connsiteX3" fmla="*/ 2078182 w 3325091"/>
                  <a:gd name="connsiteY3" fmla="*/ 0 h 1122219"/>
                  <a:gd name="connsiteX4" fmla="*/ 1039091 w 3325091"/>
                  <a:gd name="connsiteY4" fmla="*/ 41564 h 1122219"/>
                  <a:gd name="connsiteX5" fmla="*/ 737754 w 3325091"/>
                  <a:gd name="connsiteY5" fmla="*/ 509155 h 1122219"/>
                  <a:gd name="connsiteX6" fmla="*/ 0 w 3325091"/>
                  <a:gd name="connsiteY6" fmla="*/ 581891 h 1122219"/>
                  <a:gd name="connsiteX7" fmla="*/ 280554 w 3325091"/>
                  <a:gd name="connsiteY7" fmla="*/ 1122219 h 1122219"/>
                  <a:gd name="connsiteX8" fmla="*/ 3283527 w 3325091"/>
                  <a:gd name="connsiteY8" fmla="*/ 1049482 h 1122219"/>
                  <a:gd name="connsiteX0" fmla="*/ 3325091 w 3325091"/>
                  <a:gd name="connsiteY0" fmla="*/ 1070263 h 1122219"/>
                  <a:gd name="connsiteX1" fmla="*/ 3262745 w 3325091"/>
                  <a:gd name="connsiteY1" fmla="*/ 519546 h 1122219"/>
                  <a:gd name="connsiteX2" fmla="*/ 2317173 w 3325091"/>
                  <a:gd name="connsiteY2" fmla="*/ 540328 h 1122219"/>
                  <a:gd name="connsiteX3" fmla="*/ 2078182 w 3325091"/>
                  <a:gd name="connsiteY3" fmla="*/ 0 h 1122219"/>
                  <a:gd name="connsiteX4" fmla="*/ 1039091 w 3325091"/>
                  <a:gd name="connsiteY4" fmla="*/ 41564 h 1122219"/>
                  <a:gd name="connsiteX5" fmla="*/ 737754 w 3325091"/>
                  <a:gd name="connsiteY5" fmla="*/ 509155 h 1122219"/>
                  <a:gd name="connsiteX6" fmla="*/ 0 w 3325091"/>
                  <a:gd name="connsiteY6" fmla="*/ 581891 h 1122219"/>
                  <a:gd name="connsiteX7" fmla="*/ 280554 w 3325091"/>
                  <a:gd name="connsiteY7" fmla="*/ 1122219 h 1122219"/>
                  <a:gd name="connsiteX8" fmla="*/ 3283527 w 3325091"/>
                  <a:gd name="connsiteY8" fmla="*/ 1049482 h 1122219"/>
                  <a:gd name="connsiteX0" fmla="*/ 3325091 w 3325091"/>
                  <a:gd name="connsiteY0" fmla="*/ 1070263 h 1122219"/>
                  <a:gd name="connsiteX1" fmla="*/ 3262745 w 3325091"/>
                  <a:gd name="connsiteY1" fmla="*/ 519546 h 1122219"/>
                  <a:gd name="connsiteX2" fmla="*/ 2317173 w 3325091"/>
                  <a:gd name="connsiteY2" fmla="*/ 540328 h 1122219"/>
                  <a:gd name="connsiteX3" fmla="*/ 2078182 w 3325091"/>
                  <a:gd name="connsiteY3" fmla="*/ 0 h 1122219"/>
                  <a:gd name="connsiteX4" fmla="*/ 1039091 w 3325091"/>
                  <a:gd name="connsiteY4" fmla="*/ 41564 h 1122219"/>
                  <a:gd name="connsiteX5" fmla="*/ 737754 w 3325091"/>
                  <a:gd name="connsiteY5" fmla="*/ 509155 h 1122219"/>
                  <a:gd name="connsiteX6" fmla="*/ 0 w 3325091"/>
                  <a:gd name="connsiteY6" fmla="*/ 581891 h 1122219"/>
                  <a:gd name="connsiteX7" fmla="*/ 280554 w 3325091"/>
                  <a:gd name="connsiteY7" fmla="*/ 1122219 h 1122219"/>
                  <a:gd name="connsiteX0" fmla="*/ 3325091 w 3325091"/>
                  <a:gd name="connsiteY0" fmla="*/ 1070263 h 1122219"/>
                  <a:gd name="connsiteX1" fmla="*/ 3262745 w 3325091"/>
                  <a:gd name="connsiteY1" fmla="*/ 519546 h 1122219"/>
                  <a:gd name="connsiteX2" fmla="*/ 2317173 w 3325091"/>
                  <a:gd name="connsiteY2" fmla="*/ 540328 h 1122219"/>
                  <a:gd name="connsiteX3" fmla="*/ 2078182 w 3325091"/>
                  <a:gd name="connsiteY3" fmla="*/ 0 h 1122219"/>
                  <a:gd name="connsiteX4" fmla="*/ 1039091 w 3325091"/>
                  <a:gd name="connsiteY4" fmla="*/ 41564 h 1122219"/>
                  <a:gd name="connsiteX5" fmla="*/ 737754 w 3325091"/>
                  <a:gd name="connsiteY5" fmla="*/ 509155 h 1122219"/>
                  <a:gd name="connsiteX6" fmla="*/ 0 w 3325091"/>
                  <a:gd name="connsiteY6" fmla="*/ 581891 h 1122219"/>
                  <a:gd name="connsiteX7" fmla="*/ 280554 w 3325091"/>
                  <a:gd name="connsiteY7" fmla="*/ 1122219 h 1122219"/>
                  <a:gd name="connsiteX8" fmla="*/ 3325091 w 3325091"/>
                  <a:gd name="connsiteY8" fmla="*/ 1070263 h 1122219"/>
                  <a:gd name="connsiteX0" fmla="*/ 3325091 w 3325091"/>
                  <a:gd name="connsiteY0" fmla="*/ 1070263 h 1122219"/>
                  <a:gd name="connsiteX1" fmla="*/ 3262745 w 3325091"/>
                  <a:gd name="connsiteY1" fmla="*/ 519546 h 1122219"/>
                  <a:gd name="connsiteX2" fmla="*/ 2317173 w 3325091"/>
                  <a:gd name="connsiteY2" fmla="*/ 540328 h 1122219"/>
                  <a:gd name="connsiteX3" fmla="*/ 2078182 w 3325091"/>
                  <a:gd name="connsiteY3" fmla="*/ 0 h 1122219"/>
                  <a:gd name="connsiteX4" fmla="*/ 1039091 w 3325091"/>
                  <a:gd name="connsiteY4" fmla="*/ 41564 h 1122219"/>
                  <a:gd name="connsiteX5" fmla="*/ 976745 w 3325091"/>
                  <a:gd name="connsiteY5" fmla="*/ 519546 h 1122219"/>
                  <a:gd name="connsiteX6" fmla="*/ 0 w 3325091"/>
                  <a:gd name="connsiteY6" fmla="*/ 581891 h 1122219"/>
                  <a:gd name="connsiteX7" fmla="*/ 280554 w 3325091"/>
                  <a:gd name="connsiteY7" fmla="*/ 1122219 h 1122219"/>
                  <a:gd name="connsiteX8" fmla="*/ 3325091 w 3325091"/>
                  <a:gd name="connsiteY8" fmla="*/ 1070263 h 1122219"/>
                  <a:gd name="connsiteX0" fmla="*/ 3096491 w 3096491"/>
                  <a:gd name="connsiteY0" fmla="*/ 1070263 h 1122219"/>
                  <a:gd name="connsiteX1" fmla="*/ 3034145 w 3096491"/>
                  <a:gd name="connsiteY1" fmla="*/ 519546 h 1122219"/>
                  <a:gd name="connsiteX2" fmla="*/ 2088573 w 3096491"/>
                  <a:gd name="connsiteY2" fmla="*/ 540328 h 1122219"/>
                  <a:gd name="connsiteX3" fmla="*/ 1849582 w 3096491"/>
                  <a:gd name="connsiteY3" fmla="*/ 0 h 1122219"/>
                  <a:gd name="connsiteX4" fmla="*/ 810491 w 3096491"/>
                  <a:gd name="connsiteY4" fmla="*/ 41564 h 1122219"/>
                  <a:gd name="connsiteX5" fmla="*/ 748145 w 3096491"/>
                  <a:gd name="connsiteY5" fmla="*/ 519546 h 1122219"/>
                  <a:gd name="connsiteX6" fmla="*/ 0 w 3096491"/>
                  <a:gd name="connsiteY6" fmla="*/ 581891 h 1122219"/>
                  <a:gd name="connsiteX7" fmla="*/ 51954 w 3096491"/>
                  <a:gd name="connsiteY7" fmla="*/ 1122219 h 1122219"/>
                  <a:gd name="connsiteX8" fmla="*/ 3096491 w 3096491"/>
                  <a:gd name="connsiteY8" fmla="*/ 1070263 h 1122219"/>
                  <a:gd name="connsiteX0" fmla="*/ 3044537 w 3044537"/>
                  <a:gd name="connsiteY0" fmla="*/ 1070263 h 1122219"/>
                  <a:gd name="connsiteX1" fmla="*/ 2982191 w 3044537"/>
                  <a:gd name="connsiteY1" fmla="*/ 519546 h 1122219"/>
                  <a:gd name="connsiteX2" fmla="*/ 2036619 w 3044537"/>
                  <a:gd name="connsiteY2" fmla="*/ 540328 h 1122219"/>
                  <a:gd name="connsiteX3" fmla="*/ 1797628 w 3044537"/>
                  <a:gd name="connsiteY3" fmla="*/ 0 h 1122219"/>
                  <a:gd name="connsiteX4" fmla="*/ 758537 w 3044537"/>
                  <a:gd name="connsiteY4" fmla="*/ 41564 h 1122219"/>
                  <a:gd name="connsiteX5" fmla="*/ 696191 w 3044537"/>
                  <a:gd name="connsiteY5" fmla="*/ 519546 h 1122219"/>
                  <a:gd name="connsiteX6" fmla="*/ 1 w 3044537"/>
                  <a:gd name="connsiteY6" fmla="*/ 561109 h 1122219"/>
                  <a:gd name="connsiteX7" fmla="*/ 0 w 3044537"/>
                  <a:gd name="connsiteY7" fmla="*/ 1122219 h 1122219"/>
                  <a:gd name="connsiteX8" fmla="*/ 3044537 w 3044537"/>
                  <a:gd name="connsiteY8" fmla="*/ 1070263 h 1122219"/>
                  <a:gd name="connsiteX0" fmla="*/ 3044537 w 3044537"/>
                  <a:gd name="connsiteY0" fmla="*/ 1070263 h 1122219"/>
                  <a:gd name="connsiteX1" fmla="*/ 2982191 w 3044537"/>
                  <a:gd name="connsiteY1" fmla="*/ 519546 h 1122219"/>
                  <a:gd name="connsiteX2" fmla="*/ 2036619 w 3044537"/>
                  <a:gd name="connsiteY2" fmla="*/ 540328 h 1122219"/>
                  <a:gd name="connsiteX3" fmla="*/ 1797628 w 3044537"/>
                  <a:gd name="connsiteY3" fmla="*/ 0 h 1122219"/>
                  <a:gd name="connsiteX4" fmla="*/ 758537 w 3044537"/>
                  <a:gd name="connsiteY4" fmla="*/ 41564 h 1122219"/>
                  <a:gd name="connsiteX5" fmla="*/ 696191 w 3044537"/>
                  <a:gd name="connsiteY5" fmla="*/ 519546 h 1122219"/>
                  <a:gd name="connsiteX6" fmla="*/ 10391 w 3044537"/>
                  <a:gd name="connsiteY6" fmla="*/ 529937 h 1122219"/>
                  <a:gd name="connsiteX7" fmla="*/ 0 w 3044537"/>
                  <a:gd name="connsiteY7" fmla="*/ 1122219 h 1122219"/>
                  <a:gd name="connsiteX8" fmla="*/ 3044537 w 3044537"/>
                  <a:gd name="connsiteY8" fmla="*/ 1070263 h 1122219"/>
                  <a:gd name="connsiteX0" fmla="*/ 3044537 w 3044537"/>
                  <a:gd name="connsiteY0" fmla="*/ 1070263 h 1122219"/>
                  <a:gd name="connsiteX1" fmla="*/ 2982191 w 3044537"/>
                  <a:gd name="connsiteY1" fmla="*/ 519546 h 1122219"/>
                  <a:gd name="connsiteX2" fmla="*/ 2036619 w 3044537"/>
                  <a:gd name="connsiteY2" fmla="*/ 540328 h 1122219"/>
                  <a:gd name="connsiteX3" fmla="*/ 1797628 w 3044537"/>
                  <a:gd name="connsiteY3" fmla="*/ 0 h 1122219"/>
                  <a:gd name="connsiteX4" fmla="*/ 758537 w 3044537"/>
                  <a:gd name="connsiteY4" fmla="*/ 41564 h 1122219"/>
                  <a:gd name="connsiteX5" fmla="*/ 696191 w 3044537"/>
                  <a:gd name="connsiteY5" fmla="*/ 519546 h 1122219"/>
                  <a:gd name="connsiteX6" fmla="*/ 10391 w 3044537"/>
                  <a:gd name="connsiteY6" fmla="*/ 550718 h 1122219"/>
                  <a:gd name="connsiteX7" fmla="*/ 0 w 3044537"/>
                  <a:gd name="connsiteY7" fmla="*/ 1122219 h 1122219"/>
                  <a:gd name="connsiteX8" fmla="*/ 3044537 w 3044537"/>
                  <a:gd name="connsiteY8" fmla="*/ 1070263 h 1122219"/>
                  <a:gd name="connsiteX0" fmla="*/ 3044537 w 3044537"/>
                  <a:gd name="connsiteY0" fmla="*/ 1070263 h 1122219"/>
                  <a:gd name="connsiteX1" fmla="*/ 2982191 w 3044537"/>
                  <a:gd name="connsiteY1" fmla="*/ 519546 h 1122219"/>
                  <a:gd name="connsiteX2" fmla="*/ 2027094 w 3044537"/>
                  <a:gd name="connsiteY2" fmla="*/ 514928 h 1122219"/>
                  <a:gd name="connsiteX3" fmla="*/ 1797628 w 3044537"/>
                  <a:gd name="connsiteY3" fmla="*/ 0 h 1122219"/>
                  <a:gd name="connsiteX4" fmla="*/ 758537 w 3044537"/>
                  <a:gd name="connsiteY4" fmla="*/ 41564 h 1122219"/>
                  <a:gd name="connsiteX5" fmla="*/ 696191 w 3044537"/>
                  <a:gd name="connsiteY5" fmla="*/ 519546 h 1122219"/>
                  <a:gd name="connsiteX6" fmla="*/ 10391 w 3044537"/>
                  <a:gd name="connsiteY6" fmla="*/ 550718 h 1122219"/>
                  <a:gd name="connsiteX7" fmla="*/ 0 w 3044537"/>
                  <a:gd name="connsiteY7" fmla="*/ 1122219 h 1122219"/>
                  <a:gd name="connsiteX8" fmla="*/ 3044537 w 3044537"/>
                  <a:gd name="connsiteY8" fmla="*/ 1070263 h 1122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537" h="1122219">
                    <a:moveTo>
                      <a:pt x="3044537" y="1070263"/>
                    </a:moveTo>
                    <a:lnTo>
                      <a:pt x="2982191" y="519546"/>
                    </a:lnTo>
                    <a:lnTo>
                      <a:pt x="2027094" y="514928"/>
                    </a:lnTo>
                    <a:lnTo>
                      <a:pt x="1797628" y="0"/>
                    </a:lnTo>
                    <a:lnTo>
                      <a:pt x="758537" y="41564"/>
                    </a:lnTo>
                    <a:lnTo>
                      <a:pt x="696191" y="519546"/>
                    </a:lnTo>
                    <a:lnTo>
                      <a:pt x="10391" y="550718"/>
                    </a:lnTo>
                    <a:cubicBezTo>
                      <a:pt x="10391" y="737755"/>
                      <a:pt x="0" y="935182"/>
                      <a:pt x="0" y="1122219"/>
                    </a:cubicBezTo>
                    <a:lnTo>
                      <a:pt x="3044537" y="1070263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4" name="Elipse 13"/>
              <p:cNvSpPr/>
              <p:nvPr/>
            </p:nvSpPr>
            <p:spPr>
              <a:xfrm>
                <a:off x="6878782" y="2286000"/>
                <a:ext cx="332509" cy="3494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6" name="Forma libre 15"/>
              <p:cNvSpPr/>
              <p:nvPr/>
            </p:nvSpPr>
            <p:spPr>
              <a:xfrm>
                <a:off x="6016336" y="1297419"/>
                <a:ext cx="526762" cy="433244"/>
              </a:xfrm>
              <a:custGeom>
                <a:avLst/>
                <a:gdLst>
                  <a:gd name="connsiteX0" fmla="*/ 322119 w 529937"/>
                  <a:gd name="connsiteY0" fmla="*/ 10390 h 446809"/>
                  <a:gd name="connsiteX1" fmla="*/ 529937 w 529937"/>
                  <a:gd name="connsiteY1" fmla="*/ 436418 h 446809"/>
                  <a:gd name="connsiteX2" fmla="*/ 10391 w 529937"/>
                  <a:gd name="connsiteY2" fmla="*/ 446809 h 446809"/>
                  <a:gd name="connsiteX3" fmla="*/ 0 w 529937"/>
                  <a:gd name="connsiteY3" fmla="*/ 0 h 446809"/>
                  <a:gd name="connsiteX4" fmla="*/ 322119 w 529937"/>
                  <a:gd name="connsiteY4" fmla="*/ 10390 h 446809"/>
                  <a:gd name="connsiteX0" fmla="*/ 322119 w 529937"/>
                  <a:gd name="connsiteY0" fmla="*/ 10390 h 436418"/>
                  <a:gd name="connsiteX1" fmla="*/ 529937 w 529937"/>
                  <a:gd name="connsiteY1" fmla="*/ 436418 h 436418"/>
                  <a:gd name="connsiteX2" fmla="*/ 10391 w 529937"/>
                  <a:gd name="connsiteY2" fmla="*/ 421409 h 436418"/>
                  <a:gd name="connsiteX3" fmla="*/ 0 w 529937"/>
                  <a:gd name="connsiteY3" fmla="*/ 0 h 436418"/>
                  <a:gd name="connsiteX4" fmla="*/ 322119 w 529937"/>
                  <a:gd name="connsiteY4" fmla="*/ 10390 h 436418"/>
                  <a:gd name="connsiteX0" fmla="*/ 322119 w 526762"/>
                  <a:gd name="connsiteY0" fmla="*/ 10390 h 421409"/>
                  <a:gd name="connsiteX1" fmla="*/ 526762 w 526762"/>
                  <a:gd name="connsiteY1" fmla="*/ 417368 h 421409"/>
                  <a:gd name="connsiteX2" fmla="*/ 10391 w 526762"/>
                  <a:gd name="connsiteY2" fmla="*/ 421409 h 421409"/>
                  <a:gd name="connsiteX3" fmla="*/ 0 w 526762"/>
                  <a:gd name="connsiteY3" fmla="*/ 0 h 421409"/>
                  <a:gd name="connsiteX4" fmla="*/ 322119 w 526762"/>
                  <a:gd name="connsiteY4" fmla="*/ 10390 h 421409"/>
                  <a:gd name="connsiteX0" fmla="*/ 341169 w 526762"/>
                  <a:gd name="connsiteY0" fmla="*/ 0 h 433244"/>
                  <a:gd name="connsiteX1" fmla="*/ 526762 w 526762"/>
                  <a:gd name="connsiteY1" fmla="*/ 429203 h 433244"/>
                  <a:gd name="connsiteX2" fmla="*/ 10391 w 526762"/>
                  <a:gd name="connsiteY2" fmla="*/ 433244 h 433244"/>
                  <a:gd name="connsiteX3" fmla="*/ 0 w 526762"/>
                  <a:gd name="connsiteY3" fmla="*/ 11835 h 433244"/>
                  <a:gd name="connsiteX4" fmla="*/ 341169 w 526762"/>
                  <a:gd name="connsiteY4" fmla="*/ 0 h 433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6762" h="433244">
                    <a:moveTo>
                      <a:pt x="341169" y="0"/>
                    </a:moveTo>
                    <a:lnTo>
                      <a:pt x="526762" y="429203"/>
                    </a:lnTo>
                    <a:lnTo>
                      <a:pt x="10391" y="433244"/>
                    </a:lnTo>
                    <a:lnTo>
                      <a:pt x="0" y="11835"/>
                    </a:lnTo>
                    <a:lnTo>
                      <a:pt x="341169" y="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7" name="Forma libre 16"/>
              <p:cNvSpPr/>
              <p:nvPr/>
            </p:nvSpPr>
            <p:spPr>
              <a:xfrm>
                <a:off x="5441661" y="1302039"/>
                <a:ext cx="473941" cy="439881"/>
              </a:xfrm>
              <a:custGeom>
                <a:avLst/>
                <a:gdLst>
                  <a:gd name="connsiteX0" fmla="*/ 467591 w 467591"/>
                  <a:gd name="connsiteY0" fmla="*/ 0 h 477981"/>
                  <a:gd name="connsiteX1" fmla="*/ 457200 w 467591"/>
                  <a:gd name="connsiteY1" fmla="*/ 477981 h 477981"/>
                  <a:gd name="connsiteX2" fmla="*/ 0 w 467591"/>
                  <a:gd name="connsiteY2" fmla="*/ 477981 h 477981"/>
                  <a:gd name="connsiteX3" fmla="*/ 93519 w 467591"/>
                  <a:gd name="connsiteY3" fmla="*/ 20781 h 477981"/>
                  <a:gd name="connsiteX4" fmla="*/ 467591 w 467591"/>
                  <a:gd name="connsiteY4" fmla="*/ 0 h 477981"/>
                  <a:gd name="connsiteX0" fmla="*/ 470766 w 470766"/>
                  <a:gd name="connsiteY0" fmla="*/ 0 h 474806"/>
                  <a:gd name="connsiteX1" fmla="*/ 457200 w 470766"/>
                  <a:gd name="connsiteY1" fmla="*/ 474806 h 474806"/>
                  <a:gd name="connsiteX2" fmla="*/ 0 w 470766"/>
                  <a:gd name="connsiteY2" fmla="*/ 474806 h 474806"/>
                  <a:gd name="connsiteX3" fmla="*/ 93519 w 470766"/>
                  <a:gd name="connsiteY3" fmla="*/ 17606 h 474806"/>
                  <a:gd name="connsiteX4" fmla="*/ 470766 w 470766"/>
                  <a:gd name="connsiteY4" fmla="*/ 0 h 474806"/>
                  <a:gd name="connsiteX0" fmla="*/ 470766 w 470766"/>
                  <a:gd name="connsiteY0" fmla="*/ 0 h 474806"/>
                  <a:gd name="connsiteX1" fmla="*/ 463550 w 470766"/>
                  <a:gd name="connsiteY1" fmla="*/ 458931 h 474806"/>
                  <a:gd name="connsiteX2" fmla="*/ 0 w 470766"/>
                  <a:gd name="connsiteY2" fmla="*/ 474806 h 474806"/>
                  <a:gd name="connsiteX3" fmla="*/ 93519 w 470766"/>
                  <a:gd name="connsiteY3" fmla="*/ 17606 h 474806"/>
                  <a:gd name="connsiteX4" fmla="*/ 470766 w 470766"/>
                  <a:gd name="connsiteY4" fmla="*/ 0 h 474806"/>
                  <a:gd name="connsiteX0" fmla="*/ 473941 w 473941"/>
                  <a:gd name="connsiteY0" fmla="*/ 0 h 458931"/>
                  <a:gd name="connsiteX1" fmla="*/ 466725 w 473941"/>
                  <a:gd name="connsiteY1" fmla="*/ 458931 h 458931"/>
                  <a:gd name="connsiteX2" fmla="*/ 0 w 473941"/>
                  <a:gd name="connsiteY2" fmla="*/ 439881 h 458931"/>
                  <a:gd name="connsiteX3" fmla="*/ 96694 w 473941"/>
                  <a:gd name="connsiteY3" fmla="*/ 17606 h 458931"/>
                  <a:gd name="connsiteX4" fmla="*/ 473941 w 473941"/>
                  <a:gd name="connsiteY4" fmla="*/ 0 h 458931"/>
                  <a:gd name="connsiteX0" fmla="*/ 473941 w 473941"/>
                  <a:gd name="connsiteY0" fmla="*/ 0 h 439881"/>
                  <a:gd name="connsiteX1" fmla="*/ 473075 w 473941"/>
                  <a:gd name="connsiteY1" fmla="*/ 439881 h 439881"/>
                  <a:gd name="connsiteX2" fmla="*/ 0 w 473941"/>
                  <a:gd name="connsiteY2" fmla="*/ 439881 h 439881"/>
                  <a:gd name="connsiteX3" fmla="*/ 96694 w 473941"/>
                  <a:gd name="connsiteY3" fmla="*/ 17606 h 439881"/>
                  <a:gd name="connsiteX4" fmla="*/ 473941 w 473941"/>
                  <a:gd name="connsiteY4" fmla="*/ 0 h 439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941" h="439881">
                    <a:moveTo>
                      <a:pt x="473941" y="0"/>
                    </a:moveTo>
                    <a:cubicBezTo>
                      <a:pt x="473652" y="146627"/>
                      <a:pt x="473364" y="293254"/>
                      <a:pt x="473075" y="439881"/>
                    </a:cubicBezTo>
                    <a:lnTo>
                      <a:pt x="0" y="439881"/>
                    </a:lnTo>
                    <a:lnTo>
                      <a:pt x="96694" y="17606"/>
                    </a:lnTo>
                    <a:lnTo>
                      <a:pt x="473941" y="0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" name="Forma libre 17"/>
              <p:cNvSpPr/>
              <p:nvPr/>
            </p:nvSpPr>
            <p:spPr>
              <a:xfrm>
                <a:off x="5975350" y="1254125"/>
                <a:ext cx="631825" cy="1000125"/>
              </a:xfrm>
              <a:custGeom>
                <a:avLst/>
                <a:gdLst>
                  <a:gd name="connsiteX0" fmla="*/ 409575 w 631825"/>
                  <a:gd name="connsiteY0" fmla="*/ 0 h 1000125"/>
                  <a:gd name="connsiteX1" fmla="*/ 622300 w 631825"/>
                  <a:gd name="connsiteY1" fmla="*/ 479425 h 1000125"/>
                  <a:gd name="connsiteX2" fmla="*/ 631825 w 631825"/>
                  <a:gd name="connsiteY2" fmla="*/ 996950 h 1000125"/>
                  <a:gd name="connsiteX3" fmla="*/ 47625 w 631825"/>
                  <a:gd name="connsiteY3" fmla="*/ 1000125 h 1000125"/>
                  <a:gd name="connsiteX4" fmla="*/ 0 w 631825"/>
                  <a:gd name="connsiteY4" fmla="*/ 12700 h 1000125"/>
                  <a:gd name="connsiteX5" fmla="*/ 409575 w 631825"/>
                  <a:gd name="connsiteY5" fmla="*/ 0 h 100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1825" h="1000125">
                    <a:moveTo>
                      <a:pt x="409575" y="0"/>
                    </a:moveTo>
                    <a:lnTo>
                      <a:pt x="622300" y="479425"/>
                    </a:lnTo>
                    <a:lnTo>
                      <a:pt x="631825" y="996950"/>
                    </a:lnTo>
                    <a:lnTo>
                      <a:pt x="47625" y="1000125"/>
                    </a:lnTo>
                    <a:lnTo>
                      <a:pt x="0" y="12700"/>
                    </a:lnTo>
                    <a:lnTo>
                      <a:pt x="409575" y="0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" name="Forma libre 18"/>
              <p:cNvSpPr/>
              <p:nvPr/>
            </p:nvSpPr>
            <p:spPr>
              <a:xfrm>
                <a:off x="5403850" y="1266825"/>
                <a:ext cx="574675" cy="993775"/>
              </a:xfrm>
              <a:custGeom>
                <a:avLst/>
                <a:gdLst>
                  <a:gd name="connsiteX0" fmla="*/ 539750 w 574675"/>
                  <a:gd name="connsiteY0" fmla="*/ 0 h 993775"/>
                  <a:gd name="connsiteX1" fmla="*/ 574675 w 574675"/>
                  <a:gd name="connsiteY1" fmla="*/ 987425 h 993775"/>
                  <a:gd name="connsiteX2" fmla="*/ 0 w 574675"/>
                  <a:gd name="connsiteY2" fmla="*/ 993775 h 993775"/>
                  <a:gd name="connsiteX3" fmla="*/ 34925 w 574675"/>
                  <a:gd name="connsiteY3" fmla="*/ 22225 h 993775"/>
                  <a:gd name="connsiteX4" fmla="*/ 539750 w 574675"/>
                  <a:gd name="connsiteY4" fmla="*/ 0 h 99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4675" h="993775">
                    <a:moveTo>
                      <a:pt x="539750" y="0"/>
                    </a:moveTo>
                    <a:lnTo>
                      <a:pt x="574675" y="987425"/>
                    </a:lnTo>
                    <a:lnTo>
                      <a:pt x="0" y="993775"/>
                    </a:lnTo>
                    <a:lnTo>
                      <a:pt x="34925" y="22225"/>
                    </a:lnTo>
                    <a:lnTo>
                      <a:pt x="539750" y="0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6932756" y="2351349"/>
                <a:ext cx="216000" cy="21104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1" name="Elipse 20"/>
              <p:cNvSpPr/>
              <p:nvPr/>
            </p:nvSpPr>
            <p:spPr>
              <a:xfrm>
                <a:off x="5171604" y="2292793"/>
                <a:ext cx="332509" cy="3494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2" name="Elipse 21"/>
              <p:cNvSpPr/>
              <p:nvPr/>
            </p:nvSpPr>
            <p:spPr>
              <a:xfrm>
                <a:off x="5225578" y="2358142"/>
                <a:ext cx="216000" cy="21104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24" name="CuadroTexto 23"/>
            <p:cNvSpPr txBox="1"/>
            <p:nvPr/>
          </p:nvSpPr>
          <p:spPr>
            <a:xfrm>
              <a:off x="2100435" y="3323640"/>
              <a:ext cx="15488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S = 10 m</a:t>
              </a:r>
              <a:r>
                <a:rPr lang="es-ES" sz="2800" baseline="30000" dirty="0" smtClean="0"/>
                <a:t>2</a:t>
              </a:r>
              <a:endParaRPr lang="es-ES_tradnl" sz="2800" dirty="0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6528875" y="3129859"/>
              <a:ext cx="16385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 smtClean="0"/>
                <a:t>S = 0,1 m</a:t>
              </a:r>
              <a:r>
                <a:rPr lang="es-ES" sz="2800" baseline="30000" dirty="0" smtClean="0"/>
                <a:t>2</a:t>
              </a:r>
              <a:endParaRPr lang="es-ES_tradnl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0590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upo 72"/>
          <p:cNvGrpSpPr/>
          <p:nvPr/>
        </p:nvGrpSpPr>
        <p:grpSpPr>
          <a:xfrm>
            <a:off x="2005216" y="955954"/>
            <a:ext cx="5127922" cy="4212946"/>
            <a:chOff x="2005216" y="955954"/>
            <a:chExt cx="5127922" cy="4212946"/>
          </a:xfrm>
        </p:grpSpPr>
        <p:sp>
          <p:nvSpPr>
            <p:cNvPr id="72" name="Forma libre 71"/>
            <p:cNvSpPr/>
            <p:nvPr/>
          </p:nvSpPr>
          <p:spPr>
            <a:xfrm>
              <a:off x="2009775" y="964213"/>
              <a:ext cx="5105400" cy="4194630"/>
            </a:xfrm>
            <a:custGeom>
              <a:avLst/>
              <a:gdLst>
                <a:gd name="connsiteX0" fmla="*/ 4495800 w 5114925"/>
                <a:gd name="connsiteY0" fmla="*/ 1047750 h 4105275"/>
                <a:gd name="connsiteX1" fmla="*/ 4514850 w 5114925"/>
                <a:gd name="connsiteY1" fmla="*/ 0 h 4105275"/>
                <a:gd name="connsiteX2" fmla="*/ 3629025 w 5114925"/>
                <a:gd name="connsiteY2" fmla="*/ 47625 h 4105275"/>
                <a:gd name="connsiteX3" fmla="*/ 2781300 w 5114925"/>
                <a:gd name="connsiteY3" fmla="*/ 209550 h 4105275"/>
                <a:gd name="connsiteX4" fmla="*/ 1285875 w 5114925"/>
                <a:gd name="connsiteY4" fmla="*/ 666750 h 4105275"/>
                <a:gd name="connsiteX5" fmla="*/ 390525 w 5114925"/>
                <a:gd name="connsiteY5" fmla="*/ 1419225 h 4105275"/>
                <a:gd name="connsiteX6" fmla="*/ 95250 w 5114925"/>
                <a:gd name="connsiteY6" fmla="*/ 1362075 h 4105275"/>
                <a:gd name="connsiteX7" fmla="*/ 0 w 5114925"/>
                <a:gd name="connsiteY7" fmla="*/ 1524000 h 4105275"/>
                <a:gd name="connsiteX8" fmla="*/ 409575 w 5114925"/>
                <a:gd name="connsiteY8" fmla="*/ 1533525 h 4105275"/>
                <a:gd name="connsiteX9" fmla="*/ 542925 w 5114925"/>
                <a:gd name="connsiteY9" fmla="*/ 1381125 h 4105275"/>
                <a:gd name="connsiteX10" fmla="*/ 304800 w 5114925"/>
                <a:gd name="connsiteY10" fmla="*/ 2028825 h 4105275"/>
                <a:gd name="connsiteX11" fmla="*/ 352425 w 5114925"/>
                <a:gd name="connsiteY11" fmla="*/ 3648075 h 4105275"/>
                <a:gd name="connsiteX12" fmla="*/ 447675 w 5114925"/>
                <a:gd name="connsiteY12" fmla="*/ 3924300 h 4105275"/>
                <a:gd name="connsiteX13" fmla="*/ 1123950 w 5114925"/>
                <a:gd name="connsiteY13" fmla="*/ 4105275 h 4105275"/>
                <a:gd name="connsiteX14" fmla="*/ 1476375 w 5114925"/>
                <a:gd name="connsiteY14" fmla="*/ 3752850 h 4105275"/>
                <a:gd name="connsiteX15" fmla="*/ 2085975 w 5114925"/>
                <a:gd name="connsiteY15" fmla="*/ 3714750 h 4105275"/>
                <a:gd name="connsiteX16" fmla="*/ 2095500 w 5114925"/>
                <a:gd name="connsiteY16" fmla="*/ 3962400 h 4105275"/>
                <a:gd name="connsiteX17" fmla="*/ 3086100 w 5114925"/>
                <a:gd name="connsiteY17" fmla="*/ 3943350 h 4105275"/>
                <a:gd name="connsiteX18" fmla="*/ 2943225 w 5114925"/>
                <a:gd name="connsiteY18" fmla="*/ 3238500 h 4105275"/>
                <a:gd name="connsiteX19" fmla="*/ 3076575 w 5114925"/>
                <a:gd name="connsiteY19" fmla="*/ 3171825 h 4105275"/>
                <a:gd name="connsiteX20" fmla="*/ 3314700 w 5114925"/>
                <a:gd name="connsiteY20" fmla="*/ 3705225 h 4105275"/>
                <a:gd name="connsiteX21" fmla="*/ 4086225 w 5114925"/>
                <a:gd name="connsiteY21" fmla="*/ 3228975 h 4105275"/>
                <a:gd name="connsiteX22" fmla="*/ 3495675 w 5114925"/>
                <a:gd name="connsiteY22" fmla="*/ 2609850 h 4105275"/>
                <a:gd name="connsiteX23" fmla="*/ 3562350 w 5114925"/>
                <a:gd name="connsiteY23" fmla="*/ 2438400 h 4105275"/>
                <a:gd name="connsiteX24" fmla="*/ 3867150 w 5114925"/>
                <a:gd name="connsiteY24" fmla="*/ 2562225 h 4105275"/>
                <a:gd name="connsiteX25" fmla="*/ 3981450 w 5114925"/>
                <a:gd name="connsiteY25" fmla="*/ 2152650 h 4105275"/>
                <a:gd name="connsiteX26" fmla="*/ 4772025 w 5114925"/>
                <a:gd name="connsiteY26" fmla="*/ 1990725 h 4105275"/>
                <a:gd name="connsiteX27" fmla="*/ 4924425 w 5114925"/>
                <a:gd name="connsiteY27" fmla="*/ 1047750 h 4105275"/>
                <a:gd name="connsiteX28" fmla="*/ 5114925 w 5114925"/>
                <a:gd name="connsiteY28" fmla="*/ 847725 h 4105275"/>
                <a:gd name="connsiteX29" fmla="*/ 4991100 w 5114925"/>
                <a:gd name="connsiteY29" fmla="*/ 828675 h 4105275"/>
                <a:gd name="connsiteX30" fmla="*/ 4981575 w 5114925"/>
                <a:gd name="connsiteY30" fmla="*/ 628650 h 4105275"/>
                <a:gd name="connsiteX31" fmla="*/ 4743450 w 5114925"/>
                <a:gd name="connsiteY31" fmla="*/ 819150 h 4105275"/>
                <a:gd name="connsiteX32" fmla="*/ 4781550 w 5114925"/>
                <a:gd name="connsiteY32" fmla="*/ 1295400 h 4105275"/>
                <a:gd name="connsiteX33" fmla="*/ 4486275 w 5114925"/>
                <a:gd name="connsiteY33" fmla="*/ 1543050 h 4105275"/>
                <a:gd name="connsiteX34" fmla="*/ 4495800 w 5114925"/>
                <a:gd name="connsiteY34" fmla="*/ 1047750 h 4105275"/>
                <a:gd name="connsiteX0" fmla="*/ 4495800 w 5114925"/>
                <a:gd name="connsiteY0" fmla="*/ 1047750 h 4105275"/>
                <a:gd name="connsiteX1" fmla="*/ 4514850 w 5114925"/>
                <a:gd name="connsiteY1" fmla="*/ 0 h 4105275"/>
                <a:gd name="connsiteX2" fmla="*/ 3629025 w 5114925"/>
                <a:gd name="connsiteY2" fmla="*/ 47625 h 4105275"/>
                <a:gd name="connsiteX3" fmla="*/ 2781300 w 5114925"/>
                <a:gd name="connsiteY3" fmla="*/ 209550 h 4105275"/>
                <a:gd name="connsiteX4" fmla="*/ 1285875 w 5114925"/>
                <a:gd name="connsiteY4" fmla="*/ 666750 h 4105275"/>
                <a:gd name="connsiteX5" fmla="*/ 390525 w 5114925"/>
                <a:gd name="connsiteY5" fmla="*/ 1419225 h 4105275"/>
                <a:gd name="connsiteX6" fmla="*/ 95250 w 5114925"/>
                <a:gd name="connsiteY6" fmla="*/ 1362075 h 4105275"/>
                <a:gd name="connsiteX7" fmla="*/ 0 w 5114925"/>
                <a:gd name="connsiteY7" fmla="*/ 1524000 h 4105275"/>
                <a:gd name="connsiteX8" fmla="*/ 409575 w 5114925"/>
                <a:gd name="connsiteY8" fmla="*/ 1533525 h 4105275"/>
                <a:gd name="connsiteX9" fmla="*/ 542925 w 5114925"/>
                <a:gd name="connsiteY9" fmla="*/ 1381125 h 4105275"/>
                <a:gd name="connsiteX10" fmla="*/ 304800 w 5114925"/>
                <a:gd name="connsiteY10" fmla="*/ 2028825 h 4105275"/>
                <a:gd name="connsiteX11" fmla="*/ 352425 w 5114925"/>
                <a:gd name="connsiteY11" fmla="*/ 3648075 h 4105275"/>
                <a:gd name="connsiteX12" fmla="*/ 447675 w 5114925"/>
                <a:gd name="connsiteY12" fmla="*/ 3924300 h 4105275"/>
                <a:gd name="connsiteX13" fmla="*/ 1123950 w 5114925"/>
                <a:gd name="connsiteY13" fmla="*/ 4105275 h 4105275"/>
                <a:gd name="connsiteX14" fmla="*/ 1476375 w 5114925"/>
                <a:gd name="connsiteY14" fmla="*/ 3752850 h 4105275"/>
                <a:gd name="connsiteX15" fmla="*/ 2085975 w 5114925"/>
                <a:gd name="connsiteY15" fmla="*/ 3714750 h 4105275"/>
                <a:gd name="connsiteX16" fmla="*/ 2095500 w 5114925"/>
                <a:gd name="connsiteY16" fmla="*/ 3962400 h 4105275"/>
                <a:gd name="connsiteX17" fmla="*/ 3086100 w 5114925"/>
                <a:gd name="connsiteY17" fmla="*/ 3943350 h 4105275"/>
                <a:gd name="connsiteX18" fmla="*/ 2943225 w 5114925"/>
                <a:gd name="connsiteY18" fmla="*/ 3238500 h 4105275"/>
                <a:gd name="connsiteX19" fmla="*/ 3076575 w 5114925"/>
                <a:gd name="connsiteY19" fmla="*/ 3171825 h 4105275"/>
                <a:gd name="connsiteX20" fmla="*/ 3314700 w 5114925"/>
                <a:gd name="connsiteY20" fmla="*/ 3705225 h 4105275"/>
                <a:gd name="connsiteX21" fmla="*/ 4086225 w 5114925"/>
                <a:gd name="connsiteY21" fmla="*/ 3228975 h 4105275"/>
                <a:gd name="connsiteX22" fmla="*/ 3495675 w 5114925"/>
                <a:gd name="connsiteY22" fmla="*/ 2609850 h 4105275"/>
                <a:gd name="connsiteX23" fmla="*/ 3562350 w 5114925"/>
                <a:gd name="connsiteY23" fmla="*/ 2438400 h 4105275"/>
                <a:gd name="connsiteX24" fmla="*/ 3867150 w 5114925"/>
                <a:gd name="connsiteY24" fmla="*/ 2562225 h 4105275"/>
                <a:gd name="connsiteX25" fmla="*/ 3981450 w 5114925"/>
                <a:gd name="connsiteY25" fmla="*/ 2152650 h 4105275"/>
                <a:gd name="connsiteX26" fmla="*/ 4772025 w 5114925"/>
                <a:gd name="connsiteY26" fmla="*/ 1990725 h 4105275"/>
                <a:gd name="connsiteX27" fmla="*/ 4924425 w 5114925"/>
                <a:gd name="connsiteY27" fmla="*/ 1047750 h 4105275"/>
                <a:gd name="connsiteX28" fmla="*/ 5114925 w 5114925"/>
                <a:gd name="connsiteY28" fmla="*/ 847725 h 4105275"/>
                <a:gd name="connsiteX29" fmla="*/ 4991100 w 5114925"/>
                <a:gd name="connsiteY29" fmla="*/ 828675 h 4105275"/>
                <a:gd name="connsiteX30" fmla="*/ 4981575 w 5114925"/>
                <a:gd name="connsiteY30" fmla="*/ 628650 h 4105275"/>
                <a:gd name="connsiteX31" fmla="*/ 4743450 w 5114925"/>
                <a:gd name="connsiteY31" fmla="*/ 819150 h 4105275"/>
                <a:gd name="connsiteX32" fmla="*/ 4781550 w 5114925"/>
                <a:gd name="connsiteY32" fmla="*/ 1295400 h 4105275"/>
                <a:gd name="connsiteX33" fmla="*/ 4486275 w 5114925"/>
                <a:gd name="connsiteY33" fmla="*/ 1543050 h 4105275"/>
                <a:gd name="connsiteX34" fmla="*/ 4495800 w 5114925"/>
                <a:gd name="connsiteY34" fmla="*/ 1047750 h 4105275"/>
                <a:gd name="connsiteX0" fmla="*/ 4495800 w 5114925"/>
                <a:gd name="connsiteY0" fmla="*/ 1047750 h 4105275"/>
                <a:gd name="connsiteX1" fmla="*/ 4514850 w 5114925"/>
                <a:gd name="connsiteY1" fmla="*/ 0 h 4105275"/>
                <a:gd name="connsiteX2" fmla="*/ 3629025 w 5114925"/>
                <a:gd name="connsiteY2" fmla="*/ 47625 h 4105275"/>
                <a:gd name="connsiteX3" fmla="*/ 2781300 w 5114925"/>
                <a:gd name="connsiteY3" fmla="*/ 209550 h 4105275"/>
                <a:gd name="connsiteX4" fmla="*/ 1285875 w 5114925"/>
                <a:gd name="connsiteY4" fmla="*/ 666750 h 4105275"/>
                <a:gd name="connsiteX5" fmla="*/ 390525 w 5114925"/>
                <a:gd name="connsiteY5" fmla="*/ 1419225 h 4105275"/>
                <a:gd name="connsiteX6" fmla="*/ 95250 w 5114925"/>
                <a:gd name="connsiteY6" fmla="*/ 1362075 h 4105275"/>
                <a:gd name="connsiteX7" fmla="*/ 0 w 5114925"/>
                <a:gd name="connsiteY7" fmla="*/ 1524000 h 4105275"/>
                <a:gd name="connsiteX8" fmla="*/ 409575 w 5114925"/>
                <a:gd name="connsiteY8" fmla="*/ 1533525 h 4105275"/>
                <a:gd name="connsiteX9" fmla="*/ 542925 w 5114925"/>
                <a:gd name="connsiteY9" fmla="*/ 1381125 h 4105275"/>
                <a:gd name="connsiteX10" fmla="*/ 304800 w 5114925"/>
                <a:gd name="connsiteY10" fmla="*/ 2028825 h 4105275"/>
                <a:gd name="connsiteX11" fmla="*/ 352425 w 5114925"/>
                <a:gd name="connsiteY11" fmla="*/ 3648075 h 4105275"/>
                <a:gd name="connsiteX12" fmla="*/ 447675 w 5114925"/>
                <a:gd name="connsiteY12" fmla="*/ 3924300 h 4105275"/>
                <a:gd name="connsiteX13" fmla="*/ 1123950 w 5114925"/>
                <a:gd name="connsiteY13" fmla="*/ 4105275 h 4105275"/>
                <a:gd name="connsiteX14" fmla="*/ 1476375 w 5114925"/>
                <a:gd name="connsiteY14" fmla="*/ 3752850 h 4105275"/>
                <a:gd name="connsiteX15" fmla="*/ 2085975 w 5114925"/>
                <a:gd name="connsiteY15" fmla="*/ 3714750 h 4105275"/>
                <a:gd name="connsiteX16" fmla="*/ 2095500 w 5114925"/>
                <a:gd name="connsiteY16" fmla="*/ 3962400 h 4105275"/>
                <a:gd name="connsiteX17" fmla="*/ 3086100 w 5114925"/>
                <a:gd name="connsiteY17" fmla="*/ 3943350 h 4105275"/>
                <a:gd name="connsiteX18" fmla="*/ 2943225 w 5114925"/>
                <a:gd name="connsiteY18" fmla="*/ 3238500 h 4105275"/>
                <a:gd name="connsiteX19" fmla="*/ 3076575 w 5114925"/>
                <a:gd name="connsiteY19" fmla="*/ 3171825 h 4105275"/>
                <a:gd name="connsiteX20" fmla="*/ 3314700 w 5114925"/>
                <a:gd name="connsiteY20" fmla="*/ 3705225 h 4105275"/>
                <a:gd name="connsiteX21" fmla="*/ 4086225 w 5114925"/>
                <a:gd name="connsiteY21" fmla="*/ 3228975 h 4105275"/>
                <a:gd name="connsiteX22" fmla="*/ 3495675 w 5114925"/>
                <a:gd name="connsiteY22" fmla="*/ 2609850 h 4105275"/>
                <a:gd name="connsiteX23" fmla="*/ 3562350 w 5114925"/>
                <a:gd name="connsiteY23" fmla="*/ 2438400 h 4105275"/>
                <a:gd name="connsiteX24" fmla="*/ 3867150 w 5114925"/>
                <a:gd name="connsiteY24" fmla="*/ 2562225 h 4105275"/>
                <a:gd name="connsiteX25" fmla="*/ 3981450 w 5114925"/>
                <a:gd name="connsiteY25" fmla="*/ 2152650 h 4105275"/>
                <a:gd name="connsiteX26" fmla="*/ 4772025 w 5114925"/>
                <a:gd name="connsiteY26" fmla="*/ 1990725 h 4105275"/>
                <a:gd name="connsiteX27" fmla="*/ 4924425 w 5114925"/>
                <a:gd name="connsiteY27" fmla="*/ 1047750 h 4105275"/>
                <a:gd name="connsiteX28" fmla="*/ 5114925 w 5114925"/>
                <a:gd name="connsiteY28" fmla="*/ 847725 h 4105275"/>
                <a:gd name="connsiteX29" fmla="*/ 4991100 w 5114925"/>
                <a:gd name="connsiteY29" fmla="*/ 828675 h 4105275"/>
                <a:gd name="connsiteX30" fmla="*/ 4981575 w 5114925"/>
                <a:gd name="connsiteY30" fmla="*/ 628650 h 4105275"/>
                <a:gd name="connsiteX31" fmla="*/ 4743450 w 5114925"/>
                <a:gd name="connsiteY31" fmla="*/ 819150 h 4105275"/>
                <a:gd name="connsiteX32" fmla="*/ 4781550 w 5114925"/>
                <a:gd name="connsiteY32" fmla="*/ 1295400 h 4105275"/>
                <a:gd name="connsiteX33" fmla="*/ 4486275 w 5114925"/>
                <a:gd name="connsiteY33" fmla="*/ 1543050 h 4105275"/>
                <a:gd name="connsiteX34" fmla="*/ 4495800 w 5114925"/>
                <a:gd name="connsiteY34" fmla="*/ 1047750 h 4105275"/>
                <a:gd name="connsiteX0" fmla="*/ 4495800 w 5114925"/>
                <a:gd name="connsiteY0" fmla="*/ 1047750 h 4105275"/>
                <a:gd name="connsiteX1" fmla="*/ 4514850 w 5114925"/>
                <a:gd name="connsiteY1" fmla="*/ 0 h 4105275"/>
                <a:gd name="connsiteX2" fmla="*/ 3629025 w 5114925"/>
                <a:gd name="connsiteY2" fmla="*/ 47625 h 4105275"/>
                <a:gd name="connsiteX3" fmla="*/ 2781300 w 5114925"/>
                <a:gd name="connsiteY3" fmla="*/ 209550 h 4105275"/>
                <a:gd name="connsiteX4" fmla="*/ 1285875 w 5114925"/>
                <a:gd name="connsiteY4" fmla="*/ 666750 h 4105275"/>
                <a:gd name="connsiteX5" fmla="*/ 390525 w 5114925"/>
                <a:gd name="connsiteY5" fmla="*/ 1419225 h 4105275"/>
                <a:gd name="connsiteX6" fmla="*/ 95250 w 5114925"/>
                <a:gd name="connsiteY6" fmla="*/ 1362075 h 4105275"/>
                <a:gd name="connsiteX7" fmla="*/ 0 w 5114925"/>
                <a:gd name="connsiteY7" fmla="*/ 1524000 h 4105275"/>
                <a:gd name="connsiteX8" fmla="*/ 409575 w 5114925"/>
                <a:gd name="connsiteY8" fmla="*/ 1533525 h 4105275"/>
                <a:gd name="connsiteX9" fmla="*/ 542925 w 5114925"/>
                <a:gd name="connsiteY9" fmla="*/ 1381125 h 4105275"/>
                <a:gd name="connsiteX10" fmla="*/ 304800 w 5114925"/>
                <a:gd name="connsiteY10" fmla="*/ 2028825 h 4105275"/>
                <a:gd name="connsiteX11" fmla="*/ 352425 w 5114925"/>
                <a:gd name="connsiteY11" fmla="*/ 3648075 h 4105275"/>
                <a:gd name="connsiteX12" fmla="*/ 447675 w 5114925"/>
                <a:gd name="connsiteY12" fmla="*/ 3924300 h 4105275"/>
                <a:gd name="connsiteX13" fmla="*/ 1123950 w 5114925"/>
                <a:gd name="connsiteY13" fmla="*/ 4105275 h 4105275"/>
                <a:gd name="connsiteX14" fmla="*/ 1476375 w 5114925"/>
                <a:gd name="connsiteY14" fmla="*/ 3752850 h 4105275"/>
                <a:gd name="connsiteX15" fmla="*/ 2085975 w 5114925"/>
                <a:gd name="connsiteY15" fmla="*/ 3714750 h 4105275"/>
                <a:gd name="connsiteX16" fmla="*/ 2095500 w 5114925"/>
                <a:gd name="connsiteY16" fmla="*/ 3962400 h 4105275"/>
                <a:gd name="connsiteX17" fmla="*/ 3086100 w 5114925"/>
                <a:gd name="connsiteY17" fmla="*/ 3943350 h 4105275"/>
                <a:gd name="connsiteX18" fmla="*/ 2943225 w 5114925"/>
                <a:gd name="connsiteY18" fmla="*/ 3238500 h 4105275"/>
                <a:gd name="connsiteX19" fmla="*/ 3076575 w 5114925"/>
                <a:gd name="connsiteY19" fmla="*/ 3171825 h 4105275"/>
                <a:gd name="connsiteX20" fmla="*/ 3314700 w 5114925"/>
                <a:gd name="connsiteY20" fmla="*/ 3705225 h 4105275"/>
                <a:gd name="connsiteX21" fmla="*/ 4086225 w 5114925"/>
                <a:gd name="connsiteY21" fmla="*/ 3228975 h 4105275"/>
                <a:gd name="connsiteX22" fmla="*/ 3495675 w 5114925"/>
                <a:gd name="connsiteY22" fmla="*/ 2609850 h 4105275"/>
                <a:gd name="connsiteX23" fmla="*/ 3562350 w 5114925"/>
                <a:gd name="connsiteY23" fmla="*/ 2438400 h 4105275"/>
                <a:gd name="connsiteX24" fmla="*/ 3867150 w 5114925"/>
                <a:gd name="connsiteY24" fmla="*/ 2562225 h 4105275"/>
                <a:gd name="connsiteX25" fmla="*/ 3981450 w 5114925"/>
                <a:gd name="connsiteY25" fmla="*/ 2152650 h 4105275"/>
                <a:gd name="connsiteX26" fmla="*/ 4772025 w 5114925"/>
                <a:gd name="connsiteY26" fmla="*/ 1990725 h 4105275"/>
                <a:gd name="connsiteX27" fmla="*/ 4924425 w 5114925"/>
                <a:gd name="connsiteY27" fmla="*/ 1047750 h 4105275"/>
                <a:gd name="connsiteX28" fmla="*/ 5114925 w 5114925"/>
                <a:gd name="connsiteY28" fmla="*/ 847725 h 4105275"/>
                <a:gd name="connsiteX29" fmla="*/ 4991100 w 5114925"/>
                <a:gd name="connsiteY29" fmla="*/ 828675 h 4105275"/>
                <a:gd name="connsiteX30" fmla="*/ 4981575 w 5114925"/>
                <a:gd name="connsiteY30" fmla="*/ 628650 h 4105275"/>
                <a:gd name="connsiteX31" fmla="*/ 4743450 w 5114925"/>
                <a:gd name="connsiteY31" fmla="*/ 819150 h 4105275"/>
                <a:gd name="connsiteX32" fmla="*/ 4781550 w 5114925"/>
                <a:gd name="connsiteY32" fmla="*/ 1295400 h 4105275"/>
                <a:gd name="connsiteX33" fmla="*/ 4486275 w 5114925"/>
                <a:gd name="connsiteY33" fmla="*/ 1543050 h 4105275"/>
                <a:gd name="connsiteX34" fmla="*/ 4495800 w 5114925"/>
                <a:gd name="connsiteY34" fmla="*/ 1047750 h 4105275"/>
                <a:gd name="connsiteX0" fmla="*/ 4512406 w 5131531"/>
                <a:gd name="connsiteY0" fmla="*/ 1047750 h 4105275"/>
                <a:gd name="connsiteX1" fmla="*/ 4531456 w 5131531"/>
                <a:gd name="connsiteY1" fmla="*/ 0 h 4105275"/>
                <a:gd name="connsiteX2" fmla="*/ 3645631 w 5131531"/>
                <a:gd name="connsiteY2" fmla="*/ 47625 h 4105275"/>
                <a:gd name="connsiteX3" fmla="*/ 2797906 w 5131531"/>
                <a:gd name="connsiteY3" fmla="*/ 209550 h 4105275"/>
                <a:gd name="connsiteX4" fmla="*/ 1302481 w 5131531"/>
                <a:gd name="connsiteY4" fmla="*/ 666750 h 4105275"/>
                <a:gd name="connsiteX5" fmla="*/ 407131 w 5131531"/>
                <a:gd name="connsiteY5" fmla="*/ 1419225 h 4105275"/>
                <a:gd name="connsiteX6" fmla="*/ 111856 w 5131531"/>
                <a:gd name="connsiteY6" fmla="*/ 1362075 h 4105275"/>
                <a:gd name="connsiteX7" fmla="*/ 16606 w 5131531"/>
                <a:gd name="connsiteY7" fmla="*/ 1524000 h 4105275"/>
                <a:gd name="connsiteX8" fmla="*/ 426181 w 5131531"/>
                <a:gd name="connsiteY8" fmla="*/ 1533525 h 4105275"/>
                <a:gd name="connsiteX9" fmla="*/ 559531 w 5131531"/>
                <a:gd name="connsiteY9" fmla="*/ 1381125 h 4105275"/>
                <a:gd name="connsiteX10" fmla="*/ 321406 w 5131531"/>
                <a:gd name="connsiteY10" fmla="*/ 2028825 h 4105275"/>
                <a:gd name="connsiteX11" fmla="*/ 369031 w 5131531"/>
                <a:gd name="connsiteY11" fmla="*/ 3648075 h 4105275"/>
                <a:gd name="connsiteX12" fmla="*/ 464281 w 5131531"/>
                <a:gd name="connsiteY12" fmla="*/ 3924300 h 4105275"/>
                <a:gd name="connsiteX13" fmla="*/ 1140556 w 5131531"/>
                <a:gd name="connsiteY13" fmla="*/ 4105275 h 4105275"/>
                <a:gd name="connsiteX14" fmla="*/ 1492981 w 5131531"/>
                <a:gd name="connsiteY14" fmla="*/ 3752850 h 4105275"/>
                <a:gd name="connsiteX15" fmla="*/ 2102581 w 5131531"/>
                <a:gd name="connsiteY15" fmla="*/ 3714750 h 4105275"/>
                <a:gd name="connsiteX16" fmla="*/ 2112106 w 5131531"/>
                <a:gd name="connsiteY16" fmla="*/ 3962400 h 4105275"/>
                <a:gd name="connsiteX17" fmla="*/ 3102706 w 5131531"/>
                <a:gd name="connsiteY17" fmla="*/ 3943350 h 4105275"/>
                <a:gd name="connsiteX18" fmla="*/ 2959831 w 5131531"/>
                <a:gd name="connsiteY18" fmla="*/ 3238500 h 4105275"/>
                <a:gd name="connsiteX19" fmla="*/ 3093181 w 5131531"/>
                <a:gd name="connsiteY19" fmla="*/ 3171825 h 4105275"/>
                <a:gd name="connsiteX20" fmla="*/ 3331306 w 5131531"/>
                <a:gd name="connsiteY20" fmla="*/ 3705225 h 4105275"/>
                <a:gd name="connsiteX21" fmla="*/ 4102831 w 5131531"/>
                <a:gd name="connsiteY21" fmla="*/ 3228975 h 4105275"/>
                <a:gd name="connsiteX22" fmla="*/ 3512281 w 5131531"/>
                <a:gd name="connsiteY22" fmla="*/ 2609850 h 4105275"/>
                <a:gd name="connsiteX23" fmla="*/ 3578956 w 5131531"/>
                <a:gd name="connsiteY23" fmla="*/ 2438400 h 4105275"/>
                <a:gd name="connsiteX24" fmla="*/ 3883756 w 5131531"/>
                <a:gd name="connsiteY24" fmla="*/ 2562225 h 4105275"/>
                <a:gd name="connsiteX25" fmla="*/ 3998056 w 5131531"/>
                <a:gd name="connsiteY25" fmla="*/ 2152650 h 4105275"/>
                <a:gd name="connsiteX26" fmla="*/ 4788631 w 5131531"/>
                <a:gd name="connsiteY26" fmla="*/ 1990725 h 4105275"/>
                <a:gd name="connsiteX27" fmla="*/ 4941031 w 5131531"/>
                <a:gd name="connsiteY27" fmla="*/ 1047750 h 4105275"/>
                <a:gd name="connsiteX28" fmla="*/ 5131531 w 5131531"/>
                <a:gd name="connsiteY28" fmla="*/ 847725 h 4105275"/>
                <a:gd name="connsiteX29" fmla="*/ 5007706 w 5131531"/>
                <a:gd name="connsiteY29" fmla="*/ 828675 h 4105275"/>
                <a:gd name="connsiteX30" fmla="*/ 4998181 w 5131531"/>
                <a:gd name="connsiteY30" fmla="*/ 628650 h 4105275"/>
                <a:gd name="connsiteX31" fmla="*/ 4760056 w 5131531"/>
                <a:gd name="connsiteY31" fmla="*/ 819150 h 4105275"/>
                <a:gd name="connsiteX32" fmla="*/ 4798156 w 5131531"/>
                <a:gd name="connsiteY32" fmla="*/ 1295400 h 4105275"/>
                <a:gd name="connsiteX33" fmla="*/ 4502881 w 5131531"/>
                <a:gd name="connsiteY33" fmla="*/ 1543050 h 4105275"/>
                <a:gd name="connsiteX34" fmla="*/ 4512406 w 5131531"/>
                <a:gd name="connsiteY34" fmla="*/ 1047750 h 4105275"/>
                <a:gd name="connsiteX0" fmla="*/ 4512406 w 5131531"/>
                <a:gd name="connsiteY0" fmla="*/ 1047750 h 4105275"/>
                <a:gd name="connsiteX1" fmla="*/ 4531456 w 5131531"/>
                <a:gd name="connsiteY1" fmla="*/ 0 h 4105275"/>
                <a:gd name="connsiteX2" fmla="*/ 3645631 w 5131531"/>
                <a:gd name="connsiteY2" fmla="*/ 47625 h 4105275"/>
                <a:gd name="connsiteX3" fmla="*/ 2797906 w 5131531"/>
                <a:gd name="connsiteY3" fmla="*/ 209550 h 4105275"/>
                <a:gd name="connsiteX4" fmla="*/ 1302481 w 5131531"/>
                <a:gd name="connsiteY4" fmla="*/ 666750 h 4105275"/>
                <a:gd name="connsiteX5" fmla="*/ 407131 w 5131531"/>
                <a:gd name="connsiteY5" fmla="*/ 1419225 h 4105275"/>
                <a:gd name="connsiteX6" fmla="*/ 111856 w 5131531"/>
                <a:gd name="connsiteY6" fmla="*/ 1362075 h 4105275"/>
                <a:gd name="connsiteX7" fmla="*/ 16606 w 5131531"/>
                <a:gd name="connsiteY7" fmla="*/ 1524000 h 4105275"/>
                <a:gd name="connsiteX8" fmla="*/ 426181 w 5131531"/>
                <a:gd name="connsiteY8" fmla="*/ 1533525 h 4105275"/>
                <a:gd name="connsiteX9" fmla="*/ 559531 w 5131531"/>
                <a:gd name="connsiteY9" fmla="*/ 1381125 h 4105275"/>
                <a:gd name="connsiteX10" fmla="*/ 321406 w 5131531"/>
                <a:gd name="connsiteY10" fmla="*/ 2028825 h 4105275"/>
                <a:gd name="connsiteX11" fmla="*/ 369031 w 5131531"/>
                <a:gd name="connsiteY11" fmla="*/ 3648075 h 4105275"/>
                <a:gd name="connsiteX12" fmla="*/ 464281 w 5131531"/>
                <a:gd name="connsiteY12" fmla="*/ 3924300 h 4105275"/>
                <a:gd name="connsiteX13" fmla="*/ 1140556 w 5131531"/>
                <a:gd name="connsiteY13" fmla="*/ 4105275 h 4105275"/>
                <a:gd name="connsiteX14" fmla="*/ 1492981 w 5131531"/>
                <a:gd name="connsiteY14" fmla="*/ 3752850 h 4105275"/>
                <a:gd name="connsiteX15" fmla="*/ 2102581 w 5131531"/>
                <a:gd name="connsiteY15" fmla="*/ 3714750 h 4105275"/>
                <a:gd name="connsiteX16" fmla="*/ 2112106 w 5131531"/>
                <a:gd name="connsiteY16" fmla="*/ 3962400 h 4105275"/>
                <a:gd name="connsiteX17" fmla="*/ 3102706 w 5131531"/>
                <a:gd name="connsiteY17" fmla="*/ 3943350 h 4105275"/>
                <a:gd name="connsiteX18" fmla="*/ 2959831 w 5131531"/>
                <a:gd name="connsiteY18" fmla="*/ 3238500 h 4105275"/>
                <a:gd name="connsiteX19" fmla="*/ 3093181 w 5131531"/>
                <a:gd name="connsiteY19" fmla="*/ 3171825 h 4105275"/>
                <a:gd name="connsiteX20" fmla="*/ 3331306 w 5131531"/>
                <a:gd name="connsiteY20" fmla="*/ 3705225 h 4105275"/>
                <a:gd name="connsiteX21" fmla="*/ 4102831 w 5131531"/>
                <a:gd name="connsiteY21" fmla="*/ 3228975 h 4105275"/>
                <a:gd name="connsiteX22" fmla="*/ 3512281 w 5131531"/>
                <a:gd name="connsiteY22" fmla="*/ 2609850 h 4105275"/>
                <a:gd name="connsiteX23" fmla="*/ 3578956 w 5131531"/>
                <a:gd name="connsiteY23" fmla="*/ 2438400 h 4105275"/>
                <a:gd name="connsiteX24" fmla="*/ 3883756 w 5131531"/>
                <a:gd name="connsiteY24" fmla="*/ 2562225 h 4105275"/>
                <a:gd name="connsiteX25" fmla="*/ 3998056 w 5131531"/>
                <a:gd name="connsiteY25" fmla="*/ 2152650 h 4105275"/>
                <a:gd name="connsiteX26" fmla="*/ 4788631 w 5131531"/>
                <a:gd name="connsiteY26" fmla="*/ 1990725 h 4105275"/>
                <a:gd name="connsiteX27" fmla="*/ 4941031 w 5131531"/>
                <a:gd name="connsiteY27" fmla="*/ 1047750 h 4105275"/>
                <a:gd name="connsiteX28" fmla="*/ 5131531 w 5131531"/>
                <a:gd name="connsiteY28" fmla="*/ 847725 h 4105275"/>
                <a:gd name="connsiteX29" fmla="*/ 5007706 w 5131531"/>
                <a:gd name="connsiteY29" fmla="*/ 828675 h 4105275"/>
                <a:gd name="connsiteX30" fmla="*/ 4998181 w 5131531"/>
                <a:gd name="connsiteY30" fmla="*/ 628650 h 4105275"/>
                <a:gd name="connsiteX31" fmla="*/ 4760056 w 5131531"/>
                <a:gd name="connsiteY31" fmla="*/ 819150 h 4105275"/>
                <a:gd name="connsiteX32" fmla="*/ 4798156 w 5131531"/>
                <a:gd name="connsiteY32" fmla="*/ 1295400 h 4105275"/>
                <a:gd name="connsiteX33" fmla="*/ 4502881 w 5131531"/>
                <a:gd name="connsiteY33" fmla="*/ 1543050 h 4105275"/>
                <a:gd name="connsiteX34" fmla="*/ 4512406 w 5131531"/>
                <a:gd name="connsiteY34" fmla="*/ 1047750 h 4105275"/>
                <a:gd name="connsiteX0" fmla="*/ 4512406 w 5131531"/>
                <a:gd name="connsiteY0" fmla="*/ 1047750 h 4105275"/>
                <a:gd name="connsiteX1" fmla="*/ 4531456 w 5131531"/>
                <a:gd name="connsiteY1" fmla="*/ 0 h 4105275"/>
                <a:gd name="connsiteX2" fmla="*/ 3645631 w 5131531"/>
                <a:gd name="connsiteY2" fmla="*/ 47625 h 4105275"/>
                <a:gd name="connsiteX3" fmla="*/ 2797906 w 5131531"/>
                <a:gd name="connsiteY3" fmla="*/ 209550 h 4105275"/>
                <a:gd name="connsiteX4" fmla="*/ 1302481 w 5131531"/>
                <a:gd name="connsiteY4" fmla="*/ 666750 h 4105275"/>
                <a:gd name="connsiteX5" fmla="*/ 407131 w 5131531"/>
                <a:gd name="connsiteY5" fmla="*/ 1419225 h 4105275"/>
                <a:gd name="connsiteX6" fmla="*/ 111856 w 5131531"/>
                <a:gd name="connsiteY6" fmla="*/ 1362075 h 4105275"/>
                <a:gd name="connsiteX7" fmla="*/ 16606 w 5131531"/>
                <a:gd name="connsiteY7" fmla="*/ 1524000 h 4105275"/>
                <a:gd name="connsiteX8" fmla="*/ 426181 w 5131531"/>
                <a:gd name="connsiteY8" fmla="*/ 1533525 h 4105275"/>
                <a:gd name="connsiteX9" fmla="*/ 559531 w 5131531"/>
                <a:gd name="connsiteY9" fmla="*/ 1381125 h 4105275"/>
                <a:gd name="connsiteX10" fmla="*/ 321406 w 5131531"/>
                <a:gd name="connsiteY10" fmla="*/ 2028825 h 4105275"/>
                <a:gd name="connsiteX11" fmla="*/ 369031 w 5131531"/>
                <a:gd name="connsiteY11" fmla="*/ 3648075 h 4105275"/>
                <a:gd name="connsiteX12" fmla="*/ 464281 w 5131531"/>
                <a:gd name="connsiteY12" fmla="*/ 3924300 h 4105275"/>
                <a:gd name="connsiteX13" fmla="*/ 1140556 w 5131531"/>
                <a:gd name="connsiteY13" fmla="*/ 4105275 h 4105275"/>
                <a:gd name="connsiteX14" fmla="*/ 1492981 w 5131531"/>
                <a:gd name="connsiteY14" fmla="*/ 3752850 h 4105275"/>
                <a:gd name="connsiteX15" fmla="*/ 2102581 w 5131531"/>
                <a:gd name="connsiteY15" fmla="*/ 3714750 h 4105275"/>
                <a:gd name="connsiteX16" fmla="*/ 2112106 w 5131531"/>
                <a:gd name="connsiteY16" fmla="*/ 3962400 h 4105275"/>
                <a:gd name="connsiteX17" fmla="*/ 3102706 w 5131531"/>
                <a:gd name="connsiteY17" fmla="*/ 3943350 h 4105275"/>
                <a:gd name="connsiteX18" fmla="*/ 2959831 w 5131531"/>
                <a:gd name="connsiteY18" fmla="*/ 3238500 h 4105275"/>
                <a:gd name="connsiteX19" fmla="*/ 3093181 w 5131531"/>
                <a:gd name="connsiteY19" fmla="*/ 3171825 h 4105275"/>
                <a:gd name="connsiteX20" fmla="*/ 3331306 w 5131531"/>
                <a:gd name="connsiteY20" fmla="*/ 3705225 h 4105275"/>
                <a:gd name="connsiteX21" fmla="*/ 4102831 w 5131531"/>
                <a:gd name="connsiteY21" fmla="*/ 3228975 h 4105275"/>
                <a:gd name="connsiteX22" fmla="*/ 3512281 w 5131531"/>
                <a:gd name="connsiteY22" fmla="*/ 2609850 h 4105275"/>
                <a:gd name="connsiteX23" fmla="*/ 3578956 w 5131531"/>
                <a:gd name="connsiteY23" fmla="*/ 2438400 h 4105275"/>
                <a:gd name="connsiteX24" fmla="*/ 3883756 w 5131531"/>
                <a:gd name="connsiteY24" fmla="*/ 2562225 h 4105275"/>
                <a:gd name="connsiteX25" fmla="*/ 3998056 w 5131531"/>
                <a:gd name="connsiteY25" fmla="*/ 2152650 h 4105275"/>
                <a:gd name="connsiteX26" fmla="*/ 4788631 w 5131531"/>
                <a:gd name="connsiteY26" fmla="*/ 1990725 h 4105275"/>
                <a:gd name="connsiteX27" fmla="*/ 4941031 w 5131531"/>
                <a:gd name="connsiteY27" fmla="*/ 1047750 h 4105275"/>
                <a:gd name="connsiteX28" fmla="*/ 5131531 w 5131531"/>
                <a:gd name="connsiteY28" fmla="*/ 847725 h 4105275"/>
                <a:gd name="connsiteX29" fmla="*/ 5007706 w 5131531"/>
                <a:gd name="connsiteY29" fmla="*/ 828675 h 4105275"/>
                <a:gd name="connsiteX30" fmla="*/ 4998181 w 5131531"/>
                <a:gd name="connsiteY30" fmla="*/ 628650 h 4105275"/>
                <a:gd name="connsiteX31" fmla="*/ 4760056 w 5131531"/>
                <a:gd name="connsiteY31" fmla="*/ 819150 h 4105275"/>
                <a:gd name="connsiteX32" fmla="*/ 4798156 w 5131531"/>
                <a:gd name="connsiteY32" fmla="*/ 1295400 h 4105275"/>
                <a:gd name="connsiteX33" fmla="*/ 4502881 w 5131531"/>
                <a:gd name="connsiteY33" fmla="*/ 1543050 h 4105275"/>
                <a:gd name="connsiteX34" fmla="*/ 4512406 w 5131531"/>
                <a:gd name="connsiteY34" fmla="*/ 1047750 h 4105275"/>
                <a:gd name="connsiteX0" fmla="*/ 4512406 w 5131531"/>
                <a:gd name="connsiteY0" fmla="*/ 1047750 h 4105275"/>
                <a:gd name="connsiteX1" fmla="*/ 4531456 w 5131531"/>
                <a:gd name="connsiteY1" fmla="*/ 0 h 4105275"/>
                <a:gd name="connsiteX2" fmla="*/ 3645631 w 5131531"/>
                <a:gd name="connsiteY2" fmla="*/ 47625 h 4105275"/>
                <a:gd name="connsiteX3" fmla="*/ 2797906 w 5131531"/>
                <a:gd name="connsiteY3" fmla="*/ 209550 h 4105275"/>
                <a:gd name="connsiteX4" fmla="*/ 1302481 w 5131531"/>
                <a:gd name="connsiteY4" fmla="*/ 666750 h 4105275"/>
                <a:gd name="connsiteX5" fmla="*/ 407131 w 5131531"/>
                <a:gd name="connsiteY5" fmla="*/ 1419225 h 4105275"/>
                <a:gd name="connsiteX6" fmla="*/ 111856 w 5131531"/>
                <a:gd name="connsiteY6" fmla="*/ 1362075 h 4105275"/>
                <a:gd name="connsiteX7" fmla="*/ 16606 w 5131531"/>
                <a:gd name="connsiteY7" fmla="*/ 1524000 h 4105275"/>
                <a:gd name="connsiteX8" fmla="*/ 426181 w 5131531"/>
                <a:gd name="connsiteY8" fmla="*/ 1533525 h 4105275"/>
                <a:gd name="connsiteX9" fmla="*/ 559531 w 5131531"/>
                <a:gd name="connsiteY9" fmla="*/ 1381125 h 4105275"/>
                <a:gd name="connsiteX10" fmla="*/ 321406 w 5131531"/>
                <a:gd name="connsiteY10" fmla="*/ 2028825 h 4105275"/>
                <a:gd name="connsiteX11" fmla="*/ 369031 w 5131531"/>
                <a:gd name="connsiteY11" fmla="*/ 3648075 h 4105275"/>
                <a:gd name="connsiteX12" fmla="*/ 464281 w 5131531"/>
                <a:gd name="connsiteY12" fmla="*/ 3924300 h 4105275"/>
                <a:gd name="connsiteX13" fmla="*/ 1140556 w 5131531"/>
                <a:gd name="connsiteY13" fmla="*/ 4105275 h 4105275"/>
                <a:gd name="connsiteX14" fmla="*/ 1492981 w 5131531"/>
                <a:gd name="connsiteY14" fmla="*/ 3752850 h 4105275"/>
                <a:gd name="connsiteX15" fmla="*/ 2102581 w 5131531"/>
                <a:gd name="connsiteY15" fmla="*/ 3714750 h 4105275"/>
                <a:gd name="connsiteX16" fmla="*/ 2112106 w 5131531"/>
                <a:gd name="connsiteY16" fmla="*/ 3962400 h 4105275"/>
                <a:gd name="connsiteX17" fmla="*/ 3102706 w 5131531"/>
                <a:gd name="connsiteY17" fmla="*/ 3943350 h 4105275"/>
                <a:gd name="connsiteX18" fmla="*/ 2959831 w 5131531"/>
                <a:gd name="connsiteY18" fmla="*/ 3238500 h 4105275"/>
                <a:gd name="connsiteX19" fmla="*/ 3093181 w 5131531"/>
                <a:gd name="connsiteY19" fmla="*/ 3171825 h 4105275"/>
                <a:gd name="connsiteX20" fmla="*/ 3331306 w 5131531"/>
                <a:gd name="connsiteY20" fmla="*/ 3705225 h 4105275"/>
                <a:gd name="connsiteX21" fmla="*/ 4102831 w 5131531"/>
                <a:gd name="connsiteY21" fmla="*/ 3228975 h 4105275"/>
                <a:gd name="connsiteX22" fmla="*/ 3512281 w 5131531"/>
                <a:gd name="connsiteY22" fmla="*/ 2609850 h 4105275"/>
                <a:gd name="connsiteX23" fmla="*/ 3578956 w 5131531"/>
                <a:gd name="connsiteY23" fmla="*/ 2438400 h 4105275"/>
                <a:gd name="connsiteX24" fmla="*/ 3883756 w 5131531"/>
                <a:gd name="connsiteY24" fmla="*/ 2562225 h 4105275"/>
                <a:gd name="connsiteX25" fmla="*/ 3998056 w 5131531"/>
                <a:gd name="connsiteY25" fmla="*/ 2152650 h 4105275"/>
                <a:gd name="connsiteX26" fmla="*/ 4788631 w 5131531"/>
                <a:gd name="connsiteY26" fmla="*/ 1990725 h 4105275"/>
                <a:gd name="connsiteX27" fmla="*/ 4941031 w 5131531"/>
                <a:gd name="connsiteY27" fmla="*/ 1047750 h 4105275"/>
                <a:gd name="connsiteX28" fmla="*/ 5131531 w 5131531"/>
                <a:gd name="connsiteY28" fmla="*/ 847725 h 4105275"/>
                <a:gd name="connsiteX29" fmla="*/ 5007706 w 5131531"/>
                <a:gd name="connsiteY29" fmla="*/ 828675 h 4105275"/>
                <a:gd name="connsiteX30" fmla="*/ 4998181 w 5131531"/>
                <a:gd name="connsiteY30" fmla="*/ 628650 h 4105275"/>
                <a:gd name="connsiteX31" fmla="*/ 4760056 w 5131531"/>
                <a:gd name="connsiteY31" fmla="*/ 819150 h 4105275"/>
                <a:gd name="connsiteX32" fmla="*/ 4798156 w 5131531"/>
                <a:gd name="connsiteY32" fmla="*/ 1295400 h 4105275"/>
                <a:gd name="connsiteX33" fmla="*/ 4502881 w 5131531"/>
                <a:gd name="connsiteY33" fmla="*/ 1543050 h 4105275"/>
                <a:gd name="connsiteX34" fmla="*/ 4512406 w 5131531"/>
                <a:gd name="connsiteY34" fmla="*/ 1047750 h 4105275"/>
                <a:gd name="connsiteX0" fmla="*/ 4512406 w 5131531"/>
                <a:gd name="connsiteY0" fmla="*/ 1047750 h 4105275"/>
                <a:gd name="connsiteX1" fmla="*/ 4531456 w 5131531"/>
                <a:gd name="connsiteY1" fmla="*/ 0 h 4105275"/>
                <a:gd name="connsiteX2" fmla="*/ 3645631 w 5131531"/>
                <a:gd name="connsiteY2" fmla="*/ 47625 h 4105275"/>
                <a:gd name="connsiteX3" fmla="*/ 2797906 w 5131531"/>
                <a:gd name="connsiteY3" fmla="*/ 209550 h 4105275"/>
                <a:gd name="connsiteX4" fmla="*/ 1302481 w 5131531"/>
                <a:gd name="connsiteY4" fmla="*/ 666750 h 4105275"/>
                <a:gd name="connsiteX5" fmla="*/ 407131 w 5131531"/>
                <a:gd name="connsiteY5" fmla="*/ 1419225 h 4105275"/>
                <a:gd name="connsiteX6" fmla="*/ 111856 w 5131531"/>
                <a:gd name="connsiteY6" fmla="*/ 1362075 h 4105275"/>
                <a:gd name="connsiteX7" fmla="*/ 16606 w 5131531"/>
                <a:gd name="connsiteY7" fmla="*/ 1524000 h 4105275"/>
                <a:gd name="connsiteX8" fmla="*/ 426181 w 5131531"/>
                <a:gd name="connsiteY8" fmla="*/ 1533525 h 4105275"/>
                <a:gd name="connsiteX9" fmla="*/ 559531 w 5131531"/>
                <a:gd name="connsiteY9" fmla="*/ 1381125 h 4105275"/>
                <a:gd name="connsiteX10" fmla="*/ 321406 w 5131531"/>
                <a:gd name="connsiteY10" fmla="*/ 2028825 h 4105275"/>
                <a:gd name="connsiteX11" fmla="*/ 369031 w 5131531"/>
                <a:gd name="connsiteY11" fmla="*/ 3648075 h 4105275"/>
                <a:gd name="connsiteX12" fmla="*/ 464281 w 5131531"/>
                <a:gd name="connsiteY12" fmla="*/ 3924300 h 4105275"/>
                <a:gd name="connsiteX13" fmla="*/ 1140556 w 5131531"/>
                <a:gd name="connsiteY13" fmla="*/ 4105275 h 4105275"/>
                <a:gd name="connsiteX14" fmla="*/ 1492981 w 5131531"/>
                <a:gd name="connsiteY14" fmla="*/ 3752850 h 4105275"/>
                <a:gd name="connsiteX15" fmla="*/ 2102581 w 5131531"/>
                <a:gd name="connsiteY15" fmla="*/ 3714750 h 4105275"/>
                <a:gd name="connsiteX16" fmla="*/ 2112106 w 5131531"/>
                <a:gd name="connsiteY16" fmla="*/ 3962400 h 4105275"/>
                <a:gd name="connsiteX17" fmla="*/ 3102706 w 5131531"/>
                <a:gd name="connsiteY17" fmla="*/ 3943350 h 4105275"/>
                <a:gd name="connsiteX18" fmla="*/ 2959831 w 5131531"/>
                <a:gd name="connsiteY18" fmla="*/ 3238500 h 4105275"/>
                <a:gd name="connsiteX19" fmla="*/ 3093181 w 5131531"/>
                <a:gd name="connsiteY19" fmla="*/ 3171825 h 4105275"/>
                <a:gd name="connsiteX20" fmla="*/ 3331306 w 5131531"/>
                <a:gd name="connsiteY20" fmla="*/ 3705225 h 4105275"/>
                <a:gd name="connsiteX21" fmla="*/ 4102831 w 5131531"/>
                <a:gd name="connsiteY21" fmla="*/ 3228975 h 4105275"/>
                <a:gd name="connsiteX22" fmla="*/ 3512281 w 5131531"/>
                <a:gd name="connsiteY22" fmla="*/ 2609850 h 4105275"/>
                <a:gd name="connsiteX23" fmla="*/ 3578956 w 5131531"/>
                <a:gd name="connsiteY23" fmla="*/ 2438400 h 4105275"/>
                <a:gd name="connsiteX24" fmla="*/ 3883756 w 5131531"/>
                <a:gd name="connsiteY24" fmla="*/ 2562225 h 4105275"/>
                <a:gd name="connsiteX25" fmla="*/ 3998056 w 5131531"/>
                <a:gd name="connsiteY25" fmla="*/ 2152650 h 4105275"/>
                <a:gd name="connsiteX26" fmla="*/ 4788631 w 5131531"/>
                <a:gd name="connsiteY26" fmla="*/ 1990725 h 4105275"/>
                <a:gd name="connsiteX27" fmla="*/ 4941031 w 5131531"/>
                <a:gd name="connsiteY27" fmla="*/ 1047750 h 4105275"/>
                <a:gd name="connsiteX28" fmla="*/ 5131531 w 5131531"/>
                <a:gd name="connsiteY28" fmla="*/ 847725 h 4105275"/>
                <a:gd name="connsiteX29" fmla="*/ 5007706 w 5131531"/>
                <a:gd name="connsiteY29" fmla="*/ 828675 h 4105275"/>
                <a:gd name="connsiteX30" fmla="*/ 4998181 w 5131531"/>
                <a:gd name="connsiteY30" fmla="*/ 628650 h 4105275"/>
                <a:gd name="connsiteX31" fmla="*/ 4760056 w 5131531"/>
                <a:gd name="connsiteY31" fmla="*/ 819150 h 4105275"/>
                <a:gd name="connsiteX32" fmla="*/ 4798156 w 5131531"/>
                <a:gd name="connsiteY32" fmla="*/ 1295400 h 4105275"/>
                <a:gd name="connsiteX33" fmla="*/ 4502881 w 5131531"/>
                <a:gd name="connsiteY33" fmla="*/ 1543050 h 4105275"/>
                <a:gd name="connsiteX34" fmla="*/ 4512406 w 5131531"/>
                <a:gd name="connsiteY34" fmla="*/ 1047750 h 4105275"/>
                <a:gd name="connsiteX0" fmla="*/ 4512406 w 5131531"/>
                <a:gd name="connsiteY0" fmla="*/ 1047750 h 4105275"/>
                <a:gd name="connsiteX1" fmla="*/ 4531456 w 5131531"/>
                <a:gd name="connsiteY1" fmla="*/ 0 h 4105275"/>
                <a:gd name="connsiteX2" fmla="*/ 3645631 w 5131531"/>
                <a:gd name="connsiteY2" fmla="*/ 47625 h 4105275"/>
                <a:gd name="connsiteX3" fmla="*/ 2797906 w 5131531"/>
                <a:gd name="connsiteY3" fmla="*/ 209550 h 4105275"/>
                <a:gd name="connsiteX4" fmla="*/ 1302481 w 5131531"/>
                <a:gd name="connsiteY4" fmla="*/ 666750 h 4105275"/>
                <a:gd name="connsiteX5" fmla="*/ 407131 w 5131531"/>
                <a:gd name="connsiteY5" fmla="*/ 1419225 h 4105275"/>
                <a:gd name="connsiteX6" fmla="*/ 111856 w 5131531"/>
                <a:gd name="connsiteY6" fmla="*/ 1362075 h 4105275"/>
                <a:gd name="connsiteX7" fmla="*/ 16606 w 5131531"/>
                <a:gd name="connsiteY7" fmla="*/ 1524000 h 4105275"/>
                <a:gd name="connsiteX8" fmla="*/ 426181 w 5131531"/>
                <a:gd name="connsiteY8" fmla="*/ 1533525 h 4105275"/>
                <a:gd name="connsiteX9" fmla="*/ 559531 w 5131531"/>
                <a:gd name="connsiteY9" fmla="*/ 1381125 h 4105275"/>
                <a:gd name="connsiteX10" fmla="*/ 321406 w 5131531"/>
                <a:gd name="connsiteY10" fmla="*/ 2028825 h 4105275"/>
                <a:gd name="connsiteX11" fmla="*/ 369031 w 5131531"/>
                <a:gd name="connsiteY11" fmla="*/ 3648075 h 4105275"/>
                <a:gd name="connsiteX12" fmla="*/ 464281 w 5131531"/>
                <a:gd name="connsiteY12" fmla="*/ 3924300 h 4105275"/>
                <a:gd name="connsiteX13" fmla="*/ 1140556 w 5131531"/>
                <a:gd name="connsiteY13" fmla="*/ 4105275 h 4105275"/>
                <a:gd name="connsiteX14" fmla="*/ 1492981 w 5131531"/>
                <a:gd name="connsiteY14" fmla="*/ 3752850 h 4105275"/>
                <a:gd name="connsiteX15" fmla="*/ 2102581 w 5131531"/>
                <a:gd name="connsiteY15" fmla="*/ 3714750 h 4105275"/>
                <a:gd name="connsiteX16" fmla="*/ 2112106 w 5131531"/>
                <a:gd name="connsiteY16" fmla="*/ 3962400 h 4105275"/>
                <a:gd name="connsiteX17" fmla="*/ 3102706 w 5131531"/>
                <a:gd name="connsiteY17" fmla="*/ 3943350 h 4105275"/>
                <a:gd name="connsiteX18" fmla="*/ 2959831 w 5131531"/>
                <a:gd name="connsiteY18" fmla="*/ 3238500 h 4105275"/>
                <a:gd name="connsiteX19" fmla="*/ 3093181 w 5131531"/>
                <a:gd name="connsiteY19" fmla="*/ 3171825 h 4105275"/>
                <a:gd name="connsiteX20" fmla="*/ 3331306 w 5131531"/>
                <a:gd name="connsiteY20" fmla="*/ 3705225 h 4105275"/>
                <a:gd name="connsiteX21" fmla="*/ 4102831 w 5131531"/>
                <a:gd name="connsiteY21" fmla="*/ 3228975 h 4105275"/>
                <a:gd name="connsiteX22" fmla="*/ 3512281 w 5131531"/>
                <a:gd name="connsiteY22" fmla="*/ 2609850 h 4105275"/>
                <a:gd name="connsiteX23" fmla="*/ 3578956 w 5131531"/>
                <a:gd name="connsiteY23" fmla="*/ 2438400 h 4105275"/>
                <a:gd name="connsiteX24" fmla="*/ 3883756 w 5131531"/>
                <a:gd name="connsiteY24" fmla="*/ 2562225 h 4105275"/>
                <a:gd name="connsiteX25" fmla="*/ 3998056 w 5131531"/>
                <a:gd name="connsiteY25" fmla="*/ 2152650 h 4105275"/>
                <a:gd name="connsiteX26" fmla="*/ 4788631 w 5131531"/>
                <a:gd name="connsiteY26" fmla="*/ 1990725 h 4105275"/>
                <a:gd name="connsiteX27" fmla="*/ 4941031 w 5131531"/>
                <a:gd name="connsiteY27" fmla="*/ 1047750 h 4105275"/>
                <a:gd name="connsiteX28" fmla="*/ 5131531 w 5131531"/>
                <a:gd name="connsiteY28" fmla="*/ 847725 h 4105275"/>
                <a:gd name="connsiteX29" fmla="*/ 5007706 w 5131531"/>
                <a:gd name="connsiteY29" fmla="*/ 828675 h 4105275"/>
                <a:gd name="connsiteX30" fmla="*/ 4998181 w 5131531"/>
                <a:gd name="connsiteY30" fmla="*/ 628650 h 4105275"/>
                <a:gd name="connsiteX31" fmla="*/ 4760056 w 5131531"/>
                <a:gd name="connsiteY31" fmla="*/ 819150 h 4105275"/>
                <a:gd name="connsiteX32" fmla="*/ 4798156 w 5131531"/>
                <a:gd name="connsiteY32" fmla="*/ 1295400 h 4105275"/>
                <a:gd name="connsiteX33" fmla="*/ 4502881 w 5131531"/>
                <a:gd name="connsiteY33" fmla="*/ 1543050 h 4105275"/>
                <a:gd name="connsiteX34" fmla="*/ 4512406 w 5131531"/>
                <a:gd name="connsiteY34" fmla="*/ 1047750 h 4105275"/>
                <a:gd name="connsiteX0" fmla="*/ 4512406 w 5131531"/>
                <a:gd name="connsiteY0" fmla="*/ 1047750 h 4109222"/>
                <a:gd name="connsiteX1" fmla="*/ 4531456 w 5131531"/>
                <a:gd name="connsiteY1" fmla="*/ 0 h 4109222"/>
                <a:gd name="connsiteX2" fmla="*/ 3645631 w 5131531"/>
                <a:gd name="connsiteY2" fmla="*/ 47625 h 4109222"/>
                <a:gd name="connsiteX3" fmla="*/ 2797906 w 5131531"/>
                <a:gd name="connsiteY3" fmla="*/ 209550 h 4109222"/>
                <a:gd name="connsiteX4" fmla="*/ 1302481 w 5131531"/>
                <a:gd name="connsiteY4" fmla="*/ 666750 h 4109222"/>
                <a:gd name="connsiteX5" fmla="*/ 407131 w 5131531"/>
                <a:gd name="connsiteY5" fmla="*/ 1419225 h 4109222"/>
                <a:gd name="connsiteX6" fmla="*/ 111856 w 5131531"/>
                <a:gd name="connsiteY6" fmla="*/ 1362075 h 4109222"/>
                <a:gd name="connsiteX7" fmla="*/ 16606 w 5131531"/>
                <a:gd name="connsiteY7" fmla="*/ 1524000 h 4109222"/>
                <a:gd name="connsiteX8" fmla="*/ 426181 w 5131531"/>
                <a:gd name="connsiteY8" fmla="*/ 1533525 h 4109222"/>
                <a:gd name="connsiteX9" fmla="*/ 559531 w 5131531"/>
                <a:gd name="connsiteY9" fmla="*/ 1381125 h 4109222"/>
                <a:gd name="connsiteX10" fmla="*/ 321406 w 5131531"/>
                <a:gd name="connsiteY10" fmla="*/ 2028825 h 4109222"/>
                <a:gd name="connsiteX11" fmla="*/ 369031 w 5131531"/>
                <a:gd name="connsiteY11" fmla="*/ 3648075 h 4109222"/>
                <a:gd name="connsiteX12" fmla="*/ 464281 w 5131531"/>
                <a:gd name="connsiteY12" fmla="*/ 3924300 h 4109222"/>
                <a:gd name="connsiteX13" fmla="*/ 1140556 w 5131531"/>
                <a:gd name="connsiteY13" fmla="*/ 4105275 h 4109222"/>
                <a:gd name="connsiteX14" fmla="*/ 1492981 w 5131531"/>
                <a:gd name="connsiteY14" fmla="*/ 3752850 h 4109222"/>
                <a:gd name="connsiteX15" fmla="*/ 2102581 w 5131531"/>
                <a:gd name="connsiteY15" fmla="*/ 3714750 h 4109222"/>
                <a:gd name="connsiteX16" fmla="*/ 2112106 w 5131531"/>
                <a:gd name="connsiteY16" fmla="*/ 3962400 h 4109222"/>
                <a:gd name="connsiteX17" fmla="*/ 3102706 w 5131531"/>
                <a:gd name="connsiteY17" fmla="*/ 3943350 h 4109222"/>
                <a:gd name="connsiteX18" fmla="*/ 2959831 w 5131531"/>
                <a:gd name="connsiteY18" fmla="*/ 3238500 h 4109222"/>
                <a:gd name="connsiteX19" fmla="*/ 3093181 w 5131531"/>
                <a:gd name="connsiteY19" fmla="*/ 3171825 h 4109222"/>
                <a:gd name="connsiteX20" fmla="*/ 3331306 w 5131531"/>
                <a:gd name="connsiteY20" fmla="*/ 3705225 h 4109222"/>
                <a:gd name="connsiteX21" fmla="*/ 4102831 w 5131531"/>
                <a:gd name="connsiteY21" fmla="*/ 3228975 h 4109222"/>
                <a:gd name="connsiteX22" fmla="*/ 3512281 w 5131531"/>
                <a:gd name="connsiteY22" fmla="*/ 2609850 h 4109222"/>
                <a:gd name="connsiteX23" fmla="*/ 3578956 w 5131531"/>
                <a:gd name="connsiteY23" fmla="*/ 2438400 h 4109222"/>
                <a:gd name="connsiteX24" fmla="*/ 3883756 w 5131531"/>
                <a:gd name="connsiteY24" fmla="*/ 2562225 h 4109222"/>
                <a:gd name="connsiteX25" fmla="*/ 3998056 w 5131531"/>
                <a:gd name="connsiteY25" fmla="*/ 2152650 h 4109222"/>
                <a:gd name="connsiteX26" fmla="*/ 4788631 w 5131531"/>
                <a:gd name="connsiteY26" fmla="*/ 1990725 h 4109222"/>
                <a:gd name="connsiteX27" fmla="*/ 4941031 w 5131531"/>
                <a:gd name="connsiteY27" fmla="*/ 1047750 h 4109222"/>
                <a:gd name="connsiteX28" fmla="*/ 5131531 w 5131531"/>
                <a:gd name="connsiteY28" fmla="*/ 847725 h 4109222"/>
                <a:gd name="connsiteX29" fmla="*/ 5007706 w 5131531"/>
                <a:gd name="connsiteY29" fmla="*/ 828675 h 4109222"/>
                <a:gd name="connsiteX30" fmla="*/ 4998181 w 5131531"/>
                <a:gd name="connsiteY30" fmla="*/ 628650 h 4109222"/>
                <a:gd name="connsiteX31" fmla="*/ 4760056 w 5131531"/>
                <a:gd name="connsiteY31" fmla="*/ 819150 h 4109222"/>
                <a:gd name="connsiteX32" fmla="*/ 4798156 w 5131531"/>
                <a:gd name="connsiteY32" fmla="*/ 1295400 h 4109222"/>
                <a:gd name="connsiteX33" fmla="*/ 4502881 w 5131531"/>
                <a:gd name="connsiteY33" fmla="*/ 1543050 h 4109222"/>
                <a:gd name="connsiteX34" fmla="*/ 4512406 w 5131531"/>
                <a:gd name="connsiteY34" fmla="*/ 1047750 h 4109222"/>
                <a:gd name="connsiteX0" fmla="*/ 4512406 w 5131531"/>
                <a:gd name="connsiteY0" fmla="*/ 1047750 h 4109222"/>
                <a:gd name="connsiteX1" fmla="*/ 4531456 w 5131531"/>
                <a:gd name="connsiteY1" fmla="*/ 0 h 4109222"/>
                <a:gd name="connsiteX2" fmla="*/ 3645631 w 5131531"/>
                <a:gd name="connsiteY2" fmla="*/ 47625 h 4109222"/>
                <a:gd name="connsiteX3" fmla="*/ 2797906 w 5131531"/>
                <a:gd name="connsiteY3" fmla="*/ 209550 h 4109222"/>
                <a:gd name="connsiteX4" fmla="*/ 1302481 w 5131531"/>
                <a:gd name="connsiteY4" fmla="*/ 666750 h 4109222"/>
                <a:gd name="connsiteX5" fmla="*/ 407131 w 5131531"/>
                <a:gd name="connsiteY5" fmla="*/ 1419225 h 4109222"/>
                <a:gd name="connsiteX6" fmla="*/ 111856 w 5131531"/>
                <a:gd name="connsiteY6" fmla="*/ 1362075 h 4109222"/>
                <a:gd name="connsiteX7" fmla="*/ 16606 w 5131531"/>
                <a:gd name="connsiteY7" fmla="*/ 1524000 h 4109222"/>
                <a:gd name="connsiteX8" fmla="*/ 426181 w 5131531"/>
                <a:gd name="connsiteY8" fmla="*/ 1533525 h 4109222"/>
                <a:gd name="connsiteX9" fmla="*/ 559531 w 5131531"/>
                <a:gd name="connsiteY9" fmla="*/ 1381125 h 4109222"/>
                <a:gd name="connsiteX10" fmla="*/ 321406 w 5131531"/>
                <a:gd name="connsiteY10" fmla="*/ 2028825 h 4109222"/>
                <a:gd name="connsiteX11" fmla="*/ 369031 w 5131531"/>
                <a:gd name="connsiteY11" fmla="*/ 3648075 h 4109222"/>
                <a:gd name="connsiteX12" fmla="*/ 464281 w 5131531"/>
                <a:gd name="connsiteY12" fmla="*/ 3924300 h 4109222"/>
                <a:gd name="connsiteX13" fmla="*/ 1140556 w 5131531"/>
                <a:gd name="connsiteY13" fmla="*/ 4105275 h 4109222"/>
                <a:gd name="connsiteX14" fmla="*/ 1492981 w 5131531"/>
                <a:gd name="connsiteY14" fmla="*/ 3752850 h 4109222"/>
                <a:gd name="connsiteX15" fmla="*/ 2102581 w 5131531"/>
                <a:gd name="connsiteY15" fmla="*/ 3714750 h 4109222"/>
                <a:gd name="connsiteX16" fmla="*/ 2112106 w 5131531"/>
                <a:gd name="connsiteY16" fmla="*/ 3962400 h 4109222"/>
                <a:gd name="connsiteX17" fmla="*/ 3102706 w 5131531"/>
                <a:gd name="connsiteY17" fmla="*/ 3943350 h 4109222"/>
                <a:gd name="connsiteX18" fmla="*/ 2959831 w 5131531"/>
                <a:gd name="connsiteY18" fmla="*/ 3238500 h 4109222"/>
                <a:gd name="connsiteX19" fmla="*/ 3093181 w 5131531"/>
                <a:gd name="connsiteY19" fmla="*/ 3171825 h 4109222"/>
                <a:gd name="connsiteX20" fmla="*/ 3331306 w 5131531"/>
                <a:gd name="connsiteY20" fmla="*/ 3705225 h 4109222"/>
                <a:gd name="connsiteX21" fmla="*/ 4102831 w 5131531"/>
                <a:gd name="connsiteY21" fmla="*/ 3228975 h 4109222"/>
                <a:gd name="connsiteX22" fmla="*/ 3512281 w 5131531"/>
                <a:gd name="connsiteY22" fmla="*/ 2609850 h 4109222"/>
                <a:gd name="connsiteX23" fmla="*/ 3578956 w 5131531"/>
                <a:gd name="connsiteY23" fmla="*/ 2438400 h 4109222"/>
                <a:gd name="connsiteX24" fmla="*/ 3883756 w 5131531"/>
                <a:gd name="connsiteY24" fmla="*/ 2562225 h 4109222"/>
                <a:gd name="connsiteX25" fmla="*/ 3998056 w 5131531"/>
                <a:gd name="connsiteY25" fmla="*/ 2152650 h 4109222"/>
                <a:gd name="connsiteX26" fmla="*/ 4788631 w 5131531"/>
                <a:gd name="connsiteY26" fmla="*/ 1990725 h 4109222"/>
                <a:gd name="connsiteX27" fmla="*/ 4941031 w 5131531"/>
                <a:gd name="connsiteY27" fmla="*/ 1047750 h 4109222"/>
                <a:gd name="connsiteX28" fmla="*/ 5131531 w 5131531"/>
                <a:gd name="connsiteY28" fmla="*/ 847725 h 4109222"/>
                <a:gd name="connsiteX29" fmla="*/ 5007706 w 5131531"/>
                <a:gd name="connsiteY29" fmla="*/ 828675 h 4109222"/>
                <a:gd name="connsiteX30" fmla="*/ 4998181 w 5131531"/>
                <a:gd name="connsiteY30" fmla="*/ 628650 h 4109222"/>
                <a:gd name="connsiteX31" fmla="*/ 4760056 w 5131531"/>
                <a:gd name="connsiteY31" fmla="*/ 819150 h 4109222"/>
                <a:gd name="connsiteX32" fmla="*/ 4798156 w 5131531"/>
                <a:gd name="connsiteY32" fmla="*/ 1295400 h 4109222"/>
                <a:gd name="connsiteX33" fmla="*/ 4502881 w 5131531"/>
                <a:gd name="connsiteY33" fmla="*/ 1543050 h 4109222"/>
                <a:gd name="connsiteX34" fmla="*/ 4512406 w 5131531"/>
                <a:gd name="connsiteY34" fmla="*/ 1047750 h 4109222"/>
                <a:gd name="connsiteX0" fmla="*/ 4512406 w 5131531"/>
                <a:gd name="connsiteY0" fmla="*/ 1047750 h 4109222"/>
                <a:gd name="connsiteX1" fmla="*/ 4531456 w 5131531"/>
                <a:gd name="connsiteY1" fmla="*/ 0 h 4109222"/>
                <a:gd name="connsiteX2" fmla="*/ 3645631 w 5131531"/>
                <a:gd name="connsiteY2" fmla="*/ 47625 h 4109222"/>
                <a:gd name="connsiteX3" fmla="*/ 2797906 w 5131531"/>
                <a:gd name="connsiteY3" fmla="*/ 209550 h 4109222"/>
                <a:gd name="connsiteX4" fmla="*/ 1302481 w 5131531"/>
                <a:gd name="connsiteY4" fmla="*/ 666750 h 4109222"/>
                <a:gd name="connsiteX5" fmla="*/ 407131 w 5131531"/>
                <a:gd name="connsiteY5" fmla="*/ 1419225 h 4109222"/>
                <a:gd name="connsiteX6" fmla="*/ 111856 w 5131531"/>
                <a:gd name="connsiteY6" fmla="*/ 1362075 h 4109222"/>
                <a:gd name="connsiteX7" fmla="*/ 16606 w 5131531"/>
                <a:gd name="connsiteY7" fmla="*/ 1524000 h 4109222"/>
                <a:gd name="connsiteX8" fmla="*/ 426181 w 5131531"/>
                <a:gd name="connsiteY8" fmla="*/ 1533525 h 4109222"/>
                <a:gd name="connsiteX9" fmla="*/ 559531 w 5131531"/>
                <a:gd name="connsiteY9" fmla="*/ 1381125 h 4109222"/>
                <a:gd name="connsiteX10" fmla="*/ 321406 w 5131531"/>
                <a:gd name="connsiteY10" fmla="*/ 2028825 h 4109222"/>
                <a:gd name="connsiteX11" fmla="*/ 369031 w 5131531"/>
                <a:gd name="connsiteY11" fmla="*/ 3648075 h 4109222"/>
                <a:gd name="connsiteX12" fmla="*/ 464281 w 5131531"/>
                <a:gd name="connsiteY12" fmla="*/ 3924300 h 4109222"/>
                <a:gd name="connsiteX13" fmla="*/ 1140556 w 5131531"/>
                <a:gd name="connsiteY13" fmla="*/ 4105275 h 4109222"/>
                <a:gd name="connsiteX14" fmla="*/ 1492981 w 5131531"/>
                <a:gd name="connsiteY14" fmla="*/ 3752850 h 4109222"/>
                <a:gd name="connsiteX15" fmla="*/ 2102581 w 5131531"/>
                <a:gd name="connsiteY15" fmla="*/ 3714750 h 4109222"/>
                <a:gd name="connsiteX16" fmla="*/ 2112106 w 5131531"/>
                <a:gd name="connsiteY16" fmla="*/ 3962400 h 4109222"/>
                <a:gd name="connsiteX17" fmla="*/ 3102706 w 5131531"/>
                <a:gd name="connsiteY17" fmla="*/ 3943350 h 4109222"/>
                <a:gd name="connsiteX18" fmla="*/ 2959831 w 5131531"/>
                <a:gd name="connsiteY18" fmla="*/ 3238500 h 4109222"/>
                <a:gd name="connsiteX19" fmla="*/ 3093181 w 5131531"/>
                <a:gd name="connsiteY19" fmla="*/ 3171825 h 4109222"/>
                <a:gd name="connsiteX20" fmla="*/ 3331306 w 5131531"/>
                <a:gd name="connsiteY20" fmla="*/ 3705225 h 4109222"/>
                <a:gd name="connsiteX21" fmla="*/ 4102831 w 5131531"/>
                <a:gd name="connsiteY21" fmla="*/ 3228975 h 4109222"/>
                <a:gd name="connsiteX22" fmla="*/ 3512281 w 5131531"/>
                <a:gd name="connsiteY22" fmla="*/ 2609850 h 4109222"/>
                <a:gd name="connsiteX23" fmla="*/ 3578956 w 5131531"/>
                <a:gd name="connsiteY23" fmla="*/ 2438400 h 4109222"/>
                <a:gd name="connsiteX24" fmla="*/ 3883756 w 5131531"/>
                <a:gd name="connsiteY24" fmla="*/ 2562225 h 4109222"/>
                <a:gd name="connsiteX25" fmla="*/ 3998056 w 5131531"/>
                <a:gd name="connsiteY25" fmla="*/ 2152650 h 4109222"/>
                <a:gd name="connsiteX26" fmla="*/ 4788631 w 5131531"/>
                <a:gd name="connsiteY26" fmla="*/ 1990725 h 4109222"/>
                <a:gd name="connsiteX27" fmla="*/ 4941031 w 5131531"/>
                <a:gd name="connsiteY27" fmla="*/ 1047750 h 4109222"/>
                <a:gd name="connsiteX28" fmla="*/ 5131531 w 5131531"/>
                <a:gd name="connsiteY28" fmla="*/ 847725 h 4109222"/>
                <a:gd name="connsiteX29" fmla="*/ 5007706 w 5131531"/>
                <a:gd name="connsiteY29" fmla="*/ 828675 h 4109222"/>
                <a:gd name="connsiteX30" fmla="*/ 4998181 w 5131531"/>
                <a:gd name="connsiteY30" fmla="*/ 628650 h 4109222"/>
                <a:gd name="connsiteX31" fmla="*/ 4760056 w 5131531"/>
                <a:gd name="connsiteY31" fmla="*/ 819150 h 4109222"/>
                <a:gd name="connsiteX32" fmla="*/ 4798156 w 5131531"/>
                <a:gd name="connsiteY32" fmla="*/ 1295400 h 4109222"/>
                <a:gd name="connsiteX33" fmla="*/ 4502881 w 5131531"/>
                <a:gd name="connsiteY33" fmla="*/ 1543050 h 4109222"/>
                <a:gd name="connsiteX34" fmla="*/ 4512406 w 5131531"/>
                <a:gd name="connsiteY34" fmla="*/ 1047750 h 4109222"/>
                <a:gd name="connsiteX0" fmla="*/ 4512406 w 5131531"/>
                <a:gd name="connsiteY0" fmla="*/ 1047750 h 4109222"/>
                <a:gd name="connsiteX1" fmla="*/ 4531456 w 5131531"/>
                <a:gd name="connsiteY1" fmla="*/ 0 h 4109222"/>
                <a:gd name="connsiteX2" fmla="*/ 3645631 w 5131531"/>
                <a:gd name="connsiteY2" fmla="*/ 47625 h 4109222"/>
                <a:gd name="connsiteX3" fmla="*/ 2797906 w 5131531"/>
                <a:gd name="connsiteY3" fmla="*/ 209550 h 4109222"/>
                <a:gd name="connsiteX4" fmla="*/ 1302481 w 5131531"/>
                <a:gd name="connsiteY4" fmla="*/ 666750 h 4109222"/>
                <a:gd name="connsiteX5" fmla="*/ 407131 w 5131531"/>
                <a:gd name="connsiteY5" fmla="*/ 1419225 h 4109222"/>
                <a:gd name="connsiteX6" fmla="*/ 111856 w 5131531"/>
                <a:gd name="connsiteY6" fmla="*/ 1362075 h 4109222"/>
                <a:gd name="connsiteX7" fmla="*/ 16606 w 5131531"/>
                <a:gd name="connsiteY7" fmla="*/ 1524000 h 4109222"/>
                <a:gd name="connsiteX8" fmla="*/ 426181 w 5131531"/>
                <a:gd name="connsiteY8" fmla="*/ 1533525 h 4109222"/>
                <a:gd name="connsiteX9" fmla="*/ 559531 w 5131531"/>
                <a:gd name="connsiteY9" fmla="*/ 1381125 h 4109222"/>
                <a:gd name="connsiteX10" fmla="*/ 321406 w 5131531"/>
                <a:gd name="connsiteY10" fmla="*/ 2028825 h 4109222"/>
                <a:gd name="connsiteX11" fmla="*/ 369031 w 5131531"/>
                <a:gd name="connsiteY11" fmla="*/ 3648075 h 4109222"/>
                <a:gd name="connsiteX12" fmla="*/ 464281 w 5131531"/>
                <a:gd name="connsiteY12" fmla="*/ 3924300 h 4109222"/>
                <a:gd name="connsiteX13" fmla="*/ 1140556 w 5131531"/>
                <a:gd name="connsiteY13" fmla="*/ 4105275 h 4109222"/>
                <a:gd name="connsiteX14" fmla="*/ 1492981 w 5131531"/>
                <a:gd name="connsiteY14" fmla="*/ 3752850 h 4109222"/>
                <a:gd name="connsiteX15" fmla="*/ 2102581 w 5131531"/>
                <a:gd name="connsiteY15" fmla="*/ 3714750 h 4109222"/>
                <a:gd name="connsiteX16" fmla="*/ 2112106 w 5131531"/>
                <a:gd name="connsiteY16" fmla="*/ 3962400 h 4109222"/>
                <a:gd name="connsiteX17" fmla="*/ 3102706 w 5131531"/>
                <a:gd name="connsiteY17" fmla="*/ 3943350 h 4109222"/>
                <a:gd name="connsiteX18" fmla="*/ 2959831 w 5131531"/>
                <a:gd name="connsiteY18" fmla="*/ 3238500 h 4109222"/>
                <a:gd name="connsiteX19" fmla="*/ 3093181 w 5131531"/>
                <a:gd name="connsiteY19" fmla="*/ 3171825 h 4109222"/>
                <a:gd name="connsiteX20" fmla="*/ 3331306 w 5131531"/>
                <a:gd name="connsiteY20" fmla="*/ 3705225 h 4109222"/>
                <a:gd name="connsiteX21" fmla="*/ 4102831 w 5131531"/>
                <a:gd name="connsiteY21" fmla="*/ 3228975 h 4109222"/>
                <a:gd name="connsiteX22" fmla="*/ 3512281 w 5131531"/>
                <a:gd name="connsiteY22" fmla="*/ 2609850 h 4109222"/>
                <a:gd name="connsiteX23" fmla="*/ 3578956 w 5131531"/>
                <a:gd name="connsiteY23" fmla="*/ 2438400 h 4109222"/>
                <a:gd name="connsiteX24" fmla="*/ 3883756 w 5131531"/>
                <a:gd name="connsiteY24" fmla="*/ 2562225 h 4109222"/>
                <a:gd name="connsiteX25" fmla="*/ 3998056 w 5131531"/>
                <a:gd name="connsiteY25" fmla="*/ 2152650 h 4109222"/>
                <a:gd name="connsiteX26" fmla="*/ 4788631 w 5131531"/>
                <a:gd name="connsiteY26" fmla="*/ 1990725 h 4109222"/>
                <a:gd name="connsiteX27" fmla="*/ 4941031 w 5131531"/>
                <a:gd name="connsiteY27" fmla="*/ 1047750 h 4109222"/>
                <a:gd name="connsiteX28" fmla="*/ 5131531 w 5131531"/>
                <a:gd name="connsiteY28" fmla="*/ 847725 h 4109222"/>
                <a:gd name="connsiteX29" fmla="*/ 5007706 w 5131531"/>
                <a:gd name="connsiteY29" fmla="*/ 828675 h 4109222"/>
                <a:gd name="connsiteX30" fmla="*/ 4998181 w 5131531"/>
                <a:gd name="connsiteY30" fmla="*/ 628650 h 4109222"/>
                <a:gd name="connsiteX31" fmla="*/ 4760056 w 5131531"/>
                <a:gd name="connsiteY31" fmla="*/ 819150 h 4109222"/>
                <a:gd name="connsiteX32" fmla="*/ 4798156 w 5131531"/>
                <a:gd name="connsiteY32" fmla="*/ 1295400 h 4109222"/>
                <a:gd name="connsiteX33" fmla="*/ 4502881 w 5131531"/>
                <a:gd name="connsiteY33" fmla="*/ 1543050 h 4109222"/>
                <a:gd name="connsiteX34" fmla="*/ 4512406 w 5131531"/>
                <a:gd name="connsiteY34" fmla="*/ 1047750 h 4109222"/>
                <a:gd name="connsiteX0" fmla="*/ 4512406 w 5131531"/>
                <a:gd name="connsiteY0" fmla="*/ 1047750 h 4109222"/>
                <a:gd name="connsiteX1" fmla="*/ 4531456 w 5131531"/>
                <a:gd name="connsiteY1" fmla="*/ 0 h 4109222"/>
                <a:gd name="connsiteX2" fmla="*/ 3645631 w 5131531"/>
                <a:gd name="connsiteY2" fmla="*/ 47625 h 4109222"/>
                <a:gd name="connsiteX3" fmla="*/ 2797906 w 5131531"/>
                <a:gd name="connsiteY3" fmla="*/ 209550 h 4109222"/>
                <a:gd name="connsiteX4" fmla="*/ 1302481 w 5131531"/>
                <a:gd name="connsiteY4" fmla="*/ 666750 h 4109222"/>
                <a:gd name="connsiteX5" fmla="*/ 407131 w 5131531"/>
                <a:gd name="connsiteY5" fmla="*/ 1419225 h 4109222"/>
                <a:gd name="connsiteX6" fmla="*/ 111856 w 5131531"/>
                <a:gd name="connsiteY6" fmla="*/ 1362075 h 4109222"/>
                <a:gd name="connsiteX7" fmla="*/ 16606 w 5131531"/>
                <a:gd name="connsiteY7" fmla="*/ 1524000 h 4109222"/>
                <a:gd name="connsiteX8" fmla="*/ 426181 w 5131531"/>
                <a:gd name="connsiteY8" fmla="*/ 1533525 h 4109222"/>
                <a:gd name="connsiteX9" fmla="*/ 559531 w 5131531"/>
                <a:gd name="connsiteY9" fmla="*/ 1381125 h 4109222"/>
                <a:gd name="connsiteX10" fmla="*/ 321406 w 5131531"/>
                <a:gd name="connsiteY10" fmla="*/ 2028825 h 4109222"/>
                <a:gd name="connsiteX11" fmla="*/ 369031 w 5131531"/>
                <a:gd name="connsiteY11" fmla="*/ 3648075 h 4109222"/>
                <a:gd name="connsiteX12" fmla="*/ 464281 w 5131531"/>
                <a:gd name="connsiteY12" fmla="*/ 3924300 h 4109222"/>
                <a:gd name="connsiteX13" fmla="*/ 1140556 w 5131531"/>
                <a:gd name="connsiteY13" fmla="*/ 4105275 h 4109222"/>
                <a:gd name="connsiteX14" fmla="*/ 1492981 w 5131531"/>
                <a:gd name="connsiteY14" fmla="*/ 3752850 h 4109222"/>
                <a:gd name="connsiteX15" fmla="*/ 2102581 w 5131531"/>
                <a:gd name="connsiteY15" fmla="*/ 3714750 h 4109222"/>
                <a:gd name="connsiteX16" fmla="*/ 2112106 w 5131531"/>
                <a:gd name="connsiteY16" fmla="*/ 3962400 h 4109222"/>
                <a:gd name="connsiteX17" fmla="*/ 3102706 w 5131531"/>
                <a:gd name="connsiteY17" fmla="*/ 3943350 h 4109222"/>
                <a:gd name="connsiteX18" fmla="*/ 2959831 w 5131531"/>
                <a:gd name="connsiteY18" fmla="*/ 3238500 h 4109222"/>
                <a:gd name="connsiteX19" fmla="*/ 3093181 w 5131531"/>
                <a:gd name="connsiteY19" fmla="*/ 3171825 h 4109222"/>
                <a:gd name="connsiteX20" fmla="*/ 3331306 w 5131531"/>
                <a:gd name="connsiteY20" fmla="*/ 3705225 h 4109222"/>
                <a:gd name="connsiteX21" fmla="*/ 4102831 w 5131531"/>
                <a:gd name="connsiteY21" fmla="*/ 3228975 h 4109222"/>
                <a:gd name="connsiteX22" fmla="*/ 3512281 w 5131531"/>
                <a:gd name="connsiteY22" fmla="*/ 2609850 h 4109222"/>
                <a:gd name="connsiteX23" fmla="*/ 3578956 w 5131531"/>
                <a:gd name="connsiteY23" fmla="*/ 2438400 h 4109222"/>
                <a:gd name="connsiteX24" fmla="*/ 3883756 w 5131531"/>
                <a:gd name="connsiteY24" fmla="*/ 2562225 h 4109222"/>
                <a:gd name="connsiteX25" fmla="*/ 3998056 w 5131531"/>
                <a:gd name="connsiteY25" fmla="*/ 2152650 h 4109222"/>
                <a:gd name="connsiteX26" fmla="*/ 4788631 w 5131531"/>
                <a:gd name="connsiteY26" fmla="*/ 1990725 h 4109222"/>
                <a:gd name="connsiteX27" fmla="*/ 4941031 w 5131531"/>
                <a:gd name="connsiteY27" fmla="*/ 1047750 h 4109222"/>
                <a:gd name="connsiteX28" fmla="*/ 5131531 w 5131531"/>
                <a:gd name="connsiteY28" fmla="*/ 847725 h 4109222"/>
                <a:gd name="connsiteX29" fmla="*/ 5007706 w 5131531"/>
                <a:gd name="connsiteY29" fmla="*/ 828675 h 4109222"/>
                <a:gd name="connsiteX30" fmla="*/ 4998181 w 5131531"/>
                <a:gd name="connsiteY30" fmla="*/ 628650 h 4109222"/>
                <a:gd name="connsiteX31" fmla="*/ 4760056 w 5131531"/>
                <a:gd name="connsiteY31" fmla="*/ 819150 h 4109222"/>
                <a:gd name="connsiteX32" fmla="*/ 4798156 w 5131531"/>
                <a:gd name="connsiteY32" fmla="*/ 1295400 h 4109222"/>
                <a:gd name="connsiteX33" fmla="*/ 4502881 w 5131531"/>
                <a:gd name="connsiteY33" fmla="*/ 1543050 h 4109222"/>
                <a:gd name="connsiteX34" fmla="*/ 4512406 w 5131531"/>
                <a:gd name="connsiteY34" fmla="*/ 1047750 h 4109222"/>
                <a:gd name="connsiteX0" fmla="*/ 4512406 w 5131531"/>
                <a:gd name="connsiteY0" fmla="*/ 1047750 h 4109222"/>
                <a:gd name="connsiteX1" fmla="*/ 4531456 w 5131531"/>
                <a:gd name="connsiteY1" fmla="*/ 0 h 4109222"/>
                <a:gd name="connsiteX2" fmla="*/ 3645631 w 5131531"/>
                <a:gd name="connsiteY2" fmla="*/ 47625 h 4109222"/>
                <a:gd name="connsiteX3" fmla="*/ 2797906 w 5131531"/>
                <a:gd name="connsiteY3" fmla="*/ 209550 h 4109222"/>
                <a:gd name="connsiteX4" fmla="*/ 1302481 w 5131531"/>
                <a:gd name="connsiteY4" fmla="*/ 666750 h 4109222"/>
                <a:gd name="connsiteX5" fmla="*/ 407131 w 5131531"/>
                <a:gd name="connsiteY5" fmla="*/ 1419225 h 4109222"/>
                <a:gd name="connsiteX6" fmla="*/ 111856 w 5131531"/>
                <a:gd name="connsiteY6" fmla="*/ 1362075 h 4109222"/>
                <a:gd name="connsiteX7" fmla="*/ 16606 w 5131531"/>
                <a:gd name="connsiteY7" fmla="*/ 1524000 h 4109222"/>
                <a:gd name="connsiteX8" fmla="*/ 426181 w 5131531"/>
                <a:gd name="connsiteY8" fmla="*/ 1533525 h 4109222"/>
                <a:gd name="connsiteX9" fmla="*/ 559531 w 5131531"/>
                <a:gd name="connsiteY9" fmla="*/ 1381125 h 4109222"/>
                <a:gd name="connsiteX10" fmla="*/ 321406 w 5131531"/>
                <a:gd name="connsiteY10" fmla="*/ 2028825 h 4109222"/>
                <a:gd name="connsiteX11" fmla="*/ 369031 w 5131531"/>
                <a:gd name="connsiteY11" fmla="*/ 3648075 h 4109222"/>
                <a:gd name="connsiteX12" fmla="*/ 464281 w 5131531"/>
                <a:gd name="connsiteY12" fmla="*/ 3924300 h 4109222"/>
                <a:gd name="connsiteX13" fmla="*/ 1140556 w 5131531"/>
                <a:gd name="connsiteY13" fmla="*/ 4105275 h 4109222"/>
                <a:gd name="connsiteX14" fmla="*/ 1492981 w 5131531"/>
                <a:gd name="connsiteY14" fmla="*/ 3752850 h 4109222"/>
                <a:gd name="connsiteX15" fmla="*/ 2102581 w 5131531"/>
                <a:gd name="connsiteY15" fmla="*/ 3714750 h 4109222"/>
                <a:gd name="connsiteX16" fmla="*/ 2112106 w 5131531"/>
                <a:gd name="connsiteY16" fmla="*/ 3962400 h 4109222"/>
                <a:gd name="connsiteX17" fmla="*/ 3102706 w 5131531"/>
                <a:gd name="connsiteY17" fmla="*/ 3943350 h 4109222"/>
                <a:gd name="connsiteX18" fmla="*/ 2959831 w 5131531"/>
                <a:gd name="connsiteY18" fmla="*/ 3238500 h 4109222"/>
                <a:gd name="connsiteX19" fmla="*/ 3093181 w 5131531"/>
                <a:gd name="connsiteY19" fmla="*/ 3171825 h 4109222"/>
                <a:gd name="connsiteX20" fmla="*/ 3331306 w 5131531"/>
                <a:gd name="connsiteY20" fmla="*/ 3705225 h 4109222"/>
                <a:gd name="connsiteX21" fmla="*/ 4102831 w 5131531"/>
                <a:gd name="connsiteY21" fmla="*/ 3228975 h 4109222"/>
                <a:gd name="connsiteX22" fmla="*/ 3512281 w 5131531"/>
                <a:gd name="connsiteY22" fmla="*/ 2609850 h 4109222"/>
                <a:gd name="connsiteX23" fmla="*/ 3578956 w 5131531"/>
                <a:gd name="connsiteY23" fmla="*/ 2438400 h 4109222"/>
                <a:gd name="connsiteX24" fmla="*/ 3883756 w 5131531"/>
                <a:gd name="connsiteY24" fmla="*/ 2562225 h 4109222"/>
                <a:gd name="connsiteX25" fmla="*/ 3998056 w 5131531"/>
                <a:gd name="connsiteY25" fmla="*/ 2152650 h 4109222"/>
                <a:gd name="connsiteX26" fmla="*/ 4788631 w 5131531"/>
                <a:gd name="connsiteY26" fmla="*/ 1990725 h 4109222"/>
                <a:gd name="connsiteX27" fmla="*/ 4941031 w 5131531"/>
                <a:gd name="connsiteY27" fmla="*/ 1047750 h 4109222"/>
                <a:gd name="connsiteX28" fmla="*/ 5131531 w 5131531"/>
                <a:gd name="connsiteY28" fmla="*/ 847725 h 4109222"/>
                <a:gd name="connsiteX29" fmla="*/ 5007706 w 5131531"/>
                <a:gd name="connsiteY29" fmla="*/ 828675 h 4109222"/>
                <a:gd name="connsiteX30" fmla="*/ 4998181 w 5131531"/>
                <a:gd name="connsiteY30" fmla="*/ 628650 h 4109222"/>
                <a:gd name="connsiteX31" fmla="*/ 4760056 w 5131531"/>
                <a:gd name="connsiteY31" fmla="*/ 819150 h 4109222"/>
                <a:gd name="connsiteX32" fmla="*/ 4798156 w 5131531"/>
                <a:gd name="connsiteY32" fmla="*/ 1295400 h 4109222"/>
                <a:gd name="connsiteX33" fmla="*/ 4502881 w 5131531"/>
                <a:gd name="connsiteY33" fmla="*/ 1543050 h 4109222"/>
                <a:gd name="connsiteX34" fmla="*/ 4512406 w 5131531"/>
                <a:gd name="connsiteY34" fmla="*/ 1047750 h 4109222"/>
                <a:gd name="connsiteX0" fmla="*/ 4512406 w 5131531"/>
                <a:gd name="connsiteY0" fmla="*/ 1047750 h 4109222"/>
                <a:gd name="connsiteX1" fmla="*/ 4531456 w 5131531"/>
                <a:gd name="connsiteY1" fmla="*/ 0 h 4109222"/>
                <a:gd name="connsiteX2" fmla="*/ 3645631 w 5131531"/>
                <a:gd name="connsiteY2" fmla="*/ 47625 h 4109222"/>
                <a:gd name="connsiteX3" fmla="*/ 2797906 w 5131531"/>
                <a:gd name="connsiteY3" fmla="*/ 209550 h 4109222"/>
                <a:gd name="connsiteX4" fmla="*/ 1302481 w 5131531"/>
                <a:gd name="connsiteY4" fmla="*/ 666750 h 4109222"/>
                <a:gd name="connsiteX5" fmla="*/ 407131 w 5131531"/>
                <a:gd name="connsiteY5" fmla="*/ 1419225 h 4109222"/>
                <a:gd name="connsiteX6" fmla="*/ 111856 w 5131531"/>
                <a:gd name="connsiteY6" fmla="*/ 1362075 h 4109222"/>
                <a:gd name="connsiteX7" fmla="*/ 16606 w 5131531"/>
                <a:gd name="connsiteY7" fmla="*/ 1524000 h 4109222"/>
                <a:gd name="connsiteX8" fmla="*/ 426181 w 5131531"/>
                <a:gd name="connsiteY8" fmla="*/ 1533525 h 4109222"/>
                <a:gd name="connsiteX9" fmla="*/ 559531 w 5131531"/>
                <a:gd name="connsiteY9" fmla="*/ 1381125 h 4109222"/>
                <a:gd name="connsiteX10" fmla="*/ 321406 w 5131531"/>
                <a:gd name="connsiteY10" fmla="*/ 2028825 h 4109222"/>
                <a:gd name="connsiteX11" fmla="*/ 369031 w 5131531"/>
                <a:gd name="connsiteY11" fmla="*/ 3648075 h 4109222"/>
                <a:gd name="connsiteX12" fmla="*/ 464281 w 5131531"/>
                <a:gd name="connsiteY12" fmla="*/ 3924300 h 4109222"/>
                <a:gd name="connsiteX13" fmla="*/ 1140556 w 5131531"/>
                <a:gd name="connsiteY13" fmla="*/ 4105275 h 4109222"/>
                <a:gd name="connsiteX14" fmla="*/ 1492981 w 5131531"/>
                <a:gd name="connsiteY14" fmla="*/ 3752850 h 4109222"/>
                <a:gd name="connsiteX15" fmla="*/ 2102581 w 5131531"/>
                <a:gd name="connsiteY15" fmla="*/ 3714750 h 4109222"/>
                <a:gd name="connsiteX16" fmla="*/ 2112106 w 5131531"/>
                <a:gd name="connsiteY16" fmla="*/ 3962400 h 4109222"/>
                <a:gd name="connsiteX17" fmla="*/ 3102706 w 5131531"/>
                <a:gd name="connsiteY17" fmla="*/ 3943350 h 4109222"/>
                <a:gd name="connsiteX18" fmla="*/ 2959831 w 5131531"/>
                <a:gd name="connsiteY18" fmla="*/ 3238500 h 4109222"/>
                <a:gd name="connsiteX19" fmla="*/ 3093181 w 5131531"/>
                <a:gd name="connsiteY19" fmla="*/ 3171825 h 4109222"/>
                <a:gd name="connsiteX20" fmla="*/ 3331306 w 5131531"/>
                <a:gd name="connsiteY20" fmla="*/ 3705225 h 4109222"/>
                <a:gd name="connsiteX21" fmla="*/ 4102831 w 5131531"/>
                <a:gd name="connsiteY21" fmla="*/ 3228975 h 4109222"/>
                <a:gd name="connsiteX22" fmla="*/ 3512281 w 5131531"/>
                <a:gd name="connsiteY22" fmla="*/ 2609850 h 4109222"/>
                <a:gd name="connsiteX23" fmla="*/ 3578956 w 5131531"/>
                <a:gd name="connsiteY23" fmla="*/ 2438400 h 4109222"/>
                <a:gd name="connsiteX24" fmla="*/ 3883756 w 5131531"/>
                <a:gd name="connsiteY24" fmla="*/ 2562225 h 4109222"/>
                <a:gd name="connsiteX25" fmla="*/ 3998056 w 5131531"/>
                <a:gd name="connsiteY25" fmla="*/ 2152650 h 4109222"/>
                <a:gd name="connsiteX26" fmla="*/ 4788631 w 5131531"/>
                <a:gd name="connsiteY26" fmla="*/ 1990725 h 4109222"/>
                <a:gd name="connsiteX27" fmla="*/ 4941031 w 5131531"/>
                <a:gd name="connsiteY27" fmla="*/ 1047750 h 4109222"/>
                <a:gd name="connsiteX28" fmla="*/ 5131531 w 5131531"/>
                <a:gd name="connsiteY28" fmla="*/ 847725 h 4109222"/>
                <a:gd name="connsiteX29" fmla="*/ 5007706 w 5131531"/>
                <a:gd name="connsiteY29" fmla="*/ 828675 h 4109222"/>
                <a:gd name="connsiteX30" fmla="*/ 4998181 w 5131531"/>
                <a:gd name="connsiteY30" fmla="*/ 628650 h 4109222"/>
                <a:gd name="connsiteX31" fmla="*/ 4760056 w 5131531"/>
                <a:gd name="connsiteY31" fmla="*/ 819150 h 4109222"/>
                <a:gd name="connsiteX32" fmla="*/ 4798156 w 5131531"/>
                <a:gd name="connsiteY32" fmla="*/ 1295400 h 4109222"/>
                <a:gd name="connsiteX33" fmla="*/ 4502881 w 5131531"/>
                <a:gd name="connsiteY33" fmla="*/ 1543050 h 4109222"/>
                <a:gd name="connsiteX34" fmla="*/ 4512406 w 5131531"/>
                <a:gd name="connsiteY34" fmla="*/ 1047750 h 4109222"/>
                <a:gd name="connsiteX0" fmla="*/ 4512406 w 5131531"/>
                <a:gd name="connsiteY0" fmla="*/ 1047750 h 4109222"/>
                <a:gd name="connsiteX1" fmla="*/ 4531456 w 5131531"/>
                <a:gd name="connsiteY1" fmla="*/ 0 h 4109222"/>
                <a:gd name="connsiteX2" fmla="*/ 3645631 w 5131531"/>
                <a:gd name="connsiteY2" fmla="*/ 47625 h 4109222"/>
                <a:gd name="connsiteX3" fmla="*/ 2797906 w 5131531"/>
                <a:gd name="connsiteY3" fmla="*/ 209550 h 4109222"/>
                <a:gd name="connsiteX4" fmla="*/ 1302481 w 5131531"/>
                <a:gd name="connsiteY4" fmla="*/ 666750 h 4109222"/>
                <a:gd name="connsiteX5" fmla="*/ 407131 w 5131531"/>
                <a:gd name="connsiteY5" fmla="*/ 1419225 h 4109222"/>
                <a:gd name="connsiteX6" fmla="*/ 111856 w 5131531"/>
                <a:gd name="connsiteY6" fmla="*/ 1362075 h 4109222"/>
                <a:gd name="connsiteX7" fmla="*/ 16606 w 5131531"/>
                <a:gd name="connsiteY7" fmla="*/ 1524000 h 4109222"/>
                <a:gd name="connsiteX8" fmla="*/ 426181 w 5131531"/>
                <a:gd name="connsiteY8" fmla="*/ 1533525 h 4109222"/>
                <a:gd name="connsiteX9" fmla="*/ 559531 w 5131531"/>
                <a:gd name="connsiteY9" fmla="*/ 1381125 h 4109222"/>
                <a:gd name="connsiteX10" fmla="*/ 321406 w 5131531"/>
                <a:gd name="connsiteY10" fmla="*/ 2028825 h 4109222"/>
                <a:gd name="connsiteX11" fmla="*/ 369031 w 5131531"/>
                <a:gd name="connsiteY11" fmla="*/ 3648075 h 4109222"/>
                <a:gd name="connsiteX12" fmla="*/ 464281 w 5131531"/>
                <a:gd name="connsiteY12" fmla="*/ 3924300 h 4109222"/>
                <a:gd name="connsiteX13" fmla="*/ 1140556 w 5131531"/>
                <a:gd name="connsiteY13" fmla="*/ 4105275 h 4109222"/>
                <a:gd name="connsiteX14" fmla="*/ 1492981 w 5131531"/>
                <a:gd name="connsiteY14" fmla="*/ 3752850 h 4109222"/>
                <a:gd name="connsiteX15" fmla="*/ 2102581 w 5131531"/>
                <a:gd name="connsiteY15" fmla="*/ 3714750 h 4109222"/>
                <a:gd name="connsiteX16" fmla="*/ 2112106 w 5131531"/>
                <a:gd name="connsiteY16" fmla="*/ 3962400 h 4109222"/>
                <a:gd name="connsiteX17" fmla="*/ 3102706 w 5131531"/>
                <a:gd name="connsiteY17" fmla="*/ 3943350 h 4109222"/>
                <a:gd name="connsiteX18" fmla="*/ 2959831 w 5131531"/>
                <a:gd name="connsiteY18" fmla="*/ 3238500 h 4109222"/>
                <a:gd name="connsiteX19" fmla="*/ 3093181 w 5131531"/>
                <a:gd name="connsiteY19" fmla="*/ 3171825 h 4109222"/>
                <a:gd name="connsiteX20" fmla="*/ 3331306 w 5131531"/>
                <a:gd name="connsiteY20" fmla="*/ 3705225 h 4109222"/>
                <a:gd name="connsiteX21" fmla="*/ 4102831 w 5131531"/>
                <a:gd name="connsiteY21" fmla="*/ 3228975 h 4109222"/>
                <a:gd name="connsiteX22" fmla="*/ 3512281 w 5131531"/>
                <a:gd name="connsiteY22" fmla="*/ 2609850 h 4109222"/>
                <a:gd name="connsiteX23" fmla="*/ 3578956 w 5131531"/>
                <a:gd name="connsiteY23" fmla="*/ 2438400 h 4109222"/>
                <a:gd name="connsiteX24" fmla="*/ 3883756 w 5131531"/>
                <a:gd name="connsiteY24" fmla="*/ 2562225 h 4109222"/>
                <a:gd name="connsiteX25" fmla="*/ 3998056 w 5131531"/>
                <a:gd name="connsiteY25" fmla="*/ 2152650 h 4109222"/>
                <a:gd name="connsiteX26" fmla="*/ 4788631 w 5131531"/>
                <a:gd name="connsiteY26" fmla="*/ 1990725 h 4109222"/>
                <a:gd name="connsiteX27" fmla="*/ 4941031 w 5131531"/>
                <a:gd name="connsiteY27" fmla="*/ 1047750 h 4109222"/>
                <a:gd name="connsiteX28" fmla="*/ 5131531 w 5131531"/>
                <a:gd name="connsiteY28" fmla="*/ 847725 h 4109222"/>
                <a:gd name="connsiteX29" fmla="*/ 5007706 w 5131531"/>
                <a:gd name="connsiteY29" fmla="*/ 828675 h 4109222"/>
                <a:gd name="connsiteX30" fmla="*/ 4998181 w 5131531"/>
                <a:gd name="connsiteY30" fmla="*/ 628650 h 4109222"/>
                <a:gd name="connsiteX31" fmla="*/ 4760056 w 5131531"/>
                <a:gd name="connsiteY31" fmla="*/ 819150 h 4109222"/>
                <a:gd name="connsiteX32" fmla="*/ 4798156 w 5131531"/>
                <a:gd name="connsiteY32" fmla="*/ 1295400 h 4109222"/>
                <a:gd name="connsiteX33" fmla="*/ 4502881 w 5131531"/>
                <a:gd name="connsiteY33" fmla="*/ 1543050 h 4109222"/>
                <a:gd name="connsiteX34" fmla="*/ 4512406 w 5131531"/>
                <a:gd name="connsiteY34" fmla="*/ 1047750 h 4109222"/>
                <a:gd name="connsiteX0" fmla="*/ 4512406 w 5131531"/>
                <a:gd name="connsiteY0" fmla="*/ 1047750 h 4109222"/>
                <a:gd name="connsiteX1" fmla="*/ 4531456 w 5131531"/>
                <a:gd name="connsiteY1" fmla="*/ 0 h 4109222"/>
                <a:gd name="connsiteX2" fmla="*/ 3645631 w 5131531"/>
                <a:gd name="connsiteY2" fmla="*/ 47625 h 4109222"/>
                <a:gd name="connsiteX3" fmla="*/ 2797906 w 5131531"/>
                <a:gd name="connsiteY3" fmla="*/ 209550 h 4109222"/>
                <a:gd name="connsiteX4" fmla="*/ 1302481 w 5131531"/>
                <a:gd name="connsiteY4" fmla="*/ 666750 h 4109222"/>
                <a:gd name="connsiteX5" fmla="*/ 407131 w 5131531"/>
                <a:gd name="connsiteY5" fmla="*/ 1419225 h 4109222"/>
                <a:gd name="connsiteX6" fmla="*/ 111856 w 5131531"/>
                <a:gd name="connsiteY6" fmla="*/ 1362075 h 4109222"/>
                <a:gd name="connsiteX7" fmla="*/ 16606 w 5131531"/>
                <a:gd name="connsiteY7" fmla="*/ 1524000 h 4109222"/>
                <a:gd name="connsiteX8" fmla="*/ 426181 w 5131531"/>
                <a:gd name="connsiteY8" fmla="*/ 1533525 h 4109222"/>
                <a:gd name="connsiteX9" fmla="*/ 559531 w 5131531"/>
                <a:gd name="connsiteY9" fmla="*/ 1381125 h 4109222"/>
                <a:gd name="connsiteX10" fmla="*/ 321406 w 5131531"/>
                <a:gd name="connsiteY10" fmla="*/ 2028825 h 4109222"/>
                <a:gd name="connsiteX11" fmla="*/ 369031 w 5131531"/>
                <a:gd name="connsiteY11" fmla="*/ 3648075 h 4109222"/>
                <a:gd name="connsiteX12" fmla="*/ 464281 w 5131531"/>
                <a:gd name="connsiteY12" fmla="*/ 3924300 h 4109222"/>
                <a:gd name="connsiteX13" fmla="*/ 1140556 w 5131531"/>
                <a:gd name="connsiteY13" fmla="*/ 4105275 h 4109222"/>
                <a:gd name="connsiteX14" fmla="*/ 1492981 w 5131531"/>
                <a:gd name="connsiteY14" fmla="*/ 3752850 h 4109222"/>
                <a:gd name="connsiteX15" fmla="*/ 2102581 w 5131531"/>
                <a:gd name="connsiteY15" fmla="*/ 3714750 h 4109222"/>
                <a:gd name="connsiteX16" fmla="*/ 2112106 w 5131531"/>
                <a:gd name="connsiteY16" fmla="*/ 3962400 h 4109222"/>
                <a:gd name="connsiteX17" fmla="*/ 3102706 w 5131531"/>
                <a:gd name="connsiteY17" fmla="*/ 3943350 h 4109222"/>
                <a:gd name="connsiteX18" fmla="*/ 2959831 w 5131531"/>
                <a:gd name="connsiteY18" fmla="*/ 3238500 h 4109222"/>
                <a:gd name="connsiteX19" fmla="*/ 3093181 w 5131531"/>
                <a:gd name="connsiteY19" fmla="*/ 3171825 h 4109222"/>
                <a:gd name="connsiteX20" fmla="*/ 3331306 w 5131531"/>
                <a:gd name="connsiteY20" fmla="*/ 3705225 h 4109222"/>
                <a:gd name="connsiteX21" fmla="*/ 4102831 w 5131531"/>
                <a:gd name="connsiteY21" fmla="*/ 3228975 h 4109222"/>
                <a:gd name="connsiteX22" fmla="*/ 3512281 w 5131531"/>
                <a:gd name="connsiteY22" fmla="*/ 2609850 h 4109222"/>
                <a:gd name="connsiteX23" fmla="*/ 3578956 w 5131531"/>
                <a:gd name="connsiteY23" fmla="*/ 2438400 h 4109222"/>
                <a:gd name="connsiteX24" fmla="*/ 3883756 w 5131531"/>
                <a:gd name="connsiteY24" fmla="*/ 2562225 h 4109222"/>
                <a:gd name="connsiteX25" fmla="*/ 3998056 w 5131531"/>
                <a:gd name="connsiteY25" fmla="*/ 2152650 h 4109222"/>
                <a:gd name="connsiteX26" fmla="*/ 4788631 w 5131531"/>
                <a:gd name="connsiteY26" fmla="*/ 1990725 h 4109222"/>
                <a:gd name="connsiteX27" fmla="*/ 4941031 w 5131531"/>
                <a:gd name="connsiteY27" fmla="*/ 1047750 h 4109222"/>
                <a:gd name="connsiteX28" fmla="*/ 5131531 w 5131531"/>
                <a:gd name="connsiteY28" fmla="*/ 847725 h 4109222"/>
                <a:gd name="connsiteX29" fmla="*/ 5007706 w 5131531"/>
                <a:gd name="connsiteY29" fmla="*/ 828675 h 4109222"/>
                <a:gd name="connsiteX30" fmla="*/ 4998181 w 5131531"/>
                <a:gd name="connsiteY30" fmla="*/ 628650 h 4109222"/>
                <a:gd name="connsiteX31" fmla="*/ 4760056 w 5131531"/>
                <a:gd name="connsiteY31" fmla="*/ 819150 h 4109222"/>
                <a:gd name="connsiteX32" fmla="*/ 4798156 w 5131531"/>
                <a:gd name="connsiteY32" fmla="*/ 1295400 h 4109222"/>
                <a:gd name="connsiteX33" fmla="*/ 4502881 w 5131531"/>
                <a:gd name="connsiteY33" fmla="*/ 1543050 h 4109222"/>
                <a:gd name="connsiteX34" fmla="*/ 4512406 w 5131531"/>
                <a:gd name="connsiteY34" fmla="*/ 1047750 h 4109222"/>
                <a:gd name="connsiteX0" fmla="*/ 4512406 w 5131531"/>
                <a:gd name="connsiteY0" fmla="*/ 1047750 h 4109222"/>
                <a:gd name="connsiteX1" fmla="*/ 4531456 w 5131531"/>
                <a:gd name="connsiteY1" fmla="*/ 0 h 4109222"/>
                <a:gd name="connsiteX2" fmla="*/ 3645631 w 5131531"/>
                <a:gd name="connsiteY2" fmla="*/ 47625 h 4109222"/>
                <a:gd name="connsiteX3" fmla="*/ 2797906 w 5131531"/>
                <a:gd name="connsiteY3" fmla="*/ 209550 h 4109222"/>
                <a:gd name="connsiteX4" fmla="*/ 1302481 w 5131531"/>
                <a:gd name="connsiteY4" fmla="*/ 666750 h 4109222"/>
                <a:gd name="connsiteX5" fmla="*/ 407131 w 5131531"/>
                <a:gd name="connsiteY5" fmla="*/ 1419225 h 4109222"/>
                <a:gd name="connsiteX6" fmla="*/ 111856 w 5131531"/>
                <a:gd name="connsiteY6" fmla="*/ 1362075 h 4109222"/>
                <a:gd name="connsiteX7" fmla="*/ 16606 w 5131531"/>
                <a:gd name="connsiteY7" fmla="*/ 1524000 h 4109222"/>
                <a:gd name="connsiteX8" fmla="*/ 426181 w 5131531"/>
                <a:gd name="connsiteY8" fmla="*/ 1533525 h 4109222"/>
                <a:gd name="connsiteX9" fmla="*/ 559531 w 5131531"/>
                <a:gd name="connsiteY9" fmla="*/ 1381125 h 4109222"/>
                <a:gd name="connsiteX10" fmla="*/ 321406 w 5131531"/>
                <a:gd name="connsiteY10" fmla="*/ 2028825 h 4109222"/>
                <a:gd name="connsiteX11" fmla="*/ 369031 w 5131531"/>
                <a:gd name="connsiteY11" fmla="*/ 3648075 h 4109222"/>
                <a:gd name="connsiteX12" fmla="*/ 464281 w 5131531"/>
                <a:gd name="connsiteY12" fmla="*/ 3924300 h 4109222"/>
                <a:gd name="connsiteX13" fmla="*/ 1140556 w 5131531"/>
                <a:gd name="connsiteY13" fmla="*/ 4105275 h 4109222"/>
                <a:gd name="connsiteX14" fmla="*/ 1492981 w 5131531"/>
                <a:gd name="connsiteY14" fmla="*/ 3752850 h 4109222"/>
                <a:gd name="connsiteX15" fmla="*/ 2102581 w 5131531"/>
                <a:gd name="connsiteY15" fmla="*/ 3714750 h 4109222"/>
                <a:gd name="connsiteX16" fmla="*/ 2112106 w 5131531"/>
                <a:gd name="connsiteY16" fmla="*/ 3962400 h 4109222"/>
                <a:gd name="connsiteX17" fmla="*/ 3102706 w 5131531"/>
                <a:gd name="connsiteY17" fmla="*/ 3943350 h 4109222"/>
                <a:gd name="connsiteX18" fmla="*/ 2959831 w 5131531"/>
                <a:gd name="connsiteY18" fmla="*/ 3238500 h 4109222"/>
                <a:gd name="connsiteX19" fmla="*/ 3093181 w 5131531"/>
                <a:gd name="connsiteY19" fmla="*/ 3171825 h 4109222"/>
                <a:gd name="connsiteX20" fmla="*/ 3331306 w 5131531"/>
                <a:gd name="connsiteY20" fmla="*/ 3705225 h 4109222"/>
                <a:gd name="connsiteX21" fmla="*/ 4102831 w 5131531"/>
                <a:gd name="connsiteY21" fmla="*/ 3228975 h 4109222"/>
                <a:gd name="connsiteX22" fmla="*/ 3512281 w 5131531"/>
                <a:gd name="connsiteY22" fmla="*/ 2609850 h 4109222"/>
                <a:gd name="connsiteX23" fmla="*/ 3578956 w 5131531"/>
                <a:gd name="connsiteY23" fmla="*/ 2438400 h 4109222"/>
                <a:gd name="connsiteX24" fmla="*/ 3883756 w 5131531"/>
                <a:gd name="connsiteY24" fmla="*/ 2562225 h 4109222"/>
                <a:gd name="connsiteX25" fmla="*/ 3998056 w 5131531"/>
                <a:gd name="connsiteY25" fmla="*/ 2152650 h 4109222"/>
                <a:gd name="connsiteX26" fmla="*/ 4788631 w 5131531"/>
                <a:gd name="connsiteY26" fmla="*/ 1990725 h 4109222"/>
                <a:gd name="connsiteX27" fmla="*/ 4941031 w 5131531"/>
                <a:gd name="connsiteY27" fmla="*/ 1047750 h 4109222"/>
                <a:gd name="connsiteX28" fmla="*/ 5131531 w 5131531"/>
                <a:gd name="connsiteY28" fmla="*/ 847725 h 4109222"/>
                <a:gd name="connsiteX29" fmla="*/ 5007706 w 5131531"/>
                <a:gd name="connsiteY29" fmla="*/ 828675 h 4109222"/>
                <a:gd name="connsiteX30" fmla="*/ 4998181 w 5131531"/>
                <a:gd name="connsiteY30" fmla="*/ 628650 h 4109222"/>
                <a:gd name="connsiteX31" fmla="*/ 4760056 w 5131531"/>
                <a:gd name="connsiteY31" fmla="*/ 819150 h 4109222"/>
                <a:gd name="connsiteX32" fmla="*/ 4798156 w 5131531"/>
                <a:gd name="connsiteY32" fmla="*/ 1295400 h 4109222"/>
                <a:gd name="connsiteX33" fmla="*/ 4502881 w 5131531"/>
                <a:gd name="connsiteY33" fmla="*/ 1543050 h 4109222"/>
                <a:gd name="connsiteX34" fmla="*/ 4512406 w 5131531"/>
                <a:gd name="connsiteY34" fmla="*/ 1047750 h 4109222"/>
                <a:gd name="connsiteX0" fmla="*/ 4512406 w 5131531"/>
                <a:gd name="connsiteY0" fmla="*/ 1047750 h 4109222"/>
                <a:gd name="connsiteX1" fmla="*/ 4531456 w 5131531"/>
                <a:gd name="connsiteY1" fmla="*/ 0 h 4109222"/>
                <a:gd name="connsiteX2" fmla="*/ 3645631 w 5131531"/>
                <a:gd name="connsiteY2" fmla="*/ 47625 h 4109222"/>
                <a:gd name="connsiteX3" fmla="*/ 2797906 w 5131531"/>
                <a:gd name="connsiteY3" fmla="*/ 209550 h 4109222"/>
                <a:gd name="connsiteX4" fmla="*/ 1302481 w 5131531"/>
                <a:gd name="connsiteY4" fmla="*/ 666750 h 4109222"/>
                <a:gd name="connsiteX5" fmla="*/ 407131 w 5131531"/>
                <a:gd name="connsiteY5" fmla="*/ 1419225 h 4109222"/>
                <a:gd name="connsiteX6" fmla="*/ 111856 w 5131531"/>
                <a:gd name="connsiteY6" fmla="*/ 1362075 h 4109222"/>
                <a:gd name="connsiteX7" fmla="*/ 16606 w 5131531"/>
                <a:gd name="connsiteY7" fmla="*/ 1524000 h 4109222"/>
                <a:gd name="connsiteX8" fmla="*/ 426181 w 5131531"/>
                <a:gd name="connsiteY8" fmla="*/ 1533525 h 4109222"/>
                <a:gd name="connsiteX9" fmla="*/ 559531 w 5131531"/>
                <a:gd name="connsiteY9" fmla="*/ 1381125 h 4109222"/>
                <a:gd name="connsiteX10" fmla="*/ 321406 w 5131531"/>
                <a:gd name="connsiteY10" fmla="*/ 2028825 h 4109222"/>
                <a:gd name="connsiteX11" fmla="*/ 369031 w 5131531"/>
                <a:gd name="connsiteY11" fmla="*/ 3648075 h 4109222"/>
                <a:gd name="connsiteX12" fmla="*/ 464281 w 5131531"/>
                <a:gd name="connsiteY12" fmla="*/ 3924300 h 4109222"/>
                <a:gd name="connsiteX13" fmla="*/ 1140556 w 5131531"/>
                <a:gd name="connsiteY13" fmla="*/ 4105275 h 4109222"/>
                <a:gd name="connsiteX14" fmla="*/ 1492981 w 5131531"/>
                <a:gd name="connsiteY14" fmla="*/ 3752850 h 4109222"/>
                <a:gd name="connsiteX15" fmla="*/ 2102581 w 5131531"/>
                <a:gd name="connsiteY15" fmla="*/ 3714750 h 4109222"/>
                <a:gd name="connsiteX16" fmla="*/ 2112106 w 5131531"/>
                <a:gd name="connsiteY16" fmla="*/ 3962400 h 4109222"/>
                <a:gd name="connsiteX17" fmla="*/ 3102706 w 5131531"/>
                <a:gd name="connsiteY17" fmla="*/ 3943350 h 4109222"/>
                <a:gd name="connsiteX18" fmla="*/ 2959831 w 5131531"/>
                <a:gd name="connsiteY18" fmla="*/ 3238500 h 4109222"/>
                <a:gd name="connsiteX19" fmla="*/ 3093181 w 5131531"/>
                <a:gd name="connsiteY19" fmla="*/ 3171825 h 4109222"/>
                <a:gd name="connsiteX20" fmla="*/ 3331306 w 5131531"/>
                <a:gd name="connsiteY20" fmla="*/ 3705225 h 4109222"/>
                <a:gd name="connsiteX21" fmla="*/ 4102831 w 5131531"/>
                <a:gd name="connsiteY21" fmla="*/ 3228975 h 4109222"/>
                <a:gd name="connsiteX22" fmla="*/ 3512281 w 5131531"/>
                <a:gd name="connsiteY22" fmla="*/ 2609850 h 4109222"/>
                <a:gd name="connsiteX23" fmla="*/ 3578956 w 5131531"/>
                <a:gd name="connsiteY23" fmla="*/ 2438400 h 4109222"/>
                <a:gd name="connsiteX24" fmla="*/ 3883756 w 5131531"/>
                <a:gd name="connsiteY24" fmla="*/ 2562225 h 4109222"/>
                <a:gd name="connsiteX25" fmla="*/ 3998056 w 5131531"/>
                <a:gd name="connsiteY25" fmla="*/ 2152650 h 4109222"/>
                <a:gd name="connsiteX26" fmla="*/ 4788631 w 5131531"/>
                <a:gd name="connsiteY26" fmla="*/ 1990725 h 4109222"/>
                <a:gd name="connsiteX27" fmla="*/ 4941031 w 5131531"/>
                <a:gd name="connsiteY27" fmla="*/ 1047750 h 4109222"/>
                <a:gd name="connsiteX28" fmla="*/ 5131531 w 5131531"/>
                <a:gd name="connsiteY28" fmla="*/ 847725 h 4109222"/>
                <a:gd name="connsiteX29" fmla="*/ 5007706 w 5131531"/>
                <a:gd name="connsiteY29" fmla="*/ 828675 h 4109222"/>
                <a:gd name="connsiteX30" fmla="*/ 4998181 w 5131531"/>
                <a:gd name="connsiteY30" fmla="*/ 628650 h 4109222"/>
                <a:gd name="connsiteX31" fmla="*/ 4760056 w 5131531"/>
                <a:gd name="connsiteY31" fmla="*/ 819150 h 4109222"/>
                <a:gd name="connsiteX32" fmla="*/ 4798156 w 5131531"/>
                <a:gd name="connsiteY32" fmla="*/ 1295400 h 4109222"/>
                <a:gd name="connsiteX33" fmla="*/ 4502881 w 5131531"/>
                <a:gd name="connsiteY33" fmla="*/ 1543050 h 4109222"/>
                <a:gd name="connsiteX34" fmla="*/ 4512406 w 5131531"/>
                <a:gd name="connsiteY34" fmla="*/ 1047750 h 4109222"/>
                <a:gd name="connsiteX0" fmla="*/ 4512406 w 5131531"/>
                <a:gd name="connsiteY0" fmla="*/ 1047750 h 4109222"/>
                <a:gd name="connsiteX1" fmla="*/ 4531456 w 5131531"/>
                <a:gd name="connsiteY1" fmla="*/ 0 h 4109222"/>
                <a:gd name="connsiteX2" fmla="*/ 3645631 w 5131531"/>
                <a:gd name="connsiteY2" fmla="*/ 47625 h 4109222"/>
                <a:gd name="connsiteX3" fmla="*/ 2797906 w 5131531"/>
                <a:gd name="connsiteY3" fmla="*/ 209550 h 4109222"/>
                <a:gd name="connsiteX4" fmla="*/ 1302481 w 5131531"/>
                <a:gd name="connsiteY4" fmla="*/ 666750 h 4109222"/>
                <a:gd name="connsiteX5" fmla="*/ 407131 w 5131531"/>
                <a:gd name="connsiteY5" fmla="*/ 1419225 h 4109222"/>
                <a:gd name="connsiteX6" fmla="*/ 111856 w 5131531"/>
                <a:gd name="connsiteY6" fmla="*/ 1362075 h 4109222"/>
                <a:gd name="connsiteX7" fmla="*/ 16606 w 5131531"/>
                <a:gd name="connsiteY7" fmla="*/ 1524000 h 4109222"/>
                <a:gd name="connsiteX8" fmla="*/ 426181 w 5131531"/>
                <a:gd name="connsiteY8" fmla="*/ 1533525 h 4109222"/>
                <a:gd name="connsiteX9" fmla="*/ 559531 w 5131531"/>
                <a:gd name="connsiteY9" fmla="*/ 1381125 h 4109222"/>
                <a:gd name="connsiteX10" fmla="*/ 321406 w 5131531"/>
                <a:gd name="connsiteY10" fmla="*/ 2028825 h 4109222"/>
                <a:gd name="connsiteX11" fmla="*/ 369031 w 5131531"/>
                <a:gd name="connsiteY11" fmla="*/ 3648075 h 4109222"/>
                <a:gd name="connsiteX12" fmla="*/ 464281 w 5131531"/>
                <a:gd name="connsiteY12" fmla="*/ 3924300 h 4109222"/>
                <a:gd name="connsiteX13" fmla="*/ 1140556 w 5131531"/>
                <a:gd name="connsiteY13" fmla="*/ 4105275 h 4109222"/>
                <a:gd name="connsiteX14" fmla="*/ 1492981 w 5131531"/>
                <a:gd name="connsiteY14" fmla="*/ 3752850 h 4109222"/>
                <a:gd name="connsiteX15" fmla="*/ 2102581 w 5131531"/>
                <a:gd name="connsiteY15" fmla="*/ 3714750 h 4109222"/>
                <a:gd name="connsiteX16" fmla="*/ 2112106 w 5131531"/>
                <a:gd name="connsiteY16" fmla="*/ 3962400 h 4109222"/>
                <a:gd name="connsiteX17" fmla="*/ 3102706 w 5131531"/>
                <a:gd name="connsiteY17" fmla="*/ 3943350 h 4109222"/>
                <a:gd name="connsiteX18" fmla="*/ 2959831 w 5131531"/>
                <a:gd name="connsiteY18" fmla="*/ 3238500 h 4109222"/>
                <a:gd name="connsiteX19" fmla="*/ 3093181 w 5131531"/>
                <a:gd name="connsiteY19" fmla="*/ 3171825 h 4109222"/>
                <a:gd name="connsiteX20" fmla="*/ 3331306 w 5131531"/>
                <a:gd name="connsiteY20" fmla="*/ 3705225 h 4109222"/>
                <a:gd name="connsiteX21" fmla="*/ 4102831 w 5131531"/>
                <a:gd name="connsiteY21" fmla="*/ 3228975 h 4109222"/>
                <a:gd name="connsiteX22" fmla="*/ 3512281 w 5131531"/>
                <a:gd name="connsiteY22" fmla="*/ 2609850 h 4109222"/>
                <a:gd name="connsiteX23" fmla="*/ 3578956 w 5131531"/>
                <a:gd name="connsiteY23" fmla="*/ 2438400 h 4109222"/>
                <a:gd name="connsiteX24" fmla="*/ 3883756 w 5131531"/>
                <a:gd name="connsiteY24" fmla="*/ 2562225 h 4109222"/>
                <a:gd name="connsiteX25" fmla="*/ 3998056 w 5131531"/>
                <a:gd name="connsiteY25" fmla="*/ 2152650 h 4109222"/>
                <a:gd name="connsiteX26" fmla="*/ 4788631 w 5131531"/>
                <a:gd name="connsiteY26" fmla="*/ 1990725 h 4109222"/>
                <a:gd name="connsiteX27" fmla="*/ 4941031 w 5131531"/>
                <a:gd name="connsiteY27" fmla="*/ 1047750 h 4109222"/>
                <a:gd name="connsiteX28" fmla="*/ 5131531 w 5131531"/>
                <a:gd name="connsiteY28" fmla="*/ 847725 h 4109222"/>
                <a:gd name="connsiteX29" fmla="*/ 5007706 w 5131531"/>
                <a:gd name="connsiteY29" fmla="*/ 828675 h 4109222"/>
                <a:gd name="connsiteX30" fmla="*/ 4998181 w 5131531"/>
                <a:gd name="connsiteY30" fmla="*/ 628650 h 4109222"/>
                <a:gd name="connsiteX31" fmla="*/ 4760056 w 5131531"/>
                <a:gd name="connsiteY31" fmla="*/ 819150 h 4109222"/>
                <a:gd name="connsiteX32" fmla="*/ 4798156 w 5131531"/>
                <a:gd name="connsiteY32" fmla="*/ 1295400 h 4109222"/>
                <a:gd name="connsiteX33" fmla="*/ 4502881 w 5131531"/>
                <a:gd name="connsiteY33" fmla="*/ 1543050 h 4109222"/>
                <a:gd name="connsiteX34" fmla="*/ 4512406 w 5131531"/>
                <a:gd name="connsiteY34" fmla="*/ 1047750 h 4109222"/>
                <a:gd name="connsiteX0" fmla="*/ 4512406 w 5131531"/>
                <a:gd name="connsiteY0" fmla="*/ 1047750 h 4109222"/>
                <a:gd name="connsiteX1" fmla="*/ 4531456 w 5131531"/>
                <a:gd name="connsiteY1" fmla="*/ 0 h 4109222"/>
                <a:gd name="connsiteX2" fmla="*/ 3645631 w 5131531"/>
                <a:gd name="connsiteY2" fmla="*/ 47625 h 4109222"/>
                <a:gd name="connsiteX3" fmla="*/ 2797906 w 5131531"/>
                <a:gd name="connsiteY3" fmla="*/ 209550 h 4109222"/>
                <a:gd name="connsiteX4" fmla="*/ 1302481 w 5131531"/>
                <a:gd name="connsiteY4" fmla="*/ 666750 h 4109222"/>
                <a:gd name="connsiteX5" fmla="*/ 407131 w 5131531"/>
                <a:gd name="connsiteY5" fmla="*/ 1419225 h 4109222"/>
                <a:gd name="connsiteX6" fmla="*/ 111856 w 5131531"/>
                <a:gd name="connsiteY6" fmla="*/ 1362075 h 4109222"/>
                <a:gd name="connsiteX7" fmla="*/ 16606 w 5131531"/>
                <a:gd name="connsiteY7" fmla="*/ 1524000 h 4109222"/>
                <a:gd name="connsiteX8" fmla="*/ 426181 w 5131531"/>
                <a:gd name="connsiteY8" fmla="*/ 1533525 h 4109222"/>
                <a:gd name="connsiteX9" fmla="*/ 559531 w 5131531"/>
                <a:gd name="connsiteY9" fmla="*/ 1381125 h 4109222"/>
                <a:gd name="connsiteX10" fmla="*/ 321406 w 5131531"/>
                <a:gd name="connsiteY10" fmla="*/ 2028825 h 4109222"/>
                <a:gd name="connsiteX11" fmla="*/ 369031 w 5131531"/>
                <a:gd name="connsiteY11" fmla="*/ 3648075 h 4109222"/>
                <a:gd name="connsiteX12" fmla="*/ 464281 w 5131531"/>
                <a:gd name="connsiteY12" fmla="*/ 3924300 h 4109222"/>
                <a:gd name="connsiteX13" fmla="*/ 1140556 w 5131531"/>
                <a:gd name="connsiteY13" fmla="*/ 4105275 h 4109222"/>
                <a:gd name="connsiteX14" fmla="*/ 1492981 w 5131531"/>
                <a:gd name="connsiteY14" fmla="*/ 3752850 h 4109222"/>
                <a:gd name="connsiteX15" fmla="*/ 2102581 w 5131531"/>
                <a:gd name="connsiteY15" fmla="*/ 3714750 h 4109222"/>
                <a:gd name="connsiteX16" fmla="*/ 2112106 w 5131531"/>
                <a:gd name="connsiteY16" fmla="*/ 3962400 h 4109222"/>
                <a:gd name="connsiteX17" fmla="*/ 3102706 w 5131531"/>
                <a:gd name="connsiteY17" fmla="*/ 3943350 h 4109222"/>
                <a:gd name="connsiteX18" fmla="*/ 2959831 w 5131531"/>
                <a:gd name="connsiteY18" fmla="*/ 3238500 h 4109222"/>
                <a:gd name="connsiteX19" fmla="*/ 3093181 w 5131531"/>
                <a:gd name="connsiteY19" fmla="*/ 3171825 h 4109222"/>
                <a:gd name="connsiteX20" fmla="*/ 3331306 w 5131531"/>
                <a:gd name="connsiteY20" fmla="*/ 3705225 h 4109222"/>
                <a:gd name="connsiteX21" fmla="*/ 4102831 w 5131531"/>
                <a:gd name="connsiteY21" fmla="*/ 3228975 h 4109222"/>
                <a:gd name="connsiteX22" fmla="*/ 3512281 w 5131531"/>
                <a:gd name="connsiteY22" fmla="*/ 2609850 h 4109222"/>
                <a:gd name="connsiteX23" fmla="*/ 3578956 w 5131531"/>
                <a:gd name="connsiteY23" fmla="*/ 2438400 h 4109222"/>
                <a:gd name="connsiteX24" fmla="*/ 3883756 w 5131531"/>
                <a:gd name="connsiteY24" fmla="*/ 2562225 h 4109222"/>
                <a:gd name="connsiteX25" fmla="*/ 3998056 w 5131531"/>
                <a:gd name="connsiteY25" fmla="*/ 2152650 h 4109222"/>
                <a:gd name="connsiteX26" fmla="*/ 4788631 w 5131531"/>
                <a:gd name="connsiteY26" fmla="*/ 1990725 h 4109222"/>
                <a:gd name="connsiteX27" fmla="*/ 4941031 w 5131531"/>
                <a:gd name="connsiteY27" fmla="*/ 1047750 h 4109222"/>
                <a:gd name="connsiteX28" fmla="*/ 5131531 w 5131531"/>
                <a:gd name="connsiteY28" fmla="*/ 847725 h 4109222"/>
                <a:gd name="connsiteX29" fmla="*/ 5007706 w 5131531"/>
                <a:gd name="connsiteY29" fmla="*/ 828675 h 4109222"/>
                <a:gd name="connsiteX30" fmla="*/ 4998181 w 5131531"/>
                <a:gd name="connsiteY30" fmla="*/ 628650 h 4109222"/>
                <a:gd name="connsiteX31" fmla="*/ 4760056 w 5131531"/>
                <a:gd name="connsiteY31" fmla="*/ 819150 h 4109222"/>
                <a:gd name="connsiteX32" fmla="*/ 4798156 w 5131531"/>
                <a:gd name="connsiteY32" fmla="*/ 1295400 h 4109222"/>
                <a:gd name="connsiteX33" fmla="*/ 4502881 w 5131531"/>
                <a:gd name="connsiteY33" fmla="*/ 1543050 h 4109222"/>
                <a:gd name="connsiteX34" fmla="*/ 4512406 w 5131531"/>
                <a:gd name="connsiteY34" fmla="*/ 1047750 h 4109222"/>
                <a:gd name="connsiteX0" fmla="*/ 4512406 w 5131531"/>
                <a:gd name="connsiteY0" fmla="*/ 1047750 h 4109222"/>
                <a:gd name="connsiteX1" fmla="*/ 4531456 w 5131531"/>
                <a:gd name="connsiteY1" fmla="*/ 0 h 4109222"/>
                <a:gd name="connsiteX2" fmla="*/ 3645631 w 5131531"/>
                <a:gd name="connsiteY2" fmla="*/ 47625 h 4109222"/>
                <a:gd name="connsiteX3" fmla="*/ 2797906 w 5131531"/>
                <a:gd name="connsiteY3" fmla="*/ 209550 h 4109222"/>
                <a:gd name="connsiteX4" fmla="*/ 1302481 w 5131531"/>
                <a:gd name="connsiteY4" fmla="*/ 666750 h 4109222"/>
                <a:gd name="connsiteX5" fmla="*/ 407131 w 5131531"/>
                <a:gd name="connsiteY5" fmla="*/ 1419225 h 4109222"/>
                <a:gd name="connsiteX6" fmla="*/ 111856 w 5131531"/>
                <a:gd name="connsiteY6" fmla="*/ 1362075 h 4109222"/>
                <a:gd name="connsiteX7" fmla="*/ 16606 w 5131531"/>
                <a:gd name="connsiteY7" fmla="*/ 1524000 h 4109222"/>
                <a:gd name="connsiteX8" fmla="*/ 426181 w 5131531"/>
                <a:gd name="connsiteY8" fmla="*/ 1533525 h 4109222"/>
                <a:gd name="connsiteX9" fmla="*/ 559531 w 5131531"/>
                <a:gd name="connsiteY9" fmla="*/ 1381125 h 4109222"/>
                <a:gd name="connsiteX10" fmla="*/ 321406 w 5131531"/>
                <a:gd name="connsiteY10" fmla="*/ 2028825 h 4109222"/>
                <a:gd name="connsiteX11" fmla="*/ 369031 w 5131531"/>
                <a:gd name="connsiteY11" fmla="*/ 3648075 h 4109222"/>
                <a:gd name="connsiteX12" fmla="*/ 464281 w 5131531"/>
                <a:gd name="connsiteY12" fmla="*/ 3924300 h 4109222"/>
                <a:gd name="connsiteX13" fmla="*/ 1140556 w 5131531"/>
                <a:gd name="connsiteY13" fmla="*/ 4105275 h 4109222"/>
                <a:gd name="connsiteX14" fmla="*/ 1492981 w 5131531"/>
                <a:gd name="connsiteY14" fmla="*/ 3752850 h 4109222"/>
                <a:gd name="connsiteX15" fmla="*/ 2102581 w 5131531"/>
                <a:gd name="connsiteY15" fmla="*/ 3714750 h 4109222"/>
                <a:gd name="connsiteX16" fmla="*/ 2112106 w 5131531"/>
                <a:gd name="connsiteY16" fmla="*/ 3962400 h 4109222"/>
                <a:gd name="connsiteX17" fmla="*/ 3102706 w 5131531"/>
                <a:gd name="connsiteY17" fmla="*/ 3943350 h 4109222"/>
                <a:gd name="connsiteX18" fmla="*/ 2959831 w 5131531"/>
                <a:gd name="connsiteY18" fmla="*/ 3238500 h 4109222"/>
                <a:gd name="connsiteX19" fmla="*/ 3093181 w 5131531"/>
                <a:gd name="connsiteY19" fmla="*/ 3171825 h 4109222"/>
                <a:gd name="connsiteX20" fmla="*/ 3331306 w 5131531"/>
                <a:gd name="connsiteY20" fmla="*/ 3705225 h 4109222"/>
                <a:gd name="connsiteX21" fmla="*/ 4102831 w 5131531"/>
                <a:gd name="connsiteY21" fmla="*/ 3228975 h 4109222"/>
                <a:gd name="connsiteX22" fmla="*/ 3512281 w 5131531"/>
                <a:gd name="connsiteY22" fmla="*/ 2609850 h 4109222"/>
                <a:gd name="connsiteX23" fmla="*/ 3578956 w 5131531"/>
                <a:gd name="connsiteY23" fmla="*/ 2438400 h 4109222"/>
                <a:gd name="connsiteX24" fmla="*/ 3883756 w 5131531"/>
                <a:gd name="connsiteY24" fmla="*/ 2562225 h 4109222"/>
                <a:gd name="connsiteX25" fmla="*/ 3998056 w 5131531"/>
                <a:gd name="connsiteY25" fmla="*/ 2152650 h 4109222"/>
                <a:gd name="connsiteX26" fmla="*/ 4788631 w 5131531"/>
                <a:gd name="connsiteY26" fmla="*/ 1990725 h 4109222"/>
                <a:gd name="connsiteX27" fmla="*/ 4941031 w 5131531"/>
                <a:gd name="connsiteY27" fmla="*/ 1047750 h 4109222"/>
                <a:gd name="connsiteX28" fmla="*/ 5131531 w 5131531"/>
                <a:gd name="connsiteY28" fmla="*/ 847725 h 4109222"/>
                <a:gd name="connsiteX29" fmla="*/ 5007706 w 5131531"/>
                <a:gd name="connsiteY29" fmla="*/ 828675 h 4109222"/>
                <a:gd name="connsiteX30" fmla="*/ 4998181 w 5131531"/>
                <a:gd name="connsiteY30" fmla="*/ 628650 h 4109222"/>
                <a:gd name="connsiteX31" fmla="*/ 4760056 w 5131531"/>
                <a:gd name="connsiteY31" fmla="*/ 819150 h 4109222"/>
                <a:gd name="connsiteX32" fmla="*/ 4798156 w 5131531"/>
                <a:gd name="connsiteY32" fmla="*/ 1295400 h 4109222"/>
                <a:gd name="connsiteX33" fmla="*/ 4502881 w 5131531"/>
                <a:gd name="connsiteY33" fmla="*/ 1543050 h 4109222"/>
                <a:gd name="connsiteX34" fmla="*/ 4512406 w 5131531"/>
                <a:gd name="connsiteY34" fmla="*/ 1047750 h 4109222"/>
                <a:gd name="connsiteX0" fmla="*/ 4512406 w 5131531"/>
                <a:gd name="connsiteY0" fmla="*/ 1047750 h 4109222"/>
                <a:gd name="connsiteX1" fmla="*/ 4531456 w 5131531"/>
                <a:gd name="connsiteY1" fmla="*/ 0 h 4109222"/>
                <a:gd name="connsiteX2" fmla="*/ 3645631 w 5131531"/>
                <a:gd name="connsiteY2" fmla="*/ 47625 h 4109222"/>
                <a:gd name="connsiteX3" fmla="*/ 2797906 w 5131531"/>
                <a:gd name="connsiteY3" fmla="*/ 209550 h 4109222"/>
                <a:gd name="connsiteX4" fmla="*/ 1302481 w 5131531"/>
                <a:gd name="connsiteY4" fmla="*/ 666750 h 4109222"/>
                <a:gd name="connsiteX5" fmla="*/ 407131 w 5131531"/>
                <a:gd name="connsiteY5" fmla="*/ 1419225 h 4109222"/>
                <a:gd name="connsiteX6" fmla="*/ 111856 w 5131531"/>
                <a:gd name="connsiteY6" fmla="*/ 1362075 h 4109222"/>
                <a:gd name="connsiteX7" fmla="*/ 16606 w 5131531"/>
                <a:gd name="connsiteY7" fmla="*/ 1524000 h 4109222"/>
                <a:gd name="connsiteX8" fmla="*/ 426181 w 5131531"/>
                <a:gd name="connsiteY8" fmla="*/ 1533525 h 4109222"/>
                <a:gd name="connsiteX9" fmla="*/ 559531 w 5131531"/>
                <a:gd name="connsiteY9" fmla="*/ 1381125 h 4109222"/>
                <a:gd name="connsiteX10" fmla="*/ 321406 w 5131531"/>
                <a:gd name="connsiteY10" fmla="*/ 2028825 h 4109222"/>
                <a:gd name="connsiteX11" fmla="*/ 369031 w 5131531"/>
                <a:gd name="connsiteY11" fmla="*/ 3648075 h 4109222"/>
                <a:gd name="connsiteX12" fmla="*/ 464281 w 5131531"/>
                <a:gd name="connsiteY12" fmla="*/ 3924300 h 4109222"/>
                <a:gd name="connsiteX13" fmla="*/ 1140556 w 5131531"/>
                <a:gd name="connsiteY13" fmla="*/ 4105275 h 4109222"/>
                <a:gd name="connsiteX14" fmla="*/ 1492981 w 5131531"/>
                <a:gd name="connsiteY14" fmla="*/ 3752850 h 4109222"/>
                <a:gd name="connsiteX15" fmla="*/ 2102581 w 5131531"/>
                <a:gd name="connsiteY15" fmla="*/ 3714750 h 4109222"/>
                <a:gd name="connsiteX16" fmla="*/ 2112106 w 5131531"/>
                <a:gd name="connsiteY16" fmla="*/ 3962400 h 4109222"/>
                <a:gd name="connsiteX17" fmla="*/ 3102706 w 5131531"/>
                <a:gd name="connsiteY17" fmla="*/ 3943350 h 4109222"/>
                <a:gd name="connsiteX18" fmla="*/ 2959831 w 5131531"/>
                <a:gd name="connsiteY18" fmla="*/ 3238500 h 4109222"/>
                <a:gd name="connsiteX19" fmla="*/ 3093181 w 5131531"/>
                <a:gd name="connsiteY19" fmla="*/ 3171825 h 4109222"/>
                <a:gd name="connsiteX20" fmla="*/ 3331306 w 5131531"/>
                <a:gd name="connsiteY20" fmla="*/ 3705225 h 4109222"/>
                <a:gd name="connsiteX21" fmla="*/ 4102831 w 5131531"/>
                <a:gd name="connsiteY21" fmla="*/ 3228975 h 4109222"/>
                <a:gd name="connsiteX22" fmla="*/ 3512281 w 5131531"/>
                <a:gd name="connsiteY22" fmla="*/ 2609850 h 4109222"/>
                <a:gd name="connsiteX23" fmla="*/ 3578956 w 5131531"/>
                <a:gd name="connsiteY23" fmla="*/ 2438400 h 4109222"/>
                <a:gd name="connsiteX24" fmla="*/ 3883756 w 5131531"/>
                <a:gd name="connsiteY24" fmla="*/ 2562225 h 4109222"/>
                <a:gd name="connsiteX25" fmla="*/ 3998056 w 5131531"/>
                <a:gd name="connsiteY25" fmla="*/ 2152650 h 4109222"/>
                <a:gd name="connsiteX26" fmla="*/ 4788631 w 5131531"/>
                <a:gd name="connsiteY26" fmla="*/ 1990725 h 4109222"/>
                <a:gd name="connsiteX27" fmla="*/ 4941031 w 5131531"/>
                <a:gd name="connsiteY27" fmla="*/ 1047750 h 4109222"/>
                <a:gd name="connsiteX28" fmla="*/ 5131531 w 5131531"/>
                <a:gd name="connsiteY28" fmla="*/ 847725 h 4109222"/>
                <a:gd name="connsiteX29" fmla="*/ 5007706 w 5131531"/>
                <a:gd name="connsiteY29" fmla="*/ 828675 h 4109222"/>
                <a:gd name="connsiteX30" fmla="*/ 4998181 w 5131531"/>
                <a:gd name="connsiteY30" fmla="*/ 628650 h 4109222"/>
                <a:gd name="connsiteX31" fmla="*/ 4760056 w 5131531"/>
                <a:gd name="connsiteY31" fmla="*/ 819150 h 4109222"/>
                <a:gd name="connsiteX32" fmla="*/ 4798156 w 5131531"/>
                <a:gd name="connsiteY32" fmla="*/ 1295400 h 4109222"/>
                <a:gd name="connsiteX33" fmla="*/ 4502881 w 5131531"/>
                <a:gd name="connsiteY33" fmla="*/ 1543050 h 4109222"/>
                <a:gd name="connsiteX34" fmla="*/ 4512406 w 5131531"/>
                <a:gd name="connsiteY34" fmla="*/ 1047750 h 4109222"/>
                <a:gd name="connsiteX0" fmla="*/ 4512406 w 5131531"/>
                <a:gd name="connsiteY0" fmla="*/ 1047750 h 4109222"/>
                <a:gd name="connsiteX1" fmla="*/ 4531456 w 5131531"/>
                <a:gd name="connsiteY1" fmla="*/ 0 h 4109222"/>
                <a:gd name="connsiteX2" fmla="*/ 3645631 w 5131531"/>
                <a:gd name="connsiteY2" fmla="*/ 47625 h 4109222"/>
                <a:gd name="connsiteX3" fmla="*/ 2797906 w 5131531"/>
                <a:gd name="connsiteY3" fmla="*/ 209550 h 4109222"/>
                <a:gd name="connsiteX4" fmla="*/ 1302481 w 5131531"/>
                <a:gd name="connsiteY4" fmla="*/ 666750 h 4109222"/>
                <a:gd name="connsiteX5" fmla="*/ 407131 w 5131531"/>
                <a:gd name="connsiteY5" fmla="*/ 1419225 h 4109222"/>
                <a:gd name="connsiteX6" fmla="*/ 111856 w 5131531"/>
                <a:gd name="connsiteY6" fmla="*/ 1362075 h 4109222"/>
                <a:gd name="connsiteX7" fmla="*/ 16606 w 5131531"/>
                <a:gd name="connsiteY7" fmla="*/ 1524000 h 4109222"/>
                <a:gd name="connsiteX8" fmla="*/ 426181 w 5131531"/>
                <a:gd name="connsiteY8" fmla="*/ 1533525 h 4109222"/>
                <a:gd name="connsiteX9" fmla="*/ 559531 w 5131531"/>
                <a:gd name="connsiteY9" fmla="*/ 1381125 h 4109222"/>
                <a:gd name="connsiteX10" fmla="*/ 321406 w 5131531"/>
                <a:gd name="connsiteY10" fmla="*/ 2028825 h 4109222"/>
                <a:gd name="connsiteX11" fmla="*/ 369031 w 5131531"/>
                <a:gd name="connsiteY11" fmla="*/ 3648075 h 4109222"/>
                <a:gd name="connsiteX12" fmla="*/ 464281 w 5131531"/>
                <a:gd name="connsiteY12" fmla="*/ 3924300 h 4109222"/>
                <a:gd name="connsiteX13" fmla="*/ 1140556 w 5131531"/>
                <a:gd name="connsiteY13" fmla="*/ 4105275 h 4109222"/>
                <a:gd name="connsiteX14" fmla="*/ 1492981 w 5131531"/>
                <a:gd name="connsiteY14" fmla="*/ 3752850 h 4109222"/>
                <a:gd name="connsiteX15" fmla="*/ 2102581 w 5131531"/>
                <a:gd name="connsiteY15" fmla="*/ 3714750 h 4109222"/>
                <a:gd name="connsiteX16" fmla="*/ 2112106 w 5131531"/>
                <a:gd name="connsiteY16" fmla="*/ 3962400 h 4109222"/>
                <a:gd name="connsiteX17" fmla="*/ 3102706 w 5131531"/>
                <a:gd name="connsiteY17" fmla="*/ 3943350 h 4109222"/>
                <a:gd name="connsiteX18" fmla="*/ 2959831 w 5131531"/>
                <a:gd name="connsiteY18" fmla="*/ 3238500 h 4109222"/>
                <a:gd name="connsiteX19" fmla="*/ 3093181 w 5131531"/>
                <a:gd name="connsiteY19" fmla="*/ 3171825 h 4109222"/>
                <a:gd name="connsiteX20" fmla="*/ 3331306 w 5131531"/>
                <a:gd name="connsiteY20" fmla="*/ 3705225 h 4109222"/>
                <a:gd name="connsiteX21" fmla="*/ 4102831 w 5131531"/>
                <a:gd name="connsiteY21" fmla="*/ 3228975 h 4109222"/>
                <a:gd name="connsiteX22" fmla="*/ 3512281 w 5131531"/>
                <a:gd name="connsiteY22" fmla="*/ 2609850 h 4109222"/>
                <a:gd name="connsiteX23" fmla="*/ 3578956 w 5131531"/>
                <a:gd name="connsiteY23" fmla="*/ 2438400 h 4109222"/>
                <a:gd name="connsiteX24" fmla="*/ 3883756 w 5131531"/>
                <a:gd name="connsiteY24" fmla="*/ 2562225 h 4109222"/>
                <a:gd name="connsiteX25" fmla="*/ 3998056 w 5131531"/>
                <a:gd name="connsiteY25" fmla="*/ 2152650 h 4109222"/>
                <a:gd name="connsiteX26" fmla="*/ 4788631 w 5131531"/>
                <a:gd name="connsiteY26" fmla="*/ 1990725 h 4109222"/>
                <a:gd name="connsiteX27" fmla="*/ 4941031 w 5131531"/>
                <a:gd name="connsiteY27" fmla="*/ 1047750 h 4109222"/>
                <a:gd name="connsiteX28" fmla="*/ 5131531 w 5131531"/>
                <a:gd name="connsiteY28" fmla="*/ 847725 h 4109222"/>
                <a:gd name="connsiteX29" fmla="*/ 5007706 w 5131531"/>
                <a:gd name="connsiteY29" fmla="*/ 828675 h 4109222"/>
                <a:gd name="connsiteX30" fmla="*/ 4998181 w 5131531"/>
                <a:gd name="connsiteY30" fmla="*/ 628650 h 4109222"/>
                <a:gd name="connsiteX31" fmla="*/ 4760056 w 5131531"/>
                <a:gd name="connsiteY31" fmla="*/ 819150 h 4109222"/>
                <a:gd name="connsiteX32" fmla="*/ 4798156 w 5131531"/>
                <a:gd name="connsiteY32" fmla="*/ 1295400 h 4109222"/>
                <a:gd name="connsiteX33" fmla="*/ 4502881 w 5131531"/>
                <a:gd name="connsiteY33" fmla="*/ 1543050 h 4109222"/>
                <a:gd name="connsiteX34" fmla="*/ 4512406 w 5131531"/>
                <a:gd name="connsiteY34" fmla="*/ 1047750 h 4109222"/>
                <a:gd name="connsiteX0" fmla="*/ 4512406 w 5132299"/>
                <a:gd name="connsiteY0" fmla="*/ 1047750 h 4109222"/>
                <a:gd name="connsiteX1" fmla="*/ 4531456 w 5132299"/>
                <a:gd name="connsiteY1" fmla="*/ 0 h 4109222"/>
                <a:gd name="connsiteX2" fmla="*/ 3645631 w 5132299"/>
                <a:gd name="connsiteY2" fmla="*/ 47625 h 4109222"/>
                <a:gd name="connsiteX3" fmla="*/ 2797906 w 5132299"/>
                <a:gd name="connsiteY3" fmla="*/ 209550 h 4109222"/>
                <a:gd name="connsiteX4" fmla="*/ 1302481 w 5132299"/>
                <a:gd name="connsiteY4" fmla="*/ 666750 h 4109222"/>
                <a:gd name="connsiteX5" fmla="*/ 407131 w 5132299"/>
                <a:gd name="connsiteY5" fmla="*/ 1419225 h 4109222"/>
                <a:gd name="connsiteX6" fmla="*/ 111856 w 5132299"/>
                <a:gd name="connsiteY6" fmla="*/ 1362075 h 4109222"/>
                <a:gd name="connsiteX7" fmla="*/ 16606 w 5132299"/>
                <a:gd name="connsiteY7" fmla="*/ 1524000 h 4109222"/>
                <a:gd name="connsiteX8" fmla="*/ 426181 w 5132299"/>
                <a:gd name="connsiteY8" fmla="*/ 1533525 h 4109222"/>
                <a:gd name="connsiteX9" fmla="*/ 559531 w 5132299"/>
                <a:gd name="connsiteY9" fmla="*/ 1381125 h 4109222"/>
                <a:gd name="connsiteX10" fmla="*/ 321406 w 5132299"/>
                <a:gd name="connsiteY10" fmla="*/ 2028825 h 4109222"/>
                <a:gd name="connsiteX11" fmla="*/ 369031 w 5132299"/>
                <a:gd name="connsiteY11" fmla="*/ 3648075 h 4109222"/>
                <a:gd name="connsiteX12" fmla="*/ 464281 w 5132299"/>
                <a:gd name="connsiteY12" fmla="*/ 3924300 h 4109222"/>
                <a:gd name="connsiteX13" fmla="*/ 1140556 w 5132299"/>
                <a:gd name="connsiteY13" fmla="*/ 4105275 h 4109222"/>
                <a:gd name="connsiteX14" fmla="*/ 1492981 w 5132299"/>
                <a:gd name="connsiteY14" fmla="*/ 3752850 h 4109222"/>
                <a:gd name="connsiteX15" fmla="*/ 2102581 w 5132299"/>
                <a:gd name="connsiteY15" fmla="*/ 3714750 h 4109222"/>
                <a:gd name="connsiteX16" fmla="*/ 2112106 w 5132299"/>
                <a:gd name="connsiteY16" fmla="*/ 3962400 h 4109222"/>
                <a:gd name="connsiteX17" fmla="*/ 3102706 w 5132299"/>
                <a:gd name="connsiteY17" fmla="*/ 3943350 h 4109222"/>
                <a:gd name="connsiteX18" fmla="*/ 2959831 w 5132299"/>
                <a:gd name="connsiteY18" fmla="*/ 3238500 h 4109222"/>
                <a:gd name="connsiteX19" fmla="*/ 3093181 w 5132299"/>
                <a:gd name="connsiteY19" fmla="*/ 3171825 h 4109222"/>
                <a:gd name="connsiteX20" fmla="*/ 3331306 w 5132299"/>
                <a:gd name="connsiteY20" fmla="*/ 3705225 h 4109222"/>
                <a:gd name="connsiteX21" fmla="*/ 4102831 w 5132299"/>
                <a:gd name="connsiteY21" fmla="*/ 3228975 h 4109222"/>
                <a:gd name="connsiteX22" fmla="*/ 3512281 w 5132299"/>
                <a:gd name="connsiteY22" fmla="*/ 2609850 h 4109222"/>
                <a:gd name="connsiteX23" fmla="*/ 3578956 w 5132299"/>
                <a:gd name="connsiteY23" fmla="*/ 2438400 h 4109222"/>
                <a:gd name="connsiteX24" fmla="*/ 3883756 w 5132299"/>
                <a:gd name="connsiteY24" fmla="*/ 2562225 h 4109222"/>
                <a:gd name="connsiteX25" fmla="*/ 3998056 w 5132299"/>
                <a:gd name="connsiteY25" fmla="*/ 2152650 h 4109222"/>
                <a:gd name="connsiteX26" fmla="*/ 4788631 w 5132299"/>
                <a:gd name="connsiteY26" fmla="*/ 1990725 h 4109222"/>
                <a:gd name="connsiteX27" fmla="*/ 4941031 w 5132299"/>
                <a:gd name="connsiteY27" fmla="*/ 1047750 h 4109222"/>
                <a:gd name="connsiteX28" fmla="*/ 5131531 w 5132299"/>
                <a:gd name="connsiteY28" fmla="*/ 847725 h 4109222"/>
                <a:gd name="connsiteX29" fmla="*/ 5007706 w 5132299"/>
                <a:gd name="connsiteY29" fmla="*/ 828675 h 4109222"/>
                <a:gd name="connsiteX30" fmla="*/ 4998181 w 5132299"/>
                <a:gd name="connsiteY30" fmla="*/ 628650 h 4109222"/>
                <a:gd name="connsiteX31" fmla="*/ 4760056 w 5132299"/>
                <a:gd name="connsiteY31" fmla="*/ 819150 h 4109222"/>
                <a:gd name="connsiteX32" fmla="*/ 4798156 w 5132299"/>
                <a:gd name="connsiteY32" fmla="*/ 1295400 h 4109222"/>
                <a:gd name="connsiteX33" fmla="*/ 4502881 w 5132299"/>
                <a:gd name="connsiteY33" fmla="*/ 1543050 h 4109222"/>
                <a:gd name="connsiteX34" fmla="*/ 4512406 w 5132299"/>
                <a:gd name="connsiteY34" fmla="*/ 1047750 h 4109222"/>
                <a:gd name="connsiteX0" fmla="*/ 4512406 w 5132299"/>
                <a:gd name="connsiteY0" fmla="*/ 1047750 h 4109222"/>
                <a:gd name="connsiteX1" fmla="*/ 4531456 w 5132299"/>
                <a:gd name="connsiteY1" fmla="*/ 0 h 4109222"/>
                <a:gd name="connsiteX2" fmla="*/ 3645631 w 5132299"/>
                <a:gd name="connsiteY2" fmla="*/ 47625 h 4109222"/>
                <a:gd name="connsiteX3" fmla="*/ 2797906 w 5132299"/>
                <a:gd name="connsiteY3" fmla="*/ 209550 h 4109222"/>
                <a:gd name="connsiteX4" fmla="*/ 1302481 w 5132299"/>
                <a:gd name="connsiteY4" fmla="*/ 666750 h 4109222"/>
                <a:gd name="connsiteX5" fmla="*/ 407131 w 5132299"/>
                <a:gd name="connsiteY5" fmla="*/ 1419225 h 4109222"/>
                <a:gd name="connsiteX6" fmla="*/ 111856 w 5132299"/>
                <a:gd name="connsiteY6" fmla="*/ 1362075 h 4109222"/>
                <a:gd name="connsiteX7" fmla="*/ 16606 w 5132299"/>
                <a:gd name="connsiteY7" fmla="*/ 1524000 h 4109222"/>
                <a:gd name="connsiteX8" fmla="*/ 426181 w 5132299"/>
                <a:gd name="connsiteY8" fmla="*/ 1533525 h 4109222"/>
                <a:gd name="connsiteX9" fmla="*/ 559531 w 5132299"/>
                <a:gd name="connsiteY9" fmla="*/ 1381125 h 4109222"/>
                <a:gd name="connsiteX10" fmla="*/ 321406 w 5132299"/>
                <a:gd name="connsiteY10" fmla="*/ 2028825 h 4109222"/>
                <a:gd name="connsiteX11" fmla="*/ 369031 w 5132299"/>
                <a:gd name="connsiteY11" fmla="*/ 3648075 h 4109222"/>
                <a:gd name="connsiteX12" fmla="*/ 464281 w 5132299"/>
                <a:gd name="connsiteY12" fmla="*/ 3924300 h 4109222"/>
                <a:gd name="connsiteX13" fmla="*/ 1140556 w 5132299"/>
                <a:gd name="connsiteY13" fmla="*/ 4105275 h 4109222"/>
                <a:gd name="connsiteX14" fmla="*/ 1492981 w 5132299"/>
                <a:gd name="connsiteY14" fmla="*/ 3752850 h 4109222"/>
                <a:gd name="connsiteX15" fmla="*/ 2102581 w 5132299"/>
                <a:gd name="connsiteY15" fmla="*/ 3714750 h 4109222"/>
                <a:gd name="connsiteX16" fmla="*/ 2112106 w 5132299"/>
                <a:gd name="connsiteY16" fmla="*/ 3962400 h 4109222"/>
                <a:gd name="connsiteX17" fmla="*/ 3102706 w 5132299"/>
                <a:gd name="connsiteY17" fmla="*/ 3943350 h 4109222"/>
                <a:gd name="connsiteX18" fmla="*/ 2959831 w 5132299"/>
                <a:gd name="connsiteY18" fmla="*/ 3238500 h 4109222"/>
                <a:gd name="connsiteX19" fmla="*/ 3093181 w 5132299"/>
                <a:gd name="connsiteY19" fmla="*/ 3171825 h 4109222"/>
                <a:gd name="connsiteX20" fmla="*/ 3331306 w 5132299"/>
                <a:gd name="connsiteY20" fmla="*/ 3705225 h 4109222"/>
                <a:gd name="connsiteX21" fmla="*/ 4102831 w 5132299"/>
                <a:gd name="connsiteY21" fmla="*/ 3228975 h 4109222"/>
                <a:gd name="connsiteX22" fmla="*/ 3512281 w 5132299"/>
                <a:gd name="connsiteY22" fmla="*/ 2609850 h 4109222"/>
                <a:gd name="connsiteX23" fmla="*/ 3578956 w 5132299"/>
                <a:gd name="connsiteY23" fmla="*/ 2438400 h 4109222"/>
                <a:gd name="connsiteX24" fmla="*/ 3883756 w 5132299"/>
                <a:gd name="connsiteY24" fmla="*/ 2562225 h 4109222"/>
                <a:gd name="connsiteX25" fmla="*/ 3998056 w 5132299"/>
                <a:gd name="connsiteY25" fmla="*/ 2152650 h 4109222"/>
                <a:gd name="connsiteX26" fmla="*/ 4788631 w 5132299"/>
                <a:gd name="connsiteY26" fmla="*/ 1990725 h 4109222"/>
                <a:gd name="connsiteX27" fmla="*/ 4941031 w 5132299"/>
                <a:gd name="connsiteY27" fmla="*/ 1047750 h 4109222"/>
                <a:gd name="connsiteX28" fmla="*/ 5131531 w 5132299"/>
                <a:gd name="connsiteY28" fmla="*/ 847725 h 4109222"/>
                <a:gd name="connsiteX29" fmla="*/ 5007706 w 5132299"/>
                <a:gd name="connsiteY29" fmla="*/ 828675 h 4109222"/>
                <a:gd name="connsiteX30" fmla="*/ 4998181 w 5132299"/>
                <a:gd name="connsiteY30" fmla="*/ 628650 h 4109222"/>
                <a:gd name="connsiteX31" fmla="*/ 4760056 w 5132299"/>
                <a:gd name="connsiteY31" fmla="*/ 819150 h 4109222"/>
                <a:gd name="connsiteX32" fmla="*/ 4798156 w 5132299"/>
                <a:gd name="connsiteY32" fmla="*/ 1295400 h 4109222"/>
                <a:gd name="connsiteX33" fmla="*/ 4502881 w 5132299"/>
                <a:gd name="connsiteY33" fmla="*/ 1543050 h 4109222"/>
                <a:gd name="connsiteX34" fmla="*/ 4512406 w 5132299"/>
                <a:gd name="connsiteY34" fmla="*/ 1047750 h 4109222"/>
                <a:gd name="connsiteX0" fmla="*/ 4512406 w 5132299"/>
                <a:gd name="connsiteY0" fmla="*/ 1047750 h 4109222"/>
                <a:gd name="connsiteX1" fmla="*/ 4531456 w 5132299"/>
                <a:gd name="connsiteY1" fmla="*/ 0 h 4109222"/>
                <a:gd name="connsiteX2" fmla="*/ 3645631 w 5132299"/>
                <a:gd name="connsiteY2" fmla="*/ 47625 h 4109222"/>
                <a:gd name="connsiteX3" fmla="*/ 2797906 w 5132299"/>
                <a:gd name="connsiteY3" fmla="*/ 209550 h 4109222"/>
                <a:gd name="connsiteX4" fmla="*/ 1302481 w 5132299"/>
                <a:gd name="connsiteY4" fmla="*/ 666750 h 4109222"/>
                <a:gd name="connsiteX5" fmla="*/ 407131 w 5132299"/>
                <a:gd name="connsiteY5" fmla="*/ 1419225 h 4109222"/>
                <a:gd name="connsiteX6" fmla="*/ 111856 w 5132299"/>
                <a:gd name="connsiteY6" fmla="*/ 1362075 h 4109222"/>
                <a:gd name="connsiteX7" fmla="*/ 16606 w 5132299"/>
                <a:gd name="connsiteY7" fmla="*/ 1524000 h 4109222"/>
                <a:gd name="connsiteX8" fmla="*/ 426181 w 5132299"/>
                <a:gd name="connsiteY8" fmla="*/ 1533525 h 4109222"/>
                <a:gd name="connsiteX9" fmla="*/ 559531 w 5132299"/>
                <a:gd name="connsiteY9" fmla="*/ 1381125 h 4109222"/>
                <a:gd name="connsiteX10" fmla="*/ 321406 w 5132299"/>
                <a:gd name="connsiteY10" fmla="*/ 2028825 h 4109222"/>
                <a:gd name="connsiteX11" fmla="*/ 369031 w 5132299"/>
                <a:gd name="connsiteY11" fmla="*/ 3648075 h 4109222"/>
                <a:gd name="connsiteX12" fmla="*/ 464281 w 5132299"/>
                <a:gd name="connsiteY12" fmla="*/ 3924300 h 4109222"/>
                <a:gd name="connsiteX13" fmla="*/ 1140556 w 5132299"/>
                <a:gd name="connsiteY13" fmla="*/ 4105275 h 4109222"/>
                <a:gd name="connsiteX14" fmla="*/ 1492981 w 5132299"/>
                <a:gd name="connsiteY14" fmla="*/ 3752850 h 4109222"/>
                <a:gd name="connsiteX15" fmla="*/ 2102581 w 5132299"/>
                <a:gd name="connsiteY15" fmla="*/ 3714750 h 4109222"/>
                <a:gd name="connsiteX16" fmla="*/ 2112106 w 5132299"/>
                <a:gd name="connsiteY16" fmla="*/ 3962400 h 4109222"/>
                <a:gd name="connsiteX17" fmla="*/ 3102706 w 5132299"/>
                <a:gd name="connsiteY17" fmla="*/ 3943350 h 4109222"/>
                <a:gd name="connsiteX18" fmla="*/ 2959831 w 5132299"/>
                <a:gd name="connsiteY18" fmla="*/ 3238500 h 4109222"/>
                <a:gd name="connsiteX19" fmla="*/ 3093181 w 5132299"/>
                <a:gd name="connsiteY19" fmla="*/ 3171825 h 4109222"/>
                <a:gd name="connsiteX20" fmla="*/ 3331306 w 5132299"/>
                <a:gd name="connsiteY20" fmla="*/ 3705225 h 4109222"/>
                <a:gd name="connsiteX21" fmla="*/ 4102831 w 5132299"/>
                <a:gd name="connsiteY21" fmla="*/ 3228975 h 4109222"/>
                <a:gd name="connsiteX22" fmla="*/ 3512281 w 5132299"/>
                <a:gd name="connsiteY22" fmla="*/ 2609850 h 4109222"/>
                <a:gd name="connsiteX23" fmla="*/ 3578956 w 5132299"/>
                <a:gd name="connsiteY23" fmla="*/ 2438400 h 4109222"/>
                <a:gd name="connsiteX24" fmla="*/ 3883756 w 5132299"/>
                <a:gd name="connsiteY24" fmla="*/ 2562225 h 4109222"/>
                <a:gd name="connsiteX25" fmla="*/ 3998056 w 5132299"/>
                <a:gd name="connsiteY25" fmla="*/ 2152650 h 4109222"/>
                <a:gd name="connsiteX26" fmla="*/ 4788631 w 5132299"/>
                <a:gd name="connsiteY26" fmla="*/ 1990725 h 4109222"/>
                <a:gd name="connsiteX27" fmla="*/ 4941031 w 5132299"/>
                <a:gd name="connsiteY27" fmla="*/ 1047750 h 4109222"/>
                <a:gd name="connsiteX28" fmla="*/ 5131531 w 5132299"/>
                <a:gd name="connsiteY28" fmla="*/ 847725 h 4109222"/>
                <a:gd name="connsiteX29" fmla="*/ 5007706 w 5132299"/>
                <a:gd name="connsiteY29" fmla="*/ 828675 h 4109222"/>
                <a:gd name="connsiteX30" fmla="*/ 4998181 w 5132299"/>
                <a:gd name="connsiteY30" fmla="*/ 628650 h 4109222"/>
                <a:gd name="connsiteX31" fmla="*/ 4760056 w 5132299"/>
                <a:gd name="connsiteY31" fmla="*/ 819150 h 4109222"/>
                <a:gd name="connsiteX32" fmla="*/ 4798156 w 5132299"/>
                <a:gd name="connsiteY32" fmla="*/ 1295400 h 4109222"/>
                <a:gd name="connsiteX33" fmla="*/ 4502881 w 5132299"/>
                <a:gd name="connsiteY33" fmla="*/ 1543050 h 4109222"/>
                <a:gd name="connsiteX34" fmla="*/ 4512406 w 5132299"/>
                <a:gd name="connsiteY34" fmla="*/ 1047750 h 4109222"/>
                <a:gd name="connsiteX0" fmla="*/ 4512406 w 5132299"/>
                <a:gd name="connsiteY0" fmla="*/ 1047750 h 4109222"/>
                <a:gd name="connsiteX1" fmla="*/ 4531456 w 5132299"/>
                <a:gd name="connsiteY1" fmla="*/ 0 h 4109222"/>
                <a:gd name="connsiteX2" fmla="*/ 3645631 w 5132299"/>
                <a:gd name="connsiteY2" fmla="*/ 47625 h 4109222"/>
                <a:gd name="connsiteX3" fmla="*/ 2797906 w 5132299"/>
                <a:gd name="connsiteY3" fmla="*/ 209550 h 4109222"/>
                <a:gd name="connsiteX4" fmla="*/ 1302481 w 5132299"/>
                <a:gd name="connsiteY4" fmla="*/ 666750 h 4109222"/>
                <a:gd name="connsiteX5" fmla="*/ 407131 w 5132299"/>
                <a:gd name="connsiteY5" fmla="*/ 1419225 h 4109222"/>
                <a:gd name="connsiteX6" fmla="*/ 111856 w 5132299"/>
                <a:gd name="connsiteY6" fmla="*/ 1362075 h 4109222"/>
                <a:gd name="connsiteX7" fmla="*/ 16606 w 5132299"/>
                <a:gd name="connsiteY7" fmla="*/ 1524000 h 4109222"/>
                <a:gd name="connsiteX8" fmla="*/ 426181 w 5132299"/>
                <a:gd name="connsiteY8" fmla="*/ 1533525 h 4109222"/>
                <a:gd name="connsiteX9" fmla="*/ 559531 w 5132299"/>
                <a:gd name="connsiteY9" fmla="*/ 1381125 h 4109222"/>
                <a:gd name="connsiteX10" fmla="*/ 321406 w 5132299"/>
                <a:gd name="connsiteY10" fmla="*/ 2028825 h 4109222"/>
                <a:gd name="connsiteX11" fmla="*/ 369031 w 5132299"/>
                <a:gd name="connsiteY11" fmla="*/ 3648075 h 4109222"/>
                <a:gd name="connsiteX12" fmla="*/ 464281 w 5132299"/>
                <a:gd name="connsiteY12" fmla="*/ 3924300 h 4109222"/>
                <a:gd name="connsiteX13" fmla="*/ 1140556 w 5132299"/>
                <a:gd name="connsiteY13" fmla="*/ 4105275 h 4109222"/>
                <a:gd name="connsiteX14" fmla="*/ 1492981 w 5132299"/>
                <a:gd name="connsiteY14" fmla="*/ 3752850 h 4109222"/>
                <a:gd name="connsiteX15" fmla="*/ 2102581 w 5132299"/>
                <a:gd name="connsiteY15" fmla="*/ 3714750 h 4109222"/>
                <a:gd name="connsiteX16" fmla="*/ 2112106 w 5132299"/>
                <a:gd name="connsiteY16" fmla="*/ 3962400 h 4109222"/>
                <a:gd name="connsiteX17" fmla="*/ 3102706 w 5132299"/>
                <a:gd name="connsiteY17" fmla="*/ 3943350 h 4109222"/>
                <a:gd name="connsiteX18" fmla="*/ 2959831 w 5132299"/>
                <a:gd name="connsiteY18" fmla="*/ 3238500 h 4109222"/>
                <a:gd name="connsiteX19" fmla="*/ 3093181 w 5132299"/>
                <a:gd name="connsiteY19" fmla="*/ 3171825 h 4109222"/>
                <a:gd name="connsiteX20" fmla="*/ 3331306 w 5132299"/>
                <a:gd name="connsiteY20" fmla="*/ 3705225 h 4109222"/>
                <a:gd name="connsiteX21" fmla="*/ 4102831 w 5132299"/>
                <a:gd name="connsiteY21" fmla="*/ 3228975 h 4109222"/>
                <a:gd name="connsiteX22" fmla="*/ 3512281 w 5132299"/>
                <a:gd name="connsiteY22" fmla="*/ 2609850 h 4109222"/>
                <a:gd name="connsiteX23" fmla="*/ 3578956 w 5132299"/>
                <a:gd name="connsiteY23" fmla="*/ 2438400 h 4109222"/>
                <a:gd name="connsiteX24" fmla="*/ 3883756 w 5132299"/>
                <a:gd name="connsiteY24" fmla="*/ 2562225 h 4109222"/>
                <a:gd name="connsiteX25" fmla="*/ 3998056 w 5132299"/>
                <a:gd name="connsiteY25" fmla="*/ 2152650 h 4109222"/>
                <a:gd name="connsiteX26" fmla="*/ 4788631 w 5132299"/>
                <a:gd name="connsiteY26" fmla="*/ 1990725 h 4109222"/>
                <a:gd name="connsiteX27" fmla="*/ 4941031 w 5132299"/>
                <a:gd name="connsiteY27" fmla="*/ 1047750 h 4109222"/>
                <a:gd name="connsiteX28" fmla="*/ 5131531 w 5132299"/>
                <a:gd name="connsiteY28" fmla="*/ 847725 h 4109222"/>
                <a:gd name="connsiteX29" fmla="*/ 5007706 w 5132299"/>
                <a:gd name="connsiteY29" fmla="*/ 828675 h 4109222"/>
                <a:gd name="connsiteX30" fmla="*/ 4998181 w 5132299"/>
                <a:gd name="connsiteY30" fmla="*/ 628650 h 4109222"/>
                <a:gd name="connsiteX31" fmla="*/ 4760056 w 5132299"/>
                <a:gd name="connsiteY31" fmla="*/ 819150 h 4109222"/>
                <a:gd name="connsiteX32" fmla="*/ 4798156 w 5132299"/>
                <a:gd name="connsiteY32" fmla="*/ 1295400 h 4109222"/>
                <a:gd name="connsiteX33" fmla="*/ 4502881 w 5132299"/>
                <a:gd name="connsiteY33" fmla="*/ 1543050 h 4109222"/>
                <a:gd name="connsiteX34" fmla="*/ 4512406 w 5132299"/>
                <a:gd name="connsiteY34" fmla="*/ 1047750 h 4109222"/>
                <a:gd name="connsiteX0" fmla="*/ 4512406 w 5132299"/>
                <a:gd name="connsiteY0" fmla="*/ 1047750 h 4109222"/>
                <a:gd name="connsiteX1" fmla="*/ 4531456 w 5132299"/>
                <a:gd name="connsiteY1" fmla="*/ 0 h 4109222"/>
                <a:gd name="connsiteX2" fmla="*/ 3645631 w 5132299"/>
                <a:gd name="connsiteY2" fmla="*/ 47625 h 4109222"/>
                <a:gd name="connsiteX3" fmla="*/ 2797906 w 5132299"/>
                <a:gd name="connsiteY3" fmla="*/ 209550 h 4109222"/>
                <a:gd name="connsiteX4" fmla="*/ 1302481 w 5132299"/>
                <a:gd name="connsiteY4" fmla="*/ 666750 h 4109222"/>
                <a:gd name="connsiteX5" fmla="*/ 407131 w 5132299"/>
                <a:gd name="connsiteY5" fmla="*/ 1419225 h 4109222"/>
                <a:gd name="connsiteX6" fmla="*/ 111856 w 5132299"/>
                <a:gd name="connsiteY6" fmla="*/ 1362075 h 4109222"/>
                <a:gd name="connsiteX7" fmla="*/ 16606 w 5132299"/>
                <a:gd name="connsiteY7" fmla="*/ 1524000 h 4109222"/>
                <a:gd name="connsiteX8" fmla="*/ 426181 w 5132299"/>
                <a:gd name="connsiteY8" fmla="*/ 1533525 h 4109222"/>
                <a:gd name="connsiteX9" fmla="*/ 559531 w 5132299"/>
                <a:gd name="connsiteY9" fmla="*/ 1381125 h 4109222"/>
                <a:gd name="connsiteX10" fmla="*/ 321406 w 5132299"/>
                <a:gd name="connsiteY10" fmla="*/ 2028825 h 4109222"/>
                <a:gd name="connsiteX11" fmla="*/ 369031 w 5132299"/>
                <a:gd name="connsiteY11" fmla="*/ 3648075 h 4109222"/>
                <a:gd name="connsiteX12" fmla="*/ 464281 w 5132299"/>
                <a:gd name="connsiteY12" fmla="*/ 3924300 h 4109222"/>
                <a:gd name="connsiteX13" fmla="*/ 1140556 w 5132299"/>
                <a:gd name="connsiteY13" fmla="*/ 4105275 h 4109222"/>
                <a:gd name="connsiteX14" fmla="*/ 1492981 w 5132299"/>
                <a:gd name="connsiteY14" fmla="*/ 3752850 h 4109222"/>
                <a:gd name="connsiteX15" fmla="*/ 2102581 w 5132299"/>
                <a:gd name="connsiteY15" fmla="*/ 3714750 h 4109222"/>
                <a:gd name="connsiteX16" fmla="*/ 2112106 w 5132299"/>
                <a:gd name="connsiteY16" fmla="*/ 3962400 h 4109222"/>
                <a:gd name="connsiteX17" fmla="*/ 3102706 w 5132299"/>
                <a:gd name="connsiteY17" fmla="*/ 3943350 h 4109222"/>
                <a:gd name="connsiteX18" fmla="*/ 2959831 w 5132299"/>
                <a:gd name="connsiteY18" fmla="*/ 3238500 h 4109222"/>
                <a:gd name="connsiteX19" fmla="*/ 3093181 w 5132299"/>
                <a:gd name="connsiteY19" fmla="*/ 3171825 h 4109222"/>
                <a:gd name="connsiteX20" fmla="*/ 3331306 w 5132299"/>
                <a:gd name="connsiteY20" fmla="*/ 3705225 h 4109222"/>
                <a:gd name="connsiteX21" fmla="*/ 4102831 w 5132299"/>
                <a:gd name="connsiteY21" fmla="*/ 3228975 h 4109222"/>
                <a:gd name="connsiteX22" fmla="*/ 3512281 w 5132299"/>
                <a:gd name="connsiteY22" fmla="*/ 2609850 h 4109222"/>
                <a:gd name="connsiteX23" fmla="*/ 3578956 w 5132299"/>
                <a:gd name="connsiteY23" fmla="*/ 2438400 h 4109222"/>
                <a:gd name="connsiteX24" fmla="*/ 3883756 w 5132299"/>
                <a:gd name="connsiteY24" fmla="*/ 2562225 h 4109222"/>
                <a:gd name="connsiteX25" fmla="*/ 3998056 w 5132299"/>
                <a:gd name="connsiteY25" fmla="*/ 2152650 h 4109222"/>
                <a:gd name="connsiteX26" fmla="*/ 4788631 w 5132299"/>
                <a:gd name="connsiteY26" fmla="*/ 1990725 h 4109222"/>
                <a:gd name="connsiteX27" fmla="*/ 4941031 w 5132299"/>
                <a:gd name="connsiteY27" fmla="*/ 1047750 h 4109222"/>
                <a:gd name="connsiteX28" fmla="*/ 5131531 w 5132299"/>
                <a:gd name="connsiteY28" fmla="*/ 847725 h 4109222"/>
                <a:gd name="connsiteX29" fmla="*/ 5007706 w 5132299"/>
                <a:gd name="connsiteY29" fmla="*/ 828675 h 4109222"/>
                <a:gd name="connsiteX30" fmla="*/ 4998181 w 5132299"/>
                <a:gd name="connsiteY30" fmla="*/ 628650 h 4109222"/>
                <a:gd name="connsiteX31" fmla="*/ 4760056 w 5132299"/>
                <a:gd name="connsiteY31" fmla="*/ 819150 h 4109222"/>
                <a:gd name="connsiteX32" fmla="*/ 4798156 w 5132299"/>
                <a:gd name="connsiteY32" fmla="*/ 1295400 h 4109222"/>
                <a:gd name="connsiteX33" fmla="*/ 4502881 w 5132299"/>
                <a:gd name="connsiteY33" fmla="*/ 1543050 h 4109222"/>
                <a:gd name="connsiteX34" fmla="*/ 4512406 w 5132299"/>
                <a:gd name="connsiteY34" fmla="*/ 1047750 h 4109222"/>
                <a:gd name="connsiteX0" fmla="*/ 4512406 w 5132299"/>
                <a:gd name="connsiteY0" fmla="*/ 1047750 h 4109222"/>
                <a:gd name="connsiteX1" fmla="*/ 4531456 w 5132299"/>
                <a:gd name="connsiteY1" fmla="*/ 0 h 4109222"/>
                <a:gd name="connsiteX2" fmla="*/ 3645631 w 5132299"/>
                <a:gd name="connsiteY2" fmla="*/ 47625 h 4109222"/>
                <a:gd name="connsiteX3" fmla="*/ 2797906 w 5132299"/>
                <a:gd name="connsiteY3" fmla="*/ 209550 h 4109222"/>
                <a:gd name="connsiteX4" fmla="*/ 1302481 w 5132299"/>
                <a:gd name="connsiteY4" fmla="*/ 666750 h 4109222"/>
                <a:gd name="connsiteX5" fmla="*/ 407131 w 5132299"/>
                <a:gd name="connsiteY5" fmla="*/ 1419225 h 4109222"/>
                <a:gd name="connsiteX6" fmla="*/ 111856 w 5132299"/>
                <a:gd name="connsiteY6" fmla="*/ 1362075 h 4109222"/>
                <a:gd name="connsiteX7" fmla="*/ 16606 w 5132299"/>
                <a:gd name="connsiteY7" fmla="*/ 1524000 h 4109222"/>
                <a:gd name="connsiteX8" fmla="*/ 426181 w 5132299"/>
                <a:gd name="connsiteY8" fmla="*/ 1533525 h 4109222"/>
                <a:gd name="connsiteX9" fmla="*/ 559531 w 5132299"/>
                <a:gd name="connsiteY9" fmla="*/ 1381125 h 4109222"/>
                <a:gd name="connsiteX10" fmla="*/ 321406 w 5132299"/>
                <a:gd name="connsiteY10" fmla="*/ 2028825 h 4109222"/>
                <a:gd name="connsiteX11" fmla="*/ 369031 w 5132299"/>
                <a:gd name="connsiteY11" fmla="*/ 3648075 h 4109222"/>
                <a:gd name="connsiteX12" fmla="*/ 464281 w 5132299"/>
                <a:gd name="connsiteY12" fmla="*/ 3924300 h 4109222"/>
                <a:gd name="connsiteX13" fmla="*/ 1140556 w 5132299"/>
                <a:gd name="connsiteY13" fmla="*/ 4105275 h 4109222"/>
                <a:gd name="connsiteX14" fmla="*/ 1492981 w 5132299"/>
                <a:gd name="connsiteY14" fmla="*/ 3752850 h 4109222"/>
                <a:gd name="connsiteX15" fmla="*/ 2102581 w 5132299"/>
                <a:gd name="connsiteY15" fmla="*/ 3714750 h 4109222"/>
                <a:gd name="connsiteX16" fmla="*/ 2112106 w 5132299"/>
                <a:gd name="connsiteY16" fmla="*/ 3962400 h 4109222"/>
                <a:gd name="connsiteX17" fmla="*/ 3102706 w 5132299"/>
                <a:gd name="connsiteY17" fmla="*/ 3943350 h 4109222"/>
                <a:gd name="connsiteX18" fmla="*/ 2959831 w 5132299"/>
                <a:gd name="connsiteY18" fmla="*/ 3238500 h 4109222"/>
                <a:gd name="connsiteX19" fmla="*/ 3093181 w 5132299"/>
                <a:gd name="connsiteY19" fmla="*/ 3171825 h 4109222"/>
                <a:gd name="connsiteX20" fmla="*/ 3331306 w 5132299"/>
                <a:gd name="connsiteY20" fmla="*/ 3705225 h 4109222"/>
                <a:gd name="connsiteX21" fmla="*/ 4102831 w 5132299"/>
                <a:gd name="connsiteY21" fmla="*/ 3228975 h 4109222"/>
                <a:gd name="connsiteX22" fmla="*/ 3512281 w 5132299"/>
                <a:gd name="connsiteY22" fmla="*/ 2609850 h 4109222"/>
                <a:gd name="connsiteX23" fmla="*/ 3578956 w 5132299"/>
                <a:gd name="connsiteY23" fmla="*/ 2438400 h 4109222"/>
                <a:gd name="connsiteX24" fmla="*/ 3883756 w 5132299"/>
                <a:gd name="connsiteY24" fmla="*/ 2562225 h 4109222"/>
                <a:gd name="connsiteX25" fmla="*/ 3998056 w 5132299"/>
                <a:gd name="connsiteY25" fmla="*/ 2152650 h 4109222"/>
                <a:gd name="connsiteX26" fmla="*/ 4788631 w 5132299"/>
                <a:gd name="connsiteY26" fmla="*/ 1990725 h 4109222"/>
                <a:gd name="connsiteX27" fmla="*/ 4941031 w 5132299"/>
                <a:gd name="connsiteY27" fmla="*/ 1047750 h 4109222"/>
                <a:gd name="connsiteX28" fmla="*/ 5131531 w 5132299"/>
                <a:gd name="connsiteY28" fmla="*/ 847725 h 4109222"/>
                <a:gd name="connsiteX29" fmla="*/ 5007706 w 5132299"/>
                <a:gd name="connsiteY29" fmla="*/ 828675 h 4109222"/>
                <a:gd name="connsiteX30" fmla="*/ 4998181 w 5132299"/>
                <a:gd name="connsiteY30" fmla="*/ 628650 h 4109222"/>
                <a:gd name="connsiteX31" fmla="*/ 4760056 w 5132299"/>
                <a:gd name="connsiteY31" fmla="*/ 819150 h 4109222"/>
                <a:gd name="connsiteX32" fmla="*/ 4798156 w 5132299"/>
                <a:gd name="connsiteY32" fmla="*/ 1295400 h 4109222"/>
                <a:gd name="connsiteX33" fmla="*/ 4502881 w 5132299"/>
                <a:gd name="connsiteY33" fmla="*/ 1543050 h 4109222"/>
                <a:gd name="connsiteX34" fmla="*/ 4512406 w 5132299"/>
                <a:gd name="connsiteY34" fmla="*/ 1047750 h 4109222"/>
                <a:gd name="connsiteX0" fmla="*/ 4512406 w 5132299"/>
                <a:gd name="connsiteY0" fmla="*/ 1047750 h 4109222"/>
                <a:gd name="connsiteX1" fmla="*/ 4531456 w 5132299"/>
                <a:gd name="connsiteY1" fmla="*/ 0 h 4109222"/>
                <a:gd name="connsiteX2" fmla="*/ 3645631 w 5132299"/>
                <a:gd name="connsiteY2" fmla="*/ 47625 h 4109222"/>
                <a:gd name="connsiteX3" fmla="*/ 2797906 w 5132299"/>
                <a:gd name="connsiteY3" fmla="*/ 209550 h 4109222"/>
                <a:gd name="connsiteX4" fmla="*/ 1302481 w 5132299"/>
                <a:gd name="connsiteY4" fmla="*/ 666750 h 4109222"/>
                <a:gd name="connsiteX5" fmla="*/ 407131 w 5132299"/>
                <a:gd name="connsiteY5" fmla="*/ 1419225 h 4109222"/>
                <a:gd name="connsiteX6" fmla="*/ 111856 w 5132299"/>
                <a:gd name="connsiteY6" fmla="*/ 1362075 h 4109222"/>
                <a:gd name="connsiteX7" fmla="*/ 16606 w 5132299"/>
                <a:gd name="connsiteY7" fmla="*/ 1524000 h 4109222"/>
                <a:gd name="connsiteX8" fmla="*/ 426181 w 5132299"/>
                <a:gd name="connsiteY8" fmla="*/ 1533525 h 4109222"/>
                <a:gd name="connsiteX9" fmla="*/ 559531 w 5132299"/>
                <a:gd name="connsiteY9" fmla="*/ 1381125 h 4109222"/>
                <a:gd name="connsiteX10" fmla="*/ 321406 w 5132299"/>
                <a:gd name="connsiteY10" fmla="*/ 2028825 h 4109222"/>
                <a:gd name="connsiteX11" fmla="*/ 369031 w 5132299"/>
                <a:gd name="connsiteY11" fmla="*/ 3648075 h 4109222"/>
                <a:gd name="connsiteX12" fmla="*/ 464281 w 5132299"/>
                <a:gd name="connsiteY12" fmla="*/ 3924300 h 4109222"/>
                <a:gd name="connsiteX13" fmla="*/ 1140556 w 5132299"/>
                <a:gd name="connsiteY13" fmla="*/ 4105275 h 4109222"/>
                <a:gd name="connsiteX14" fmla="*/ 1492981 w 5132299"/>
                <a:gd name="connsiteY14" fmla="*/ 3752850 h 4109222"/>
                <a:gd name="connsiteX15" fmla="*/ 2102581 w 5132299"/>
                <a:gd name="connsiteY15" fmla="*/ 3714750 h 4109222"/>
                <a:gd name="connsiteX16" fmla="*/ 2112106 w 5132299"/>
                <a:gd name="connsiteY16" fmla="*/ 3962400 h 4109222"/>
                <a:gd name="connsiteX17" fmla="*/ 3102706 w 5132299"/>
                <a:gd name="connsiteY17" fmla="*/ 3943350 h 4109222"/>
                <a:gd name="connsiteX18" fmla="*/ 2959831 w 5132299"/>
                <a:gd name="connsiteY18" fmla="*/ 3238500 h 4109222"/>
                <a:gd name="connsiteX19" fmla="*/ 3093181 w 5132299"/>
                <a:gd name="connsiteY19" fmla="*/ 3171825 h 4109222"/>
                <a:gd name="connsiteX20" fmla="*/ 3331306 w 5132299"/>
                <a:gd name="connsiteY20" fmla="*/ 3705225 h 4109222"/>
                <a:gd name="connsiteX21" fmla="*/ 4102831 w 5132299"/>
                <a:gd name="connsiteY21" fmla="*/ 3228975 h 4109222"/>
                <a:gd name="connsiteX22" fmla="*/ 3512281 w 5132299"/>
                <a:gd name="connsiteY22" fmla="*/ 2609850 h 4109222"/>
                <a:gd name="connsiteX23" fmla="*/ 3578956 w 5132299"/>
                <a:gd name="connsiteY23" fmla="*/ 2438400 h 4109222"/>
                <a:gd name="connsiteX24" fmla="*/ 3883756 w 5132299"/>
                <a:gd name="connsiteY24" fmla="*/ 2562225 h 4109222"/>
                <a:gd name="connsiteX25" fmla="*/ 3998056 w 5132299"/>
                <a:gd name="connsiteY25" fmla="*/ 2152650 h 4109222"/>
                <a:gd name="connsiteX26" fmla="*/ 4788631 w 5132299"/>
                <a:gd name="connsiteY26" fmla="*/ 1990725 h 4109222"/>
                <a:gd name="connsiteX27" fmla="*/ 4941031 w 5132299"/>
                <a:gd name="connsiteY27" fmla="*/ 1047750 h 4109222"/>
                <a:gd name="connsiteX28" fmla="*/ 5131531 w 5132299"/>
                <a:gd name="connsiteY28" fmla="*/ 847725 h 4109222"/>
                <a:gd name="connsiteX29" fmla="*/ 5007706 w 5132299"/>
                <a:gd name="connsiteY29" fmla="*/ 828675 h 4109222"/>
                <a:gd name="connsiteX30" fmla="*/ 4998181 w 5132299"/>
                <a:gd name="connsiteY30" fmla="*/ 628650 h 4109222"/>
                <a:gd name="connsiteX31" fmla="*/ 4760056 w 5132299"/>
                <a:gd name="connsiteY31" fmla="*/ 819150 h 4109222"/>
                <a:gd name="connsiteX32" fmla="*/ 4798156 w 5132299"/>
                <a:gd name="connsiteY32" fmla="*/ 1295400 h 4109222"/>
                <a:gd name="connsiteX33" fmla="*/ 4502881 w 5132299"/>
                <a:gd name="connsiteY33" fmla="*/ 1543050 h 4109222"/>
                <a:gd name="connsiteX34" fmla="*/ 4512406 w 5132299"/>
                <a:gd name="connsiteY34" fmla="*/ 1047750 h 4109222"/>
                <a:gd name="connsiteX0" fmla="*/ 4512406 w 5132299"/>
                <a:gd name="connsiteY0" fmla="*/ 1117611 h 4179083"/>
                <a:gd name="connsiteX1" fmla="*/ 4531456 w 5132299"/>
                <a:gd name="connsiteY1" fmla="*/ 69861 h 4179083"/>
                <a:gd name="connsiteX2" fmla="*/ 3645631 w 5132299"/>
                <a:gd name="connsiteY2" fmla="*/ 117486 h 4179083"/>
                <a:gd name="connsiteX3" fmla="*/ 2797906 w 5132299"/>
                <a:gd name="connsiteY3" fmla="*/ 279411 h 4179083"/>
                <a:gd name="connsiteX4" fmla="*/ 1302481 w 5132299"/>
                <a:gd name="connsiteY4" fmla="*/ 736611 h 4179083"/>
                <a:gd name="connsiteX5" fmla="*/ 407131 w 5132299"/>
                <a:gd name="connsiteY5" fmla="*/ 1489086 h 4179083"/>
                <a:gd name="connsiteX6" fmla="*/ 111856 w 5132299"/>
                <a:gd name="connsiteY6" fmla="*/ 1431936 h 4179083"/>
                <a:gd name="connsiteX7" fmla="*/ 16606 w 5132299"/>
                <a:gd name="connsiteY7" fmla="*/ 1593861 h 4179083"/>
                <a:gd name="connsiteX8" fmla="*/ 426181 w 5132299"/>
                <a:gd name="connsiteY8" fmla="*/ 1603386 h 4179083"/>
                <a:gd name="connsiteX9" fmla="*/ 559531 w 5132299"/>
                <a:gd name="connsiteY9" fmla="*/ 1450986 h 4179083"/>
                <a:gd name="connsiteX10" fmla="*/ 321406 w 5132299"/>
                <a:gd name="connsiteY10" fmla="*/ 2098686 h 4179083"/>
                <a:gd name="connsiteX11" fmla="*/ 369031 w 5132299"/>
                <a:gd name="connsiteY11" fmla="*/ 3717936 h 4179083"/>
                <a:gd name="connsiteX12" fmla="*/ 464281 w 5132299"/>
                <a:gd name="connsiteY12" fmla="*/ 3994161 h 4179083"/>
                <a:gd name="connsiteX13" fmla="*/ 1140556 w 5132299"/>
                <a:gd name="connsiteY13" fmla="*/ 4175136 h 4179083"/>
                <a:gd name="connsiteX14" fmla="*/ 1492981 w 5132299"/>
                <a:gd name="connsiteY14" fmla="*/ 3822711 h 4179083"/>
                <a:gd name="connsiteX15" fmla="*/ 2102581 w 5132299"/>
                <a:gd name="connsiteY15" fmla="*/ 3784611 h 4179083"/>
                <a:gd name="connsiteX16" fmla="*/ 2112106 w 5132299"/>
                <a:gd name="connsiteY16" fmla="*/ 4032261 h 4179083"/>
                <a:gd name="connsiteX17" fmla="*/ 3102706 w 5132299"/>
                <a:gd name="connsiteY17" fmla="*/ 4013211 h 4179083"/>
                <a:gd name="connsiteX18" fmla="*/ 2959831 w 5132299"/>
                <a:gd name="connsiteY18" fmla="*/ 3308361 h 4179083"/>
                <a:gd name="connsiteX19" fmla="*/ 3093181 w 5132299"/>
                <a:gd name="connsiteY19" fmla="*/ 3241686 h 4179083"/>
                <a:gd name="connsiteX20" fmla="*/ 3331306 w 5132299"/>
                <a:gd name="connsiteY20" fmla="*/ 3775086 h 4179083"/>
                <a:gd name="connsiteX21" fmla="*/ 4102831 w 5132299"/>
                <a:gd name="connsiteY21" fmla="*/ 3298836 h 4179083"/>
                <a:gd name="connsiteX22" fmla="*/ 3512281 w 5132299"/>
                <a:gd name="connsiteY22" fmla="*/ 2679711 h 4179083"/>
                <a:gd name="connsiteX23" fmla="*/ 3578956 w 5132299"/>
                <a:gd name="connsiteY23" fmla="*/ 2508261 h 4179083"/>
                <a:gd name="connsiteX24" fmla="*/ 3883756 w 5132299"/>
                <a:gd name="connsiteY24" fmla="*/ 2632086 h 4179083"/>
                <a:gd name="connsiteX25" fmla="*/ 3998056 w 5132299"/>
                <a:gd name="connsiteY25" fmla="*/ 2222511 h 4179083"/>
                <a:gd name="connsiteX26" fmla="*/ 4788631 w 5132299"/>
                <a:gd name="connsiteY26" fmla="*/ 2060586 h 4179083"/>
                <a:gd name="connsiteX27" fmla="*/ 4941031 w 5132299"/>
                <a:gd name="connsiteY27" fmla="*/ 1117611 h 4179083"/>
                <a:gd name="connsiteX28" fmla="*/ 5131531 w 5132299"/>
                <a:gd name="connsiteY28" fmla="*/ 917586 h 4179083"/>
                <a:gd name="connsiteX29" fmla="*/ 5007706 w 5132299"/>
                <a:gd name="connsiteY29" fmla="*/ 898536 h 4179083"/>
                <a:gd name="connsiteX30" fmla="*/ 4998181 w 5132299"/>
                <a:gd name="connsiteY30" fmla="*/ 698511 h 4179083"/>
                <a:gd name="connsiteX31" fmla="*/ 4760056 w 5132299"/>
                <a:gd name="connsiteY31" fmla="*/ 889011 h 4179083"/>
                <a:gd name="connsiteX32" fmla="*/ 4798156 w 5132299"/>
                <a:gd name="connsiteY32" fmla="*/ 1365261 h 4179083"/>
                <a:gd name="connsiteX33" fmla="*/ 4502881 w 5132299"/>
                <a:gd name="connsiteY33" fmla="*/ 1612911 h 4179083"/>
                <a:gd name="connsiteX34" fmla="*/ 4512406 w 5132299"/>
                <a:gd name="connsiteY34" fmla="*/ 1117611 h 4179083"/>
                <a:gd name="connsiteX0" fmla="*/ 4512406 w 5132299"/>
                <a:gd name="connsiteY0" fmla="*/ 1117611 h 4179083"/>
                <a:gd name="connsiteX1" fmla="*/ 4531456 w 5132299"/>
                <a:gd name="connsiteY1" fmla="*/ 69861 h 4179083"/>
                <a:gd name="connsiteX2" fmla="*/ 3645631 w 5132299"/>
                <a:gd name="connsiteY2" fmla="*/ 117486 h 4179083"/>
                <a:gd name="connsiteX3" fmla="*/ 2797906 w 5132299"/>
                <a:gd name="connsiteY3" fmla="*/ 279411 h 4179083"/>
                <a:gd name="connsiteX4" fmla="*/ 1302481 w 5132299"/>
                <a:gd name="connsiteY4" fmla="*/ 736611 h 4179083"/>
                <a:gd name="connsiteX5" fmla="*/ 407131 w 5132299"/>
                <a:gd name="connsiteY5" fmla="*/ 1489086 h 4179083"/>
                <a:gd name="connsiteX6" fmla="*/ 111856 w 5132299"/>
                <a:gd name="connsiteY6" fmla="*/ 1431936 h 4179083"/>
                <a:gd name="connsiteX7" fmla="*/ 16606 w 5132299"/>
                <a:gd name="connsiteY7" fmla="*/ 1593861 h 4179083"/>
                <a:gd name="connsiteX8" fmla="*/ 426181 w 5132299"/>
                <a:gd name="connsiteY8" fmla="*/ 1603386 h 4179083"/>
                <a:gd name="connsiteX9" fmla="*/ 559531 w 5132299"/>
                <a:gd name="connsiteY9" fmla="*/ 1450986 h 4179083"/>
                <a:gd name="connsiteX10" fmla="*/ 321406 w 5132299"/>
                <a:gd name="connsiteY10" fmla="*/ 2098686 h 4179083"/>
                <a:gd name="connsiteX11" fmla="*/ 369031 w 5132299"/>
                <a:gd name="connsiteY11" fmla="*/ 3717936 h 4179083"/>
                <a:gd name="connsiteX12" fmla="*/ 464281 w 5132299"/>
                <a:gd name="connsiteY12" fmla="*/ 3994161 h 4179083"/>
                <a:gd name="connsiteX13" fmla="*/ 1140556 w 5132299"/>
                <a:gd name="connsiteY13" fmla="*/ 4175136 h 4179083"/>
                <a:gd name="connsiteX14" fmla="*/ 1492981 w 5132299"/>
                <a:gd name="connsiteY14" fmla="*/ 3822711 h 4179083"/>
                <a:gd name="connsiteX15" fmla="*/ 2102581 w 5132299"/>
                <a:gd name="connsiteY15" fmla="*/ 3784611 h 4179083"/>
                <a:gd name="connsiteX16" fmla="*/ 2112106 w 5132299"/>
                <a:gd name="connsiteY16" fmla="*/ 4032261 h 4179083"/>
                <a:gd name="connsiteX17" fmla="*/ 3102706 w 5132299"/>
                <a:gd name="connsiteY17" fmla="*/ 4013211 h 4179083"/>
                <a:gd name="connsiteX18" fmla="*/ 2959831 w 5132299"/>
                <a:gd name="connsiteY18" fmla="*/ 3308361 h 4179083"/>
                <a:gd name="connsiteX19" fmla="*/ 3093181 w 5132299"/>
                <a:gd name="connsiteY19" fmla="*/ 3241686 h 4179083"/>
                <a:gd name="connsiteX20" fmla="*/ 3331306 w 5132299"/>
                <a:gd name="connsiteY20" fmla="*/ 3775086 h 4179083"/>
                <a:gd name="connsiteX21" fmla="*/ 4102831 w 5132299"/>
                <a:gd name="connsiteY21" fmla="*/ 3298836 h 4179083"/>
                <a:gd name="connsiteX22" fmla="*/ 3512281 w 5132299"/>
                <a:gd name="connsiteY22" fmla="*/ 2679711 h 4179083"/>
                <a:gd name="connsiteX23" fmla="*/ 3578956 w 5132299"/>
                <a:gd name="connsiteY23" fmla="*/ 2508261 h 4179083"/>
                <a:gd name="connsiteX24" fmla="*/ 3883756 w 5132299"/>
                <a:gd name="connsiteY24" fmla="*/ 2632086 h 4179083"/>
                <a:gd name="connsiteX25" fmla="*/ 3998056 w 5132299"/>
                <a:gd name="connsiteY25" fmla="*/ 2222511 h 4179083"/>
                <a:gd name="connsiteX26" fmla="*/ 4788631 w 5132299"/>
                <a:gd name="connsiteY26" fmla="*/ 2060586 h 4179083"/>
                <a:gd name="connsiteX27" fmla="*/ 4941031 w 5132299"/>
                <a:gd name="connsiteY27" fmla="*/ 1117611 h 4179083"/>
                <a:gd name="connsiteX28" fmla="*/ 5131531 w 5132299"/>
                <a:gd name="connsiteY28" fmla="*/ 917586 h 4179083"/>
                <a:gd name="connsiteX29" fmla="*/ 5007706 w 5132299"/>
                <a:gd name="connsiteY29" fmla="*/ 898536 h 4179083"/>
                <a:gd name="connsiteX30" fmla="*/ 4998181 w 5132299"/>
                <a:gd name="connsiteY30" fmla="*/ 698511 h 4179083"/>
                <a:gd name="connsiteX31" fmla="*/ 4760056 w 5132299"/>
                <a:gd name="connsiteY31" fmla="*/ 889011 h 4179083"/>
                <a:gd name="connsiteX32" fmla="*/ 4798156 w 5132299"/>
                <a:gd name="connsiteY32" fmla="*/ 1365261 h 4179083"/>
                <a:gd name="connsiteX33" fmla="*/ 4502881 w 5132299"/>
                <a:gd name="connsiteY33" fmla="*/ 1612911 h 4179083"/>
                <a:gd name="connsiteX34" fmla="*/ 4512406 w 5132299"/>
                <a:gd name="connsiteY34" fmla="*/ 1117611 h 4179083"/>
                <a:gd name="connsiteX0" fmla="*/ 4512406 w 5132299"/>
                <a:gd name="connsiteY0" fmla="*/ 1164612 h 4226084"/>
                <a:gd name="connsiteX1" fmla="*/ 4531456 w 5132299"/>
                <a:gd name="connsiteY1" fmla="*/ 116862 h 4226084"/>
                <a:gd name="connsiteX2" fmla="*/ 3645631 w 5132299"/>
                <a:gd name="connsiteY2" fmla="*/ 164487 h 4226084"/>
                <a:gd name="connsiteX3" fmla="*/ 2797906 w 5132299"/>
                <a:gd name="connsiteY3" fmla="*/ 326412 h 4226084"/>
                <a:gd name="connsiteX4" fmla="*/ 1302481 w 5132299"/>
                <a:gd name="connsiteY4" fmla="*/ 783612 h 4226084"/>
                <a:gd name="connsiteX5" fmla="*/ 407131 w 5132299"/>
                <a:gd name="connsiteY5" fmla="*/ 1536087 h 4226084"/>
                <a:gd name="connsiteX6" fmla="*/ 111856 w 5132299"/>
                <a:gd name="connsiteY6" fmla="*/ 1478937 h 4226084"/>
                <a:gd name="connsiteX7" fmla="*/ 16606 w 5132299"/>
                <a:gd name="connsiteY7" fmla="*/ 1640862 h 4226084"/>
                <a:gd name="connsiteX8" fmla="*/ 426181 w 5132299"/>
                <a:gd name="connsiteY8" fmla="*/ 1650387 h 4226084"/>
                <a:gd name="connsiteX9" fmla="*/ 559531 w 5132299"/>
                <a:gd name="connsiteY9" fmla="*/ 1497987 h 4226084"/>
                <a:gd name="connsiteX10" fmla="*/ 321406 w 5132299"/>
                <a:gd name="connsiteY10" fmla="*/ 2145687 h 4226084"/>
                <a:gd name="connsiteX11" fmla="*/ 369031 w 5132299"/>
                <a:gd name="connsiteY11" fmla="*/ 3764937 h 4226084"/>
                <a:gd name="connsiteX12" fmla="*/ 464281 w 5132299"/>
                <a:gd name="connsiteY12" fmla="*/ 4041162 h 4226084"/>
                <a:gd name="connsiteX13" fmla="*/ 1140556 w 5132299"/>
                <a:gd name="connsiteY13" fmla="*/ 4222137 h 4226084"/>
                <a:gd name="connsiteX14" fmla="*/ 1492981 w 5132299"/>
                <a:gd name="connsiteY14" fmla="*/ 3869712 h 4226084"/>
                <a:gd name="connsiteX15" fmla="*/ 2102581 w 5132299"/>
                <a:gd name="connsiteY15" fmla="*/ 3831612 h 4226084"/>
                <a:gd name="connsiteX16" fmla="*/ 2112106 w 5132299"/>
                <a:gd name="connsiteY16" fmla="*/ 4079262 h 4226084"/>
                <a:gd name="connsiteX17" fmla="*/ 3102706 w 5132299"/>
                <a:gd name="connsiteY17" fmla="*/ 4060212 h 4226084"/>
                <a:gd name="connsiteX18" fmla="*/ 2959831 w 5132299"/>
                <a:gd name="connsiteY18" fmla="*/ 3355362 h 4226084"/>
                <a:gd name="connsiteX19" fmla="*/ 3093181 w 5132299"/>
                <a:gd name="connsiteY19" fmla="*/ 3288687 h 4226084"/>
                <a:gd name="connsiteX20" fmla="*/ 3331306 w 5132299"/>
                <a:gd name="connsiteY20" fmla="*/ 3822087 h 4226084"/>
                <a:gd name="connsiteX21" fmla="*/ 4102831 w 5132299"/>
                <a:gd name="connsiteY21" fmla="*/ 3345837 h 4226084"/>
                <a:gd name="connsiteX22" fmla="*/ 3512281 w 5132299"/>
                <a:gd name="connsiteY22" fmla="*/ 2726712 h 4226084"/>
                <a:gd name="connsiteX23" fmla="*/ 3578956 w 5132299"/>
                <a:gd name="connsiteY23" fmla="*/ 2555262 h 4226084"/>
                <a:gd name="connsiteX24" fmla="*/ 3883756 w 5132299"/>
                <a:gd name="connsiteY24" fmla="*/ 2679087 h 4226084"/>
                <a:gd name="connsiteX25" fmla="*/ 3998056 w 5132299"/>
                <a:gd name="connsiteY25" fmla="*/ 2269512 h 4226084"/>
                <a:gd name="connsiteX26" fmla="*/ 4788631 w 5132299"/>
                <a:gd name="connsiteY26" fmla="*/ 2107587 h 4226084"/>
                <a:gd name="connsiteX27" fmla="*/ 4941031 w 5132299"/>
                <a:gd name="connsiteY27" fmla="*/ 1164612 h 4226084"/>
                <a:gd name="connsiteX28" fmla="*/ 5131531 w 5132299"/>
                <a:gd name="connsiteY28" fmla="*/ 964587 h 4226084"/>
                <a:gd name="connsiteX29" fmla="*/ 5007706 w 5132299"/>
                <a:gd name="connsiteY29" fmla="*/ 945537 h 4226084"/>
                <a:gd name="connsiteX30" fmla="*/ 4998181 w 5132299"/>
                <a:gd name="connsiteY30" fmla="*/ 745512 h 4226084"/>
                <a:gd name="connsiteX31" fmla="*/ 4760056 w 5132299"/>
                <a:gd name="connsiteY31" fmla="*/ 936012 h 4226084"/>
                <a:gd name="connsiteX32" fmla="*/ 4798156 w 5132299"/>
                <a:gd name="connsiteY32" fmla="*/ 1412262 h 4226084"/>
                <a:gd name="connsiteX33" fmla="*/ 4502881 w 5132299"/>
                <a:gd name="connsiteY33" fmla="*/ 1659912 h 4226084"/>
                <a:gd name="connsiteX34" fmla="*/ 4512406 w 5132299"/>
                <a:gd name="connsiteY34" fmla="*/ 1164612 h 4226084"/>
                <a:gd name="connsiteX0" fmla="*/ 4512406 w 5132299"/>
                <a:gd name="connsiteY0" fmla="*/ 1164612 h 4226084"/>
                <a:gd name="connsiteX1" fmla="*/ 4512406 w 5132299"/>
                <a:gd name="connsiteY1" fmla="*/ 116862 h 4226084"/>
                <a:gd name="connsiteX2" fmla="*/ 3645631 w 5132299"/>
                <a:gd name="connsiteY2" fmla="*/ 164487 h 4226084"/>
                <a:gd name="connsiteX3" fmla="*/ 2797906 w 5132299"/>
                <a:gd name="connsiteY3" fmla="*/ 326412 h 4226084"/>
                <a:gd name="connsiteX4" fmla="*/ 1302481 w 5132299"/>
                <a:gd name="connsiteY4" fmla="*/ 783612 h 4226084"/>
                <a:gd name="connsiteX5" fmla="*/ 407131 w 5132299"/>
                <a:gd name="connsiteY5" fmla="*/ 1536087 h 4226084"/>
                <a:gd name="connsiteX6" fmla="*/ 111856 w 5132299"/>
                <a:gd name="connsiteY6" fmla="*/ 1478937 h 4226084"/>
                <a:gd name="connsiteX7" fmla="*/ 16606 w 5132299"/>
                <a:gd name="connsiteY7" fmla="*/ 1640862 h 4226084"/>
                <a:gd name="connsiteX8" fmla="*/ 426181 w 5132299"/>
                <a:gd name="connsiteY8" fmla="*/ 1650387 h 4226084"/>
                <a:gd name="connsiteX9" fmla="*/ 559531 w 5132299"/>
                <a:gd name="connsiteY9" fmla="*/ 1497987 h 4226084"/>
                <a:gd name="connsiteX10" fmla="*/ 321406 w 5132299"/>
                <a:gd name="connsiteY10" fmla="*/ 2145687 h 4226084"/>
                <a:gd name="connsiteX11" fmla="*/ 369031 w 5132299"/>
                <a:gd name="connsiteY11" fmla="*/ 3764937 h 4226084"/>
                <a:gd name="connsiteX12" fmla="*/ 464281 w 5132299"/>
                <a:gd name="connsiteY12" fmla="*/ 4041162 h 4226084"/>
                <a:gd name="connsiteX13" fmla="*/ 1140556 w 5132299"/>
                <a:gd name="connsiteY13" fmla="*/ 4222137 h 4226084"/>
                <a:gd name="connsiteX14" fmla="*/ 1492981 w 5132299"/>
                <a:gd name="connsiteY14" fmla="*/ 3869712 h 4226084"/>
                <a:gd name="connsiteX15" fmla="*/ 2102581 w 5132299"/>
                <a:gd name="connsiteY15" fmla="*/ 3831612 h 4226084"/>
                <a:gd name="connsiteX16" fmla="*/ 2112106 w 5132299"/>
                <a:gd name="connsiteY16" fmla="*/ 4079262 h 4226084"/>
                <a:gd name="connsiteX17" fmla="*/ 3102706 w 5132299"/>
                <a:gd name="connsiteY17" fmla="*/ 4060212 h 4226084"/>
                <a:gd name="connsiteX18" fmla="*/ 2959831 w 5132299"/>
                <a:gd name="connsiteY18" fmla="*/ 3355362 h 4226084"/>
                <a:gd name="connsiteX19" fmla="*/ 3093181 w 5132299"/>
                <a:gd name="connsiteY19" fmla="*/ 3288687 h 4226084"/>
                <a:gd name="connsiteX20" fmla="*/ 3331306 w 5132299"/>
                <a:gd name="connsiteY20" fmla="*/ 3822087 h 4226084"/>
                <a:gd name="connsiteX21" fmla="*/ 4102831 w 5132299"/>
                <a:gd name="connsiteY21" fmla="*/ 3345837 h 4226084"/>
                <a:gd name="connsiteX22" fmla="*/ 3512281 w 5132299"/>
                <a:gd name="connsiteY22" fmla="*/ 2726712 h 4226084"/>
                <a:gd name="connsiteX23" fmla="*/ 3578956 w 5132299"/>
                <a:gd name="connsiteY23" fmla="*/ 2555262 h 4226084"/>
                <a:gd name="connsiteX24" fmla="*/ 3883756 w 5132299"/>
                <a:gd name="connsiteY24" fmla="*/ 2679087 h 4226084"/>
                <a:gd name="connsiteX25" fmla="*/ 3998056 w 5132299"/>
                <a:gd name="connsiteY25" fmla="*/ 2269512 h 4226084"/>
                <a:gd name="connsiteX26" fmla="*/ 4788631 w 5132299"/>
                <a:gd name="connsiteY26" fmla="*/ 2107587 h 4226084"/>
                <a:gd name="connsiteX27" fmla="*/ 4941031 w 5132299"/>
                <a:gd name="connsiteY27" fmla="*/ 1164612 h 4226084"/>
                <a:gd name="connsiteX28" fmla="*/ 5131531 w 5132299"/>
                <a:gd name="connsiteY28" fmla="*/ 964587 h 4226084"/>
                <a:gd name="connsiteX29" fmla="*/ 5007706 w 5132299"/>
                <a:gd name="connsiteY29" fmla="*/ 945537 h 4226084"/>
                <a:gd name="connsiteX30" fmla="*/ 4998181 w 5132299"/>
                <a:gd name="connsiteY30" fmla="*/ 745512 h 4226084"/>
                <a:gd name="connsiteX31" fmla="*/ 4760056 w 5132299"/>
                <a:gd name="connsiteY31" fmla="*/ 936012 h 4226084"/>
                <a:gd name="connsiteX32" fmla="*/ 4798156 w 5132299"/>
                <a:gd name="connsiteY32" fmla="*/ 1412262 h 4226084"/>
                <a:gd name="connsiteX33" fmla="*/ 4502881 w 5132299"/>
                <a:gd name="connsiteY33" fmla="*/ 1659912 h 4226084"/>
                <a:gd name="connsiteX34" fmla="*/ 4512406 w 5132299"/>
                <a:gd name="connsiteY34" fmla="*/ 1164612 h 4226084"/>
                <a:gd name="connsiteX0" fmla="*/ 4512406 w 5132299"/>
                <a:gd name="connsiteY0" fmla="*/ 1164612 h 4226084"/>
                <a:gd name="connsiteX1" fmla="*/ 4512406 w 5132299"/>
                <a:gd name="connsiteY1" fmla="*/ 116862 h 4226084"/>
                <a:gd name="connsiteX2" fmla="*/ 3645631 w 5132299"/>
                <a:gd name="connsiteY2" fmla="*/ 164487 h 4226084"/>
                <a:gd name="connsiteX3" fmla="*/ 2797906 w 5132299"/>
                <a:gd name="connsiteY3" fmla="*/ 326412 h 4226084"/>
                <a:gd name="connsiteX4" fmla="*/ 1302481 w 5132299"/>
                <a:gd name="connsiteY4" fmla="*/ 783612 h 4226084"/>
                <a:gd name="connsiteX5" fmla="*/ 407131 w 5132299"/>
                <a:gd name="connsiteY5" fmla="*/ 1536087 h 4226084"/>
                <a:gd name="connsiteX6" fmla="*/ 111856 w 5132299"/>
                <a:gd name="connsiteY6" fmla="*/ 1478937 h 4226084"/>
                <a:gd name="connsiteX7" fmla="*/ 16606 w 5132299"/>
                <a:gd name="connsiteY7" fmla="*/ 1640862 h 4226084"/>
                <a:gd name="connsiteX8" fmla="*/ 426181 w 5132299"/>
                <a:gd name="connsiteY8" fmla="*/ 1650387 h 4226084"/>
                <a:gd name="connsiteX9" fmla="*/ 559531 w 5132299"/>
                <a:gd name="connsiteY9" fmla="*/ 1497987 h 4226084"/>
                <a:gd name="connsiteX10" fmla="*/ 321406 w 5132299"/>
                <a:gd name="connsiteY10" fmla="*/ 2145687 h 4226084"/>
                <a:gd name="connsiteX11" fmla="*/ 369031 w 5132299"/>
                <a:gd name="connsiteY11" fmla="*/ 3764937 h 4226084"/>
                <a:gd name="connsiteX12" fmla="*/ 464281 w 5132299"/>
                <a:gd name="connsiteY12" fmla="*/ 4041162 h 4226084"/>
                <a:gd name="connsiteX13" fmla="*/ 1140556 w 5132299"/>
                <a:gd name="connsiteY13" fmla="*/ 4222137 h 4226084"/>
                <a:gd name="connsiteX14" fmla="*/ 1492981 w 5132299"/>
                <a:gd name="connsiteY14" fmla="*/ 3869712 h 4226084"/>
                <a:gd name="connsiteX15" fmla="*/ 2102581 w 5132299"/>
                <a:gd name="connsiteY15" fmla="*/ 3831612 h 4226084"/>
                <a:gd name="connsiteX16" fmla="*/ 2112106 w 5132299"/>
                <a:gd name="connsiteY16" fmla="*/ 4079262 h 4226084"/>
                <a:gd name="connsiteX17" fmla="*/ 3102706 w 5132299"/>
                <a:gd name="connsiteY17" fmla="*/ 4060212 h 4226084"/>
                <a:gd name="connsiteX18" fmla="*/ 2959831 w 5132299"/>
                <a:gd name="connsiteY18" fmla="*/ 3355362 h 4226084"/>
                <a:gd name="connsiteX19" fmla="*/ 3093181 w 5132299"/>
                <a:gd name="connsiteY19" fmla="*/ 3288687 h 4226084"/>
                <a:gd name="connsiteX20" fmla="*/ 3331306 w 5132299"/>
                <a:gd name="connsiteY20" fmla="*/ 3822087 h 4226084"/>
                <a:gd name="connsiteX21" fmla="*/ 4102831 w 5132299"/>
                <a:gd name="connsiteY21" fmla="*/ 3345837 h 4226084"/>
                <a:gd name="connsiteX22" fmla="*/ 3512281 w 5132299"/>
                <a:gd name="connsiteY22" fmla="*/ 2726712 h 4226084"/>
                <a:gd name="connsiteX23" fmla="*/ 3578956 w 5132299"/>
                <a:gd name="connsiteY23" fmla="*/ 2555262 h 4226084"/>
                <a:gd name="connsiteX24" fmla="*/ 3883756 w 5132299"/>
                <a:gd name="connsiteY24" fmla="*/ 2679087 h 4226084"/>
                <a:gd name="connsiteX25" fmla="*/ 3998056 w 5132299"/>
                <a:gd name="connsiteY25" fmla="*/ 2269512 h 4226084"/>
                <a:gd name="connsiteX26" fmla="*/ 4788631 w 5132299"/>
                <a:gd name="connsiteY26" fmla="*/ 2107587 h 4226084"/>
                <a:gd name="connsiteX27" fmla="*/ 4941031 w 5132299"/>
                <a:gd name="connsiteY27" fmla="*/ 1164612 h 4226084"/>
                <a:gd name="connsiteX28" fmla="*/ 5131531 w 5132299"/>
                <a:gd name="connsiteY28" fmla="*/ 964587 h 4226084"/>
                <a:gd name="connsiteX29" fmla="*/ 5007706 w 5132299"/>
                <a:gd name="connsiteY29" fmla="*/ 945537 h 4226084"/>
                <a:gd name="connsiteX30" fmla="*/ 4998181 w 5132299"/>
                <a:gd name="connsiteY30" fmla="*/ 745512 h 4226084"/>
                <a:gd name="connsiteX31" fmla="*/ 4760056 w 5132299"/>
                <a:gd name="connsiteY31" fmla="*/ 936012 h 4226084"/>
                <a:gd name="connsiteX32" fmla="*/ 4798156 w 5132299"/>
                <a:gd name="connsiteY32" fmla="*/ 1412262 h 4226084"/>
                <a:gd name="connsiteX33" fmla="*/ 4502881 w 5132299"/>
                <a:gd name="connsiteY33" fmla="*/ 1659912 h 4226084"/>
                <a:gd name="connsiteX34" fmla="*/ 4512406 w 5132299"/>
                <a:gd name="connsiteY34" fmla="*/ 1164612 h 4226084"/>
                <a:gd name="connsiteX0" fmla="*/ 4512406 w 5132299"/>
                <a:gd name="connsiteY0" fmla="*/ 1154388 h 4215860"/>
                <a:gd name="connsiteX1" fmla="*/ 4506056 w 5132299"/>
                <a:gd name="connsiteY1" fmla="*/ 125688 h 4215860"/>
                <a:gd name="connsiteX2" fmla="*/ 3645631 w 5132299"/>
                <a:gd name="connsiteY2" fmla="*/ 154263 h 4215860"/>
                <a:gd name="connsiteX3" fmla="*/ 2797906 w 5132299"/>
                <a:gd name="connsiteY3" fmla="*/ 316188 h 4215860"/>
                <a:gd name="connsiteX4" fmla="*/ 1302481 w 5132299"/>
                <a:gd name="connsiteY4" fmla="*/ 773388 h 4215860"/>
                <a:gd name="connsiteX5" fmla="*/ 407131 w 5132299"/>
                <a:gd name="connsiteY5" fmla="*/ 1525863 h 4215860"/>
                <a:gd name="connsiteX6" fmla="*/ 111856 w 5132299"/>
                <a:gd name="connsiteY6" fmla="*/ 1468713 h 4215860"/>
                <a:gd name="connsiteX7" fmla="*/ 16606 w 5132299"/>
                <a:gd name="connsiteY7" fmla="*/ 1630638 h 4215860"/>
                <a:gd name="connsiteX8" fmla="*/ 426181 w 5132299"/>
                <a:gd name="connsiteY8" fmla="*/ 1640163 h 4215860"/>
                <a:gd name="connsiteX9" fmla="*/ 559531 w 5132299"/>
                <a:gd name="connsiteY9" fmla="*/ 1487763 h 4215860"/>
                <a:gd name="connsiteX10" fmla="*/ 321406 w 5132299"/>
                <a:gd name="connsiteY10" fmla="*/ 2135463 h 4215860"/>
                <a:gd name="connsiteX11" fmla="*/ 369031 w 5132299"/>
                <a:gd name="connsiteY11" fmla="*/ 3754713 h 4215860"/>
                <a:gd name="connsiteX12" fmla="*/ 464281 w 5132299"/>
                <a:gd name="connsiteY12" fmla="*/ 4030938 h 4215860"/>
                <a:gd name="connsiteX13" fmla="*/ 1140556 w 5132299"/>
                <a:gd name="connsiteY13" fmla="*/ 4211913 h 4215860"/>
                <a:gd name="connsiteX14" fmla="*/ 1492981 w 5132299"/>
                <a:gd name="connsiteY14" fmla="*/ 3859488 h 4215860"/>
                <a:gd name="connsiteX15" fmla="*/ 2102581 w 5132299"/>
                <a:gd name="connsiteY15" fmla="*/ 3821388 h 4215860"/>
                <a:gd name="connsiteX16" fmla="*/ 2112106 w 5132299"/>
                <a:gd name="connsiteY16" fmla="*/ 4069038 h 4215860"/>
                <a:gd name="connsiteX17" fmla="*/ 3102706 w 5132299"/>
                <a:gd name="connsiteY17" fmla="*/ 4049988 h 4215860"/>
                <a:gd name="connsiteX18" fmla="*/ 2959831 w 5132299"/>
                <a:gd name="connsiteY18" fmla="*/ 3345138 h 4215860"/>
                <a:gd name="connsiteX19" fmla="*/ 3093181 w 5132299"/>
                <a:gd name="connsiteY19" fmla="*/ 3278463 h 4215860"/>
                <a:gd name="connsiteX20" fmla="*/ 3331306 w 5132299"/>
                <a:gd name="connsiteY20" fmla="*/ 3811863 h 4215860"/>
                <a:gd name="connsiteX21" fmla="*/ 4102831 w 5132299"/>
                <a:gd name="connsiteY21" fmla="*/ 3335613 h 4215860"/>
                <a:gd name="connsiteX22" fmla="*/ 3512281 w 5132299"/>
                <a:gd name="connsiteY22" fmla="*/ 2716488 h 4215860"/>
                <a:gd name="connsiteX23" fmla="*/ 3578956 w 5132299"/>
                <a:gd name="connsiteY23" fmla="*/ 2545038 h 4215860"/>
                <a:gd name="connsiteX24" fmla="*/ 3883756 w 5132299"/>
                <a:gd name="connsiteY24" fmla="*/ 2668863 h 4215860"/>
                <a:gd name="connsiteX25" fmla="*/ 3998056 w 5132299"/>
                <a:gd name="connsiteY25" fmla="*/ 2259288 h 4215860"/>
                <a:gd name="connsiteX26" fmla="*/ 4788631 w 5132299"/>
                <a:gd name="connsiteY26" fmla="*/ 2097363 h 4215860"/>
                <a:gd name="connsiteX27" fmla="*/ 4941031 w 5132299"/>
                <a:gd name="connsiteY27" fmla="*/ 1154388 h 4215860"/>
                <a:gd name="connsiteX28" fmla="*/ 5131531 w 5132299"/>
                <a:gd name="connsiteY28" fmla="*/ 954363 h 4215860"/>
                <a:gd name="connsiteX29" fmla="*/ 5007706 w 5132299"/>
                <a:gd name="connsiteY29" fmla="*/ 935313 h 4215860"/>
                <a:gd name="connsiteX30" fmla="*/ 4998181 w 5132299"/>
                <a:gd name="connsiteY30" fmla="*/ 735288 h 4215860"/>
                <a:gd name="connsiteX31" fmla="*/ 4760056 w 5132299"/>
                <a:gd name="connsiteY31" fmla="*/ 925788 h 4215860"/>
                <a:gd name="connsiteX32" fmla="*/ 4798156 w 5132299"/>
                <a:gd name="connsiteY32" fmla="*/ 1402038 h 4215860"/>
                <a:gd name="connsiteX33" fmla="*/ 4502881 w 5132299"/>
                <a:gd name="connsiteY33" fmla="*/ 1649688 h 4215860"/>
                <a:gd name="connsiteX34" fmla="*/ 4512406 w 5132299"/>
                <a:gd name="connsiteY34" fmla="*/ 1154388 h 4215860"/>
                <a:gd name="connsiteX0" fmla="*/ 4512406 w 5132299"/>
                <a:gd name="connsiteY0" fmla="*/ 1148359 h 4209831"/>
                <a:gd name="connsiteX1" fmla="*/ 4506056 w 5132299"/>
                <a:gd name="connsiteY1" fmla="*/ 119659 h 4209831"/>
                <a:gd name="connsiteX2" fmla="*/ 3645631 w 5132299"/>
                <a:gd name="connsiteY2" fmla="*/ 148234 h 4209831"/>
                <a:gd name="connsiteX3" fmla="*/ 2797906 w 5132299"/>
                <a:gd name="connsiteY3" fmla="*/ 310159 h 4209831"/>
                <a:gd name="connsiteX4" fmla="*/ 1302481 w 5132299"/>
                <a:gd name="connsiteY4" fmla="*/ 767359 h 4209831"/>
                <a:gd name="connsiteX5" fmla="*/ 407131 w 5132299"/>
                <a:gd name="connsiteY5" fmla="*/ 1519834 h 4209831"/>
                <a:gd name="connsiteX6" fmla="*/ 111856 w 5132299"/>
                <a:gd name="connsiteY6" fmla="*/ 1462684 h 4209831"/>
                <a:gd name="connsiteX7" fmla="*/ 16606 w 5132299"/>
                <a:gd name="connsiteY7" fmla="*/ 1624609 h 4209831"/>
                <a:gd name="connsiteX8" fmla="*/ 426181 w 5132299"/>
                <a:gd name="connsiteY8" fmla="*/ 1634134 h 4209831"/>
                <a:gd name="connsiteX9" fmla="*/ 559531 w 5132299"/>
                <a:gd name="connsiteY9" fmla="*/ 1481734 h 4209831"/>
                <a:gd name="connsiteX10" fmla="*/ 321406 w 5132299"/>
                <a:gd name="connsiteY10" fmla="*/ 2129434 h 4209831"/>
                <a:gd name="connsiteX11" fmla="*/ 369031 w 5132299"/>
                <a:gd name="connsiteY11" fmla="*/ 3748684 h 4209831"/>
                <a:gd name="connsiteX12" fmla="*/ 464281 w 5132299"/>
                <a:gd name="connsiteY12" fmla="*/ 4024909 h 4209831"/>
                <a:gd name="connsiteX13" fmla="*/ 1140556 w 5132299"/>
                <a:gd name="connsiteY13" fmla="*/ 4205884 h 4209831"/>
                <a:gd name="connsiteX14" fmla="*/ 1492981 w 5132299"/>
                <a:gd name="connsiteY14" fmla="*/ 3853459 h 4209831"/>
                <a:gd name="connsiteX15" fmla="*/ 2102581 w 5132299"/>
                <a:gd name="connsiteY15" fmla="*/ 3815359 h 4209831"/>
                <a:gd name="connsiteX16" fmla="*/ 2112106 w 5132299"/>
                <a:gd name="connsiteY16" fmla="*/ 4063009 h 4209831"/>
                <a:gd name="connsiteX17" fmla="*/ 3102706 w 5132299"/>
                <a:gd name="connsiteY17" fmla="*/ 4043959 h 4209831"/>
                <a:gd name="connsiteX18" fmla="*/ 2959831 w 5132299"/>
                <a:gd name="connsiteY18" fmla="*/ 3339109 h 4209831"/>
                <a:gd name="connsiteX19" fmla="*/ 3093181 w 5132299"/>
                <a:gd name="connsiteY19" fmla="*/ 3272434 h 4209831"/>
                <a:gd name="connsiteX20" fmla="*/ 3331306 w 5132299"/>
                <a:gd name="connsiteY20" fmla="*/ 3805834 h 4209831"/>
                <a:gd name="connsiteX21" fmla="*/ 4102831 w 5132299"/>
                <a:gd name="connsiteY21" fmla="*/ 3329584 h 4209831"/>
                <a:gd name="connsiteX22" fmla="*/ 3512281 w 5132299"/>
                <a:gd name="connsiteY22" fmla="*/ 2710459 h 4209831"/>
                <a:gd name="connsiteX23" fmla="*/ 3578956 w 5132299"/>
                <a:gd name="connsiteY23" fmla="*/ 2539009 h 4209831"/>
                <a:gd name="connsiteX24" fmla="*/ 3883756 w 5132299"/>
                <a:gd name="connsiteY24" fmla="*/ 2662834 h 4209831"/>
                <a:gd name="connsiteX25" fmla="*/ 3998056 w 5132299"/>
                <a:gd name="connsiteY25" fmla="*/ 2253259 h 4209831"/>
                <a:gd name="connsiteX26" fmla="*/ 4788631 w 5132299"/>
                <a:gd name="connsiteY26" fmla="*/ 2091334 h 4209831"/>
                <a:gd name="connsiteX27" fmla="*/ 4941031 w 5132299"/>
                <a:gd name="connsiteY27" fmla="*/ 1148359 h 4209831"/>
                <a:gd name="connsiteX28" fmla="*/ 5131531 w 5132299"/>
                <a:gd name="connsiteY28" fmla="*/ 948334 h 4209831"/>
                <a:gd name="connsiteX29" fmla="*/ 5007706 w 5132299"/>
                <a:gd name="connsiteY29" fmla="*/ 929284 h 4209831"/>
                <a:gd name="connsiteX30" fmla="*/ 4998181 w 5132299"/>
                <a:gd name="connsiteY30" fmla="*/ 729259 h 4209831"/>
                <a:gd name="connsiteX31" fmla="*/ 4760056 w 5132299"/>
                <a:gd name="connsiteY31" fmla="*/ 919759 h 4209831"/>
                <a:gd name="connsiteX32" fmla="*/ 4798156 w 5132299"/>
                <a:gd name="connsiteY32" fmla="*/ 1396009 h 4209831"/>
                <a:gd name="connsiteX33" fmla="*/ 4502881 w 5132299"/>
                <a:gd name="connsiteY33" fmla="*/ 1643659 h 4209831"/>
                <a:gd name="connsiteX34" fmla="*/ 4512406 w 5132299"/>
                <a:gd name="connsiteY34" fmla="*/ 1148359 h 4209831"/>
                <a:gd name="connsiteX0" fmla="*/ 4512406 w 5132299"/>
                <a:gd name="connsiteY0" fmla="*/ 1148359 h 4209831"/>
                <a:gd name="connsiteX1" fmla="*/ 4506056 w 5132299"/>
                <a:gd name="connsiteY1" fmla="*/ 119659 h 4209831"/>
                <a:gd name="connsiteX2" fmla="*/ 3645631 w 5132299"/>
                <a:gd name="connsiteY2" fmla="*/ 148234 h 4209831"/>
                <a:gd name="connsiteX3" fmla="*/ 2797906 w 5132299"/>
                <a:gd name="connsiteY3" fmla="*/ 310159 h 4209831"/>
                <a:gd name="connsiteX4" fmla="*/ 1302481 w 5132299"/>
                <a:gd name="connsiteY4" fmla="*/ 767359 h 4209831"/>
                <a:gd name="connsiteX5" fmla="*/ 407131 w 5132299"/>
                <a:gd name="connsiteY5" fmla="*/ 1519834 h 4209831"/>
                <a:gd name="connsiteX6" fmla="*/ 111856 w 5132299"/>
                <a:gd name="connsiteY6" fmla="*/ 1462684 h 4209831"/>
                <a:gd name="connsiteX7" fmla="*/ 16606 w 5132299"/>
                <a:gd name="connsiteY7" fmla="*/ 1624609 h 4209831"/>
                <a:gd name="connsiteX8" fmla="*/ 426181 w 5132299"/>
                <a:gd name="connsiteY8" fmla="*/ 1634134 h 4209831"/>
                <a:gd name="connsiteX9" fmla="*/ 559531 w 5132299"/>
                <a:gd name="connsiteY9" fmla="*/ 1481734 h 4209831"/>
                <a:gd name="connsiteX10" fmla="*/ 321406 w 5132299"/>
                <a:gd name="connsiteY10" fmla="*/ 2129434 h 4209831"/>
                <a:gd name="connsiteX11" fmla="*/ 369031 w 5132299"/>
                <a:gd name="connsiteY11" fmla="*/ 3748684 h 4209831"/>
                <a:gd name="connsiteX12" fmla="*/ 464281 w 5132299"/>
                <a:gd name="connsiteY12" fmla="*/ 4024909 h 4209831"/>
                <a:gd name="connsiteX13" fmla="*/ 1140556 w 5132299"/>
                <a:gd name="connsiteY13" fmla="*/ 4205884 h 4209831"/>
                <a:gd name="connsiteX14" fmla="*/ 1492981 w 5132299"/>
                <a:gd name="connsiteY14" fmla="*/ 3853459 h 4209831"/>
                <a:gd name="connsiteX15" fmla="*/ 2102581 w 5132299"/>
                <a:gd name="connsiteY15" fmla="*/ 3815359 h 4209831"/>
                <a:gd name="connsiteX16" fmla="*/ 2112106 w 5132299"/>
                <a:gd name="connsiteY16" fmla="*/ 4063009 h 4209831"/>
                <a:gd name="connsiteX17" fmla="*/ 3102706 w 5132299"/>
                <a:gd name="connsiteY17" fmla="*/ 4043959 h 4209831"/>
                <a:gd name="connsiteX18" fmla="*/ 2959831 w 5132299"/>
                <a:gd name="connsiteY18" fmla="*/ 3339109 h 4209831"/>
                <a:gd name="connsiteX19" fmla="*/ 3093181 w 5132299"/>
                <a:gd name="connsiteY19" fmla="*/ 3272434 h 4209831"/>
                <a:gd name="connsiteX20" fmla="*/ 3331306 w 5132299"/>
                <a:gd name="connsiteY20" fmla="*/ 3805834 h 4209831"/>
                <a:gd name="connsiteX21" fmla="*/ 4102831 w 5132299"/>
                <a:gd name="connsiteY21" fmla="*/ 3329584 h 4209831"/>
                <a:gd name="connsiteX22" fmla="*/ 3512281 w 5132299"/>
                <a:gd name="connsiteY22" fmla="*/ 2710459 h 4209831"/>
                <a:gd name="connsiteX23" fmla="*/ 3578956 w 5132299"/>
                <a:gd name="connsiteY23" fmla="*/ 2539009 h 4209831"/>
                <a:gd name="connsiteX24" fmla="*/ 3883756 w 5132299"/>
                <a:gd name="connsiteY24" fmla="*/ 2662834 h 4209831"/>
                <a:gd name="connsiteX25" fmla="*/ 3998056 w 5132299"/>
                <a:gd name="connsiteY25" fmla="*/ 2253259 h 4209831"/>
                <a:gd name="connsiteX26" fmla="*/ 4788631 w 5132299"/>
                <a:gd name="connsiteY26" fmla="*/ 2091334 h 4209831"/>
                <a:gd name="connsiteX27" fmla="*/ 4941031 w 5132299"/>
                <a:gd name="connsiteY27" fmla="*/ 1148359 h 4209831"/>
                <a:gd name="connsiteX28" fmla="*/ 5131531 w 5132299"/>
                <a:gd name="connsiteY28" fmla="*/ 948334 h 4209831"/>
                <a:gd name="connsiteX29" fmla="*/ 5007706 w 5132299"/>
                <a:gd name="connsiteY29" fmla="*/ 929284 h 4209831"/>
                <a:gd name="connsiteX30" fmla="*/ 4998181 w 5132299"/>
                <a:gd name="connsiteY30" fmla="*/ 729259 h 4209831"/>
                <a:gd name="connsiteX31" fmla="*/ 4760056 w 5132299"/>
                <a:gd name="connsiteY31" fmla="*/ 919759 h 4209831"/>
                <a:gd name="connsiteX32" fmla="*/ 4798156 w 5132299"/>
                <a:gd name="connsiteY32" fmla="*/ 1396009 h 4209831"/>
                <a:gd name="connsiteX33" fmla="*/ 4502881 w 5132299"/>
                <a:gd name="connsiteY33" fmla="*/ 1643659 h 4209831"/>
                <a:gd name="connsiteX34" fmla="*/ 4512406 w 5132299"/>
                <a:gd name="connsiteY34" fmla="*/ 1148359 h 4209831"/>
                <a:gd name="connsiteX0" fmla="*/ 4512406 w 5132299"/>
                <a:gd name="connsiteY0" fmla="*/ 1148359 h 4209831"/>
                <a:gd name="connsiteX1" fmla="*/ 4506056 w 5132299"/>
                <a:gd name="connsiteY1" fmla="*/ 119659 h 4209831"/>
                <a:gd name="connsiteX2" fmla="*/ 3645631 w 5132299"/>
                <a:gd name="connsiteY2" fmla="*/ 148234 h 4209831"/>
                <a:gd name="connsiteX3" fmla="*/ 2797906 w 5132299"/>
                <a:gd name="connsiteY3" fmla="*/ 310159 h 4209831"/>
                <a:gd name="connsiteX4" fmla="*/ 1302481 w 5132299"/>
                <a:gd name="connsiteY4" fmla="*/ 767359 h 4209831"/>
                <a:gd name="connsiteX5" fmla="*/ 407131 w 5132299"/>
                <a:gd name="connsiteY5" fmla="*/ 1519834 h 4209831"/>
                <a:gd name="connsiteX6" fmla="*/ 111856 w 5132299"/>
                <a:gd name="connsiteY6" fmla="*/ 1462684 h 4209831"/>
                <a:gd name="connsiteX7" fmla="*/ 16606 w 5132299"/>
                <a:gd name="connsiteY7" fmla="*/ 1624609 h 4209831"/>
                <a:gd name="connsiteX8" fmla="*/ 426181 w 5132299"/>
                <a:gd name="connsiteY8" fmla="*/ 1634134 h 4209831"/>
                <a:gd name="connsiteX9" fmla="*/ 559531 w 5132299"/>
                <a:gd name="connsiteY9" fmla="*/ 1481734 h 4209831"/>
                <a:gd name="connsiteX10" fmla="*/ 321406 w 5132299"/>
                <a:gd name="connsiteY10" fmla="*/ 2129434 h 4209831"/>
                <a:gd name="connsiteX11" fmla="*/ 369031 w 5132299"/>
                <a:gd name="connsiteY11" fmla="*/ 3748684 h 4209831"/>
                <a:gd name="connsiteX12" fmla="*/ 464281 w 5132299"/>
                <a:gd name="connsiteY12" fmla="*/ 4024909 h 4209831"/>
                <a:gd name="connsiteX13" fmla="*/ 1140556 w 5132299"/>
                <a:gd name="connsiteY13" fmla="*/ 4205884 h 4209831"/>
                <a:gd name="connsiteX14" fmla="*/ 1492981 w 5132299"/>
                <a:gd name="connsiteY14" fmla="*/ 3853459 h 4209831"/>
                <a:gd name="connsiteX15" fmla="*/ 2102581 w 5132299"/>
                <a:gd name="connsiteY15" fmla="*/ 3815359 h 4209831"/>
                <a:gd name="connsiteX16" fmla="*/ 2112106 w 5132299"/>
                <a:gd name="connsiteY16" fmla="*/ 4063009 h 4209831"/>
                <a:gd name="connsiteX17" fmla="*/ 3102706 w 5132299"/>
                <a:gd name="connsiteY17" fmla="*/ 4043959 h 4209831"/>
                <a:gd name="connsiteX18" fmla="*/ 2959831 w 5132299"/>
                <a:gd name="connsiteY18" fmla="*/ 3339109 h 4209831"/>
                <a:gd name="connsiteX19" fmla="*/ 3093181 w 5132299"/>
                <a:gd name="connsiteY19" fmla="*/ 3272434 h 4209831"/>
                <a:gd name="connsiteX20" fmla="*/ 3331306 w 5132299"/>
                <a:gd name="connsiteY20" fmla="*/ 3805834 h 4209831"/>
                <a:gd name="connsiteX21" fmla="*/ 4102831 w 5132299"/>
                <a:gd name="connsiteY21" fmla="*/ 3329584 h 4209831"/>
                <a:gd name="connsiteX22" fmla="*/ 3512281 w 5132299"/>
                <a:gd name="connsiteY22" fmla="*/ 2710459 h 4209831"/>
                <a:gd name="connsiteX23" fmla="*/ 3578956 w 5132299"/>
                <a:gd name="connsiteY23" fmla="*/ 2539009 h 4209831"/>
                <a:gd name="connsiteX24" fmla="*/ 3883756 w 5132299"/>
                <a:gd name="connsiteY24" fmla="*/ 2662834 h 4209831"/>
                <a:gd name="connsiteX25" fmla="*/ 3998056 w 5132299"/>
                <a:gd name="connsiteY25" fmla="*/ 2253259 h 4209831"/>
                <a:gd name="connsiteX26" fmla="*/ 4788631 w 5132299"/>
                <a:gd name="connsiteY26" fmla="*/ 2091334 h 4209831"/>
                <a:gd name="connsiteX27" fmla="*/ 4941031 w 5132299"/>
                <a:gd name="connsiteY27" fmla="*/ 1148359 h 4209831"/>
                <a:gd name="connsiteX28" fmla="*/ 5131531 w 5132299"/>
                <a:gd name="connsiteY28" fmla="*/ 948334 h 4209831"/>
                <a:gd name="connsiteX29" fmla="*/ 5007706 w 5132299"/>
                <a:gd name="connsiteY29" fmla="*/ 929284 h 4209831"/>
                <a:gd name="connsiteX30" fmla="*/ 4998181 w 5132299"/>
                <a:gd name="connsiteY30" fmla="*/ 729259 h 4209831"/>
                <a:gd name="connsiteX31" fmla="*/ 4760056 w 5132299"/>
                <a:gd name="connsiteY31" fmla="*/ 919759 h 4209831"/>
                <a:gd name="connsiteX32" fmla="*/ 4798156 w 5132299"/>
                <a:gd name="connsiteY32" fmla="*/ 1396009 h 4209831"/>
                <a:gd name="connsiteX33" fmla="*/ 4502881 w 5132299"/>
                <a:gd name="connsiteY33" fmla="*/ 1643659 h 4209831"/>
                <a:gd name="connsiteX34" fmla="*/ 4512406 w 5132299"/>
                <a:gd name="connsiteY34" fmla="*/ 1148359 h 4209831"/>
                <a:gd name="connsiteX0" fmla="*/ 4512406 w 5132299"/>
                <a:gd name="connsiteY0" fmla="*/ 1148359 h 4209831"/>
                <a:gd name="connsiteX1" fmla="*/ 4506056 w 5132299"/>
                <a:gd name="connsiteY1" fmla="*/ 119659 h 4209831"/>
                <a:gd name="connsiteX2" fmla="*/ 3645631 w 5132299"/>
                <a:gd name="connsiteY2" fmla="*/ 148234 h 4209831"/>
                <a:gd name="connsiteX3" fmla="*/ 2797906 w 5132299"/>
                <a:gd name="connsiteY3" fmla="*/ 310159 h 4209831"/>
                <a:gd name="connsiteX4" fmla="*/ 1302481 w 5132299"/>
                <a:gd name="connsiteY4" fmla="*/ 767359 h 4209831"/>
                <a:gd name="connsiteX5" fmla="*/ 407131 w 5132299"/>
                <a:gd name="connsiteY5" fmla="*/ 1519834 h 4209831"/>
                <a:gd name="connsiteX6" fmla="*/ 111856 w 5132299"/>
                <a:gd name="connsiteY6" fmla="*/ 1462684 h 4209831"/>
                <a:gd name="connsiteX7" fmla="*/ 16606 w 5132299"/>
                <a:gd name="connsiteY7" fmla="*/ 1624609 h 4209831"/>
                <a:gd name="connsiteX8" fmla="*/ 426181 w 5132299"/>
                <a:gd name="connsiteY8" fmla="*/ 1634134 h 4209831"/>
                <a:gd name="connsiteX9" fmla="*/ 559531 w 5132299"/>
                <a:gd name="connsiteY9" fmla="*/ 1481734 h 4209831"/>
                <a:gd name="connsiteX10" fmla="*/ 321406 w 5132299"/>
                <a:gd name="connsiteY10" fmla="*/ 2129434 h 4209831"/>
                <a:gd name="connsiteX11" fmla="*/ 369031 w 5132299"/>
                <a:gd name="connsiteY11" fmla="*/ 3748684 h 4209831"/>
                <a:gd name="connsiteX12" fmla="*/ 464281 w 5132299"/>
                <a:gd name="connsiteY12" fmla="*/ 4024909 h 4209831"/>
                <a:gd name="connsiteX13" fmla="*/ 1140556 w 5132299"/>
                <a:gd name="connsiteY13" fmla="*/ 4205884 h 4209831"/>
                <a:gd name="connsiteX14" fmla="*/ 1492981 w 5132299"/>
                <a:gd name="connsiteY14" fmla="*/ 3853459 h 4209831"/>
                <a:gd name="connsiteX15" fmla="*/ 2102581 w 5132299"/>
                <a:gd name="connsiteY15" fmla="*/ 3815359 h 4209831"/>
                <a:gd name="connsiteX16" fmla="*/ 2112106 w 5132299"/>
                <a:gd name="connsiteY16" fmla="*/ 4063009 h 4209831"/>
                <a:gd name="connsiteX17" fmla="*/ 3102706 w 5132299"/>
                <a:gd name="connsiteY17" fmla="*/ 4043959 h 4209831"/>
                <a:gd name="connsiteX18" fmla="*/ 2959831 w 5132299"/>
                <a:gd name="connsiteY18" fmla="*/ 3339109 h 4209831"/>
                <a:gd name="connsiteX19" fmla="*/ 3093181 w 5132299"/>
                <a:gd name="connsiteY19" fmla="*/ 3272434 h 4209831"/>
                <a:gd name="connsiteX20" fmla="*/ 3331306 w 5132299"/>
                <a:gd name="connsiteY20" fmla="*/ 3805834 h 4209831"/>
                <a:gd name="connsiteX21" fmla="*/ 4102831 w 5132299"/>
                <a:gd name="connsiteY21" fmla="*/ 3329584 h 4209831"/>
                <a:gd name="connsiteX22" fmla="*/ 3512281 w 5132299"/>
                <a:gd name="connsiteY22" fmla="*/ 2710459 h 4209831"/>
                <a:gd name="connsiteX23" fmla="*/ 3578956 w 5132299"/>
                <a:gd name="connsiteY23" fmla="*/ 2539009 h 4209831"/>
                <a:gd name="connsiteX24" fmla="*/ 3883756 w 5132299"/>
                <a:gd name="connsiteY24" fmla="*/ 2662834 h 4209831"/>
                <a:gd name="connsiteX25" fmla="*/ 3998056 w 5132299"/>
                <a:gd name="connsiteY25" fmla="*/ 2253259 h 4209831"/>
                <a:gd name="connsiteX26" fmla="*/ 4788631 w 5132299"/>
                <a:gd name="connsiteY26" fmla="*/ 2091334 h 4209831"/>
                <a:gd name="connsiteX27" fmla="*/ 4941031 w 5132299"/>
                <a:gd name="connsiteY27" fmla="*/ 1148359 h 4209831"/>
                <a:gd name="connsiteX28" fmla="*/ 5131531 w 5132299"/>
                <a:gd name="connsiteY28" fmla="*/ 948334 h 4209831"/>
                <a:gd name="connsiteX29" fmla="*/ 5007706 w 5132299"/>
                <a:gd name="connsiteY29" fmla="*/ 929284 h 4209831"/>
                <a:gd name="connsiteX30" fmla="*/ 4998181 w 5132299"/>
                <a:gd name="connsiteY30" fmla="*/ 729259 h 4209831"/>
                <a:gd name="connsiteX31" fmla="*/ 4760056 w 5132299"/>
                <a:gd name="connsiteY31" fmla="*/ 919759 h 4209831"/>
                <a:gd name="connsiteX32" fmla="*/ 4798156 w 5132299"/>
                <a:gd name="connsiteY32" fmla="*/ 1396009 h 4209831"/>
                <a:gd name="connsiteX33" fmla="*/ 4502881 w 5132299"/>
                <a:gd name="connsiteY33" fmla="*/ 1643659 h 4209831"/>
                <a:gd name="connsiteX34" fmla="*/ 4512406 w 5132299"/>
                <a:gd name="connsiteY34" fmla="*/ 1148359 h 4209831"/>
                <a:gd name="connsiteX0" fmla="*/ 4512406 w 5132299"/>
                <a:gd name="connsiteY0" fmla="*/ 1148359 h 4209831"/>
                <a:gd name="connsiteX1" fmla="*/ 4506056 w 5132299"/>
                <a:gd name="connsiteY1" fmla="*/ 119659 h 4209831"/>
                <a:gd name="connsiteX2" fmla="*/ 3645631 w 5132299"/>
                <a:gd name="connsiteY2" fmla="*/ 148234 h 4209831"/>
                <a:gd name="connsiteX3" fmla="*/ 2797906 w 5132299"/>
                <a:gd name="connsiteY3" fmla="*/ 310159 h 4209831"/>
                <a:gd name="connsiteX4" fmla="*/ 1302481 w 5132299"/>
                <a:gd name="connsiteY4" fmla="*/ 767359 h 4209831"/>
                <a:gd name="connsiteX5" fmla="*/ 407131 w 5132299"/>
                <a:gd name="connsiteY5" fmla="*/ 1519834 h 4209831"/>
                <a:gd name="connsiteX6" fmla="*/ 111856 w 5132299"/>
                <a:gd name="connsiteY6" fmla="*/ 1462684 h 4209831"/>
                <a:gd name="connsiteX7" fmla="*/ 16606 w 5132299"/>
                <a:gd name="connsiteY7" fmla="*/ 1624609 h 4209831"/>
                <a:gd name="connsiteX8" fmla="*/ 426181 w 5132299"/>
                <a:gd name="connsiteY8" fmla="*/ 1634134 h 4209831"/>
                <a:gd name="connsiteX9" fmla="*/ 559531 w 5132299"/>
                <a:gd name="connsiteY9" fmla="*/ 1481734 h 4209831"/>
                <a:gd name="connsiteX10" fmla="*/ 321406 w 5132299"/>
                <a:gd name="connsiteY10" fmla="*/ 2129434 h 4209831"/>
                <a:gd name="connsiteX11" fmla="*/ 369031 w 5132299"/>
                <a:gd name="connsiteY11" fmla="*/ 3748684 h 4209831"/>
                <a:gd name="connsiteX12" fmla="*/ 464281 w 5132299"/>
                <a:gd name="connsiteY12" fmla="*/ 4024909 h 4209831"/>
                <a:gd name="connsiteX13" fmla="*/ 1140556 w 5132299"/>
                <a:gd name="connsiteY13" fmla="*/ 4205884 h 4209831"/>
                <a:gd name="connsiteX14" fmla="*/ 1492981 w 5132299"/>
                <a:gd name="connsiteY14" fmla="*/ 3853459 h 4209831"/>
                <a:gd name="connsiteX15" fmla="*/ 2102581 w 5132299"/>
                <a:gd name="connsiteY15" fmla="*/ 3815359 h 4209831"/>
                <a:gd name="connsiteX16" fmla="*/ 2112106 w 5132299"/>
                <a:gd name="connsiteY16" fmla="*/ 4063009 h 4209831"/>
                <a:gd name="connsiteX17" fmla="*/ 3102706 w 5132299"/>
                <a:gd name="connsiteY17" fmla="*/ 4043959 h 4209831"/>
                <a:gd name="connsiteX18" fmla="*/ 2959831 w 5132299"/>
                <a:gd name="connsiteY18" fmla="*/ 3339109 h 4209831"/>
                <a:gd name="connsiteX19" fmla="*/ 3093181 w 5132299"/>
                <a:gd name="connsiteY19" fmla="*/ 3272434 h 4209831"/>
                <a:gd name="connsiteX20" fmla="*/ 3331306 w 5132299"/>
                <a:gd name="connsiteY20" fmla="*/ 3805834 h 4209831"/>
                <a:gd name="connsiteX21" fmla="*/ 4102831 w 5132299"/>
                <a:gd name="connsiteY21" fmla="*/ 3329584 h 4209831"/>
                <a:gd name="connsiteX22" fmla="*/ 3512281 w 5132299"/>
                <a:gd name="connsiteY22" fmla="*/ 2710459 h 4209831"/>
                <a:gd name="connsiteX23" fmla="*/ 3578956 w 5132299"/>
                <a:gd name="connsiteY23" fmla="*/ 2539009 h 4209831"/>
                <a:gd name="connsiteX24" fmla="*/ 3883756 w 5132299"/>
                <a:gd name="connsiteY24" fmla="*/ 2662834 h 4209831"/>
                <a:gd name="connsiteX25" fmla="*/ 3998056 w 5132299"/>
                <a:gd name="connsiteY25" fmla="*/ 2253259 h 4209831"/>
                <a:gd name="connsiteX26" fmla="*/ 4788631 w 5132299"/>
                <a:gd name="connsiteY26" fmla="*/ 2091334 h 4209831"/>
                <a:gd name="connsiteX27" fmla="*/ 4941031 w 5132299"/>
                <a:gd name="connsiteY27" fmla="*/ 1148359 h 4209831"/>
                <a:gd name="connsiteX28" fmla="*/ 5131531 w 5132299"/>
                <a:gd name="connsiteY28" fmla="*/ 948334 h 4209831"/>
                <a:gd name="connsiteX29" fmla="*/ 5007706 w 5132299"/>
                <a:gd name="connsiteY29" fmla="*/ 929284 h 4209831"/>
                <a:gd name="connsiteX30" fmla="*/ 4998181 w 5132299"/>
                <a:gd name="connsiteY30" fmla="*/ 729259 h 4209831"/>
                <a:gd name="connsiteX31" fmla="*/ 4760056 w 5132299"/>
                <a:gd name="connsiteY31" fmla="*/ 919759 h 4209831"/>
                <a:gd name="connsiteX32" fmla="*/ 4798156 w 5132299"/>
                <a:gd name="connsiteY32" fmla="*/ 1396009 h 4209831"/>
                <a:gd name="connsiteX33" fmla="*/ 4502881 w 5132299"/>
                <a:gd name="connsiteY33" fmla="*/ 1643659 h 4209831"/>
                <a:gd name="connsiteX34" fmla="*/ 4512406 w 5132299"/>
                <a:gd name="connsiteY34" fmla="*/ 1148359 h 4209831"/>
                <a:gd name="connsiteX0" fmla="*/ 4512406 w 5132299"/>
                <a:gd name="connsiteY0" fmla="*/ 1148359 h 4209831"/>
                <a:gd name="connsiteX1" fmla="*/ 4506056 w 5132299"/>
                <a:gd name="connsiteY1" fmla="*/ 119659 h 4209831"/>
                <a:gd name="connsiteX2" fmla="*/ 3645631 w 5132299"/>
                <a:gd name="connsiteY2" fmla="*/ 148234 h 4209831"/>
                <a:gd name="connsiteX3" fmla="*/ 2797906 w 5132299"/>
                <a:gd name="connsiteY3" fmla="*/ 310159 h 4209831"/>
                <a:gd name="connsiteX4" fmla="*/ 1302481 w 5132299"/>
                <a:gd name="connsiteY4" fmla="*/ 767359 h 4209831"/>
                <a:gd name="connsiteX5" fmla="*/ 407131 w 5132299"/>
                <a:gd name="connsiteY5" fmla="*/ 1519834 h 4209831"/>
                <a:gd name="connsiteX6" fmla="*/ 111856 w 5132299"/>
                <a:gd name="connsiteY6" fmla="*/ 1462684 h 4209831"/>
                <a:gd name="connsiteX7" fmla="*/ 16606 w 5132299"/>
                <a:gd name="connsiteY7" fmla="*/ 1624609 h 4209831"/>
                <a:gd name="connsiteX8" fmla="*/ 426181 w 5132299"/>
                <a:gd name="connsiteY8" fmla="*/ 1634134 h 4209831"/>
                <a:gd name="connsiteX9" fmla="*/ 559531 w 5132299"/>
                <a:gd name="connsiteY9" fmla="*/ 1481734 h 4209831"/>
                <a:gd name="connsiteX10" fmla="*/ 321406 w 5132299"/>
                <a:gd name="connsiteY10" fmla="*/ 2129434 h 4209831"/>
                <a:gd name="connsiteX11" fmla="*/ 369031 w 5132299"/>
                <a:gd name="connsiteY11" fmla="*/ 3748684 h 4209831"/>
                <a:gd name="connsiteX12" fmla="*/ 464281 w 5132299"/>
                <a:gd name="connsiteY12" fmla="*/ 4024909 h 4209831"/>
                <a:gd name="connsiteX13" fmla="*/ 1140556 w 5132299"/>
                <a:gd name="connsiteY13" fmla="*/ 4205884 h 4209831"/>
                <a:gd name="connsiteX14" fmla="*/ 1492981 w 5132299"/>
                <a:gd name="connsiteY14" fmla="*/ 3853459 h 4209831"/>
                <a:gd name="connsiteX15" fmla="*/ 2102581 w 5132299"/>
                <a:gd name="connsiteY15" fmla="*/ 3815359 h 4209831"/>
                <a:gd name="connsiteX16" fmla="*/ 2112106 w 5132299"/>
                <a:gd name="connsiteY16" fmla="*/ 4063009 h 4209831"/>
                <a:gd name="connsiteX17" fmla="*/ 3102706 w 5132299"/>
                <a:gd name="connsiteY17" fmla="*/ 4043959 h 4209831"/>
                <a:gd name="connsiteX18" fmla="*/ 2959831 w 5132299"/>
                <a:gd name="connsiteY18" fmla="*/ 3339109 h 4209831"/>
                <a:gd name="connsiteX19" fmla="*/ 3093181 w 5132299"/>
                <a:gd name="connsiteY19" fmla="*/ 3272434 h 4209831"/>
                <a:gd name="connsiteX20" fmla="*/ 3331306 w 5132299"/>
                <a:gd name="connsiteY20" fmla="*/ 3805834 h 4209831"/>
                <a:gd name="connsiteX21" fmla="*/ 4102831 w 5132299"/>
                <a:gd name="connsiteY21" fmla="*/ 3329584 h 4209831"/>
                <a:gd name="connsiteX22" fmla="*/ 3512281 w 5132299"/>
                <a:gd name="connsiteY22" fmla="*/ 2710459 h 4209831"/>
                <a:gd name="connsiteX23" fmla="*/ 3578956 w 5132299"/>
                <a:gd name="connsiteY23" fmla="*/ 2539009 h 4209831"/>
                <a:gd name="connsiteX24" fmla="*/ 3883756 w 5132299"/>
                <a:gd name="connsiteY24" fmla="*/ 2662834 h 4209831"/>
                <a:gd name="connsiteX25" fmla="*/ 3998056 w 5132299"/>
                <a:gd name="connsiteY25" fmla="*/ 2253259 h 4209831"/>
                <a:gd name="connsiteX26" fmla="*/ 4788631 w 5132299"/>
                <a:gd name="connsiteY26" fmla="*/ 2091334 h 4209831"/>
                <a:gd name="connsiteX27" fmla="*/ 4941031 w 5132299"/>
                <a:gd name="connsiteY27" fmla="*/ 1148359 h 4209831"/>
                <a:gd name="connsiteX28" fmla="*/ 5131531 w 5132299"/>
                <a:gd name="connsiteY28" fmla="*/ 948334 h 4209831"/>
                <a:gd name="connsiteX29" fmla="*/ 5007706 w 5132299"/>
                <a:gd name="connsiteY29" fmla="*/ 929284 h 4209831"/>
                <a:gd name="connsiteX30" fmla="*/ 4998181 w 5132299"/>
                <a:gd name="connsiteY30" fmla="*/ 729259 h 4209831"/>
                <a:gd name="connsiteX31" fmla="*/ 4760056 w 5132299"/>
                <a:gd name="connsiteY31" fmla="*/ 919759 h 4209831"/>
                <a:gd name="connsiteX32" fmla="*/ 4798156 w 5132299"/>
                <a:gd name="connsiteY32" fmla="*/ 1396009 h 4209831"/>
                <a:gd name="connsiteX33" fmla="*/ 4502881 w 5132299"/>
                <a:gd name="connsiteY33" fmla="*/ 1643659 h 4209831"/>
                <a:gd name="connsiteX34" fmla="*/ 4512406 w 5132299"/>
                <a:gd name="connsiteY34" fmla="*/ 1148359 h 4209831"/>
                <a:gd name="connsiteX0" fmla="*/ 4512406 w 5132299"/>
                <a:gd name="connsiteY0" fmla="*/ 1148359 h 4209831"/>
                <a:gd name="connsiteX1" fmla="*/ 4506056 w 5132299"/>
                <a:gd name="connsiteY1" fmla="*/ 119659 h 4209831"/>
                <a:gd name="connsiteX2" fmla="*/ 3645631 w 5132299"/>
                <a:gd name="connsiteY2" fmla="*/ 148234 h 4209831"/>
                <a:gd name="connsiteX3" fmla="*/ 2797906 w 5132299"/>
                <a:gd name="connsiteY3" fmla="*/ 310159 h 4209831"/>
                <a:gd name="connsiteX4" fmla="*/ 1302481 w 5132299"/>
                <a:gd name="connsiteY4" fmla="*/ 767359 h 4209831"/>
                <a:gd name="connsiteX5" fmla="*/ 407131 w 5132299"/>
                <a:gd name="connsiteY5" fmla="*/ 1519834 h 4209831"/>
                <a:gd name="connsiteX6" fmla="*/ 111856 w 5132299"/>
                <a:gd name="connsiteY6" fmla="*/ 1462684 h 4209831"/>
                <a:gd name="connsiteX7" fmla="*/ 16606 w 5132299"/>
                <a:gd name="connsiteY7" fmla="*/ 1624609 h 4209831"/>
                <a:gd name="connsiteX8" fmla="*/ 426181 w 5132299"/>
                <a:gd name="connsiteY8" fmla="*/ 1634134 h 4209831"/>
                <a:gd name="connsiteX9" fmla="*/ 559531 w 5132299"/>
                <a:gd name="connsiteY9" fmla="*/ 1481734 h 4209831"/>
                <a:gd name="connsiteX10" fmla="*/ 321406 w 5132299"/>
                <a:gd name="connsiteY10" fmla="*/ 2129434 h 4209831"/>
                <a:gd name="connsiteX11" fmla="*/ 369031 w 5132299"/>
                <a:gd name="connsiteY11" fmla="*/ 3748684 h 4209831"/>
                <a:gd name="connsiteX12" fmla="*/ 464281 w 5132299"/>
                <a:gd name="connsiteY12" fmla="*/ 4024909 h 4209831"/>
                <a:gd name="connsiteX13" fmla="*/ 1140556 w 5132299"/>
                <a:gd name="connsiteY13" fmla="*/ 4205884 h 4209831"/>
                <a:gd name="connsiteX14" fmla="*/ 1492981 w 5132299"/>
                <a:gd name="connsiteY14" fmla="*/ 3853459 h 4209831"/>
                <a:gd name="connsiteX15" fmla="*/ 2102581 w 5132299"/>
                <a:gd name="connsiteY15" fmla="*/ 3815359 h 4209831"/>
                <a:gd name="connsiteX16" fmla="*/ 2112106 w 5132299"/>
                <a:gd name="connsiteY16" fmla="*/ 4063009 h 4209831"/>
                <a:gd name="connsiteX17" fmla="*/ 3102706 w 5132299"/>
                <a:gd name="connsiteY17" fmla="*/ 4043959 h 4209831"/>
                <a:gd name="connsiteX18" fmla="*/ 2959831 w 5132299"/>
                <a:gd name="connsiteY18" fmla="*/ 3339109 h 4209831"/>
                <a:gd name="connsiteX19" fmla="*/ 3093181 w 5132299"/>
                <a:gd name="connsiteY19" fmla="*/ 3272434 h 4209831"/>
                <a:gd name="connsiteX20" fmla="*/ 3331306 w 5132299"/>
                <a:gd name="connsiteY20" fmla="*/ 3805834 h 4209831"/>
                <a:gd name="connsiteX21" fmla="*/ 4102831 w 5132299"/>
                <a:gd name="connsiteY21" fmla="*/ 3329584 h 4209831"/>
                <a:gd name="connsiteX22" fmla="*/ 3512281 w 5132299"/>
                <a:gd name="connsiteY22" fmla="*/ 2710459 h 4209831"/>
                <a:gd name="connsiteX23" fmla="*/ 3578956 w 5132299"/>
                <a:gd name="connsiteY23" fmla="*/ 2539009 h 4209831"/>
                <a:gd name="connsiteX24" fmla="*/ 3883756 w 5132299"/>
                <a:gd name="connsiteY24" fmla="*/ 2662834 h 4209831"/>
                <a:gd name="connsiteX25" fmla="*/ 3998056 w 5132299"/>
                <a:gd name="connsiteY25" fmla="*/ 2253259 h 4209831"/>
                <a:gd name="connsiteX26" fmla="*/ 4788631 w 5132299"/>
                <a:gd name="connsiteY26" fmla="*/ 2091334 h 4209831"/>
                <a:gd name="connsiteX27" fmla="*/ 4941031 w 5132299"/>
                <a:gd name="connsiteY27" fmla="*/ 1148359 h 4209831"/>
                <a:gd name="connsiteX28" fmla="*/ 5131531 w 5132299"/>
                <a:gd name="connsiteY28" fmla="*/ 948334 h 4209831"/>
                <a:gd name="connsiteX29" fmla="*/ 5007706 w 5132299"/>
                <a:gd name="connsiteY29" fmla="*/ 929284 h 4209831"/>
                <a:gd name="connsiteX30" fmla="*/ 4998181 w 5132299"/>
                <a:gd name="connsiteY30" fmla="*/ 729259 h 4209831"/>
                <a:gd name="connsiteX31" fmla="*/ 4760056 w 5132299"/>
                <a:gd name="connsiteY31" fmla="*/ 919759 h 4209831"/>
                <a:gd name="connsiteX32" fmla="*/ 4798156 w 5132299"/>
                <a:gd name="connsiteY32" fmla="*/ 1396009 h 4209831"/>
                <a:gd name="connsiteX33" fmla="*/ 4502881 w 5132299"/>
                <a:gd name="connsiteY33" fmla="*/ 1643659 h 4209831"/>
                <a:gd name="connsiteX34" fmla="*/ 4512406 w 5132299"/>
                <a:gd name="connsiteY34" fmla="*/ 1148359 h 4209831"/>
                <a:gd name="connsiteX0" fmla="*/ 4512406 w 5132299"/>
                <a:gd name="connsiteY0" fmla="*/ 1148359 h 4209831"/>
                <a:gd name="connsiteX1" fmla="*/ 4506056 w 5132299"/>
                <a:gd name="connsiteY1" fmla="*/ 119659 h 4209831"/>
                <a:gd name="connsiteX2" fmla="*/ 3645631 w 5132299"/>
                <a:gd name="connsiteY2" fmla="*/ 148234 h 4209831"/>
                <a:gd name="connsiteX3" fmla="*/ 2797906 w 5132299"/>
                <a:gd name="connsiteY3" fmla="*/ 310159 h 4209831"/>
                <a:gd name="connsiteX4" fmla="*/ 1302481 w 5132299"/>
                <a:gd name="connsiteY4" fmla="*/ 767359 h 4209831"/>
                <a:gd name="connsiteX5" fmla="*/ 407131 w 5132299"/>
                <a:gd name="connsiteY5" fmla="*/ 1519834 h 4209831"/>
                <a:gd name="connsiteX6" fmla="*/ 111856 w 5132299"/>
                <a:gd name="connsiteY6" fmla="*/ 1462684 h 4209831"/>
                <a:gd name="connsiteX7" fmla="*/ 16606 w 5132299"/>
                <a:gd name="connsiteY7" fmla="*/ 1624609 h 4209831"/>
                <a:gd name="connsiteX8" fmla="*/ 426181 w 5132299"/>
                <a:gd name="connsiteY8" fmla="*/ 1634134 h 4209831"/>
                <a:gd name="connsiteX9" fmla="*/ 559531 w 5132299"/>
                <a:gd name="connsiteY9" fmla="*/ 1481734 h 4209831"/>
                <a:gd name="connsiteX10" fmla="*/ 321406 w 5132299"/>
                <a:gd name="connsiteY10" fmla="*/ 2129434 h 4209831"/>
                <a:gd name="connsiteX11" fmla="*/ 369031 w 5132299"/>
                <a:gd name="connsiteY11" fmla="*/ 3748684 h 4209831"/>
                <a:gd name="connsiteX12" fmla="*/ 464281 w 5132299"/>
                <a:gd name="connsiteY12" fmla="*/ 4024909 h 4209831"/>
                <a:gd name="connsiteX13" fmla="*/ 1140556 w 5132299"/>
                <a:gd name="connsiteY13" fmla="*/ 4205884 h 4209831"/>
                <a:gd name="connsiteX14" fmla="*/ 1492981 w 5132299"/>
                <a:gd name="connsiteY14" fmla="*/ 3853459 h 4209831"/>
                <a:gd name="connsiteX15" fmla="*/ 2102581 w 5132299"/>
                <a:gd name="connsiteY15" fmla="*/ 3815359 h 4209831"/>
                <a:gd name="connsiteX16" fmla="*/ 2112106 w 5132299"/>
                <a:gd name="connsiteY16" fmla="*/ 4063009 h 4209831"/>
                <a:gd name="connsiteX17" fmla="*/ 3102706 w 5132299"/>
                <a:gd name="connsiteY17" fmla="*/ 4043959 h 4209831"/>
                <a:gd name="connsiteX18" fmla="*/ 2959831 w 5132299"/>
                <a:gd name="connsiteY18" fmla="*/ 3339109 h 4209831"/>
                <a:gd name="connsiteX19" fmla="*/ 3093181 w 5132299"/>
                <a:gd name="connsiteY19" fmla="*/ 3272434 h 4209831"/>
                <a:gd name="connsiteX20" fmla="*/ 3331306 w 5132299"/>
                <a:gd name="connsiteY20" fmla="*/ 3805834 h 4209831"/>
                <a:gd name="connsiteX21" fmla="*/ 4102831 w 5132299"/>
                <a:gd name="connsiteY21" fmla="*/ 3329584 h 4209831"/>
                <a:gd name="connsiteX22" fmla="*/ 3512281 w 5132299"/>
                <a:gd name="connsiteY22" fmla="*/ 2710459 h 4209831"/>
                <a:gd name="connsiteX23" fmla="*/ 3578956 w 5132299"/>
                <a:gd name="connsiteY23" fmla="*/ 2539009 h 4209831"/>
                <a:gd name="connsiteX24" fmla="*/ 3883756 w 5132299"/>
                <a:gd name="connsiteY24" fmla="*/ 2662834 h 4209831"/>
                <a:gd name="connsiteX25" fmla="*/ 3998056 w 5132299"/>
                <a:gd name="connsiteY25" fmla="*/ 2253259 h 4209831"/>
                <a:gd name="connsiteX26" fmla="*/ 4788631 w 5132299"/>
                <a:gd name="connsiteY26" fmla="*/ 2091334 h 4209831"/>
                <a:gd name="connsiteX27" fmla="*/ 4941031 w 5132299"/>
                <a:gd name="connsiteY27" fmla="*/ 1148359 h 4209831"/>
                <a:gd name="connsiteX28" fmla="*/ 5131531 w 5132299"/>
                <a:gd name="connsiteY28" fmla="*/ 948334 h 4209831"/>
                <a:gd name="connsiteX29" fmla="*/ 5007706 w 5132299"/>
                <a:gd name="connsiteY29" fmla="*/ 929284 h 4209831"/>
                <a:gd name="connsiteX30" fmla="*/ 4998181 w 5132299"/>
                <a:gd name="connsiteY30" fmla="*/ 729259 h 4209831"/>
                <a:gd name="connsiteX31" fmla="*/ 4760056 w 5132299"/>
                <a:gd name="connsiteY31" fmla="*/ 919759 h 4209831"/>
                <a:gd name="connsiteX32" fmla="*/ 4798156 w 5132299"/>
                <a:gd name="connsiteY32" fmla="*/ 1396009 h 4209831"/>
                <a:gd name="connsiteX33" fmla="*/ 4502881 w 5132299"/>
                <a:gd name="connsiteY33" fmla="*/ 1643659 h 4209831"/>
                <a:gd name="connsiteX34" fmla="*/ 4512406 w 5132299"/>
                <a:gd name="connsiteY34" fmla="*/ 1148359 h 4209831"/>
                <a:gd name="connsiteX0" fmla="*/ 4512406 w 5132299"/>
                <a:gd name="connsiteY0" fmla="*/ 1148359 h 4209831"/>
                <a:gd name="connsiteX1" fmla="*/ 4506056 w 5132299"/>
                <a:gd name="connsiteY1" fmla="*/ 119659 h 4209831"/>
                <a:gd name="connsiteX2" fmla="*/ 3645631 w 5132299"/>
                <a:gd name="connsiteY2" fmla="*/ 148234 h 4209831"/>
                <a:gd name="connsiteX3" fmla="*/ 2797906 w 5132299"/>
                <a:gd name="connsiteY3" fmla="*/ 310159 h 4209831"/>
                <a:gd name="connsiteX4" fmla="*/ 1302481 w 5132299"/>
                <a:gd name="connsiteY4" fmla="*/ 767359 h 4209831"/>
                <a:gd name="connsiteX5" fmla="*/ 407131 w 5132299"/>
                <a:gd name="connsiteY5" fmla="*/ 1519834 h 4209831"/>
                <a:gd name="connsiteX6" fmla="*/ 111856 w 5132299"/>
                <a:gd name="connsiteY6" fmla="*/ 1462684 h 4209831"/>
                <a:gd name="connsiteX7" fmla="*/ 16606 w 5132299"/>
                <a:gd name="connsiteY7" fmla="*/ 1624609 h 4209831"/>
                <a:gd name="connsiteX8" fmla="*/ 426181 w 5132299"/>
                <a:gd name="connsiteY8" fmla="*/ 1634134 h 4209831"/>
                <a:gd name="connsiteX9" fmla="*/ 559531 w 5132299"/>
                <a:gd name="connsiteY9" fmla="*/ 1481734 h 4209831"/>
                <a:gd name="connsiteX10" fmla="*/ 321406 w 5132299"/>
                <a:gd name="connsiteY10" fmla="*/ 2129434 h 4209831"/>
                <a:gd name="connsiteX11" fmla="*/ 369031 w 5132299"/>
                <a:gd name="connsiteY11" fmla="*/ 3748684 h 4209831"/>
                <a:gd name="connsiteX12" fmla="*/ 464281 w 5132299"/>
                <a:gd name="connsiteY12" fmla="*/ 4024909 h 4209831"/>
                <a:gd name="connsiteX13" fmla="*/ 1140556 w 5132299"/>
                <a:gd name="connsiteY13" fmla="*/ 4205884 h 4209831"/>
                <a:gd name="connsiteX14" fmla="*/ 1492981 w 5132299"/>
                <a:gd name="connsiteY14" fmla="*/ 3853459 h 4209831"/>
                <a:gd name="connsiteX15" fmla="*/ 2102581 w 5132299"/>
                <a:gd name="connsiteY15" fmla="*/ 3815359 h 4209831"/>
                <a:gd name="connsiteX16" fmla="*/ 2112106 w 5132299"/>
                <a:gd name="connsiteY16" fmla="*/ 4063009 h 4209831"/>
                <a:gd name="connsiteX17" fmla="*/ 3102706 w 5132299"/>
                <a:gd name="connsiteY17" fmla="*/ 4043959 h 4209831"/>
                <a:gd name="connsiteX18" fmla="*/ 2959831 w 5132299"/>
                <a:gd name="connsiteY18" fmla="*/ 3339109 h 4209831"/>
                <a:gd name="connsiteX19" fmla="*/ 3093181 w 5132299"/>
                <a:gd name="connsiteY19" fmla="*/ 3272434 h 4209831"/>
                <a:gd name="connsiteX20" fmla="*/ 3331306 w 5132299"/>
                <a:gd name="connsiteY20" fmla="*/ 3805834 h 4209831"/>
                <a:gd name="connsiteX21" fmla="*/ 4102831 w 5132299"/>
                <a:gd name="connsiteY21" fmla="*/ 3329584 h 4209831"/>
                <a:gd name="connsiteX22" fmla="*/ 3512281 w 5132299"/>
                <a:gd name="connsiteY22" fmla="*/ 2710459 h 4209831"/>
                <a:gd name="connsiteX23" fmla="*/ 3578956 w 5132299"/>
                <a:gd name="connsiteY23" fmla="*/ 2539009 h 4209831"/>
                <a:gd name="connsiteX24" fmla="*/ 3883756 w 5132299"/>
                <a:gd name="connsiteY24" fmla="*/ 2662834 h 4209831"/>
                <a:gd name="connsiteX25" fmla="*/ 3998056 w 5132299"/>
                <a:gd name="connsiteY25" fmla="*/ 2253259 h 4209831"/>
                <a:gd name="connsiteX26" fmla="*/ 4788631 w 5132299"/>
                <a:gd name="connsiteY26" fmla="*/ 2091334 h 4209831"/>
                <a:gd name="connsiteX27" fmla="*/ 4941031 w 5132299"/>
                <a:gd name="connsiteY27" fmla="*/ 1148359 h 4209831"/>
                <a:gd name="connsiteX28" fmla="*/ 5131531 w 5132299"/>
                <a:gd name="connsiteY28" fmla="*/ 948334 h 4209831"/>
                <a:gd name="connsiteX29" fmla="*/ 5007706 w 5132299"/>
                <a:gd name="connsiteY29" fmla="*/ 929284 h 4209831"/>
                <a:gd name="connsiteX30" fmla="*/ 4998181 w 5132299"/>
                <a:gd name="connsiteY30" fmla="*/ 729259 h 4209831"/>
                <a:gd name="connsiteX31" fmla="*/ 4760056 w 5132299"/>
                <a:gd name="connsiteY31" fmla="*/ 919759 h 4209831"/>
                <a:gd name="connsiteX32" fmla="*/ 4798156 w 5132299"/>
                <a:gd name="connsiteY32" fmla="*/ 1396009 h 4209831"/>
                <a:gd name="connsiteX33" fmla="*/ 4502881 w 5132299"/>
                <a:gd name="connsiteY33" fmla="*/ 1643659 h 4209831"/>
                <a:gd name="connsiteX34" fmla="*/ 4512406 w 5132299"/>
                <a:gd name="connsiteY34" fmla="*/ 1148359 h 4209831"/>
                <a:gd name="connsiteX0" fmla="*/ 4512406 w 5132299"/>
                <a:gd name="connsiteY0" fmla="*/ 1148359 h 4209831"/>
                <a:gd name="connsiteX1" fmla="*/ 4506056 w 5132299"/>
                <a:gd name="connsiteY1" fmla="*/ 119659 h 4209831"/>
                <a:gd name="connsiteX2" fmla="*/ 3645631 w 5132299"/>
                <a:gd name="connsiteY2" fmla="*/ 148234 h 4209831"/>
                <a:gd name="connsiteX3" fmla="*/ 2797906 w 5132299"/>
                <a:gd name="connsiteY3" fmla="*/ 310159 h 4209831"/>
                <a:gd name="connsiteX4" fmla="*/ 1302481 w 5132299"/>
                <a:gd name="connsiteY4" fmla="*/ 767359 h 4209831"/>
                <a:gd name="connsiteX5" fmla="*/ 407131 w 5132299"/>
                <a:gd name="connsiteY5" fmla="*/ 1519834 h 4209831"/>
                <a:gd name="connsiteX6" fmla="*/ 111856 w 5132299"/>
                <a:gd name="connsiteY6" fmla="*/ 1462684 h 4209831"/>
                <a:gd name="connsiteX7" fmla="*/ 16606 w 5132299"/>
                <a:gd name="connsiteY7" fmla="*/ 1624609 h 4209831"/>
                <a:gd name="connsiteX8" fmla="*/ 426181 w 5132299"/>
                <a:gd name="connsiteY8" fmla="*/ 1634134 h 4209831"/>
                <a:gd name="connsiteX9" fmla="*/ 559531 w 5132299"/>
                <a:gd name="connsiteY9" fmla="*/ 1481734 h 4209831"/>
                <a:gd name="connsiteX10" fmla="*/ 321406 w 5132299"/>
                <a:gd name="connsiteY10" fmla="*/ 2129434 h 4209831"/>
                <a:gd name="connsiteX11" fmla="*/ 369031 w 5132299"/>
                <a:gd name="connsiteY11" fmla="*/ 3748684 h 4209831"/>
                <a:gd name="connsiteX12" fmla="*/ 464281 w 5132299"/>
                <a:gd name="connsiteY12" fmla="*/ 4024909 h 4209831"/>
                <a:gd name="connsiteX13" fmla="*/ 1140556 w 5132299"/>
                <a:gd name="connsiteY13" fmla="*/ 4205884 h 4209831"/>
                <a:gd name="connsiteX14" fmla="*/ 1492981 w 5132299"/>
                <a:gd name="connsiteY14" fmla="*/ 3853459 h 4209831"/>
                <a:gd name="connsiteX15" fmla="*/ 2102581 w 5132299"/>
                <a:gd name="connsiteY15" fmla="*/ 3815359 h 4209831"/>
                <a:gd name="connsiteX16" fmla="*/ 2112106 w 5132299"/>
                <a:gd name="connsiteY16" fmla="*/ 4063009 h 4209831"/>
                <a:gd name="connsiteX17" fmla="*/ 3102706 w 5132299"/>
                <a:gd name="connsiteY17" fmla="*/ 4043959 h 4209831"/>
                <a:gd name="connsiteX18" fmla="*/ 2959831 w 5132299"/>
                <a:gd name="connsiteY18" fmla="*/ 3339109 h 4209831"/>
                <a:gd name="connsiteX19" fmla="*/ 3093181 w 5132299"/>
                <a:gd name="connsiteY19" fmla="*/ 3272434 h 4209831"/>
                <a:gd name="connsiteX20" fmla="*/ 3331306 w 5132299"/>
                <a:gd name="connsiteY20" fmla="*/ 3805834 h 4209831"/>
                <a:gd name="connsiteX21" fmla="*/ 4102831 w 5132299"/>
                <a:gd name="connsiteY21" fmla="*/ 3329584 h 4209831"/>
                <a:gd name="connsiteX22" fmla="*/ 3512281 w 5132299"/>
                <a:gd name="connsiteY22" fmla="*/ 2710459 h 4209831"/>
                <a:gd name="connsiteX23" fmla="*/ 3578956 w 5132299"/>
                <a:gd name="connsiteY23" fmla="*/ 2539009 h 4209831"/>
                <a:gd name="connsiteX24" fmla="*/ 3883756 w 5132299"/>
                <a:gd name="connsiteY24" fmla="*/ 2662834 h 4209831"/>
                <a:gd name="connsiteX25" fmla="*/ 3998056 w 5132299"/>
                <a:gd name="connsiteY25" fmla="*/ 2253259 h 4209831"/>
                <a:gd name="connsiteX26" fmla="*/ 4788631 w 5132299"/>
                <a:gd name="connsiteY26" fmla="*/ 2091334 h 4209831"/>
                <a:gd name="connsiteX27" fmla="*/ 4941031 w 5132299"/>
                <a:gd name="connsiteY27" fmla="*/ 1148359 h 4209831"/>
                <a:gd name="connsiteX28" fmla="*/ 5131531 w 5132299"/>
                <a:gd name="connsiteY28" fmla="*/ 948334 h 4209831"/>
                <a:gd name="connsiteX29" fmla="*/ 5007706 w 5132299"/>
                <a:gd name="connsiteY29" fmla="*/ 929284 h 4209831"/>
                <a:gd name="connsiteX30" fmla="*/ 4998181 w 5132299"/>
                <a:gd name="connsiteY30" fmla="*/ 729259 h 4209831"/>
                <a:gd name="connsiteX31" fmla="*/ 4760056 w 5132299"/>
                <a:gd name="connsiteY31" fmla="*/ 919759 h 4209831"/>
                <a:gd name="connsiteX32" fmla="*/ 4798156 w 5132299"/>
                <a:gd name="connsiteY32" fmla="*/ 1396009 h 4209831"/>
                <a:gd name="connsiteX33" fmla="*/ 4502881 w 5132299"/>
                <a:gd name="connsiteY33" fmla="*/ 1643659 h 4209831"/>
                <a:gd name="connsiteX34" fmla="*/ 4512406 w 5132299"/>
                <a:gd name="connsiteY34" fmla="*/ 1148359 h 4209831"/>
                <a:gd name="connsiteX0" fmla="*/ 4512406 w 5132299"/>
                <a:gd name="connsiteY0" fmla="*/ 1148359 h 4209831"/>
                <a:gd name="connsiteX1" fmla="*/ 4506056 w 5132299"/>
                <a:gd name="connsiteY1" fmla="*/ 119659 h 4209831"/>
                <a:gd name="connsiteX2" fmla="*/ 3645631 w 5132299"/>
                <a:gd name="connsiteY2" fmla="*/ 148234 h 4209831"/>
                <a:gd name="connsiteX3" fmla="*/ 2797906 w 5132299"/>
                <a:gd name="connsiteY3" fmla="*/ 310159 h 4209831"/>
                <a:gd name="connsiteX4" fmla="*/ 1302481 w 5132299"/>
                <a:gd name="connsiteY4" fmla="*/ 767359 h 4209831"/>
                <a:gd name="connsiteX5" fmla="*/ 407131 w 5132299"/>
                <a:gd name="connsiteY5" fmla="*/ 1519834 h 4209831"/>
                <a:gd name="connsiteX6" fmla="*/ 111856 w 5132299"/>
                <a:gd name="connsiteY6" fmla="*/ 1462684 h 4209831"/>
                <a:gd name="connsiteX7" fmla="*/ 16606 w 5132299"/>
                <a:gd name="connsiteY7" fmla="*/ 1624609 h 4209831"/>
                <a:gd name="connsiteX8" fmla="*/ 426181 w 5132299"/>
                <a:gd name="connsiteY8" fmla="*/ 1634134 h 4209831"/>
                <a:gd name="connsiteX9" fmla="*/ 559531 w 5132299"/>
                <a:gd name="connsiteY9" fmla="*/ 1481734 h 4209831"/>
                <a:gd name="connsiteX10" fmla="*/ 321406 w 5132299"/>
                <a:gd name="connsiteY10" fmla="*/ 2129434 h 4209831"/>
                <a:gd name="connsiteX11" fmla="*/ 369031 w 5132299"/>
                <a:gd name="connsiteY11" fmla="*/ 3748684 h 4209831"/>
                <a:gd name="connsiteX12" fmla="*/ 464281 w 5132299"/>
                <a:gd name="connsiteY12" fmla="*/ 4024909 h 4209831"/>
                <a:gd name="connsiteX13" fmla="*/ 1140556 w 5132299"/>
                <a:gd name="connsiteY13" fmla="*/ 4205884 h 4209831"/>
                <a:gd name="connsiteX14" fmla="*/ 1492981 w 5132299"/>
                <a:gd name="connsiteY14" fmla="*/ 3853459 h 4209831"/>
                <a:gd name="connsiteX15" fmla="*/ 2102581 w 5132299"/>
                <a:gd name="connsiteY15" fmla="*/ 3815359 h 4209831"/>
                <a:gd name="connsiteX16" fmla="*/ 2112106 w 5132299"/>
                <a:gd name="connsiteY16" fmla="*/ 4063009 h 4209831"/>
                <a:gd name="connsiteX17" fmla="*/ 3102706 w 5132299"/>
                <a:gd name="connsiteY17" fmla="*/ 4043959 h 4209831"/>
                <a:gd name="connsiteX18" fmla="*/ 2959831 w 5132299"/>
                <a:gd name="connsiteY18" fmla="*/ 3339109 h 4209831"/>
                <a:gd name="connsiteX19" fmla="*/ 3093181 w 5132299"/>
                <a:gd name="connsiteY19" fmla="*/ 3272434 h 4209831"/>
                <a:gd name="connsiteX20" fmla="*/ 3331306 w 5132299"/>
                <a:gd name="connsiteY20" fmla="*/ 3805834 h 4209831"/>
                <a:gd name="connsiteX21" fmla="*/ 4102831 w 5132299"/>
                <a:gd name="connsiteY21" fmla="*/ 3329584 h 4209831"/>
                <a:gd name="connsiteX22" fmla="*/ 3512281 w 5132299"/>
                <a:gd name="connsiteY22" fmla="*/ 2710459 h 4209831"/>
                <a:gd name="connsiteX23" fmla="*/ 3578956 w 5132299"/>
                <a:gd name="connsiteY23" fmla="*/ 2539009 h 4209831"/>
                <a:gd name="connsiteX24" fmla="*/ 3883756 w 5132299"/>
                <a:gd name="connsiteY24" fmla="*/ 2662834 h 4209831"/>
                <a:gd name="connsiteX25" fmla="*/ 3998056 w 5132299"/>
                <a:gd name="connsiteY25" fmla="*/ 2253259 h 4209831"/>
                <a:gd name="connsiteX26" fmla="*/ 4788631 w 5132299"/>
                <a:gd name="connsiteY26" fmla="*/ 2091334 h 4209831"/>
                <a:gd name="connsiteX27" fmla="*/ 4941031 w 5132299"/>
                <a:gd name="connsiteY27" fmla="*/ 1148359 h 4209831"/>
                <a:gd name="connsiteX28" fmla="*/ 5131531 w 5132299"/>
                <a:gd name="connsiteY28" fmla="*/ 948334 h 4209831"/>
                <a:gd name="connsiteX29" fmla="*/ 5007706 w 5132299"/>
                <a:gd name="connsiteY29" fmla="*/ 929284 h 4209831"/>
                <a:gd name="connsiteX30" fmla="*/ 4998181 w 5132299"/>
                <a:gd name="connsiteY30" fmla="*/ 729259 h 4209831"/>
                <a:gd name="connsiteX31" fmla="*/ 4760056 w 5132299"/>
                <a:gd name="connsiteY31" fmla="*/ 919759 h 4209831"/>
                <a:gd name="connsiteX32" fmla="*/ 4798156 w 5132299"/>
                <a:gd name="connsiteY32" fmla="*/ 1396009 h 4209831"/>
                <a:gd name="connsiteX33" fmla="*/ 4502881 w 5132299"/>
                <a:gd name="connsiteY33" fmla="*/ 1643659 h 4209831"/>
                <a:gd name="connsiteX34" fmla="*/ 4512406 w 5132299"/>
                <a:gd name="connsiteY34" fmla="*/ 1148359 h 4209831"/>
                <a:gd name="connsiteX0" fmla="*/ 4512406 w 5132601"/>
                <a:gd name="connsiteY0" fmla="*/ 1148359 h 4209831"/>
                <a:gd name="connsiteX1" fmla="*/ 4506056 w 5132601"/>
                <a:gd name="connsiteY1" fmla="*/ 119659 h 4209831"/>
                <a:gd name="connsiteX2" fmla="*/ 3645631 w 5132601"/>
                <a:gd name="connsiteY2" fmla="*/ 148234 h 4209831"/>
                <a:gd name="connsiteX3" fmla="*/ 2797906 w 5132601"/>
                <a:gd name="connsiteY3" fmla="*/ 310159 h 4209831"/>
                <a:gd name="connsiteX4" fmla="*/ 1302481 w 5132601"/>
                <a:gd name="connsiteY4" fmla="*/ 767359 h 4209831"/>
                <a:gd name="connsiteX5" fmla="*/ 407131 w 5132601"/>
                <a:gd name="connsiteY5" fmla="*/ 1519834 h 4209831"/>
                <a:gd name="connsiteX6" fmla="*/ 111856 w 5132601"/>
                <a:gd name="connsiteY6" fmla="*/ 1462684 h 4209831"/>
                <a:gd name="connsiteX7" fmla="*/ 16606 w 5132601"/>
                <a:gd name="connsiteY7" fmla="*/ 1624609 h 4209831"/>
                <a:gd name="connsiteX8" fmla="*/ 426181 w 5132601"/>
                <a:gd name="connsiteY8" fmla="*/ 1634134 h 4209831"/>
                <a:gd name="connsiteX9" fmla="*/ 559531 w 5132601"/>
                <a:gd name="connsiteY9" fmla="*/ 1481734 h 4209831"/>
                <a:gd name="connsiteX10" fmla="*/ 321406 w 5132601"/>
                <a:gd name="connsiteY10" fmla="*/ 2129434 h 4209831"/>
                <a:gd name="connsiteX11" fmla="*/ 369031 w 5132601"/>
                <a:gd name="connsiteY11" fmla="*/ 3748684 h 4209831"/>
                <a:gd name="connsiteX12" fmla="*/ 464281 w 5132601"/>
                <a:gd name="connsiteY12" fmla="*/ 4024909 h 4209831"/>
                <a:gd name="connsiteX13" fmla="*/ 1140556 w 5132601"/>
                <a:gd name="connsiteY13" fmla="*/ 4205884 h 4209831"/>
                <a:gd name="connsiteX14" fmla="*/ 1492981 w 5132601"/>
                <a:gd name="connsiteY14" fmla="*/ 3853459 h 4209831"/>
                <a:gd name="connsiteX15" fmla="*/ 2102581 w 5132601"/>
                <a:gd name="connsiteY15" fmla="*/ 3815359 h 4209831"/>
                <a:gd name="connsiteX16" fmla="*/ 2112106 w 5132601"/>
                <a:gd name="connsiteY16" fmla="*/ 4063009 h 4209831"/>
                <a:gd name="connsiteX17" fmla="*/ 3102706 w 5132601"/>
                <a:gd name="connsiteY17" fmla="*/ 4043959 h 4209831"/>
                <a:gd name="connsiteX18" fmla="*/ 2959831 w 5132601"/>
                <a:gd name="connsiteY18" fmla="*/ 3339109 h 4209831"/>
                <a:gd name="connsiteX19" fmla="*/ 3093181 w 5132601"/>
                <a:gd name="connsiteY19" fmla="*/ 3272434 h 4209831"/>
                <a:gd name="connsiteX20" fmla="*/ 3331306 w 5132601"/>
                <a:gd name="connsiteY20" fmla="*/ 3805834 h 4209831"/>
                <a:gd name="connsiteX21" fmla="*/ 4102831 w 5132601"/>
                <a:gd name="connsiteY21" fmla="*/ 3329584 h 4209831"/>
                <a:gd name="connsiteX22" fmla="*/ 3512281 w 5132601"/>
                <a:gd name="connsiteY22" fmla="*/ 2710459 h 4209831"/>
                <a:gd name="connsiteX23" fmla="*/ 3578956 w 5132601"/>
                <a:gd name="connsiteY23" fmla="*/ 2539009 h 4209831"/>
                <a:gd name="connsiteX24" fmla="*/ 3883756 w 5132601"/>
                <a:gd name="connsiteY24" fmla="*/ 2662834 h 4209831"/>
                <a:gd name="connsiteX25" fmla="*/ 3998056 w 5132601"/>
                <a:gd name="connsiteY25" fmla="*/ 2253259 h 4209831"/>
                <a:gd name="connsiteX26" fmla="*/ 4788631 w 5132601"/>
                <a:gd name="connsiteY26" fmla="*/ 2091334 h 4209831"/>
                <a:gd name="connsiteX27" fmla="*/ 4941031 w 5132601"/>
                <a:gd name="connsiteY27" fmla="*/ 1148359 h 4209831"/>
                <a:gd name="connsiteX28" fmla="*/ 5131531 w 5132601"/>
                <a:gd name="connsiteY28" fmla="*/ 948334 h 4209831"/>
                <a:gd name="connsiteX29" fmla="*/ 5007706 w 5132601"/>
                <a:gd name="connsiteY29" fmla="*/ 929284 h 4209831"/>
                <a:gd name="connsiteX30" fmla="*/ 4998181 w 5132601"/>
                <a:gd name="connsiteY30" fmla="*/ 729259 h 4209831"/>
                <a:gd name="connsiteX31" fmla="*/ 4760056 w 5132601"/>
                <a:gd name="connsiteY31" fmla="*/ 919759 h 4209831"/>
                <a:gd name="connsiteX32" fmla="*/ 4798156 w 5132601"/>
                <a:gd name="connsiteY32" fmla="*/ 1396009 h 4209831"/>
                <a:gd name="connsiteX33" fmla="*/ 4502881 w 5132601"/>
                <a:gd name="connsiteY33" fmla="*/ 1643659 h 4209831"/>
                <a:gd name="connsiteX34" fmla="*/ 4512406 w 5132601"/>
                <a:gd name="connsiteY34" fmla="*/ 1148359 h 4209831"/>
                <a:gd name="connsiteX0" fmla="*/ 4512406 w 5123205"/>
                <a:gd name="connsiteY0" fmla="*/ 1148359 h 4209831"/>
                <a:gd name="connsiteX1" fmla="*/ 4506056 w 5123205"/>
                <a:gd name="connsiteY1" fmla="*/ 119659 h 4209831"/>
                <a:gd name="connsiteX2" fmla="*/ 3645631 w 5123205"/>
                <a:gd name="connsiteY2" fmla="*/ 148234 h 4209831"/>
                <a:gd name="connsiteX3" fmla="*/ 2797906 w 5123205"/>
                <a:gd name="connsiteY3" fmla="*/ 310159 h 4209831"/>
                <a:gd name="connsiteX4" fmla="*/ 1302481 w 5123205"/>
                <a:gd name="connsiteY4" fmla="*/ 767359 h 4209831"/>
                <a:gd name="connsiteX5" fmla="*/ 407131 w 5123205"/>
                <a:gd name="connsiteY5" fmla="*/ 1519834 h 4209831"/>
                <a:gd name="connsiteX6" fmla="*/ 111856 w 5123205"/>
                <a:gd name="connsiteY6" fmla="*/ 1462684 h 4209831"/>
                <a:gd name="connsiteX7" fmla="*/ 16606 w 5123205"/>
                <a:gd name="connsiteY7" fmla="*/ 1624609 h 4209831"/>
                <a:gd name="connsiteX8" fmla="*/ 426181 w 5123205"/>
                <a:gd name="connsiteY8" fmla="*/ 1634134 h 4209831"/>
                <a:gd name="connsiteX9" fmla="*/ 559531 w 5123205"/>
                <a:gd name="connsiteY9" fmla="*/ 1481734 h 4209831"/>
                <a:gd name="connsiteX10" fmla="*/ 321406 w 5123205"/>
                <a:gd name="connsiteY10" fmla="*/ 2129434 h 4209831"/>
                <a:gd name="connsiteX11" fmla="*/ 369031 w 5123205"/>
                <a:gd name="connsiteY11" fmla="*/ 3748684 h 4209831"/>
                <a:gd name="connsiteX12" fmla="*/ 464281 w 5123205"/>
                <a:gd name="connsiteY12" fmla="*/ 4024909 h 4209831"/>
                <a:gd name="connsiteX13" fmla="*/ 1140556 w 5123205"/>
                <a:gd name="connsiteY13" fmla="*/ 4205884 h 4209831"/>
                <a:gd name="connsiteX14" fmla="*/ 1492981 w 5123205"/>
                <a:gd name="connsiteY14" fmla="*/ 3853459 h 4209831"/>
                <a:gd name="connsiteX15" fmla="*/ 2102581 w 5123205"/>
                <a:gd name="connsiteY15" fmla="*/ 3815359 h 4209831"/>
                <a:gd name="connsiteX16" fmla="*/ 2112106 w 5123205"/>
                <a:gd name="connsiteY16" fmla="*/ 4063009 h 4209831"/>
                <a:gd name="connsiteX17" fmla="*/ 3102706 w 5123205"/>
                <a:gd name="connsiteY17" fmla="*/ 4043959 h 4209831"/>
                <a:gd name="connsiteX18" fmla="*/ 2959831 w 5123205"/>
                <a:gd name="connsiteY18" fmla="*/ 3339109 h 4209831"/>
                <a:gd name="connsiteX19" fmla="*/ 3093181 w 5123205"/>
                <a:gd name="connsiteY19" fmla="*/ 3272434 h 4209831"/>
                <a:gd name="connsiteX20" fmla="*/ 3331306 w 5123205"/>
                <a:gd name="connsiteY20" fmla="*/ 3805834 h 4209831"/>
                <a:gd name="connsiteX21" fmla="*/ 4102831 w 5123205"/>
                <a:gd name="connsiteY21" fmla="*/ 3329584 h 4209831"/>
                <a:gd name="connsiteX22" fmla="*/ 3512281 w 5123205"/>
                <a:gd name="connsiteY22" fmla="*/ 2710459 h 4209831"/>
                <a:gd name="connsiteX23" fmla="*/ 3578956 w 5123205"/>
                <a:gd name="connsiteY23" fmla="*/ 2539009 h 4209831"/>
                <a:gd name="connsiteX24" fmla="*/ 3883756 w 5123205"/>
                <a:gd name="connsiteY24" fmla="*/ 2662834 h 4209831"/>
                <a:gd name="connsiteX25" fmla="*/ 3998056 w 5123205"/>
                <a:gd name="connsiteY25" fmla="*/ 2253259 h 4209831"/>
                <a:gd name="connsiteX26" fmla="*/ 4788631 w 5123205"/>
                <a:gd name="connsiteY26" fmla="*/ 2091334 h 4209831"/>
                <a:gd name="connsiteX27" fmla="*/ 4941031 w 5123205"/>
                <a:gd name="connsiteY27" fmla="*/ 1148359 h 4209831"/>
                <a:gd name="connsiteX28" fmla="*/ 5122006 w 5123205"/>
                <a:gd name="connsiteY28" fmla="*/ 980084 h 4209831"/>
                <a:gd name="connsiteX29" fmla="*/ 5007706 w 5123205"/>
                <a:gd name="connsiteY29" fmla="*/ 929284 h 4209831"/>
                <a:gd name="connsiteX30" fmla="*/ 4998181 w 5123205"/>
                <a:gd name="connsiteY30" fmla="*/ 729259 h 4209831"/>
                <a:gd name="connsiteX31" fmla="*/ 4760056 w 5123205"/>
                <a:gd name="connsiteY31" fmla="*/ 919759 h 4209831"/>
                <a:gd name="connsiteX32" fmla="*/ 4798156 w 5123205"/>
                <a:gd name="connsiteY32" fmla="*/ 1396009 h 4209831"/>
                <a:gd name="connsiteX33" fmla="*/ 4502881 w 5123205"/>
                <a:gd name="connsiteY33" fmla="*/ 1643659 h 4209831"/>
                <a:gd name="connsiteX34" fmla="*/ 4512406 w 5123205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102706 w 5122006"/>
                <a:gd name="connsiteY17" fmla="*/ 4043959 h 4209831"/>
                <a:gd name="connsiteX18" fmla="*/ 2959831 w 5122006"/>
                <a:gd name="connsiteY18" fmla="*/ 3339109 h 4209831"/>
                <a:gd name="connsiteX19" fmla="*/ 3093181 w 5122006"/>
                <a:gd name="connsiteY19" fmla="*/ 3272434 h 4209831"/>
                <a:gd name="connsiteX20" fmla="*/ 3331306 w 5122006"/>
                <a:gd name="connsiteY20" fmla="*/ 3805834 h 4209831"/>
                <a:gd name="connsiteX21" fmla="*/ 4102831 w 5122006"/>
                <a:gd name="connsiteY21" fmla="*/ 3329584 h 4209831"/>
                <a:gd name="connsiteX22" fmla="*/ 3512281 w 5122006"/>
                <a:gd name="connsiteY22" fmla="*/ 2710459 h 4209831"/>
                <a:gd name="connsiteX23" fmla="*/ 3578956 w 5122006"/>
                <a:gd name="connsiteY23" fmla="*/ 2539009 h 4209831"/>
                <a:gd name="connsiteX24" fmla="*/ 3883756 w 5122006"/>
                <a:gd name="connsiteY24" fmla="*/ 2662834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41031 w 5122006"/>
                <a:gd name="connsiteY27" fmla="*/ 1148359 h 4209831"/>
                <a:gd name="connsiteX28" fmla="*/ 5122006 w 5122006"/>
                <a:gd name="connsiteY28" fmla="*/ 980084 h 4209831"/>
                <a:gd name="connsiteX29" fmla="*/ 5007706 w 5122006"/>
                <a:gd name="connsiteY29" fmla="*/ 929284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102706 w 5122006"/>
                <a:gd name="connsiteY17" fmla="*/ 4043959 h 4209831"/>
                <a:gd name="connsiteX18" fmla="*/ 2959831 w 5122006"/>
                <a:gd name="connsiteY18" fmla="*/ 3339109 h 4209831"/>
                <a:gd name="connsiteX19" fmla="*/ 3093181 w 5122006"/>
                <a:gd name="connsiteY19" fmla="*/ 3272434 h 4209831"/>
                <a:gd name="connsiteX20" fmla="*/ 3331306 w 5122006"/>
                <a:gd name="connsiteY20" fmla="*/ 3805834 h 4209831"/>
                <a:gd name="connsiteX21" fmla="*/ 4102831 w 5122006"/>
                <a:gd name="connsiteY21" fmla="*/ 3329584 h 4209831"/>
                <a:gd name="connsiteX22" fmla="*/ 3512281 w 5122006"/>
                <a:gd name="connsiteY22" fmla="*/ 2710459 h 4209831"/>
                <a:gd name="connsiteX23" fmla="*/ 3578956 w 5122006"/>
                <a:gd name="connsiteY23" fmla="*/ 2539009 h 4209831"/>
                <a:gd name="connsiteX24" fmla="*/ 3883756 w 5122006"/>
                <a:gd name="connsiteY24" fmla="*/ 2662834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41031 w 5122006"/>
                <a:gd name="connsiteY27" fmla="*/ 1148359 h 4209831"/>
                <a:gd name="connsiteX28" fmla="*/ 5122006 w 5122006"/>
                <a:gd name="connsiteY28" fmla="*/ 980084 h 4209831"/>
                <a:gd name="connsiteX29" fmla="*/ 5007706 w 5122006"/>
                <a:gd name="connsiteY29" fmla="*/ 929284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102706 w 5122006"/>
                <a:gd name="connsiteY17" fmla="*/ 4043959 h 4209831"/>
                <a:gd name="connsiteX18" fmla="*/ 2959831 w 5122006"/>
                <a:gd name="connsiteY18" fmla="*/ 3339109 h 4209831"/>
                <a:gd name="connsiteX19" fmla="*/ 3093181 w 5122006"/>
                <a:gd name="connsiteY19" fmla="*/ 3272434 h 4209831"/>
                <a:gd name="connsiteX20" fmla="*/ 3331306 w 5122006"/>
                <a:gd name="connsiteY20" fmla="*/ 3805834 h 4209831"/>
                <a:gd name="connsiteX21" fmla="*/ 4102831 w 5122006"/>
                <a:gd name="connsiteY21" fmla="*/ 3329584 h 4209831"/>
                <a:gd name="connsiteX22" fmla="*/ 3512281 w 5122006"/>
                <a:gd name="connsiteY22" fmla="*/ 2710459 h 4209831"/>
                <a:gd name="connsiteX23" fmla="*/ 3578956 w 5122006"/>
                <a:gd name="connsiteY23" fmla="*/ 2539009 h 4209831"/>
                <a:gd name="connsiteX24" fmla="*/ 3883756 w 5122006"/>
                <a:gd name="connsiteY24" fmla="*/ 2662834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19784 h 4209831"/>
                <a:gd name="connsiteX28" fmla="*/ 5122006 w 5122006"/>
                <a:gd name="connsiteY28" fmla="*/ 980084 h 4209831"/>
                <a:gd name="connsiteX29" fmla="*/ 5007706 w 5122006"/>
                <a:gd name="connsiteY29" fmla="*/ 929284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102706 w 5122006"/>
                <a:gd name="connsiteY17" fmla="*/ 4043959 h 4209831"/>
                <a:gd name="connsiteX18" fmla="*/ 2959831 w 5122006"/>
                <a:gd name="connsiteY18" fmla="*/ 3339109 h 4209831"/>
                <a:gd name="connsiteX19" fmla="*/ 3093181 w 5122006"/>
                <a:gd name="connsiteY19" fmla="*/ 3272434 h 4209831"/>
                <a:gd name="connsiteX20" fmla="*/ 3331306 w 5122006"/>
                <a:gd name="connsiteY20" fmla="*/ 3805834 h 4209831"/>
                <a:gd name="connsiteX21" fmla="*/ 4102831 w 5122006"/>
                <a:gd name="connsiteY21" fmla="*/ 3329584 h 4209831"/>
                <a:gd name="connsiteX22" fmla="*/ 3512281 w 5122006"/>
                <a:gd name="connsiteY22" fmla="*/ 2710459 h 4209831"/>
                <a:gd name="connsiteX23" fmla="*/ 3578956 w 5122006"/>
                <a:gd name="connsiteY23" fmla="*/ 2539009 h 4209831"/>
                <a:gd name="connsiteX24" fmla="*/ 3883756 w 5122006"/>
                <a:gd name="connsiteY24" fmla="*/ 2662834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1978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102706 w 5122006"/>
                <a:gd name="connsiteY17" fmla="*/ 4043959 h 4209831"/>
                <a:gd name="connsiteX18" fmla="*/ 2959831 w 5122006"/>
                <a:gd name="connsiteY18" fmla="*/ 3339109 h 4209831"/>
                <a:gd name="connsiteX19" fmla="*/ 3093181 w 5122006"/>
                <a:gd name="connsiteY19" fmla="*/ 3272434 h 4209831"/>
                <a:gd name="connsiteX20" fmla="*/ 3331306 w 5122006"/>
                <a:gd name="connsiteY20" fmla="*/ 3805834 h 4209831"/>
                <a:gd name="connsiteX21" fmla="*/ 4102831 w 5122006"/>
                <a:gd name="connsiteY21" fmla="*/ 3329584 h 4209831"/>
                <a:gd name="connsiteX22" fmla="*/ 3512281 w 5122006"/>
                <a:gd name="connsiteY22" fmla="*/ 2710459 h 4209831"/>
                <a:gd name="connsiteX23" fmla="*/ 3578956 w 5122006"/>
                <a:gd name="connsiteY23" fmla="*/ 2539009 h 4209831"/>
                <a:gd name="connsiteX24" fmla="*/ 3883756 w 5122006"/>
                <a:gd name="connsiteY24" fmla="*/ 2662834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102706 w 5122006"/>
                <a:gd name="connsiteY17" fmla="*/ 4043959 h 4209831"/>
                <a:gd name="connsiteX18" fmla="*/ 2959831 w 5122006"/>
                <a:gd name="connsiteY18" fmla="*/ 3339109 h 4209831"/>
                <a:gd name="connsiteX19" fmla="*/ 3093181 w 5122006"/>
                <a:gd name="connsiteY19" fmla="*/ 3272434 h 4209831"/>
                <a:gd name="connsiteX20" fmla="*/ 3331306 w 5122006"/>
                <a:gd name="connsiteY20" fmla="*/ 3805834 h 4209831"/>
                <a:gd name="connsiteX21" fmla="*/ 4102831 w 5122006"/>
                <a:gd name="connsiteY21" fmla="*/ 3329584 h 4209831"/>
                <a:gd name="connsiteX22" fmla="*/ 3512281 w 5122006"/>
                <a:gd name="connsiteY22" fmla="*/ 2710459 h 4209831"/>
                <a:gd name="connsiteX23" fmla="*/ 3578956 w 5122006"/>
                <a:gd name="connsiteY23" fmla="*/ 2539009 h 4209831"/>
                <a:gd name="connsiteX24" fmla="*/ 3883756 w 5122006"/>
                <a:gd name="connsiteY24" fmla="*/ 2662834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102706 w 5122006"/>
                <a:gd name="connsiteY17" fmla="*/ 4043959 h 4209831"/>
                <a:gd name="connsiteX18" fmla="*/ 2959831 w 5122006"/>
                <a:gd name="connsiteY18" fmla="*/ 3339109 h 4209831"/>
                <a:gd name="connsiteX19" fmla="*/ 3093181 w 5122006"/>
                <a:gd name="connsiteY19" fmla="*/ 3272434 h 4209831"/>
                <a:gd name="connsiteX20" fmla="*/ 3331306 w 5122006"/>
                <a:gd name="connsiteY20" fmla="*/ 3805834 h 4209831"/>
                <a:gd name="connsiteX21" fmla="*/ 4102831 w 5122006"/>
                <a:gd name="connsiteY21" fmla="*/ 3329584 h 4209831"/>
                <a:gd name="connsiteX22" fmla="*/ 3512281 w 5122006"/>
                <a:gd name="connsiteY22" fmla="*/ 2710459 h 4209831"/>
                <a:gd name="connsiteX23" fmla="*/ 3578956 w 5122006"/>
                <a:gd name="connsiteY23" fmla="*/ 2539009 h 4209831"/>
                <a:gd name="connsiteX24" fmla="*/ 3883756 w 5122006"/>
                <a:gd name="connsiteY24" fmla="*/ 2662834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102706 w 5122006"/>
                <a:gd name="connsiteY17" fmla="*/ 4043959 h 4209831"/>
                <a:gd name="connsiteX18" fmla="*/ 2959831 w 5122006"/>
                <a:gd name="connsiteY18" fmla="*/ 3339109 h 4209831"/>
                <a:gd name="connsiteX19" fmla="*/ 3093181 w 5122006"/>
                <a:gd name="connsiteY19" fmla="*/ 3272434 h 4209831"/>
                <a:gd name="connsiteX20" fmla="*/ 3331306 w 5122006"/>
                <a:gd name="connsiteY20" fmla="*/ 3805834 h 4209831"/>
                <a:gd name="connsiteX21" fmla="*/ 4102831 w 5122006"/>
                <a:gd name="connsiteY21" fmla="*/ 3329584 h 4209831"/>
                <a:gd name="connsiteX22" fmla="*/ 3512281 w 5122006"/>
                <a:gd name="connsiteY22" fmla="*/ 2710459 h 4209831"/>
                <a:gd name="connsiteX23" fmla="*/ 3578956 w 5122006"/>
                <a:gd name="connsiteY23" fmla="*/ 2539009 h 4209831"/>
                <a:gd name="connsiteX24" fmla="*/ 3883756 w 5122006"/>
                <a:gd name="connsiteY24" fmla="*/ 2662834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102706 w 5122006"/>
                <a:gd name="connsiteY17" fmla="*/ 4043959 h 4209831"/>
                <a:gd name="connsiteX18" fmla="*/ 2959831 w 5122006"/>
                <a:gd name="connsiteY18" fmla="*/ 3339109 h 4209831"/>
                <a:gd name="connsiteX19" fmla="*/ 3093181 w 5122006"/>
                <a:gd name="connsiteY19" fmla="*/ 3272434 h 4209831"/>
                <a:gd name="connsiteX20" fmla="*/ 3331306 w 5122006"/>
                <a:gd name="connsiteY20" fmla="*/ 3805834 h 4209831"/>
                <a:gd name="connsiteX21" fmla="*/ 4102831 w 5122006"/>
                <a:gd name="connsiteY21" fmla="*/ 3329584 h 4209831"/>
                <a:gd name="connsiteX22" fmla="*/ 3512281 w 5122006"/>
                <a:gd name="connsiteY22" fmla="*/ 2710459 h 4209831"/>
                <a:gd name="connsiteX23" fmla="*/ 3578956 w 5122006"/>
                <a:gd name="connsiteY23" fmla="*/ 2539009 h 4209831"/>
                <a:gd name="connsiteX24" fmla="*/ 3883756 w 5122006"/>
                <a:gd name="connsiteY24" fmla="*/ 2662834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102706 w 5122006"/>
                <a:gd name="connsiteY17" fmla="*/ 4043959 h 4209831"/>
                <a:gd name="connsiteX18" fmla="*/ 2959831 w 5122006"/>
                <a:gd name="connsiteY18" fmla="*/ 3339109 h 4209831"/>
                <a:gd name="connsiteX19" fmla="*/ 3093181 w 5122006"/>
                <a:gd name="connsiteY19" fmla="*/ 3272434 h 4209831"/>
                <a:gd name="connsiteX20" fmla="*/ 3331306 w 5122006"/>
                <a:gd name="connsiteY20" fmla="*/ 3805834 h 4209831"/>
                <a:gd name="connsiteX21" fmla="*/ 4102831 w 5122006"/>
                <a:gd name="connsiteY21" fmla="*/ 3329584 h 4209831"/>
                <a:gd name="connsiteX22" fmla="*/ 3512281 w 5122006"/>
                <a:gd name="connsiteY22" fmla="*/ 2710459 h 4209831"/>
                <a:gd name="connsiteX23" fmla="*/ 3578956 w 5122006"/>
                <a:gd name="connsiteY23" fmla="*/ 2539009 h 4209831"/>
                <a:gd name="connsiteX24" fmla="*/ 3883756 w 5122006"/>
                <a:gd name="connsiteY24" fmla="*/ 2662834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102706 w 5122006"/>
                <a:gd name="connsiteY17" fmla="*/ 4043959 h 4209831"/>
                <a:gd name="connsiteX18" fmla="*/ 2959831 w 5122006"/>
                <a:gd name="connsiteY18" fmla="*/ 3339109 h 4209831"/>
                <a:gd name="connsiteX19" fmla="*/ 3093181 w 5122006"/>
                <a:gd name="connsiteY19" fmla="*/ 3272434 h 4209831"/>
                <a:gd name="connsiteX20" fmla="*/ 3331306 w 5122006"/>
                <a:gd name="connsiteY20" fmla="*/ 3805834 h 4209831"/>
                <a:gd name="connsiteX21" fmla="*/ 4102831 w 5122006"/>
                <a:gd name="connsiteY21" fmla="*/ 3329584 h 4209831"/>
                <a:gd name="connsiteX22" fmla="*/ 3512281 w 5122006"/>
                <a:gd name="connsiteY22" fmla="*/ 2710459 h 4209831"/>
                <a:gd name="connsiteX23" fmla="*/ 3578956 w 5122006"/>
                <a:gd name="connsiteY23" fmla="*/ 2539009 h 4209831"/>
                <a:gd name="connsiteX24" fmla="*/ 3883756 w 5122006"/>
                <a:gd name="connsiteY24" fmla="*/ 2662834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102706 w 5122006"/>
                <a:gd name="connsiteY17" fmla="*/ 4043959 h 4209831"/>
                <a:gd name="connsiteX18" fmla="*/ 2959831 w 5122006"/>
                <a:gd name="connsiteY18" fmla="*/ 3339109 h 4209831"/>
                <a:gd name="connsiteX19" fmla="*/ 3093181 w 5122006"/>
                <a:gd name="connsiteY19" fmla="*/ 3272434 h 4209831"/>
                <a:gd name="connsiteX20" fmla="*/ 3331306 w 5122006"/>
                <a:gd name="connsiteY20" fmla="*/ 3805834 h 4209831"/>
                <a:gd name="connsiteX21" fmla="*/ 4102831 w 5122006"/>
                <a:gd name="connsiteY21" fmla="*/ 3329584 h 4209831"/>
                <a:gd name="connsiteX22" fmla="*/ 3512281 w 5122006"/>
                <a:gd name="connsiteY22" fmla="*/ 2710459 h 4209831"/>
                <a:gd name="connsiteX23" fmla="*/ 3578956 w 5122006"/>
                <a:gd name="connsiteY23" fmla="*/ 2539009 h 4209831"/>
                <a:gd name="connsiteX24" fmla="*/ 3883756 w 5122006"/>
                <a:gd name="connsiteY24" fmla="*/ 2662834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102706 w 5122006"/>
                <a:gd name="connsiteY17" fmla="*/ 4043959 h 4209831"/>
                <a:gd name="connsiteX18" fmla="*/ 2959831 w 5122006"/>
                <a:gd name="connsiteY18" fmla="*/ 3339109 h 4209831"/>
                <a:gd name="connsiteX19" fmla="*/ 3093181 w 5122006"/>
                <a:gd name="connsiteY19" fmla="*/ 3272434 h 4209831"/>
                <a:gd name="connsiteX20" fmla="*/ 3331306 w 5122006"/>
                <a:gd name="connsiteY20" fmla="*/ 3805834 h 4209831"/>
                <a:gd name="connsiteX21" fmla="*/ 4102831 w 5122006"/>
                <a:gd name="connsiteY21" fmla="*/ 3329584 h 4209831"/>
                <a:gd name="connsiteX22" fmla="*/ 3512281 w 5122006"/>
                <a:gd name="connsiteY22" fmla="*/ 2710459 h 4209831"/>
                <a:gd name="connsiteX23" fmla="*/ 3578956 w 5122006"/>
                <a:gd name="connsiteY23" fmla="*/ 2539009 h 4209831"/>
                <a:gd name="connsiteX24" fmla="*/ 3864706 w 5122006"/>
                <a:gd name="connsiteY24" fmla="*/ 2624734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102706 w 5122006"/>
                <a:gd name="connsiteY17" fmla="*/ 4043959 h 4209831"/>
                <a:gd name="connsiteX18" fmla="*/ 2959831 w 5122006"/>
                <a:gd name="connsiteY18" fmla="*/ 3339109 h 4209831"/>
                <a:gd name="connsiteX19" fmla="*/ 3093181 w 5122006"/>
                <a:gd name="connsiteY19" fmla="*/ 3272434 h 4209831"/>
                <a:gd name="connsiteX20" fmla="*/ 3331306 w 5122006"/>
                <a:gd name="connsiteY20" fmla="*/ 3805834 h 4209831"/>
                <a:gd name="connsiteX21" fmla="*/ 4102831 w 5122006"/>
                <a:gd name="connsiteY21" fmla="*/ 3329584 h 4209831"/>
                <a:gd name="connsiteX22" fmla="*/ 3512281 w 5122006"/>
                <a:gd name="connsiteY22" fmla="*/ 2710459 h 4209831"/>
                <a:gd name="connsiteX23" fmla="*/ 3578956 w 5122006"/>
                <a:gd name="connsiteY23" fmla="*/ 2539009 h 4209831"/>
                <a:gd name="connsiteX24" fmla="*/ 3864706 w 5122006"/>
                <a:gd name="connsiteY24" fmla="*/ 2624734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102706 w 5122006"/>
                <a:gd name="connsiteY17" fmla="*/ 4043959 h 4209831"/>
                <a:gd name="connsiteX18" fmla="*/ 2959831 w 5122006"/>
                <a:gd name="connsiteY18" fmla="*/ 3339109 h 4209831"/>
                <a:gd name="connsiteX19" fmla="*/ 3093181 w 5122006"/>
                <a:gd name="connsiteY19" fmla="*/ 3272434 h 4209831"/>
                <a:gd name="connsiteX20" fmla="*/ 3331306 w 5122006"/>
                <a:gd name="connsiteY20" fmla="*/ 3805834 h 4209831"/>
                <a:gd name="connsiteX21" fmla="*/ 4102831 w 5122006"/>
                <a:gd name="connsiteY21" fmla="*/ 3329584 h 4209831"/>
                <a:gd name="connsiteX22" fmla="*/ 3512281 w 5122006"/>
                <a:gd name="connsiteY22" fmla="*/ 2710459 h 4209831"/>
                <a:gd name="connsiteX23" fmla="*/ 3578956 w 5122006"/>
                <a:gd name="connsiteY23" fmla="*/ 2539009 h 4209831"/>
                <a:gd name="connsiteX24" fmla="*/ 3855181 w 5122006"/>
                <a:gd name="connsiteY24" fmla="*/ 2621559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102706 w 5122006"/>
                <a:gd name="connsiteY17" fmla="*/ 4043959 h 4209831"/>
                <a:gd name="connsiteX18" fmla="*/ 2959831 w 5122006"/>
                <a:gd name="connsiteY18" fmla="*/ 3339109 h 4209831"/>
                <a:gd name="connsiteX19" fmla="*/ 3093181 w 5122006"/>
                <a:gd name="connsiteY19" fmla="*/ 3272434 h 4209831"/>
                <a:gd name="connsiteX20" fmla="*/ 3331306 w 5122006"/>
                <a:gd name="connsiteY20" fmla="*/ 3805834 h 4209831"/>
                <a:gd name="connsiteX21" fmla="*/ 4102831 w 5122006"/>
                <a:gd name="connsiteY21" fmla="*/ 3329584 h 4209831"/>
                <a:gd name="connsiteX22" fmla="*/ 3512281 w 5122006"/>
                <a:gd name="connsiteY22" fmla="*/ 2710459 h 4209831"/>
                <a:gd name="connsiteX23" fmla="*/ 3578956 w 5122006"/>
                <a:gd name="connsiteY23" fmla="*/ 2539009 h 4209831"/>
                <a:gd name="connsiteX24" fmla="*/ 3855181 w 5122006"/>
                <a:gd name="connsiteY24" fmla="*/ 2621559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102706 w 5122006"/>
                <a:gd name="connsiteY17" fmla="*/ 4043959 h 4209831"/>
                <a:gd name="connsiteX18" fmla="*/ 2959831 w 5122006"/>
                <a:gd name="connsiteY18" fmla="*/ 3339109 h 4209831"/>
                <a:gd name="connsiteX19" fmla="*/ 3093181 w 5122006"/>
                <a:gd name="connsiteY19" fmla="*/ 3272434 h 4209831"/>
                <a:gd name="connsiteX20" fmla="*/ 3331306 w 5122006"/>
                <a:gd name="connsiteY20" fmla="*/ 3805834 h 4209831"/>
                <a:gd name="connsiteX21" fmla="*/ 4102831 w 5122006"/>
                <a:gd name="connsiteY21" fmla="*/ 3329584 h 4209831"/>
                <a:gd name="connsiteX22" fmla="*/ 3512281 w 5122006"/>
                <a:gd name="connsiteY22" fmla="*/ 2710459 h 4209831"/>
                <a:gd name="connsiteX23" fmla="*/ 3578956 w 5122006"/>
                <a:gd name="connsiteY23" fmla="*/ 2539009 h 4209831"/>
                <a:gd name="connsiteX24" fmla="*/ 3855181 w 5122006"/>
                <a:gd name="connsiteY24" fmla="*/ 2621559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102706 w 5122006"/>
                <a:gd name="connsiteY17" fmla="*/ 4043959 h 4209831"/>
                <a:gd name="connsiteX18" fmla="*/ 2959831 w 5122006"/>
                <a:gd name="connsiteY18" fmla="*/ 3339109 h 4209831"/>
                <a:gd name="connsiteX19" fmla="*/ 3093181 w 5122006"/>
                <a:gd name="connsiteY19" fmla="*/ 3272434 h 4209831"/>
                <a:gd name="connsiteX20" fmla="*/ 3331306 w 5122006"/>
                <a:gd name="connsiteY20" fmla="*/ 3805834 h 4209831"/>
                <a:gd name="connsiteX21" fmla="*/ 4102831 w 5122006"/>
                <a:gd name="connsiteY21" fmla="*/ 3329584 h 4209831"/>
                <a:gd name="connsiteX22" fmla="*/ 3512281 w 5122006"/>
                <a:gd name="connsiteY22" fmla="*/ 2710459 h 4209831"/>
                <a:gd name="connsiteX23" fmla="*/ 3578956 w 5122006"/>
                <a:gd name="connsiteY23" fmla="*/ 2539009 h 4209831"/>
                <a:gd name="connsiteX24" fmla="*/ 3855181 w 5122006"/>
                <a:gd name="connsiteY24" fmla="*/ 2621559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102706 w 5122006"/>
                <a:gd name="connsiteY17" fmla="*/ 4043959 h 4209831"/>
                <a:gd name="connsiteX18" fmla="*/ 2959831 w 5122006"/>
                <a:gd name="connsiteY18" fmla="*/ 3339109 h 4209831"/>
                <a:gd name="connsiteX19" fmla="*/ 3093181 w 5122006"/>
                <a:gd name="connsiteY19" fmla="*/ 3272434 h 4209831"/>
                <a:gd name="connsiteX20" fmla="*/ 3331306 w 5122006"/>
                <a:gd name="connsiteY20" fmla="*/ 3805834 h 4209831"/>
                <a:gd name="connsiteX21" fmla="*/ 4102831 w 5122006"/>
                <a:gd name="connsiteY21" fmla="*/ 3329584 h 4209831"/>
                <a:gd name="connsiteX22" fmla="*/ 3531331 w 5122006"/>
                <a:gd name="connsiteY22" fmla="*/ 2700934 h 4209831"/>
                <a:gd name="connsiteX23" fmla="*/ 3578956 w 5122006"/>
                <a:gd name="connsiteY23" fmla="*/ 2539009 h 4209831"/>
                <a:gd name="connsiteX24" fmla="*/ 3855181 w 5122006"/>
                <a:gd name="connsiteY24" fmla="*/ 2621559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102706 w 5122006"/>
                <a:gd name="connsiteY17" fmla="*/ 4043959 h 4209831"/>
                <a:gd name="connsiteX18" fmla="*/ 2959831 w 5122006"/>
                <a:gd name="connsiteY18" fmla="*/ 3339109 h 4209831"/>
                <a:gd name="connsiteX19" fmla="*/ 3093181 w 5122006"/>
                <a:gd name="connsiteY19" fmla="*/ 3272434 h 4209831"/>
                <a:gd name="connsiteX20" fmla="*/ 3331306 w 5122006"/>
                <a:gd name="connsiteY20" fmla="*/ 3805834 h 4209831"/>
                <a:gd name="connsiteX21" fmla="*/ 4102831 w 5122006"/>
                <a:gd name="connsiteY21" fmla="*/ 3329584 h 4209831"/>
                <a:gd name="connsiteX22" fmla="*/ 3531331 w 5122006"/>
                <a:gd name="connsiteY22" fmla="*/ 2700934 h 4209831"/>
                <a:gd name="connsiteX23" fmla="*/ 3578956 w 5122006"/>
                <a:gd name="connsiteY23" fmla="*/ 2539009 h 4209831"/>
                <a:gd name="connsiteX24" fmla="*/ 3855181 w 5122006"/>
                <a:gd name="connsiteY24" fmla="*/ 2621559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102706 w 5122006"/>
                <a:gd name="connsiteY17" fmla="*/ 4043959 h 4209831"/>
                <a:gd name="connsiteX18" fmla="*/ 2959831 w 5122006"/>
                <a:gd name="connsiteY18" fmla="*/ 3339109 h 4209831"/>
                <a:gd name="connsiteX19" fmla="*/ 3093181 w 5122006"/>
                <a:gd name="connsiteY19" fmla="*/ 3272434 h 4209831"/>
                <a:gd name="connsiteX20" fmla="*/ 3331306 w 5122006"/>
                <a:gd name="connsiteY20" fmla="*/ 3805834 h 4209831"/>
                <a:gd name="connsiteX21" fmla="*/ 4102831 w 5122006"/>
                <a:gd name="connsiteY21" fmla="*/ 3329584 h 4209831"/>
                <a:gd name="connsiteX22" fmla="*/ 3531331 w 5122006"/>
                <a:gd name="connsiteY22" fmla="*/ 2700934 h 4209831"/>
                <a:gd name="connsiteX23" fmla="*/ 3578956 w 5122006"/>
                <a:gd name="connsiteY23" fmla="*/ 2539009 h 4209831"/>
                <a:gd name="connsiteX24" fmla="*/ 3855181 w 5122006"/>
                <a:gd name="connsiteY24" fmla="*/ 2621559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102706 w 5122006"/>
                <a:gd name="connsiteY17" fmla="*/ 4043959 h 4209831"/>
                <a:gd name="connsiteX18" fmla="*/ 2959831 w 5122006"/>
                <a:gd name="connsiteY18" fmla="*/ 3339109 h 4209831"/>
                <a:gd name="connsiteX19" fmla="*/ 3093181 w 5122006"/>
                <a:gd name="connsiteY19" fmla="*/ 3272434 h 4209831"/>
                <a:gd name="connsiteX20" fmla="*/ 3331306 w 5122006"/>
                <a:gd name="connsiteY20" fmla="*/ 3805834 h 4209831"/>
                <a:gd name="connsiteX21" fmla="*/ 4074256 w 5122006"/>
                <a:gd name="connsiteY21" fmla="*/ 3323234 h 4209831"/>
                <a:gd name="connsiteX22" fmla="*/ 3531331 w 5122006"/>
                <a:gd name="connsiteY22" fmla="*/ 2700934 h 4209831"/>
                <a:gd name="connsiteX23" fmla="*/ 3578956 w 5122006"/>
                <a:gd name="connsiteY23" fmla="*/ 2539009 h 4209831"/>
                <a:gd name="connsiteX24" fmla="*/ 3855181 w 5122006"/>
                <a:gd name="connsiteY24" fmla="*/ 2621559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102706 w 5122006"/>
                <a:gd name="connsiteY17" fmla="*/ 4043959 h 4209831"/>
                <a:gd name="connsiteX18" fmla="*/ 2959831 w 5122006"/>
                <a:gd name="connsiteY18" fmla="*/ 3339109 h 4209831"/>
                <a:gd name="connsiteX19" fmla="*/ 3093181 w 5122006"/>
                <a:gd name="connsiteY19" fmla="*/ 3272434 h 4209831"/>
                <a:gd name="connsiteX20" fmla="*/ 3331306 w 5122006"/>
                <a:gd name="connsiteY20" fmla="*/ 3805834 h 4209831"/>
                <a:gd name="connsiteX21" fmla="*/ 4074256 w 5122006"/>
                <a:gd name="connsiteY21" fmla="*/ 3323234 h 4209831"/>
                <a:gd name="connsiteX22" fmla="*/ 3531331 w 5122006"/>
                <a:gd name="connsiteY22" fmla="*/ 2700934 h 4209831"/>
                <a:gd name="connsiteX23" fmla="*/ 3578956 w 5122006"/>
                <a:gd name="connsiteY23" fmla="*/ 2539009 h 4209831"/>
                <a:gd name="connsiteX24" fmla="*/ 3855181 w 5122006"/>
                <a:gd name="connsiteY24" fmla="*/ 2621559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102706 w 5122006"/>
                <a:gd name="connsiteY17" fmla="*/ 4043959 h 4209831"/>
                <a:gd name="connsiteX18" fmla="*/ 2959831 w 5122006"/>
                <a:gd name="connsiteY18" fmla="*/ 3339109 h 4209831"/>
                <a:gd name="connsiteX19" fmla="*/ 3093181 w 5122006"/>
                <a:gd name="connsiteY19" fmla="*/ 3272434 h 4209831"/>
                <a:gd name="connsiteX20" fmla="*/ 3331306 w 5122006"/>
                <a:gd name="connsiteY20" fmla="*/ 3805834 h 4209831"/>
                <a:gd name="connsiteX21" fmla="*/ 4074256 w 5122006"/>
                <a:gd name="connsiteY21" fmla="*/ 3323234 h 4209831"/>
                <a:gd name="connsiteX22" fmla="*/ 3531331 w 5122006"/>
                <a:gd name="connsiteY22" fmla="*/ 2700934 h 4209831"/>
                <a:gd name="connsiteX23" fmla="*/ 3578956 w 5122006"/>
                <a:gd name="connsiteY23" fmla="*/ 2539009 h 4209831"/>
                <a:gd name="connsiteX24" fmla="*/ 3855181 w 5122006"/>
                <a:gd name="connsiteY24" fmla="*/ 2621559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102706 w 5122006"/>
                <a:gd name="connsiteY17" fmla="*/ 4043959 h 4209831"/>
                <a:gd name="connsiteX18" fmla="*/ 2959831 w 5122006"/>
                <a:gd name="connsiteY18" fmla="*/ 3339109 h 4209831"/>
                <a:gd name="connsiteX19" fmla="*/ 3093181 w 5122006"/>
                <a:gd name="connsiteY19" fmla="*/ 3272434 h 4209831"/>
                <a:gd name="connsiteX20" fmla="*/ 3331306 w 5122006"/>
                <a:gd name="connsiteY20" fmla="*/ 3805834 h 4209831"/>
                <a:gd name="connsiteX21" fmla="*/ 4074256 w 5122006"/>
                <a:gd name="connsiteY21" fmla="*/ 3323234 h 4209831"/>
                <a:gd name="connsiteX22" fmla="*/ 3531331 w 5122006"/>
                <a:gd name="connsiteY22" fmla="*/ 2700934 h 4209831"/>
                <a:gd name="connsiteX23" fmla="*/ 3578956 w 5122006"/>
                <a:gd name="connsiteY23" fmla="*/ 2539009 h 4209831"/>
                <a:gd name="connsiteX24" fmla="*/ 3855181 w 5122006"/>
                <a:gd name="connsiteY24" fmla="*/ 2621559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102706 w 5122006"/>
                <a:gd name="connsiteY17" fmla="*/ 4043959 h 4209831"/>
                <a:gd name="connsiteX18" fmla="*/ 2959831 w 5122006"/>
                <a:gd name="connsiteY18" fmla="*/ 3339109 h 4209831"/>
                <a:gd name="connsiteX19" fmla="*/ 3093181 w 5122006"/>
                <a:gd name="connsiteY19" fmla="*/ 3272434 h 4209831"/>
                <a:gd name="connsiteX20" fmla="*/ 3366231 w 5122006"/>
                <a:gd name="connsiteY20" fmla="*/ 3793134 h 4209831"/>
                <a:gd name="connsiteX21" fmla="*/ 4074256 w 5122006"/>
                <a:gd name="connsiteY21" fmla="*/ 3323234 h 4209831"/>
                <a:gd name="connsiteX22" fmla="*/ 3531331 w 5122006"/>
                <a:gd name="connsiteY22" fmla="*/ 2700934 h 4209831"/>
                <a:gd name="connsiteX23" fmla="*/ 3578956 w 5122006"/>
                <a:gd name="connsiteY23" fmla="*/ 2539009 h 4209831"/>
                <a:gd name="connsiteX24" fmla="*/ 3855181 w 5122006"/>
                <a:gd name="connsiteY24" fmla="*/ 2621559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102706 w 5122006"/>
                <a:gd name="connsiteY17" fmla="*/ 4043959 h 4209831"/>
                <a:gd name="connsiteX18" fmla="*/ 2959831 w 5122006"/>
                <a:gd name="connsiteY18" fmla="*/ 3339109 h 4209831"/>
                <a:gd name="connsiteX19" fmla="*/ 3093181 w 5122006"/>
                <a:gd name="connsiteY19" fmla="*/ 3272434 h 4209831"/>
                <a:gd name="connsiteX20" fmla="*/ 3366231 w 5122006"/>
                <a:gd name="connsiteY20" fmla="*/ 3793134 h 4209831"/>
                <a:gd name="connsiteX21" fmla="*/ 4074256 w 5122006"/>
                <a:gd name="connsiteY21" fmla="*/ 3323234 h 4209831"/>
                <a:gd name="connsiteX22" fmla="*/ 3531331 w 5122006"/>
                <a:gd name="connsiteY22" fmla="*/ 2700934 h 4209831"/>
                <a:gd name="connsiteX23" fmla="*/ 3578956 w 5122006"/>
                <a:gd name="connsiteY23" fmla="*/ 2539009 h 4209831"/>
                <a:gd name="connsiteX24" fmla="*/ 3855181 w 5122006"/>
                <a:gd name="connsiteY24" fmla="*/ 2621559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102706 w 5122006"/>
                <a:gd name="connsiteY17" fmla="*/ 4043959 h 4209831"/>
                <a:gd name="connsiteX18" fmla="*/ 2959831 w 5122006"/>
                <a:gd name="connsiteY18" fmla="*/ 3339109 h 4209831"/>
                <a:gd name="connsiteX19" fmla="*/ 3093181 w 5122006"/>
                <a:gd name="connsiteY19" fmla="*/ 3272434 h 4209831"/>
                <a:gd name="connsiteX20" fmla="*/ 3366231 w 5122006"/>
                <a:gd name="connsiteY20" fmla="*/ 3793134 h 4209831"/>
                <a:gd name="connsiteX21" fmla="*/ 4074256 w 5122006"/>
                <a:gd name="connsiteY21" fmla="*/ 3323234 h 4209831"/>
                <a:gd name="connsiteX22" fmla="*/ 3531331 w 5122006"/>
                <a:gd name="connsiteY22" fmla="*/ 2700934 h 4209831"/>
                <a:gd name="connsiteX23" fmla="*/ 3578956 w 5122006"/>
                <a:gd name="connsiteY23" fmla="*/ 2539009 h 4209831"/>
                <a:gd name="connsiteX24" fmla="*/ 3855181 w 5122006"/>
                <a:gd name="connsiteY24" fmla="*/ 2621559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102706 w 5122006"/>
                <a:gd name="connsiteY17" fmla="*/ 4043959 h 4209831"/>
                <a:gd name="connsiteX18" fmla="*/ 2959831 w 5122006"/>
                <a:gd name="connsiteY18" fmla="*/ 3339109 h 4209831"/>
                <a:gd name="connsiteX19" fmla="*/ 3093181 w 5122006"/>
                <a:gd name="connsiteY19" fmla="*/ 3272434 h 4209831"/>
                <a:gd name="connsiteX20" fmla="*/ 3366231 w 5122006"/>
                <a:gd name="connsiteY20" fmla="*/ 3793134 h 4209831"/>
                <a:gd name="connsiteX21" fmla="*/ 4074256 w 5122006"/>
                <a:gd name="connsiteY21" fmla="*/ 3323234 h 4209831"/>
                <a:gd name="connsiteX22" fmla="*/ 3531331 w 5122006"/>
                <a:gd name="connsiteY22" fmla="*/ 2700934 h 4209831"/>
                <a:gd name="connsiteX23" fmla="*/ 3578956 w 5122006"/>
                <a:gd name="connsiteY23" fmla="*/ 2539009 h 4209831"/>
                <a:gd name="connsiteX24" fmla="*/ 3855181 w 5122006"/>
                <a:gd name="connsiteY24" fmla="*/ 2621559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102706 w 5122006"/>
                <a:gd name="connsiteY17" fmla="*/ 4043959 h 4209831"/>
                <a:gd name="connsiteX18" fmla="*/ 2959831 w 5122006"/>
                <a:gd name="connsiteY18" fmla="*/ 3339109 h 4209831"/>
                <a:gd name="connsiteX19" fmla="*/ 3093181 w 5122006"/>
                <a:gd name="connsiteY19" fmla="*/ 3272434 h 4209831"/>
                <a:gd name="connsiteX20" fmla="*/ 3366231 w 5122006"/>
                <a:gd name="connsiteY20" fmla="*/ 3793134 h 4209831"/>
                <a:gd name="connsiteX21" fmla="*/ 4074256 w 5122006"/>
                <a:gd name="connsiteY21" fmla="*/ 3323234 h 4209831"/>
                <a:gd name="connsiteX22" fmla="*/ 3531331 w 5122006"/>
                <a:gd name="connsiteY22" fmla="*/ 2700934 h 4209831"/>
                <a:gd name="connsiteX23" fmla="*/ 3578956 w 5122006"/>
                <a:gd name="connsiteY23" fmla="*/ 2539009 h 4209831"/>
                <a:gd name="connsiteX24" fmla="*/ 3855181 w 5122006"/>
                <a:gd name="connsiteY24" fmla="*/ 2621559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102706 w 5122006"/>
                <a:gd name="connsiteY17" fmla="*/ 4043959 h 4209831"/>
                <a:gd name="connsiteX18" fmla="*/ 2959831 w 5122006"/>
                <a:gd name="connsiteY18" fmla="*/ 3339109 h 4209831"/>
                <a:gd name="connsiteX19" fmla="*/ 3093181 w 5122006"/>
                <a:gd name="connsiteY19" fmla="*/ 3272434 h 4209831"/>
                <a:gd name="connsiteX20" fmla="*/ 3366231 w 5122006"/>
                <a:gd name="connsiteY20" fmla="*/ 3793134 h 4209831"/>
                <a:gd name="connsiteX21" fmla="*/ 4074256 w 5122006"/>
                <a:gd name="connsiteY21" fmla="*/ 3323234 h 4209831"/>
                <a:gd name="connsiteX22" fmla="*/ 3531331 w 5122006"/>
                <a:gd name="connsiteY22" fmla="*/ 2700934 h 4209831"/>
                <a:gd name="connsiteX23" fmla="*/ 3578956 w 5122006"/>
                <a:gd name="connsiteY23" fmla="*/ 2539009 h 4209831"/>
                <a:gd name="connsiteX24" fmla="*/ 3855181 w 5122006"/>
                <a:gd name="connsiteY24" fmla="*/ 2621559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102706 w 5122006"/>
                <a:gd name="connsiteY17" fmla="*/ 4043959 h 4209831"/>
                <a:gd name="connsiteX18" fmla="*/ 2959831 w 5122006"/>
                <a:gd name="connsiteY18" fmla="*/ 3339109 h 4209831"/>
                <a:gd name="connsiteX19" fmla="*/ 3080481 w 5122006"/>
                <a:gd name="connsiteY19" fmla="*/ 3250209 h 4209831"/>
                <a:gd name="connsiteX20" fmla="*/ 3366231 w 5122006"/>
                <a:gd name="connsiteY20" fmla="*/ 3793134 h 4209831"/>
                <a:gd name="connsiteX21" fmla="*/ 4074256 w 5122006"/>
                <a:gd name="connsiteY21" fmla="*/ 3323234 h 4209831"/>
                <a:gd name="connsiteX22" fmla="*/ 3531331 w 5122006"/>
                <a:gd name="connsiteY22" fmla="*/ 2700934 h 4209831"/>
                <a:gd name="connsiteX23" fmla="*/ 3578956 w 5122006"/>
                <a:gd name="connsiteY23" fmla="*/ 2539009 h 4209831"/>
                <a:gd name="connsiteX24" fmla="*/ 3855181 w 5122006"/>
                <a:gd name="connsiteY24" fmla="*/ 2621559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102706 w 5122006"/>
                <a:gd name="connsiteY17" fmla="*/ 4043959 h 4209831"/>
                <a:gd name="connsiteX18" fmla="*/ 2959831 w 5122006"/>
                <a:gd name="connsiteY18" fmla="*/ 3339109 h 4209831"/>
                <a:gd name="connsiteX19" fmla="*/ 3080481 w 5122006"/>
                <a:gd name="connsiteY19" fmla="*/ 3250209 h 4209831"/>
                <a:gd name="connsiteX20" fmla="*/ 3366231 w 5122006"/>
                <a:gd name="connsiteY20" fmla="*/ 3793134 h 4209831"/>
                <a:gd name="connsiteX21" fmla="*/ 4074256 w 5122006"/>
                <a:gd name="connsiteY21" fmla="*/ 3323234 h 4209831"/>
                <a:gd name="connsiteX22" fmla="*/ 3531331 w 5122006"/>
                <a:gd name="connsiteY22" fmla="*/ 2700934 h 4209831"/>
                <a:gd name="connsiteX23" fmla="*/ 3578956 w 5122006"/>
                <a:gd name="connsiteY23" fmla="*/ 2539009 h 4209831"/>
                <a:gd name="connsiteX24" fmla="*/ 3855181 w 5122006"/>
                <a:gd name="connsiteY24" fmla="*/ 2621559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061431 w 5122006"/>
                <a:gd name="connsiteY17" fmla="*/ 4043959 h 4209831"/>
                <a:gd name="connsiteX18" fmla="*/ 2959831 w 5122006"/>
                <a:gd name="connsiteY18" fmla="*/ 3339109 h 4209831"/>
                <a:gd name="connsiteX19" fmla="*/ 3080481 w 5122006"/>
                <a:gd name="connsiteY19" fmla="*/ 3250209 h 4209831"/>
                <a:gd name="connsiteX20" fmla="*/ 3366231 w 5122006"/>
                <a:gd name="connsiteY20" fmla="*/ 3793134 h 4209831"/>
                <a:gd name="connsiteX21" fmla="*/ 4074256 w 5122006"/>
                <a:gd name="connsiteY21" fmla="*/ 3323234 h 4209831"/>
                <a:gd name="connsiteX22" fmla="*/ 3531331 w 5122006"/>
                <a:gd name="connsiteY22" fmla="*/ 2700934 h 4209831"/>
                <a:gd name="connsiteX23" fmla="*/ 3578956 w 5122006"/>
                <a:gd name="connsiteY23" fmla="*/ 2539009 h 4209831"/>
                <a:gd name="connsiteX24" fmla="*/ 3855181 w 5122006"/>
                <a:gd name="connsiteY24" fmla="*/ 2621559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061431 w 5122006"/>
                <a:gd name="connsiteY17" fmla="*/ 4043959 h 4209831"/>
                <a:gd name="connsiteX18" fmla="*/ 2959831 w 5122006"/>
                <a:gd name="connsiteY18" fmla="*/ 3339109 h 4209831"/>
                <a:gd name="connsiteX19" fmla="*/ 3080481 w 5122006"/>
                <a:gd name="connsiteY19" fmla="*/ 3250209 h 4209831"/>
                <a:gd name="connsiteX20" fmla="*/ 3366231 w 5122006"/>
                <a:gd name="connsiteY20" fmla="*/ 3793134 h 4209831"/>
                <a:gd name="connsiteX21" fmla="*/ 4074256 w 5122006"/>
                <a:gd name="connsiteY21" fmla="*/ 3323234 h 4209831"/>
                <a:gd name="connsiteX22" fmla="*/ 3531331 w 5122006"/>
                <a:gd name="connsiteY22" fmla="*/ 2700934 h 4209831"/>
                <a:gd name="connsiteX23" fmla="*/ 3578956 w 5122006"/>
                <a:gd name="connsiteY23" fmla="*/ 2539009 h 4209831"/>
                <a:gd name="connsiteX24" fmla="*/ 3855181 w 5122006"/>
                <a:gd name="connsiteY24" fmla="*/ 2621559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2106 w 5122006"/>
                <a:gd name="connsiteY16" fmla="*/ 4063009 h 4209831"/>
                <a:gd name="connsiteX17" fmla="*/ 3061431 w 5122006"/>
                <a:gd name="connsiteY17" fmla="*/ 4043959 h 4209831"/>
                <a:gd name="connsiteX18" fmla="*/ 2959831 w 5122006"/>
                <a:gd name="connsiteY18" fmla="*/ 3339109 h 4209831"/>
                <a:gd name="connsiteX19" fmla="*/ 3080481 w 5122006"/>
                <a:gd name="connsiteY19" fmla="*/ 3250209 h 4209831"/>
                <a:gd name="connsiteX20" fmla="*/ 3366231 w 5122006"/>
                <a:gd name="connsiteY20" fmla="*/ 3793134 h 4209831"/>
                <a:gd name="connsiteX21" fmla="*/ 4074256 w 5122006"/>
                <a:gd name="connsiteY21" fmla="*/ 3323234 h 4209831"/>
                <a:gd name="connsiteX22" fmla="*/ 3531331 w 5122006"/>
                <a:gd name="connsiteY22" fmla="*/ 2700934 h 4209831"/>
                <a:gd name="connsiteX23" fmla="*/ 3578956 w 5122006"/>
                <a:gd name="connsiteY23" fmla="*/ 2539009 h 4209831"/>
                <a:gd name="connsiteX24" fmla="*/ 3855181 w 5122006"/>
                <a:gd name="connsiteY24" fmla="*/ 2621559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5281 w 5122006"/>
                <a:gd name="connsiteY16" fmla="*/ 4037609 h 4209831"/>
                <a:gd name="connsiteX17" fmla="*/ 3061431 w 5122006"/>
                <a:gd name="connsiteY17" fmla="*/ 4043959 h 4209831"/>
                <a:gd name="connsiteX18" fmla="*/ 2959831 w 5122006"/>
                <a:gd name="connsiteY18" fmla="*/ 3339109 h 4209831"/>
                <a:gd name="connsiteX19" fmla="*/ 3080481 w 5122006"/>
                <a:gd name="connsiteY19" fmla="*/ 3250209 h 4209831"/>
                <a:gd name="connsiteX20" fmla="*/ 3366231 w 5122006"/>
                <a:gd name="connsiteY20" fmla="*/ 3793134 h 4209831"/>
                <a:gd name="connsiteX21" fmla="*/ 4074256 w 5122006"/>
                <a:gd name="connsiteY21" fmla="*/ 3323234 h 4209831"/>
                <a:gd name="connsiteX22" fmla="*/ 3531331 w 5122006"/>
                <a:gd name="connsiteY22" fmla="*/ 2700934 h 4209831"/>
                <a:gd name="connsiteX23" fmla="*/ 3578956 w 5122006"/>
                <a:gd name="connsiteY23" fmla="*/ 2539009 h 4209831"/>
                <a:gd name="connsiteX24" fmla="*/ 3855181 w 5122006"/>
                <a:gd name="connsiteY24" fmla="*/ 2621559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5281 w 5122006"/>
                <a:gd name="connsiteY16" fmla="*/ 4037609 h 4209831"/>
                <a:gd name="connsiteX17" fmla="*/ 3061431 w 5122006"/>
                <a:gd name="connsiteY17" fmla="*/ 4043959 h 4209831"/>
                <a:gd name="connsiteX18" fmla="*/ 2959831 w 5122006"/>
                <a:gd name="connsiteY18" fmla="*/ 3339109 h 4209831"/>
                <a:gd name="connsiteX19" fmla="*/ 3080481 w 5122006"/>
                <a:gd name="connsiteY19" fmla="*/ 3250209 h 4209831"/>
                <a:gd name="connsiteX20" fmla="*/ 3366231 w 5122006"/>
                <a:gd name="connsiteY20" fmla="*/ 3793134 h 4209831"/>
                <a:gd name="connsiteX21" fmla="*/ 4074256 w 5122006"/>
                <a:gd name="connsiteY21" fmla="*/ 3323234 h 4209831"/>
                <a:gd name="connsiteX22" fmla="*/ 3531331 w 5122006"/>
                <a:gd name="connsiteY22" fmla="*/ 2700934 h 4209831"/>
                <a:gd name="connsiteX23" fmla="*/ 3578956 w 5122006"/>
                <a:gd name="connsiteY23" fmla="*/ 2539009 h 4209831"/>
                <a:gd name="connsiteX24" fmla="*/ 3855181 w 5122006"/>
                <a:gd name="connsiteY24" fmla="*/ 2621559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5281 w 5122006"/>
                <a:gd name="connsiteY16" fmla="*/ 4037609 h 4209831"/>
                <a:gd name="connsiteX17" fmla="*/ 3061431 w 5122006"/>
                <a:gd name="connsiteY17" fmla="*/ 4043959 h 4209831"/>
                <a:gd name="connsiteX18" fmla="*/ 2959831 w 5122006"/>
                <a:gd name="connsiteY18" fmla="*/ 3339109 h 4209831"/>
                <a:gd name="connsiteX19" fmla="*/ 3080481 w 5122006"/>
                <a:gd name="connsiteY19" fmla="*/ 3250209 h 4209831"/>
                <a:gd name="connsiteX20" fmla="*/ 3366231 w 5122006"/>
                <a:gd name="connsiteY20" fmla="*/ 3793134 h 4209831"/>
                <a:gd name="connsiteX21" fmla="*/ 4074256 w 5122006"/>
                <a:gd name="connsiteY21" fmla="*/ 3323234 h 4209831"/>
                <a:gd name="connsiteX22" fmla="*/ 3531331 w 5122006"/>
                <a:gd name="connsiteY22" fmla="*/ 2700934 h 4209831"/>
                <a:gd name="connsiteX23" fmla="*/ 3578956 w 5122006"/>
                <a:gd name="connsiteY23" fmla="*/ 2539009 h 4209831"/>
                <a:gd name="connsiteX24" fmla="*/ 3855181 w 5122006"/>
                <a:gd name="connsiteY24" fmla="*/ 2621559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5281 w 5122006"/>
                <a:gd name="connsiteY16" fmla="*/ 4037609 h 4209831"/>
                <a:gd name="connsiteX17" fmla="*/ 3061431 w 5122006"/>
                <a:gd name="connsiteY17" fmla="*/ 4043959 h 4209831"/>
                <a:gd name="connsiteX18" fmla="*/ 2959831 w 5122006"/>
                <a:gd name="connsiteY18" fmla="*/ 3339109 h 4209831"/>
                <a:gd name="connsiteX19" fmla="*/ 3080481 w 5122006"/>
                <a:gd name="connsiteY19" fmla="*/ 3250209 h 4209831"/>
                <a:gd name="connsiteX20" fmla="*/ 3366231 w 5122006"/>
                <a:gd name="connsiteY20" fmla="*/ 3793134 h 4209831"/>
                <a:gd name="connsiteX21" fmla="*/ 4074256 w 5122006"/>
                <a:gd name="connsiteY21" fmla="*/ 3323234 h 4209831"/>
                <a:gd name="connsiteX22" fmla="*/ 3531331 w 5122006"/>
                <a:gd name="connsiteY22" fmla="*/ 2700934 h 4209831"/>
                <a:gd name="connsiteX23" fmla="*/ 3578956 w 5122006"/>
                <a:gd name="connsiteY23" fmla="*/ 2539009 h 4209831"/>
                <a:gd name="connsiteX24" fmla="*/ 3855181 w 5122006"/>
                <a:gd name="connsiteY24" fmla="*/ 2621559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5281 w 5122006"/>
                <a:gd name="connsiteY16" fmla="*/ 4037609 h 4209831"/>
                <a:gd name="connsiteX17" fmla="*/ 3061431 w 5122006"/>
                <a:gd name="connsiteY17" fmla="*/ 4043959 h 4209831"/>
                <a:gd name="connsiteX18" fmla="*/ 2959831 w 5122006"/>
                <a:gd name="connsiteY18" fmla="*/ 3339109 h 4209831"/>
                <a:gd name="connsiteX19" fmla="*/ 3080481 w 5122006"/>
                <a:gd name="connsiteY19" fmla="*/ 3250209 h 4209831"/>
                <a:gd name="connsiteX20" fmla="*/ 3366231 w 5122006"/>
                <a:gd name="connsiteY20" fmla="*/ 3793134 h 4209831"/>
                <a:gd name="connsiteX21" fmla="*/ 4074256 w 5122006"/>
                <a:gd name="connsiteY21" fmla="*/ 3323234 h 4209831"/>
                <a:gd name="connsiteX22" fmla="*/ 3531331 w 5122006"/>
                <a:gd name="connsiteY22" fmla="*/ 2700934 h 4209831"/>
                <a:gd name="connsiteX23" fmla="*/ 3578956 w 5122006"/>
                <a:gd name="connsiteY23" fmla="*/ 2539009 h 4209831"/>
                <a:gd name="connsiteX24" fmla="*/ 3855181 w 5122006"/>
                <a:gd name="connsiteY24" fmla="*/ 2621559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102581 w 5122006"/>
                <a:gd name="connsiteY15" fmla="*/ 3815359 h 4209831"/>
                <a:gd name="connsiteX16" fmla="*/ 2115281 w 5122006"/>
                <a:gd name="connsiteY16" fmla="*/ 4037609 h 4209831"/>
                <a:gd name="connsiteX17" fmla="*/ 3061431 w 5122006"/>
                <a:gd name="connsiteY17" fmla="*/ 4043959 h 4209831"/>
                <a:gd name="connsiteX18" fmla="*/ 2959831 w 5122006"/>
                <a:gd name="connsiteY18" fmla="*/ 3339109 h 4209831"/>
                <a:gd name="connsiteX19" fmla="*/ 3080481 w 5122006"/>
                <a:gd name="connsiteY19" fmla="*/ 3250209 h 4209831"/>
                <a:gd name="connsiteX20" fmla="*/ 3366231 w 5122006"/>
                <a:gd name="connsiteY20" fmla="*/ 3793134 h 4209831"/>
                <a:gd name="connsiteX21" fmla="*/ 4074256 w 5122006"/>
                <a:gd name="connsiteY21" fmla="*/ 3323234 h 4209831"/>
                <a:gd name="connsiteX22" fmla="*/ 3531331 w 5122006"/>
                <a:gd name="connsiteY22" fmla="*/ 2700934 h 4209831"/>
                <a:gd name="connsiteX23" fmla="*/ 3578956 w 5122006"/>
                <a:gd name="connsiteY23" fmla="*/ 2539009 h 4209831"/>
                <a:gd name="connsiteX24" fmla="*/ 3855181 w 5122006"/>
                <a:gd name="connsiteY24" fmla="*/ 2621559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096231 w 5122006"/>
                <a:gd name="connsiteY15" fmla="*/ 3783609 h 4209831"/>
                <a:gd name="connsiteX16" fmla="*/ 2115281 w 5122006"/>
                <a:gd name="connsiteY16" fmla="*/ 4037609 h 4209831"/>
                <a:gd name="connsiteX17" fmla="*/ 3061431 w 5122006"/>
                <a:gd name="connsiteY17" fmla="*/ 4043959 h 4209831"/>
                <a:gd name="connsiteX18" fmla="*/ 2959831 w 5122006"/>
                <a:gd name="connsiteY18" fmla="*/ 3339109 h 4209831"/>
                <a:gd name="connsiteX19" fmla="*/ 3080481 w 5122006"/>
                <a:gd name="connsiteY19" fmla="*/ 3250209 h 4209831"/>
                <a:gd name="connsiteX20" fmla="*/ 3366231 w 5122006"/>
                <a:gd name="connsiteY20" fmla="*/ 3793134 h 4209831"/>
                <a:gd name="connsiteX21" fmla="*/ 4074256 w 5122006"/>
                <a:gd name="connsiteY21" fmla="*/ 3323234 h 4209831"/>
                <a:gd name="connsiteX22" fmla="*/ 3531331 w 5122006"/>
                <a:gd name="connsiteY22" fmla="*/ 2700934 h 4209831"/>
                <a:gd name="connsiteX23" fmla="*/ 3578956 w 5122006"/>
                <a:gd name="connsiteY23" fmla="*/ 2539009 h 4209831"/>
                <a:gd name="connsiteX24" fmla="*/ 3855181 w 5122006"/>
                <a:gd name="connsiteY24" fmla="*/ 2621559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096231 w 5122006"/>
                <a:gd name="connsiteY15" fmla="*/ 3783609 h 4209831"/>
                <a:gd name="connsiteX16" fmla="*/ 2115281 w 5122006"/>
                <a:gd name="connsiteY16" fmla="*/ 4037609 h 4209831"/>
                <a:gd name="connsiteX17" fmla="*/ 3061431 w 5122006"/>
                <a:gd name="connsiteY17" fmla="*/ 4043959 h 4209831"/>
                <a:gd name="connsiteX18" fmla="*/ 2959831 w 5122006"/>
                <a:gd name="connsiteY18" fmla="*/ 3339109 h 4209831"/>
                <a:gd name="connsiteX19" fmla="*/ 3080481 w 5122006"/>
                <a:gd name="connsiteY19" fmla="*/ 3250209 h 4209831"/>
                <a:gd name="connsiteX20" fmla="*/ 3366231 w 5122006"/>
                <a:gd name="connsiteY20" fmla="*/ 3793134 h 4209831"/>
                <a:gd name="connsiteX21" fmla="*/ 4074256 w 5122006"/>
                <a:gd name="connsiteY21" fmla="*/ 3323234 h 4209831"/>
                <a:gd name="connsiteX22" fmla="*/ 3531331 w 5122006"/>
                <a:gd name="connsiteY22" fmla="*/ 2700934 h 4209831"/>
                <a:gd name="connsiteX23" fmla="*/ 3578956 w 5122006"/>
                <a:gd name="connsiteY23" fmla="*/ 2539009 h 4209831"/>
                <a:gd name="connsiteX24" fmla="*/ 3855181 w 5122006"/>
                <a:gd name="connsiteY24" fmla="*/ 2621559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209831"/>
                <a:gd name="connsiteX1" fmla="*/ 4506056 w 5122006"/>
                <a:gd name="connsiteY1" fmla="*/ 119659 h 4209831"/>
                <a:gd name="connsiteX2" fmla="*/ 3645631 w 5122006"/>
                <a:gd name="connsiteY2" fmla="*/ 148234 h 4209831"/>
                <a:gd name="connsiteX3" fmla="*/ 2797906 w 5122006"/>
                <a:gd name="connsiteY3" fmla="*/ 310159 h 4209831"/>
                <a:gd name="connsiteX4" fmla="*/ 1302481 w 5122006"/>
                <a:gd name="connsiteY4" fmla="*/ 767359 h 4209831"/>
                <a:gd name="connsiteX5" fmla="*/ 407131 w 5122006"/>
                <a:gd name="connsiteY5" fmla="*/ 1519834 h 4209831"/>
                <a:gd name="connsiteX6" fmla="*/ 111856 w 5122006"/>
                <a:gd name="connsiteY6" fmla="*/ 1462684 h 4209831"/>
                <a:gd name="connsiteX7" fmla="*/ 16606 w 5122006"/>
                <a:gd name="connsiteY7" fmla="*/ 1624609 h 4209831"/>
                <a:gd name="connsiteX8" fmla="*/ 426181 w 5122006"/>
                <a:gd name="connsiteY8" fmla="*/ 1634134 h 4209831"/>
                <a:gd name="connsiteX9" fmla="*/ 559531 w 5122006"/>
                <a:gd name="connsiteY9" fmla="*/ 1481734 h 4209831"/>
                <a:gd name="connsiteX10" fmla="*/ 321406 w 5122006"/>
                <a:gd name="connsiteY10" fmla="*/ 2129434 h 4209831"/>
                <a:gd name="connsiteX11" fmla="*/ 369031 w 5122006"/>
                <a:gd name="connsiteY11" fmla="*/ 3748684 h 4209831"/>
                <a:gd name="connsiteX12" fmla="*/ 464281 w 5122006"/>
                <a:gd name="connsiteY12" fmla="*/ 4024909 h 4209831"/>
                <a:gd name="connsiteX13" fmla="*/ 1140556 w 5122006"/>
                <a:gd name="connsiteY13" fmla="*/ 4205884 h 4209831"/>
                <a:gd name="connsiteX14" fmla="*/ 1492981 w 5122006"/>
                <a:gd name="connsiteY14" fmla="*/ 3853459 h 4209831"/>
                <a:gd name="connsiteX15" fmla="*/ 2096231 w 5122006"/>
                <a:gd name="connsiteY15" fmla="*/ 3783609 h 4209831"/>
                <a:gd name="connsiteX16" fmla="*/ 2115281 w 5122006"/>
                <a:gd name="connsiteY16" fmla="*/ 4037609 h 4209831"/>
                <a:gd name="connsiteX17" fmla="*/ 3061431 w 5122006"/>
                <a:gd name="connsiteY17" fmla="*/ 4043959 h 4209831"/>
                <a:gd name="connsiteX18" fmla="*/ 2959831 w 5122006"/>
                <a:gd name="connsiteY18" fmla="*/ 3339109 h 4209831"/>
                <a:gd name="connsiteX19" fmla="*/ 3080481 w 5122006"/>
                <a:gd name="connsiteY19" fmla="*/ 3250209 h 4209831"/>
                <a:gd name="connsiteX20" fmla="*/ 3366231 w 5122006"/>
                <a:gd name="connsiteY20" fmla="*/ 3793134 h 4209831"/>
                <a:gd name="connsiteX21" fmla="*/ 4074256 w 5122006"/>
                <a:gd name="connsiteY21" fmla="*/ 3323234 h 4209831"/>
                <a:gd name="connsiteX22" fmla="*/ 3531331 w 5122006"/>
                <a:gd name="connsiteY22" fmla="*/ 2700934 h 4209831"/>
                <a:gd name="connsiteX23" fmla="*/ 3578956 w 5122006"/>
                <a:gd name="connsiteY23" fmla="*/ 2539009 h 4209831"/>
                <a:gd name="connsiteX24" fmla="*/ 3855181 w 5122006"/>
                <a:gd name="connsiteY24" fmla="*/ 2621559 h 4209831"/>
                <a:gd name="connsiteX25" fmla="*/ 3998056 w 5122006"/>
                <a:gd name="connsiteY25" fmla="*/ 2253259 h 4209831"/>
                <a:gd name="connsiteX26" fmla="*/ 4788631 w 5122006"/>
                <a:gd name="connsiteY26" fmla="*/ 2091334 h 4209831"/>
                <a:gd name="connsiteX27" fmla="*/ 4950556 w 5122006"/>
                <a:gd name="connsiteY27" fmla="*/ 1138834 h 4209831"/>
                <a:gd name="connsiteX28" fmla="*/ 5122006 w 5122006"/>
                <a:gd name="connsiteY28" fmla="*/ 980084 h 4209831"/>
                <a:gd name="connsiteX29" fmla="*/ 5004531 w 5122006"/>
                <a:gd name="connsiteY29" fmla="*/ 926109 h 4209831"/>
                <a:gd name="connsiteX30" fmla="*/ 4998181 w 5122006"/>
                <a:gd name="connsiteY30" fmla="*/ 729259 h 4209831"/>
                <a:gd name="connsiteX31" fmla="*/ 4760056 w 5122006"/>
                <a:gd name="connsiteY31" fmla="*/ 919759 h 4209831"/>
                <a:gd name="connsiteX32" fmla="*/ 4798156 w 5122006"/>
                <a:gd name="connsiteY32" fmla="*/ 1396009 h 4209831"/>
                <a:gd name="connsiteX33" fmla="*/ 4502881 w 5122006"/>
                <a:gd name="connsiteY33" fmla="*/ 1643659 h 4209831"/>
                <a:gd name="connsiteX34" fmla="*/ 4512406 w 5122006"/>
                <a:gd name="connsiteY34" fmla="*/ 1148359 h 4209831"/>
                <a:gd name="connsiteX0" fmla="*/ 4512406 w 5122006"/>
                <a:gd name="connsiteY0" fmla="*/ 1148359 h 4180593"/>
                <a:gd name="connsiteX1" fmla="*/ 4506056 w 5122006"/>
                <a:gd name="connsiteY1" fmla="*/ 119659 h 4180593"/>
                <a:gd name="connsiteX2" fmla="*/ 3645631 w 5122006"/>
                <a:gd name="connsiteY2" fmla="*/ 148234 h 4180593"/>
                <a:gd name="connsiteX3" fmla="*/ 2797906 w 5122006"/>
                <a:gd name="connsiteY3" fmla="*/ 310159 h 4180593"/>
                <a:gd name="connsiteX4" fmla="*/ 1302481 w 5122006"/>
                <a:gd name="connsiteY4" fmla="*/ 767359 h 4180593"/>
                <a:gd name="connsiteX5" fmla="*/ 407131 w 5122006"/>
                <a:gd name="connsiteY5" fmla="*/ 1519834 h 4180593"/>
                <a:gd name="connsiteX6" fmla="*/ 111856 w 5122006"/>
                <a:gd name="connsiteY6" fmla="*/ 1462684 h 4180593"/>
                <a:gd name="connsiteX7" fmla="*/ 16606 w 5122006"/>
                <a:gd name="connsiteY7" fmla="*/ 1624609 h 4180593"/>
                <a:gd name="connsiteX8" fmla="*/ 426181 w 5122006"/>
                <a:gd name="connsiteY8" fmla="*/ 1634134 h 4180593"/>
                <a:gd name="connsiteX9" fmla="*/ 559531 w 5122006"/>
                <a:gd name="connsiteY9" fmla="*/ 1481734 h 4180593"/>
                <a:gd name="connsiteX10" fmla="*/ 321406 w 5122006"/>
                <a:gd name="connsiteY10" fmla="*/ 2129434 h 4180593"/>
                <a:gd name="connsiteX11" fmla="*/ 369031 w 5122006"/>
                <a:gd name="connsiteY11" fmla="*/ 3748684 h 4180593"/>
                <a:gd name="connsiteX12" fmla="*/ 464281 w 5122006"/>
                <a:gd name="connsiteY12" fmla="*/ 4024909 h 4180593"/>
                <a:gd name="connsiteX13" fmla="*/ 1118331 w 5122006"/>
                <a:gd name="connsiteY13" fmla="*/ 4170959 h 4180593"/>
                <a:gd name="connsiteX14" fmla="*/ 1492981 w 5122006"/>
                <a:gd name="connsiteY14" fmla="*/ 3853459 h 4180593"/>
                <a:gd name="connsiteX15" fmla="*/ 2096231 w 5122006"/>
                <a:gd name="connsiteY15" fmla="*/ 3783609 h 4180593"/>
                <a:gd name="connsiteX16" fmla="*/ 2115281 w 5122006"/>
                <a:gd name="connsiteY16" fmla="*/ 4037609 h 4180593"/>
                <a:gd name="connsiteX17" fmla="*/ 3061431 w 5122006"/>
                <a:gd name="connsiteY17" fmla="*/ 4043959 h 4180593"/>
                <a:gd name="connsiteX18" fmla="*/ 2959831 w 5122006"/>
                <a:gd name="connsiteY18" fmla="*/ 3339109 h 4180593"/>
                <a:gd name="connsiteX19" fmla="*/ 3080481 w 5122006"/>
                <a:gd name="connsiteY19" fmla="*/ 3250209 h 4180593"/>
                <a:gd name="connsiteX20" fmla="*/ 3366231 w 5122006"/>
                <a:gd name="connsiteY20" fmla="*/ 3793134 h 4180593"/>
                <a:gd name="connsiteX21" fmla="*/ 4074256 w 5122006"/>
                <a:gd name="connsiteY21" fmla="*/ 3323234 h 4180593"/>
                <a:gd name="connsiteX22" fmla="*/ 3531331 w 5122006"/>
                <a:gd name="connsiteY22" fmla="*/ 2700934 h 4180593"/>
                <a:gd name="connsiteX23" fmla="*/ 3578956 w 5122006"/>
                <a:gd name="connsiteY23" fmla="*/ 2539009 h 4180593"/>
                <a:gd name="connsiteX24" fmla="*/ 3855181 w 5122006"/>
                <a:gd name="connsiteY24" fmla="*/ 2621559 h 4180593"/>
                <a:gd name="connsiteX25" fmla="*/ 3998056 w 5122006"/>
                <a:gd name="connsiteY25" fmla="*/ 2253259 h 4180593"/>
                <a:gd name="connsiteX26" fmla="*/ 4788631 w 5122006"/>
                <a:gd name="connsiteY26" fmla="*/ 2091334 h 4180593"/>
                <a:gd name="connsiteX27" fmla="*/ 4950556 w 5122006"/>
                <a:gd name="connsiteY27" fmla="*/ 1138834 h 4180593"/>
                <a:gd name="connsiteX28" fmla="*/ 5122006 w 5122006"/>
                <a:gd name="connsiteY28" fmla="*/ 980084 h 4180593"/>
                <a:gd name="connsiteX29" fmla="*/ 5004531 w 5122006"/>
                <a:gd name="connsiteY29" fmla="*/ 926109 h 4180593"/>
                <a:gd name="connsiteX30" fmla="*/ 4998181 w 5122006"/>
                <a:gd name="connsiteY30" fmla="*/ 729259 h 4180593"/>
                <a:gd name="connsiteX31" fmla="*/ 4760056 w 5122006"/>
                <a:gd name="connsiteY31" fmla="*/ 919759 h 4180593"/>
                <a:gd name="connsiteX32" fmla="*/ 4798156 w 5122006"/>
                <a:gd name="connsiteY32" fmla="*/ 1396009 h 4180593"/>
                <a:gd name="connsiteX33" fmla="*/ 4502881 w 5122006"/>
                <a:gd name="connsiteY33" fmla="*/ 1643659 h 4180593"/>
                <a:gd name="connsiteX34" fmla="*/ 4512406 w 5122006"/>
                <a:gd name="connsiteY34" fmla="*/ 1148359 h 4180593"/>
                <a:gd name="connsiteX0" fmla="*/ 4512406 w 5122006"/>
                <a:gd name="connsiteY0" fmla="*/ 1148359 h 4180593"/>
                <a:gd name="connsiteX1" fmla="*/ 4506056 w 5122006"/>
                <a:gd name="connsiteY1" fmla="*/ 119659 h 4180593"/>
                <a:gd name="connsiteX2" fmla="*/ 3645631 w 5122006"/>
                <a:gd name="connsiteY2" fmla="*/ 148234 h 4180593"/>
                <a:gd name="connsiteX3" fmla="*/ 2797906 w 5122006"/>
                <a:gd name="connsiteY3" fmla="*/ 310159 h 4180593"/>
                <a:gd name="connsiteX4" fmla="*/ 1302481 w 5122006"/>
                <a:gd name="connsiteY4" fmla="*/ 767359 h 4180593"/>
                <a:gd name="connsiteX5" fmla="*/ 407131 w 5122006"/>
                <a:gd name="connsiteY5" fmla="*/ 1519834 h 4180593"/>
                <a:gd name="connsiteX6" fmla="*/ 111856 w 5122006"/>
                <a:gd name="connsiteY6" fmla="*/ 1462684 h 4180593"/>
                <a:gd name="connsiteX7" fmla="*/ 16606 w 5122006"/>
                <a:gd name="connsiteY7" fmla="*/ 1624609 h 4180593"/>
                <a:gd name="connsiteX8" fmla="*/ 426181 w 5122006"/>
                <a:gd name="connsiteY8" fmla="*/ 1634134 h 4180593"/>
                <a:gd name="connsiteX9" fmla="*/ 559531 w 5122006"/>
                <a:gd name="connsiteY9" fmla="*/ 1481734 h 4180593"/>
                <a:gd name="connsiteX10" fmla="*/ 321406 w 5122006"/>
                <a:gd name="connsiteY10" fmla="*/ 2129434 h 4180593"/>
                <a:gd name="connsiteX11" fmla="*/ 369031 w 5122006"/>
                <a:gd name="connsiteY11" fmla="*/ 3748684 h 4180593"/>
                <a:gd name="connsiteX12" fmla="*/ 464281 w 5122006"/>
                <a:gd name="connsiteY12" fmla="*/ 4024909 h 4180593"/>
                <a:gd name="connsiteX13" fmla="*/ 1118331 w 5122006"/>
                <a:gd name="connsiteY13" fmla="*/ 4170959 h 4180593"/>
                <a:gd name="connsiteX14" fmla="*/ 1492981 w 5122006"/>
                <a:gd name="connsiteY14" fmla="*/ 3853459 h 4180593"/>
                <a:gd name="connsiteX15" fmla="*/ 2096231 w 5122006"/>
                <a:gd name="connsiteY15" fmla="*/ 3783609 h 4180593"/>
                <a:gd name="connsiteX16" fmla="*/ 2115281 w 5122006"/>
                <a:gd name="connsiteY16" fmla="*/ 4037609 h 4180593"/>
                <a:gd name="connsiteX17" fmla="*/ 3061431 w 5122006"/>
                <a:gd name="connsiteY17" fmla="*/ 4043959 h 4180593"/>
                <a:gd name="connsiteX18" fmla="*/ 2959831 w 5122006"/>
                <a:gd name="connsiteY18" fmla="*/ 3339109 h 4180593"/>
                <a:gd name="connsiteX19" fmla="*/ 3080481 w 5122006"/>
                <a:gd name="connsiteY19" fmla="*/ 3250209 h 4180593"/>
                <a:gd name="connsiteX20" fmla="*/ 3366231 w 5122006"/>
                <a:gd name="connsiteY20" fmla="*/ 3793134 h 4180593"/>
                <a:gd name="connsiteX21" fmla="*/ 4074256 w 5122006"/>
                <a:gd name="connsiteY21" fmla="*/ 3323234 h 4180593"/>
                <a:gd name="connsiteX22" fmla="*/ 3531331 w 5122006"/>
                <a:gd name="connsiteY22" fmla="*/ 2700934 h 4180593"/>
                <a:gd name="connsiteX23" fmla="*/ 3578956 w 5122006"/>
                <a:gd name="connsiteY23" fmla="*/ 2539009 h 4180593"/>
                <a:gd name="connsiteX24" fmla="*/ 3855181 w 5122006"/>
                <a:gd name="connsiteY24" fmla="*/ 2621559 h 4180593"/>
                <a:gd name="connsiteX25" fmla="*/ 3998056 w 5122006"/>
                <a:gd name="connsiteY25" fmla="*/ 2253259 h 4180593"/>
                <a:gd name="connsiteX26" fmla="*/ 4788631 w 5122006"/>
                <a:gd name="connsiteY26" fmla="*/ 2091334 h 4180593"/>
                <a:gd name="connsiteX27" fmla="*/ 4950556 w 5122006"/>
                <a:gd name="connsiteY27" fmla="*/ 1138834 h 4180593"/>
                <a:gd name="connsiteX28" fmla="*/ 5122006 w 5122006"/>
                <a:gd name="connsiteY28" fmla="*/ 980084 h 4180593"/>
                <a:gd name="connsiteX29" fmla="*/ 5004531 w 5122006"/>
                <a:gd name="connsiteY29" fmla="*/ 926109 h 4180593"/>
                <a:gd name="connsiteX30" fmla="*/ 4998181 w 5122006"/>
                <a:gd name="connsiteY30" fmla="*/ 729259 h 4180593"/>
                <a:gd name="connsiteX31" fmla="*/ 4760056 w 5122006"/>
                <a:gd name="connsiteY31" fmla="*/ 919759 h 4180593"/>
                <a:gd name="connsiteX32" fmla="*/ 4798156 w 5122006"/>
                <a:gd name="connsiteY32" fmla="*/ 1396009 h 4180593"/>
                <a:gd name="connsiteX33" fmla="*/ 4502881 w 5122006"/>
                <a:gd name="connsiteY33" fmla="*/ 1643659 h 4180593"/>
                <a:gd name="connsiteX34" fmla="*/ 4512406 w 5122006"/>
                <a:gd name="connsiteY34" fmla="*/ 1148359 h 4180593"/>
                <a:gd name="connsiteX0" fmla="*/ 4512406 w 5122006"/>
                <a:gd name="connsiteY0" fmla="*/ 1148359 h 4180593"/>
                <a:gd name="connsiteX1" fmla="*/ 4506056 w 5122006"/>
                <a:gd name="connsiteY1" fmla="*/ 119659 h 4180593"/>
                <a:gd name="connsiteX2" fmla="*/ 3645631 w 5122006"/>
                <a:gd name="connsiteY2" fmla="*/ 148234 h 4180593"/>
                <a:gd name="connsiteX3" fmla="*/ 2797906 w 5122006"/>
                <a:gd name="connsiteY3" fmla="*/ 310159 h 4180593"/>
                <a:gd name="connsiteX4" fmla="*/ 1302481 w 5122006"/>
                <a:gd name="connsiteY4" fmla="*/ 767359 h 4180593"/>
                <a:gd name="connsiteX5" fmla="*/ 407131 w 5122006"/>
                <a:gd name="connsiteY5" fmla="*/ 1519834 h 4180593"/>
                <a:gd name="connsiteX6" fmla="*/ 111856 w 5122006"/>
                <a:gd name="connsiteY6" fmla="*/ 1462684 h 4180593"/>
                <a:gd name="connsiteX7" fmla="*/ 16606 w 5122006"/>
                <a:gd name="connsiteY7" fmla="*/ 1624609 h 4180593"/>
                <a:gd name="connsiteX8" fmla="*/ 426181 w 5122006"/>
                <a:gd name="connsiteY8" fmla="*/ 1634134 h 4180593"/>
                <a:gd name="connsiteX9" fmla="*/ 559531 w 5122006"/>
                <a:gd name="connsiteY9" fmla="*/ 1481734 h 4180593"/>
                <a:gd name="connsiteX10" fmla="*/ 321406 w 5122006"/>
                <a:gd name="connsiteY10" fmla="*/ 2129434 h 4180593"/>
                <a:gd name="connsiteX11" fmla="*/ 369031 w 5122006"/>
                <a:gd name="connsiteY11" fmla="*/ 3748684 h 4180593"/>
                <a:gd name="connsiteX12" fmla="*/ 464281 w 5122006"/>
                <a:gd name="connsiteY12" fmla="*/ 4024909 h 4180593"/>
                <a:gd name="connsiteX13" fmla="*/ 1118331 w 5122006"/>
                <a:gd name="connsiteY13" fmla="*/ 4170959 h 4180593"/>
                <a:gd name="connsiteX14" fmla="*/ 1492981 w 5122006"/>
                <a:gd name="connsiteY14" fmla="*/ 3853459 h 4180593"/>
                <a:gd name="connsiteX15" fmla="*/ 2096231 w 5122006"/>
                <a:gd name="connsiteY15" fmla="*/ 3783609 h 4180593"/>
                <a:gd name="connsiteX16" fmla="*/ 2115281 w 5122006"/>
                <a:gd name="connsiteY16" fmla="*/ 4037609 h 4180593"/>
                <a:gd name="connsiteX17" fmla="*/ 3061431 w 5122006"/>
                <a:gd name="connsiteY17" fmla="*/ 4043959 h 4180593"/>
                <a:gd name="connsiteX18" fmla="*/ 2959831 w 5122006"/>
                <a:gd name="connsiteY18" fmla="*/ 3339109 h 4180593"/>
                <a:gd name="connsiteX19" fmla="*/ 3080481 w 5122006"/>
                <a:gd name="connsiteY19" fmla="*/ 3250209 h 4180593"/>
                <a:gd name="connsiteX20" fmla="*/ 3366231 w 5122006"/>
                <a:gd name="connsiteY20" fmla="*/ 3793134 h 4180593"/>
                <a:gd name="connsiteX21" fmla="*/ 4074256 w 5122006"/>
                <a:gd name="connsiteY21" fmla="*/ 3323234 h 4180593"/>
                <a:gd name="connsiteX22" fmla="*/ 3531331 w 5122006"/>
                <a:gd name="connsiteY22" fmla="*/ 2700934 h 4180593"/>
                <a:gd name="connsiteX23" fmla="*/ 3578956 w 5122006"/>
                <a:gd name="connsiteY23" fmla="*/ 2539009 h 4180593"/>
                <a:gd name="connsiteX24" fmla="*/ 3855181 w 5122006"/>
                <a:gd name="connsiteY24" fmla="*/ 2621559 h 4180593"/>
                <a:gd name="connsiteX25" fmla="*/ 3998056 w 5122006"/>
                <a:gd name="connsiteY25" fmla="*/ 2253259 h 4180593"/>
                <a:gd name="connsiteX26" fmla="*/ 4788631 w 5122006"/>
                <a:gd name="connsiteY26" fmla="*/ 2091334 h 4180593"/>
                <a:gd name="connsiteX27" fmla="*/ 4950556 w 5122006"/>
                <a:gd name="connsiteY27" fmla="*/ 1138834 h 4180593"/>
                <a:gd name="connsiteX28" fmla="*/ 5122006 w 5122006"/>
                <a:gd name="connsiteY28" fmla="*/ 980084 h 4180593"/>
                <a:gd name="connsiteX29" fmla="*/ 5004531 w 5122006"/>
                <a:gd name="connsiteY29" fmla="*/ 926109 h 4180593"/>
                <a:gd name="connsiteX30" fmla="*/ 4998181 w 5122006"/>
                <a:gd name="connsiteY30" fmla="*/ 729259 h 4180593"/>
                <a:gd name="connsiteX31" fmla="*/ 4760056 w 5122006"/>
                <a:gd name="connsiteY31" fmla="*/ 919759 h 4180593"/>
                <a:gd name="connsiteX32" fmla="*/ 4798156 w 5122006"/>
                <a:gd name="connsiteY32" fmla="*/ 1396009 h 4180593"/>
                <a:gd name="connsiteX33" fmla="*/ 4502881 w 5122006"/>
                <a:gd name="connsiteY33" fmla="*/ 1643659 h 4180593"/>
                <a:gd name="connsiteX34" fmla="*/ 4512406 w 5122006"/>
                <a:gd name="connsiteY34" fmla="*/ 1148359 h 4180593"/>
                <a:gd name="connsiteX0" fmla="*/ 4512406 w 5122006"/>
                <a:gd name="connsiteY0" fmla="*/ 1148359 h 4180593"/>
                <a:gd name="connsiteX1" fmla="*/ 4506056 w 5122006"/>
                <a:gd name="connsiteY1" fmla="*/ 119659 h 4180593"/>
                <a:gd name="connsiteX2" fmla="*/ 3645631 w 5122006"/>
                <a:gd name="connsiteY2" fmla="*/ 148234 h 4180593"/>
                <a:gd name="connsiteX3" fmla="*/ 2797906 w 5122006"/>
                <a:gd name="connsiteY3" fmla="*/ 310159 h 4180593"/>
                <a:gd name="connsiteX4" fmla="*/ 1302481 w 5122006"/>
                <a:gd name="connsiteY4" fmla="*/ 767359 h 4180593"/>
                <a:gd name="connsiteX5" fmla="*/ 407131 w 5122006"/>
                <a:gd name="connsiteY5" fmla="*/ 1519834 h 4180593"/>
                <a:gd name="connsiteX6" fmla="*/ 111856 w 5122006"/>
                <a:gd name="connsiteY6" fmla="*/ 1462684 h 4180593"/>
                <a:gd name="connsiteX7" fmla="*/ 16606 w 5122006"/>
                <a:gd name="connsiteY7" fmla="*/ 1624609 h 4180593"/>
                <a:gd name="connsiteX8" fmla="*/ 426181 w 5122006"/>
                <a:gd name="connsiteY8" fmla="*/ 1634134 h 4180593"/>
                <a:gd name="connsiteX9" fmla="*/ 559531 w 5122006"/>
                <a:gd name="connsiteY9" fmla="*/ 1481734 h 4180593"/>
                <a:gd name="connsiteX10" fmla="*/ 321406 w 5122006"/>
                <a:gd name="connsiteY10" fmla="*/ 2129434 h 4180593"/>
                <a:gd name="connsiteX11" fmla="*/ 369031 w 5122006"/>
                <a:gd name="connsiteY11" fmla="*/ 3748684 h 4180593"/>
                <a:gd name="connsiteX12" fmla="*/ 461106 w 5122006"/>
                <a:gd name="connsiteY12" fmla="*/ 3999509 h 4180593"/>
                <a:gd name="connsiteX13" fmla="*/ 1118331 w 5122006"/>
                <a:gd name="connsiteY13" fmla="*/ 4170959 h 4180593"/>
                <a:gd name="connsiteX14" fmla="*/ 1492981 w 5122006"/>
                <a:gd name="connsiteY14" fmla="*/ 3853459 h 4180593"/>
                <a:gd name="connsiteX15" fmla="*/ 2096231 w 5122006"/>
                <a:gd name="connsiteY15" fmla="*/ 3783609 h 4180593"/>
                <a:gd name="connsiteX16" fmla="*/ 2115281 w 5122006"/>
                <a:gd name="connsiteY16" fmla="*/ 4037609 h 4180593"/>
                <a:gd name="connsiteX17" fmla="*/ 3061431 w 5122006"/>
                <a:gd name="connsiteY17" fmla="*/ 4043959 h 4180593"/>
                <a:gd name="connsiteX18" fmla="*/ 2959831 w 5122006"/>
                <a:gd name="connsiteY18" fmla="*/ 3339109 h 4180593"/>
                <a:gd name="connsiteX19" fmla="*/ 3080481 w 5122006"/>
                <a:gd name="connsiteY19" fmla="*/ 3250209 h 4180593"/>
                <a:gd name="connsiteX20" fmla="*/ 3366231 w 5122006"/>
                <a:gd name="connsiteY20" fmla="*/ 3793134 h 4180593"/>
                <a:gd name="connsiteX21" fmla="*/ 4074256 w 5122006"/>
                <a:gd name="connsiteY21" fmla="*/ 3323234 h 4180593"/>
                <a:gd name="connsiteX22" fmla="*/ 3531331 w 5122006"/>
                <a:gd name="connsiteY22" fmla="*/ 2700934 h 4180593"/>
                <a:gd name="connsiteX23" fmla="*/ 3578956 w 5122006"/>
                <a:gd name="connsiteY23" fmla="*/ 2539009 h 4180593"/>
                <a:gd name="connsiteX24" fmla="*/ 3855181 w 5122006"/>
                <a:gd name="connsiteY24" fmla="*/ 2621559 h 4180593"/>
                <a:gd name="connsiteX25" fmla="*/ 3998056 w 5122006"/>
                <a:gd name="connsiteY25" fmla="*/ 2253259 h 4180593"/>
                <a:gd name="connsiteX26" fmla="*/ 4788631 w 5122006"/>
                <a:gd name="connsiteY26" fmla="*/ 2091334 h 4180593"/>
                <a:gd name="connsiteX27" fmla="*/ 4950556 w 5122006"/>
                <a:gd name="connsiteY27" fmla="*/ 1138834 h 4180593"/>
                <a:gd name="connsiteX28" fmla="*/ 5122006 w 5122006"/>
                <a:gd name="connsiteY28" fmla="*/ 980084 h 4180593"/>
                <a:gd name="connsiteX29" fmla="*/ 5004531 w 5122006"/>
                <a:gd name="connsiteY29" fmla="*/ 926109 h 4180593"/>
                <a:gd name="connsiteX30" fmla="*/ 4998181 w 5122006"/>
                <a:gd name="connsiteY30" fmla="*/ 729259 h 4180593"/>
                <a:gd name="connsiteX31" fmla="*/ 4760056 w 5122006"/>
                <a:gd name="connsiteY31" fmla="*/ 919759 h 4180593"/>
                <a:gd name="connsiteX32" fmla="*/ 4798156 w 5122006"/>
                <a:gd name="connsiteY32" fmla="*/ 1396009 h 4180593"/>
                <a:gd name="connsiteX33" fmla="*/ 4502881 w 5122006"/>
                <a:gd name="connsiteY33" fmla="*/ 1643659 h 4180593"/>
                <a:gd name="connsiteX34" fmla="*/ 4512406 w 5122006"/>
                <a:gd name="connsiteY34" fmla="*/ 1148359 h 4180593"/>
                <a:gd name="connsiteX0" fmla="*/ 4512406 w 5122006"/>
                <a:gd name="connsiteY0" fmla="*/ 1148359 h 4180593"/>
                <a:gd name="connsiteX1" fmla="*/ 4506056 w 5122006"/>
                <a:gd name="connsiteY1" fmla="*/ 119659 h 4180593"/>
                <a:gd name="connsiteX2" fmla="*/ 3645631 w 5122006"/>
                <a:gd name="connsiteY2" fmla="*/ 148234 h 4180593"/>
                <a:gd name="connsiteX3" fmla="*/ 2797906 w 5122006"/>
                <a:gd name="connsiteY3" fmla="*/ 310159 h 4180593"/>
                <a:gd name="connsiteX4" fmla="*/ 1302481 w 5122006"/>
                <a:gd name="connsiteY4" fmla="*/ 767359 h 4180593"/>
                <a:gd name="connsiteX5" fmla="*/ 407131 w 5122006"/>
                <a:gd name="connsiteY5" fmla="*/ 1519834 h 4180593"/>
                <a:gd name="connsiteX6" fmla="*/ 111856 w 5122006"/>
                <a:gd name="connsiteY6" fmla="*/ 1462684 h 4180593"/>
                <a:gd name="connsiteX7" fmla="*/ 16606 w 5122006"/>
                <a:gd name="connsiteY7" fmla="*/ 1624609 h 4180593"/>
                <a:gd name="connsiteX8" fmla="*/ 426181 w 5122006"/>
                <a:gd name="connsiteY8" fmla="*/ 1634134 h 4180593"/>
                <a:gd name="connsiteX9" fmla="*/ 559531 w 5122006"/>
                <a:gd name="connsiteY9" fmla="*/ 1481734 h 4180593"/>
                <a:gd name="connsiteX10" fmla="*/ 321406 w 5122006"/>
                <a:gd name="connsiteY10" fmla="*/ 2129434 h 4180593"/>
                <a:gd name="connsiteX11" fmla="*/ 369031 w 5122006"/>
                <a:gd name="connsiteY11" fmla="*/ 3748684 h 4180593"/>
                <a:gd name="connsiteX12" fmla="*/ 461106 w 5122006"/>
                <a:gd name="connsiteY12" fmla="*/ 3999509 h 4180593"/>
                <a:gd name="connsiteX13" fmla="*/ 1118331 w 5122006"/>
                <a:gd name="connsiteY13" fmla="*/ 4170959 h 4180593"/>
                <a:gd name="connsiteX14" fmla="*/ 1492981 w 5122006"/>
                <a:gd name="connsiteY14" fmla="*/ 3853459 h 4180593"/>
                <a:gd name="connsiteX15" fmla="*/ 2096231 w 5122006"/>
                <a:gd name="connsiteY15" fmla="*/ 3783609 h 4180593"/>
                <a:gd name="connsiteX16" fmla="*/ 2115281 w 5122006"/>
                <a:gd name="connsiteY16" fmla="*/ 4037609 h 4180593"/>
                <a:gd name="connsiteX17" fmla="*/ 3061431 w 5122006"/>
                <a:gd name="connsiteY17" fmla="*/ 4043959 h 4180593"/>
                <a:gd name="connsiteX18" fmla="*/ 2959831 w 5122006"/>
                <a:gd name="connsiteY18" fmla="*/ 3339109 h 4180593"/>
                <a:gd name="connsiteX19" fmla="*/ 3080481 w 5122006"/>
                <a:gd name="connsiteY19" fmla="*/ 3250209 h 4180593"/>
                <a:gd name="connsiteX20" fmla="*/ 3366231 w 5122006"/>
                <a:gd name="connsiteY20" fmla="*/ 3793134 h 4180593"/>
                <a:gd name="connsiteX21" fmla="*/ 4074256 w 5122006"/>
                <a:gd name="connsiteY21" fmla="*/ 3323234 h 4180593"/>
                <a:gd name="connsiteX22" fmla="*/ 3531331 w 5122006"/>
                <a:gd name="connsiteY22" fmla="*/ 2700934 h 4180593"/>
                <a:gd name="connsiteX23" fmla="*/ 3578956 w 5122006"/>
                <a:gd name="connsiteY23" fmla="*/ 2539009 h 4180593"/>
                <a:gd name="connsiteX24" fmla="*/ 3855181 w 5122006"/>
                <a:gd name="connsiteY24" fmla="*/ 2621559 h 4180593"/>
                <a:gd name="connsiteX25" fmla="*/ 3998056 w 5122006"/>
                <a:gd name="connsiteY25" fmla="*/ 2253259 h 4180593"/>
                <a:gd name="connsiteX26" fmla="*/ 4788631 w 5122006"/>
                <a:gd name="connsiteY26" fmla="*/ 2091334 h 4180593"/>
                <a:gd name="connsiteX27" fmla="*/ 4950556 w 5122006"/>
                <a:gd name="connsiteY27" fmla="*/ 1138834 h 4180593"/>
                <a:gd name="connsiteX28" fmla="*/ 5122006 w 5122006"/>
                <a:gd name="connsiteY28" fmla="*/ 980084 h 4180593"/>
                <a:gd name="connsiteX29" fmla="*/ 5004531 w 5122006"/>
                <a:gd name="connsiteY29" fmla="*/ 926109 h 4180593"/>
                <a:gd name="connsiteX30" fmla="*/ 4998181 w 5122006"/>
                <a:gd name="connsiteY30" fmla="*/ 729259 h 4180593"/>
                <a:gd name="connsiteX31" fmla="*/ 4760056 w 5122006"/>
                <a:gd name="connsiteY31" fmla="*/ 919759 h 4180593"/>
                <a:gd name="connsiteX32" fmla="*/ 4798156 w 5122006"/>
                <a:gd name="connsiteY32" fmla="*/ 1396009 h 4180593"/>
                <a:gd name="connsiteX33" fmla="*/ 4502881 w 5122006"/>
                <a:gd name="connsiteY33" fmla="*/ 1643659 h 4180593"/>
                <a:gd name="connsiteX34" fmla="*/ 4512406 w 5122006"/>
                <a:gd name="connsiteY34" fmla="*/ 1148359 h 4180593"/>
                <a:gd name="connsiteX0" fmla="*/ 4512406 w 5122006"/>
                <a:gd name="connsiteY0" fmla="*/ 1148359 h 4183126"/>
                <a:gd name="connsiteX1" fmla="*/ 4506056 w 5122006"/>
                <a:gd name="connsiteY1" fmla="*/ 119659 h 4183126"/>
                <a:gd name="connsiteX2" fmla="*/ 3645631 w 5122006"/>
                <a:gd name="connsiteY2" fmla="*/ 148234 h 4183126"/>
                <a:gd name="connsiteX3" fmla="*/ 2797906 w 5122006"/>
                <a:gd name="connsiteY3" fmla="*/ 310159 h 4183126"/>
                <a:gd name="connsiteX4" fmla="*/ 1302481 w 5122006"/>
                <a:gd name="connsiteY4" fmla="*/ 767359 h 4183126"/>
                <a:gd name="connsiteX5" fmla="*/ 407131 w 5122006"/>
                <a:gd name="connsiteY5" fmla="*/ 1519834 h 4183126"/>
                <a:gd name="connsiteX6" fmla="*/ 111856 w 5122006"/>
                <a:gd name="connsiteY6" fmla="*/ 1462684 h 4183126"/>
                <a:gd name="connsiteX7" fmla="*/ 16606 w 5122006"/>
                <a:gd name="connsiteY7" fmla="*/ 1624609 h 4183126"/>
                <a:gd name="connsiteX8" fmla="*/ 426181 w 5122006"/>
                <a:gd name="connsiteY8" fmla="*/ 1634134 h 4183126"/>
                <a:gd name="connsiteX9" fmla="*/ 559531 w 5122006"/>
                <a:gd name="connsiteY9" fmla="*/ 1481734 h 4183126"/>
                <a:gd name="connsiteX10" fmla="*/ 321406 w 5122006"/>
                <a:gd name="connsiteY10" fmla="*/ 2129434 h 4183126"/>
                <a:gd name="connsiteX11" fmla="*/ 369031 w 5122006"/>
                <a:gd name="connsiteY11" fmla="*/ 3748684 h 4183126"/>
                <a:gd name="connsiteX12" fmla="*/ 461106 w 5122006"/>
                <a:gd name="connsiteY12" fmla="*/ 3999509 h 4183126"/>
                <a:gd name="connsiteX13" fmla="*/ 1118331 w 5122006"/>
                <a:gd name="connsiteY13" fmla="*/ 4170959 h 4183126"/>
                <a:gd name="connsiteX14" fmla="*/ 1492981 w 5122006"/>
                <a:gd name="connsiteY14" fmla="*/ 3853459 h 4183126"/>
                <a:gd name="connsiteX15" fmla="*/ 2096231 w 5122006"/>
                <a:gd name="connsiteY15" fmla="*/ 3783609 h 4183126"/>
                <a:gd name="connsiteX16" fmla="*/ 2115281 w 5122006"/>
                <a:gd name="connsiteY16" fmla="*/ 4037609 h 4183126"/>
                <a:gd name="connsiteX17" fmla="*/ 3061431 w 5122006"/>
                <a:gd name="connsiteY17" fmla="*/ 4043959 h 4183126"/>
                <a:gd name="connsiteX18" fmla="*/ 2959831 w 5122006"/>
                <a:gd name="connsiteY18" fmla="*/ 3339109 h 4183126"/>
                <a:gd name="connsiteX19" fmla="*/ 3080481 w 5122006"/>
                <a:gd name="connsiteY19" fmla="*/ 3250209 h 4183126"/>
                <a:gd name="connsiteX20" fmla="*/ 3366231 w 5122006"/>
                <a:gd name="connsiteY20" fmla="*/ 3793134 h 4183126"/>
                <a:gd name="connsiteX21" fmla="*/ 4074256 w 5122006"/>
                <a:gd name="connsiteY21" fmla="*/ 3323234 h 4183126"/>
                <a:gd name="connsiteX22" fmla="*/ 3531331 w 5122006"/>
                <a:gd name="connsiteY22" fmla="*/ 2700934 h 4183126"/>
                <a:gd name="connsiteX23" fmla="*/ 3578956 w 5122006"/>
                <a:gd name="connsiteY23" fmla="*/ 2539009 h 4183126"/>
                <a:gd name="connsiteX24" fmla="*/ 3855181 w 5122006"/>
                <a:gd name="connsiteY24" fmla="*/ 2621559 h 4183126"/>
                <a:gd name="connsiteX25" fmla="*/ 3998056 w 5122006"/>
                <a:gd name="connsiteY25" fmla="*/ 2253259 h 4183126"/>
                <a:gd name="connsiteX26" fmla="*/ 4788631 w 5122006"/>
                <a:gd name="connsiteY26" fmla="*/ 2091334 h 4183126"/>
                <a:gd name="connsiteX27" fmla="*/ 4950556 w 5122006"/>
                <a:gd name="connsiteY27" fmla="*/ 1138834 h 4183126"/>
                <a:gd name="connsiteX28" fmla="*/ 5122006 w 5122006"/>
                <a:gd name="connsiteY28" fmla="*/ 980084 h 4183126"/>
                <a:gd name="connsiteX29" fmla="*/ 5004531 w 5122006"/>
                <a:gd name="connsiteY29" fmla="*/ 926109 h 4183126"/>
                <a:gd name="connsiteX30" fmla="*/ 4998181 w 5122006"/>
                <a:gd name="connsiteY30" fmla="*/ 729259 h 4183126"/>
                <a:gd name="connsiteX31" fmla="*/ 4760056 w 5122006"/>
                <a:gd name="connsiteY31" fmla="*/ 919759 h 4183126"/>
                <a:gd name="connsiteX32" fmla="*/ 4798156 w 5122006"/>
                <a:gd name="connsiteY32" fmla="*/ 1396009 h 4183126"/>
                <a:gd name="connsiteX33" fmla="*/ 4502881 w 5122006"/>
                <a:gd name="connsiteY33" fmla="*/ 1643659 h 4183126"/>
                <a:gd name="connsiteX34" fmla="*/ 4512406 w 5122006"/>
                <a:gd name="connsiteY34" fmla="*/ 1148359 h 4183126"/>
                <a:gd name="connsiteX0" fmla="*/ 4512406 w 5122006"/>
                <a:gd name="connsiteY0" fmla="*/ 1148359 h 4183126"/>
                <a:gd name="connsiteX1" fmla="*/ 4506056 w 5122006"/>
                <a:gd name="connsiteY1" fmla="*/ 119659 h 4183126"/>
                <a:gd name="connsiteX2" fmla="*/ 3645631 w 5122006"/>
                <a:gd name="connsiteY2" fmla="*/ 148234 h 4183126"/>
                <a:gd name="connsiteX3" fmla="*/ 2797906 w 5122006"/>
                <a:gd name="connsiteY3" fmla="*/ 310159 h 4183126"/>
                <a:gd name="connsiteX4" fmla="*/ 1302481 w 5122006"/>
                <a:gd name="connsiteY4" fmla="*/ 767359 h 4183126"/>
                <a:gd name="connsiteX5" fmla="*/ 407131 w 5122006"/>
                <a:gd name="connsiteY5" fmla="*/ 1519834 h 4183126"/>
                <a:gd name="connsiteX6" fmla="*/ 111856 w 5122006"/>
                <a:gd name="connsiteY6" fmla="*/ 1462684 h 4183126"/>
                <a:gd name="connsiteX7" fmla="*/ 16606 w 5122006"/>
                <a:gd name="connsiteY7" fmla="*/ 1624609 h 4183126"/>
                <a:gd name="connsiteX8" fmla="*/ 426181 w 5122006"/>
                <a:gd name="connsiteY8" fmla="*/ 1634134 h 4183126"/>
                <a:gd name="connsiteX9" fmla="*/ 559531 w 5122006"/>
                <a:gd name="connsiteY9" fmla="*/ 1481734 h 4183126"/>
                <a:gd name="connsiteX10" fmla="*/ 321406 w 5122006"/>
                <a:gd name="connsiteY10" fmla="*/ 2129434 h 4183126"/>
                <a:gd name="connsiteX11" fmla="*/ 349981 w 5122006"/>
                <a:gd name="connsiteY11" fmla="*/ 3748684 h 4183126"/>
                <a:gd name="connsiteX12" fmla="*/ 461106 w 5122006"/>
                <a:gd name="connsiteY12" fmla="*/ 3999509 h 4183126"/>
                <a:gd name="connsiteX13" fmla="*/ 1118331 w 5122006"/>
                <a:gd name="connsiteY13" fmla="*/ 4170959 h 4183126"/>
                <a:gd name="connsiteX14" fmla="*/ 1492981 w 5122006"/>
                <a:gd name="connsiteY14" fmla="*/ 3853459 h 4183126"/>
                <a:gd name="connsiteX15" fmla="*/ 2096231 w 5122006"/>
                <a:gd name="connsiteY15" fmla="*/ 3783609 h 4183126"/>
                <a:gd name="connsiteX16" fmla="*/ 2115281 w 5122006"/>
                <a:gd name="connsiteY16" fmla="*/ 4037609 h 4183126"/>
                <a:gd name="connsiteX17" fmla="*/ 3061431 w 5122006"/>
                <a:gd name="connsiteY17" fmla="*/ 4043959 h 4183126"/>
                <a:gd name="connsiteX18" fmla="*/ 2959831 w 5122006"/>
                <a:gd name="connsiteY18" fmla="*/ 3339109 h 4183126"/>
                <a:gd name="connsiteX19" fmla="*/ 3080481 w 5122006"/>
                <a:gd name="connsiteY19" fmla="*/ 3250209 h 4183126"/>
                <a:gd name="connsiteX20" fmla="*/ 3366231 w 5122006"/>
                <a:gd name="connsiteY20" fmla="*/ 3793134 h 4183126"/>
                <a:gd name="connsiteX21" fmla="*/ 4074256 w 5122006"/>
                <a:gd name="connsiteY21" fmla="*/ 3323234 h 4183126"/>
                <a:gd name="connsiteX22" fmla="*/ 3531331 w 5122006"/>
                <a:gd name="connsiteY22" fmla="*/ 2700934 h 4183126"/>
                <a:gd name="connsiteX23" fmla="*/ 3578956 w 5122006"/>
                <a:gd name="connsiteY23" fmla="*/ 2539009 h 4183126"/>
                <a:gd name="connsiteX24" fmla="*/ 3855181 w 5122006"/>
                <a:gd name="connsiteY24" fmla="*/ 2621559 h 4183126"/>
                <a:gd name="connsiteX25" fmla="*/ 3998056 w 5122006"/>
                <a:gd name="connsiteY25" fmla="*/ 2253259 h 4183126"/>
                <a:gd name="connsiteX26" fmla="*/ 4788631 w 5122006"/>
                <a:gd name="connsiteY26" fmla="*/ 2091334 h 4183126"/>
                <a:gd name="connsiteX27" fmla="*/ 4950556 w 5122006"/>
                <a:gd name="connsiteY27" fmla="*/ 1138834 h 4183126"/>
                <a:gd name="connsiteX28" fmla="*/ 5122006 w 5122006"/>
                <a:gd name="connsiteY28" fmla="*/ 980084 h 4183126"/>
                <a:gd name="connsiteX29" fmla="*/ 5004531 w 5122006"/>
                <a:gd name="connsiteY29" fmla="*/ 926109 h 4183126"/>
                <a:gd name="connsiteX30" fmla="*/ 4998181 w 5122006"/>
                <a:gd name="connsiteY30" fmla="*/ 729259 h 4183126"/>
                <a:gd name="connsiteX31" fmla="*/ 4760056 w 5122006"/>
                <a:gd name="connsiteY31" fmla="*/ 919759 h 4183126"/>
                <a:gd name="connsiteX32" fmla="*/ 4798156 w 5122006"/>
                <a:gd name="connsiteY32" fmla="*/ 1396009 h 4183126"/>
                <a:gd name="connsiteX33" fmla="*/ 4502881 w 5122006"/>
                <a:gd name="connsiteY33" fmla="*/ 1643659 h 4183126"/>
                <a:gd name="connsiteX34" fmla="*/ 4512406 w 5122006"/>
                <a:gd name="connsiteY34" fmla="*/ 1148359 h 4183126"/>
                <a:gd name="connsiteX0" fmla="*/ 4512406 w 5122006"/>
                <a:gd name="connsiteY0" fmla="*/ 1148359 h 4183126"/>
                <a:gd name="connsiteX1" fmla="*/ 4506056 w 5122006"/>
                <a:gd name="connsiteY1" fmla="*/ 119659 h 4183126"/>
                <a:gd name="connsiteX2" fmla="*/ 3645631 w 5122006"/>
                <a:gd name="connsiteY2" fmla="*/ 148234 h 4183126"/>
                <a:gd name="connsiteX3" fmla="*/ 2797906 w 5122006"/>
                <a:gd name="connsiteY3" fmla="*/ 310159 h 4183126"/>
                <a:gd name="connsiteX4" fmla="*/ 1302481 w 5122006"/>
                <a:gd name="connsiteY4" fmla="*/ 767359 h 4183126"/>
                <a:gd name="connsiteX5" fmla="*/ 407131 w 5122006"/>
                <a:gd name="connsiteY5" fmla="*/ 1519834 h 4183126"/>
                <a:gd name="connsiteX6" fmla="*/ 111856 w 5122006"/>
                <a:gd name="connsiteY6" fmla="*/ 1462684 h 4183126"/>
                <a:gd name="connsiteX7" fmla="*/ 16606 w 5122006"/>
                <a:gd name="connsiteY7" fmla="*/ 1624609 h 4183126"/>
                <a:gd name="connsiteX8" fmla="*/ 426181 w 5122006"/>
                <a:gd name="connsiteY8" fmla="*/ 1634134 h 4183126"/>
                <a:gd name="connsiteX9" fmla="*/ 559531 w 5122006"/>
                <a:gd name="connsiteY9" fmla="*/ 1481734 h 4183126"/>
                <a:gd name="connsiteX10" fmla="*/ 321406 w 5122006"/>
                <a:gd name="connsiteY10" fmla="*/ 2129434 h 4183126"/>
                <a:gd name="connsiteX11" fmla="*/ 349981 w 5122006"/>
                <a:gd name="connsiteY11" fmla="*/ 3748684 h 4183126"/>
                <a:gd name="connsiteX12" fmla="*/ 461106 w 5122006"/>
                <a:gd name="connsiteY12" fmla="*/ 3999509 h 4183126"/>
                <a:gd name="connsiteX13" fmla="*/ 1118331 w 5122006"/>
                <a:gd name="connsiteY13" fmla="*/ 4170959 h 4183126"/>
                <a:gd name="connsiteX14" fmla="*/ 1492981 w 5122006"/>
                <a:gd name="connsiteY14" fmla="*/ 3853459 h 4183126"/>
                <a:gd name="connsiteX15" fmla="*/ 2096231 w 5122006"/>
                <a:gd name="connsiteY15" fmla="*/ 3783609 h 4183126"/>
                <a:gd name="connsiteX16" fmla="*/ 2115281 w 5122006"/>
                <a:gd name="connsiteY16" fmla="*/ 4037609 h 4183126"/>
                <a:gd name="connsiteX17" fmla="*/ 3061431 w 5122006"/>
                <a:gd name="connsiteY17" fmla="*/ 4043959 h 4183126"/>
                <a:gd name="connsiteX18" fmla="*/ 2959831 w 5122006"/>
                <a:gd name="connsiteY18" fmla="*/ 3339109 h 4183126"/>
                <a:gd name="connsiteX19" fmla="*/ 3080481 w 5122006"/>
                <a:gd name="connsiteY19" fmla="*/ 3250209 h 4183126"/>
                <a:gd name="connsiteX20" fmla="*/ 3366231 w 5122006"/>
                <a:gd name="connsiteY20" fmla="*/ 3793134 h 4183126"/>
                <a:gd name="connsiteX21" fmla="*/ 4074256 w 5122006"/>
                <a:gd name="connsiteY21" fmla="*/ 3323234 h 4183126"/>
                <a:gd name="connsiteX22" fmla="*/ 3531331 w 5122006"/>
                <a:gd name="connsiteY22" fmla="*/ 2700934 h 4183126"/>
                <a:gd name="connsiteX23" fmla="*/ 3578956 w 5122006"/>
                <a:gd name="connsiteY23" fmla="*/ 2539009 h 4183126"/>
                <a:gd name="connsiteX24" fmla="*/ 3855181 w 5122006"/>
                <a:gd name="connsiteY24" fmla="*/ 2621559 h 4183126"/>
                <a:gd name="connsiteX25" fmla="*/ 3998056 w 5122006"/>
                <a:gd name="connsiteY25" fmla="*/ 2253259 h 4183126"/>
                <a:gd name="connsiteX26" fmla="*/ 4788631 w 5122006"/>
                <a:gd name="connsiteY26" fmla="*/ 2091334 h 4183126"/>
                <a:gd name="connsiteX27" fmla="*/ 4950556 w 5122006"/>
                <a:gd name="connsiteY27" fmla="*/ 1138834 h 4183126"/>
                <a:gd name="connsiteX28" fmla="*/ 5122006 w 5122006"/>
                <a:gd name="connsiteY28" fmla="*/ 980084 h 4183126"/>
                <a:gd name="connsiteX29" fmla="*/ 5004531 w 5122006"/>
                <a:gd name="connsiteY29" fmla="*/ 926109 h 4183126"/>
                <a:gd name="connsiteX30" fmla="*/ 4998181 w 5122006"/>
                <a:gd name="connsiteY30" fmla="*/ 729259 h 4183126"/>
                <a:gd name="connsiteX31" fmla="*/ 4760056 w 5122006"/>
                <a:gd name="connsiteY31" fmla="*/ 919759 h 4183126"/>
                <a:gd name="connsiteX32" fmla="*/ 4798156 w 5122006"/>
                <a:gd name="connsiteY32" fmla="*/ 1396009 h 4183126"/>
                <a:gd name="connsiteX33" fmla="*/ 4502881 w 5122006"/>
                <a:gd name="connsiteY33" fmla="*/ 1643659 h 4183126"/>
                <a:gd name="connsiteX34" fmla="*/ 4512406 w 5122006"/>
                <a:gd name="connsiteY34" fmla="*/ 1148359 h 4183126"/>
                <a:gd name="connsiteX0" fmla="*/ 4512406 w 5122006"/>
                <a:gd name="connsiteY0" fmla="*/ 1148359 h 4183126"/>
                <a:gd name="connsiteX1" fmla="*/ 4506056 w 5122006"/>
                <a:gd name="connsiteY1" fmla="*/ 119659 h 4183126"/>
                <a:gd name="connsiteX2" fmla="*/ 3645631 w 5122006"/>
                <a:gd name="connsiteY2" fmla="*/ 148234 h 4183126"/>
                <a:gd name="connsiteX3" fmla="*/ 2797906 w 5122006"/>
                <a:gd name="connsiteY3" fmla="*/ 310159 h 4183126"/>
                <a:gd name="connsiteX4" fmla="*/ 1302481 w 5122006"/>
                <a:gd name="connsiteY4" fmla="*/ 767359 h 4183126"/>
                <a:gd name="connsiteX5" fmla="*/ 407131 w 5122006"/>
                <a:gd name="connsiteY5" fmla="*/ 1519834 h 4183126"/>
                <a:gd name="connsiteX6" fmla="*/ 111856 w 5122006"/>
                <a:gd name="connsiteY6" fmla="*/ 1462684 h 4183126"/>
                <a:gd name="connsiteX7" fmla="*/ 16606 w 5122006"/>
                <a:gd name="connsiteY7" fmla="*/ 1624609 h 4183126"/>
                <a:gd name="connsiteX8" fmla="*/ 426181 w 5122006"/>
                <a:gd name="connsiteY8" fmla="*/ 1634134 h 4183126"/>
                <a:gd name="connsiteX9" fmla="*/ 559531 w 5122006"/>
                <a:gd name="connsiteY9" fmla="*/ 1481734 h 4183126"/>
                <a:gd name="connsiteX10" fmla="*/ 321406 w 5122006"/>
                <a:gd name="connsiteY10" fmla="*/ 2129434 h 4183126"/>
                <a:gd name="connsiteX11" fmla="*/ 349981 w 5122006"/>
                <a:gd name="connsiteY11" fmla="*/ 3748684 h 4183126"/>
                <a:gd name="connsiteX12" fmla="*/ 461106 w 5122006"/>
                <a:gd name="connsiteY12" fmla="*/ 3999509 h 4183126"/>
                <a:gd name="connsiteX13" fmla="*/ 1118331 w 5122006"/>
                <a:gd name="connsiteY13" fmla="*/ 4170959 h 4183126"/>
                <a:gd name="connsiteX14" fmla="*/ 1492981 w 5122006"/>
                <a:gd name="connsiteY14" fmla="*/ 3853459 h 4183126"/>
                <a:gd name="connsiteX15" fmla="*/ 2096231 w 5122006"/>
                <a:gd name="connsiteY15" fmla="*/ 3783609 h 4183126"/>
                <a:gd name="connsiteX16" fmla="*/ 2115281 w 5122006"/>
                <a:gd name="connsiteY16" fmla="*/ 4037609 h 4183126"/>
                <a:gd name="connsiteX17" fmla="*/ 3061431 w 5122006"/>
                <a:gd name="connsiteY17" fmla="*/ 4043959 h 4183126"/>
                <a:gd name="connsiteX18" fmla="*/ 2959831 w 5122006"/>
                <a:gd name="connsiteY18" fmla="*/ 3339109 h 4183126"/>
                <a:gd name="connsiteX19" fmla="*/ 3080481 w 5122006"/>
                <a:gd name="connsiteY19" fmla="*/ 3250209 h 4183126"/>
                <a:gd name="connsiteX20" fmla="*/ 3366231 w 5122006"/>
                <a:gd name="connsiteY20" fmla="*/ 3793134 h 4183126"/>
                <a:gd name="connsiteX21" fmla="*/ 4074256 w 5122006"/>
                <a:gd name="connsiteY21" fmla="*/ 3323234 h 4183126"/>
                <a:gd name="connsiteX22" fmla="*/ 3531331 w 5122006"/>
                <a:gd name="connsiteY22" fmla="*/ 2700934 h 4183126"/>
                <a:gd name="connsiteX23" fmla="*/ 3578956 w 5122006"/>
                <a:gd name="connsiteY23" fmla="*/ 2539009 h 4183126"/>
                <a:gd name="connsiteX24" fmla="*/ 3855181 w 5122006"/>
                <a:gd name="connsiteY24" fmla="*/ 2621559 h 4183126"/>
                <a:gd name="connsiteX25" fmla="*/ 3998056 w 5122006"/>
                <a:gd name="connsiteY25" fmla="*/ 2253259 h 4183126"/>
                <a:gd name="connsiteX26" fmla="*/ 4788631 w 5122006"/>
                <a:gd name="connsiteY26" fmla="*/ 2091334 h 4183126"/>
                <a:gd name="connsiteX27" fmla="*/ 4950556 w 5122006"/>
                <a:gd name="connsiteY27" fmla="*/ 1138834 h 4183126"/>
                <a:gd name="connsiteX28" fmla="*/ 5122006 w 5122006"/>
                <a:gd name="connsiteY28" fmla="*/ 980084 h 4183126"/>
                <a:gd name="connsiteX29" fmla="*/ 5004531 w 5122006"/>
                <a:gd name="connsiteY29" fmla="*/ 926109 h 4183126"/>
                <a:gd name="connsiteX30" fmla="*/ 4998181 w 5122006"/>
                <a:gd name="connsiteY30" fmla="*/ 729259 h 4183126"/>
                <a:gd name="connsiteX31" fmla="*/ 4760056 w 5122006"/>
                <a:gd name="connsiteY31" fmla="*/ 919759 h 4183126"/>
                <a:gd name="connsiteX32" fmla="*/ 4798156 w 5122006"/>
                <a:gd name="connsiteY32" fmla="*/ 1396009 h 4183126"/>
                <a:gd name="connsiteX33" fmla="*/ 4502881 w 5122006"/>
                <a:gd name="connsiteY33" fmla="*/ 1643659 h 4183126"/>
                <a:gd name="connsiteX34" fmla="*/ 4512406 w 5122006"/>
                <a:gd name="connsiteY34" fmla="*/ 1148359 h 4183126"/>
                <a:gd name="connsiteX0" fmla="*/ 4512406 w 5122006"/>
                <a:gd name="connsiteY0" fmla="*/ 1148359 h 4183126"/>
                <a:gd name="connsiteX1" fmla="*/ 4506056 w 5122006"/>
                <a:gd name="connsiteY1" fmla="*/ 119659 h 4183126"/>
                <a:gd name="connsiteX2" fmla="*/ 3645631 w 5122006"/>
                <a:gd name="connsiteY2" fmla="*/ 148234 h 4183126"/>
                <a:gd name="connsiteX3" fmla="*/ 2797906 w 5122006"/>
                <a:gd name="connsiteY3" fmla="*/ 310159 h 4183126"/>
                <a:gd name="connsiteX4" fmla="*/ 1302481 w 5122006"/>
                <a:gd name="connsiteY4" fmla="*/ 767359 h 4183126"/>
                <a:gd name="connsiteX5" fmla="*/ 407131 w 5122006"/>
                <a:gd name="connsiteY5" fmla="*/ 1519834 h 4183126"/>
                <a:gd name="connsiteX6" fmla="*/ 111856 w 5122006"/>
                <a:gd name="connsiteY6" fmla="*/ 1462684 h 4183126"/>
                <a:gd name="connsiteX7" fmla="*/ 16606 w 5122006"/>
                <a:gd name="connsiteY7" fmla="*/ 1624609 h 4183126"/>
                <a:gd name="connsiteX8" fmla="*/ 426181 w 5122006"/>
                <a:gd name="connsiteY8" fmla="*/ 1634134 h 4183126"/>
                <a:gd name="connsiteX9" fmla="*/ 559531 w 5122006"/>
                <a:gd name="connsiteY9" fmla="*/ 1481734 h 4183126"/>
                <a:gd name="connsiteX10" fmla="*/ 321406 w 5122006"/>
                <a:gd name="connsiteY10" fmla="*/ 2129434 h 4183126"/>
                <a:gd name="connsiteX11" fmla="*/ 349981 w 5122006"/>
                <a:gd name="connsiteY11" fmla="*/ 3748684 h 4183126"/>
                <a:gd name="connsiteX12" fmla="*/ 461106 w 5122006"/>
                <a:gd name="connsiteY12" fmla="*/ 3999509 h 4183126"/>
                <a:gd name="connsiteX13" fmla="*/ 1118331 w 5122006"/>
                <a:gd name="connsiteY13" fmla="*/ 4170959 h 4183126"/>
                <a:gd name="connsiteX14" fmla="*/ 1492981 w 5122006"/>
                <a:gd name="connsiteY14" fmla="*/ 3853459 h 4183126"/>
                <a:gd name="connsiteX15" fmla="*/ 2096231 w 5122006"/>
                <a:gd name="connsiteY15" fmla="*/ 3783609 h 4183126"/>
                <a:gd name="connsiteX16" fmla="*/ 2115281 w 5122006"/>
                <a:gd name="connsiteY16" fmla="*/ 4037609 h 4183126"/>
                <a:gd name="connsiteX17" fmla="*/ 3061431 w 5122006"/>
                <a:gd name="connsiteY17" fmla="*/ 4043959 h 4183126"/>
                <a:gd name="connsiteX18" fmla="*/ 2959831 w 5122006"/>
                <a:gd name="connsiteY18" fmla="*/ 3339109 h 4183126"/>
                <a:gd name="connsiteX19" fmla="*/ 3080481 w 5122006"/>
                <a:gd name="connsiteY19" fmla="*/ 3250209 h 4183126"/>
                <a:gd name="connsiteX20" fmla="*/ 3366231 w 5122006"/>
                <a:gd name="connsiteY20" fmla="*/ 3793134 h 4183126"/>
                <a:gd name="connsiteX21" fmla="*/ 4074256 w 5122006"/>
                <a:gd name="connsiteY21" fmla="*/ 3323234 h 4183126"/>
                <a:gd name="connsiteX22" fmla="*/ 3531331 w 5122006"/>
                <a:gd name="connsiteY22" fmla="*/ 2700934 h 4183126"/>
                <a:gd name="connsiteX23" fmla="*/ 3578956 w 5122006"/>
                <a:gd name="connsiteY23" fmla="*/ 2539009 h 4183126"/>
                <a:gd name="connsiteX24" fmla="*/ 3855181 w 5122006"/>
                <a:gd name="connsiteY24" fmla="*/ 2621559 h 4183126"/>
                <a:gd name="connsiteX25" fmla="*/ 3998056 w 5122006"/>
                <a:gd name="connsiteY25" fmla="*/ 2253259 h 4183126"/>
                <a:gd name="connsiteX26" fmla="*/ 4788631 w 5122006"/>
                <a:gd name="connsiteY26" fmla="*/ 2091334 h 4183126"/>
                <a:gd name="connsiteX27" fmla="*/ 4950556 w 5122006"/>
                <a:gd name="connsiteY27" fmla="*/ 1138834 h 4183126"/>
                <a:gd name="connsiteX28" fmla="*/ 5122006 w 5122006"/>
                <a:gd name="connsiteY28" fmla="*/ 980084 h 4183126"/>
                <a:gd name="connsiteX29" fmla="*/ 5004531 w 5122006"/>
                <a:gd name="connsiteY29" fmla="*/ 926109 h 4183126"/>
                <a:gd name="connsiteX30" fmla="*/ 4998181 w 5122006"/>
                <a:gd name="connsiteY30" fmla="*/ 729259 h 4183126"/>
                <a:gd name="connsiteX31" fmla="*/ 4760056 w 5122006"/>
                <a:gd name="connsiteY31" fmla="*/ 919759 h 4183126"/>
                <a:gd name="connsiteX32" fmla="*/ 4798156 w 5122006"/>
                <a:gd name="connsiteY32" fmla="*/ 1396009 h 4183126"/>
                <a:gd name="connsiteX33" fmla="*/ 4502881 w 5122006"/>
                <a:gd name="connsiteY33" fmla="*/ 1643659 h 4183126"/>
                <a:gd name="connsiteX34" fmla="*/ 4512406 w 5122006"/>
                <a:gd name="connsiteY34" fmla="*/ 1148359 h 4183126"/>
                <a:gd name="connsiteX0" fmla="*/ 4512406 w 5122006"/>
                <a:gd name="connsiteY0" fmla="*/ 1148359 h 4183126"/>
                <a:gd name="connsiteX1" fmla="*/ 4506056 w 5122006"/>
                <a:gd name="connsiteY1" fmla="*/ 119659 h 4183126"/>
                <a:gd name="connsiteX2" fmla="*/ 3645631 w 5122006"/>
                <a:gd name="connsiteY2" fmla="*/ 148234 h 4183126"/>
                <a:gd name="connsiteX3" fmla="*/ 2797906 w 5122006"/>
                <a:gd name="connsiteY3" fmla="*/ 310159 h 4183126"/>
                <a:gd name="connsiteX4" fmla="*/ 1302481 w 5122006"/>
                <a:gd name="connsiteY4" fmla="*/ 767359 h 4183126"/>
                <a:gd name="connsiteX5" fmla="*/ 407131 w 5122006"/>
                <a:gd name="connsiteY5" fmla="*/ 1519834 h 4183126"/>
                <a:gd name="connsiteX6" fmla="*/ 111856 w 5122006"/>
                <a:gd name="connsiteY6" fmla="*/ 1462684 h 4183126"/>
                <a:gd name="connsiteX7" fmla="*/ 16606 w 5122006"/>
                <a:gd name="connsiteY7" fmla="*/ 1624609 h 4183126"/>
                <a:gd name="connsiteX8" fmla="*/ 426181 w 5122006"/>
                <a:gd name="connsiteY8" fmla="*/ 1634134 h 4183126"/>
                <a:gd name="connsiteX9" fmla="*/ 559531 w 5122006"/>
                <a:gd name="connsiteY9" fmla="*/ 1481734 h 4183126"/>
                <a:gd name="connsiteX10" fmla="*/ 321406 w 5122006"/>
                <a:gd name="connsiteY10" fmla="*/ 2129434 h 4183126"/>
                <a:gd name="connsiteX11" fmla="*/ 349981 w 5122006"/>
                <a:gd name="connsiteY11" fmla="*/ 3748684 h 4183126"/>
                <a:gd name="connsiteX12" fmla="*/ 461106 w 5122006"/>
                <a:gd name="connsiteY12" fmla="*/ 3999509 h 4183126"/>
                <a:gd name="connsiteX13" fmla="*/ 1118331 w 5122006"/>
                <a:gd name="connsiteY13" fmla="*/ 4170959 h 4183126"/>
                <a:gd name="connsiteX14" fmla="*/ 1492981 w 5122006"/>
                <a:gd name="connsiteY14" fmla="*/ 3853459 h 4183126"/>
                <a:gd name="connsiteX15" fmla="*/ 2096231 w 5122006"/>
                <a:gd name="connsiteY15" fmla="*/ 3783609 h 4183126"/>
                <a:gd name="connsiteX16" fmla="*/ 2115281 w 5122006"/>
                <a:gd name="connsiteY16" fmla="*/ 4037609 h 4183126"/>
                <a:gd name="connsiteX17" fmla="*/ 3061431 w 5122006"/>
                <a:gd name="connsiteY17" fmla="*/ 4043959 h 4183126"/>
                <a:gd name="connsiteX18" fmla="*/ 2959831 w 5122006"/>
                <a:gd name="connsiteY18" fmla="*/ 3339109 h 4183126"/>
                <a:gd name="connsiteX19" fmla="*/ 3080481 w 5122006"/>
                <a:gd name="connsiteY19" fmla="*/ 3250209 h 4183126"/>
                <a:gd name="connsiteX20" fmla="*/ 3366231 w 5122006"/>
                <a:gd name="connsiteY20" fmla="*/ 3793134 h 4183126"/>
                <a:gd name="connsiteX21" fmla="*/ 4074256 w 5122006"/>
                <a:gd name="connsiteY21" fmla="*/ 3323234 h 4183126"/>
                <a:gd name="connsiteX22" fmla="*/ 3531331 w 5122006"/>
                <a:gd name="connsiteY22" fmla="*/ 2700934 h 4183126"/>
                <a:gd name="connsiteX23" fmla="*/ 3578956 w 5122006"/>
                <a:gd name="connsiteY23" fmla="*/ 2539009 h 4183126"/>
                <a:gd name="connsiteX24" fmla="*/ 3855181 w 5122006"/>
                <a:gd name="connsiteY24" fmla="*/ 2621559 h 4183126"/>
                <a:gd name="connsiteX25" fmla="*/ 3998056 w 5122006"/>
                <a:gd name="connsiteY25" fmla="*/ 2253259 h 4183126"/>
                <a:gd name="connsiteX26" fmla="*/ 4788631 w 5122006"/>
                <a:gd name="connsiteY26" fmla="*/ 2091334 h 4183126"/>
                <a:gd name="connsiteX27" fmla="*/ 4950556 w 5122006"/>
                <a:gd name="connsiteY27" fmla="*/ 1138834 h 4183126"/>
                <a:gd name="connsiteX28" fmla="*/ 5122006 w 5122006"/>
                <a:gd name="connsiteY28" fmla="*/ 980084 h 4183126"/>
                <a:gd name="connsiteX29" fmla="*/ 5004531 w 5122006"/>
                <a:gd name="connsiteY29" fmla="*/ 926109 h 4183126"/>
                <a:gd name="connsiteX30" fmla="*/ 4998181 w 5122006"/>
                <a:gd name="connsiteY30" fmla="*/ 729259 h 4183126"/>
                <a:gd name="connsiteX31" fmla="*/ 4760056 w 5122006"/>
                <a:gd name="connsiteY31" fmla="*/ 919759 h 4183126"/>
                <a:gd name="connsiteX32" fmla="*/ 4798156 w 5122006"/>
                <a:gd name="connsiteY32" fmla="*/ 1396009 h 4183126"/>
                <a:gd name="connsiteX33" fmla="*/ 4502881 w 5122006"/>
                <a:gd name="connsiteY33" fmla="*/ 1643659 h 4183126"/>
                <a:gd name="connsiteX34" fmla="*/ 4512406 w 5122006"/>
                <a:gd name="connsiteY34" fmla="*/ 1148359 h 4183126"/>
                <a:gd name="connsiteX0" fmla="*/ 4512406 w 5122006"/>
                <a:gd name="connsiteY0" fmla="*/ 1148359 h 4183126"/>
                <a:gd name="connsiteX1" fmla="*/ 4506056 w 5122006"/>
                <a:gd name="connsiteY1" fmla="*/ 119659 h 4183126"/>
                <a:gd name="connsiteX2" fmla="*/ 3645631 w 5122006"/>
                <a:gd name="connsiteY2" fmla="*/ 148234 h 4183126"/>
                <a:gd name="connsiteX3" fmla="*/ 2797906 w 5122006"/>
                <a:gd name="connsiteY3" fmla="*/ 310159 h 4183126"/>
                <a:gd name="connsiteX4" fmla="*/ 1302481 w 5122006"/>
                <a:gd name="connsiteY4" fmla="*/ 767359 h 4183126"/>
                <a:gd name="connsiteX5" fmla="*/ 407131 w 5122006"/>
                <a:gd name="connsiteY5" fmla="*/ 1519834 h 4183126"/>
                <a:gd name="connsiteX6" fmla="*/ 111856 w 5122006"/>
                <a:gd name="connsiteY6" fmla="*/ 1462684 h 4183126"/>
                <a:gd name="connsiteX7" fmla="*/ 16606 w 5122006"/>
                <a:gd name="connsiteY7" fmla="*/ 1624609 h 4183126"/>
                <a:gd name="connsiteX8" fmla="*/ 426181 w 5122006"/>
                <a:gd name="connsiteY8" fmla="*/ 1634134 h 4183126"/>
                <a:gd name="connsiteX9" fmla="*/ 559531 w 5122006"/>
                <a:gd name="connsiteY9" fmla="*/ 1481734 h 4183126"/>
                <a:gd name="connsiteX10" fmla="*/ 321406 w 5122006"/>
                <a:gd name="connsiteY10" fmla="*/ 2129434 h 4183126"/>
                <a:gd name="connsiteX11" fmla="*/ 349981 w 5122006"/>
                <a:gd name="connsiteY11" fmla="*/ 3748684 h 4183126"/>
                <a:gd name="connsiteX12" fmla="*/ 461106 w 5122006"/>
                <a:gd name="connsiteY12" fmla="*/ 3999509 h 4183126"/>
                <a:gd name="connsiteX13" fmla="*/ 1118331 w 5122006"/>
                <a:gd name="connsiteY13" fmla="*/ 4170959 h 4183126"/>
                <a:gd name="connsiteX14" fmla="*/ 1492981 w 5122006"/>
                <a:gd name="connsiteY14" fmla="*/ 3853459 h 4183126"/>
                <a:gd name="connsiteX15" fmla="*/ 2096231 w 5122006"/>
                <a:gd name="connsiteY15" fmla="*/ 3783609 h 4183126"/>
                <a:gd name="connsiteX16" fmla="*/ 2115281 w 5122006"/>
                <a:gd name="connsiteY16" fmla="*/ 4037609 h 4183126"/>
                <a:gd name="connsiteX17" fmla="*/ 3061431 w 5122006"/>
                <a:gd name="connsiteY17" fmla="*/ 4043959 h 4183126"/>
                <a:gd name="connsiteX18" fmla="*/ 2959831 w 5122006"/>
                <a:gd name="connsiteY18" fmla="*/ 3339109 h 4183126"/>
                <a:gd name="connsiteX19" fmla="*/ 3080481 w 5122006"/>
                <a:gd name="connsiteY19" fmla="*/ 3250209 h 4183126"/>
                <a:gd name="connsiteX20" fmla="*/ 3366231 w 5122006"/>
                <a:gd name="connsiteY20" fmla="*/ 3793134 h 4183126"/>
                <a:gd name="connsiteX21" fmla="*/ 4074256 w 5122006"/>
                <a:gd name="connsiteY21" fmla="*/ 3323234 h 4183126"/>
                <a:gd name="connsiteX22" fmla="*/ 3531331 w 5122006"/>
                <a:gd name="connsiteY22" fmla="*/ 2700934 h 4183126"/>
                <a:gd name="connsiteX23" fmla="*/ 3578956 w 5122006"/>
                <a:gd name="connsiteY23" fmla="*/ 2539009 h 4183126"/>
                <a:gd name="connsiteX24" fmla="*/ 3855181 w 5122006"/>
                <a:gd name="connsiteY24" fmla="*/ 2621559 h 4183126"/>
                <a:gd name="connsiteX25" fmla="*/ 3998056 w 5122006"/>
                <a:gd name="connsiteY25" fmla="*/ 2253259 h 4183126"/>
                <a:gd name="connsiteX26" fmla="*/ 4788631 w 5122006"/>
                <a:gd name="connsiteY26" fmla="*/ 2091334 h 4183126"/>
                <a:gd name="connsiteX27" fmla="*/ 4950556 w 5122006"/>
                <a:gd name="connsiteY27" fmla="*/ 1138834 h 4183126"/>
                <a:gd name="connsiteX28" fmla="*/ 5122006 w 5122006"/>
                <a:gd name="connsiteY28" fmla="*/ 980084 h 4183126"/>
                <a:gd name="connsiteX29" fmla="*/ 5004531 w 5122006"/>
                <a:gd name="connsiteY29" fmla="*/ 926109 h 4183126"/>
                <a:gd name="connsiteX30" fmla="*/ 4998181 w 5122006"/>
                <a:gd name="connsiteY30" fmla="*/ 729259 h 4183126"/>
                <a:gd name="connsiteX31" fmla="*/ 4760056 w 5122006"/>
                <a:gd name="connsiteY31" fmla="*/ 919759 h 4183126"/>
                <a:gd name="connsiteX32" fmla="*/ 4798156 w 5122006"/>
                <a:gd name="connsiteY32" fmla="*/ 1396009 h 4183126"/>
                <a:gd name="connsiteX33" fmla="*/ 4502881 w 5122006"/>
                <a:gd name="connsiteY33" fmla="*/ 1643659 h 4183126"/>
                <a:gd name="connsiteX34" fmla="*/ 4512406 w 5122006"/>
                <a:gd name="connsiteY34" fmla="*/ 1148359 h 4183126"/>
                <a:gd name="connsiteX0" fmla="*/ 4512406 w 5122006"/>
                <a:gd name="connsiteY0" fmla="*/ 1148359 h 4183126"/>
                <a:gd name="connsiteX1" fmla="*/ 4506056 w 5122006"/>
                <a:gd name="connsiteY1" fmla="*/ 119659 h 4183126"/>
                <a:gd name="connsiteX2" fmla="*/ 3645631 w 5122006"/>
                <a:gd name="connsiteY2" fmla="*/ 148234 h 4183126"/>
                <a:gd name="connsiteX3" fmla="*/ 2797906 w 5122006"/>
                <a:gd name="connsiteY3" fmla="*/ 310159 h 4183126"/>
                <a:gd name="connsiteX4" fmla="*/ 1302481 w 5122006"/>
                <a:gd name="connsiteY4" fmla="*/ 767359 h 4183126"/>
                <a:gd name="connsiteX5" fmla="*/ 407131 w 5122006"/>
                <a:gd name="connsiteY5" fmla="*/ 1519834 h 4183126"/>
                <a:gd name="connsiteX6" fmla="*/ 111856 w 5122006"/>
                <a:gd name="connsiteY6" fmla="*/ 1462684 h 4183126"/>
                <a:gd name="connsiteX7" fmla="*/ 16606 w 5122006"/>
                <a:gd name="connsiteY7" fmla="*/ 1624609 h 4183126"/>
                <a:gd name="connsiteX8" fmla="*/ 426181 w 5122006"/>
                <a:gd name="connsiteY8" fmla="*/ 1634134 h 4183126"/>
                <a:gd name="connsiteX9" fmla="*/ 559531 w 5122006"/>
                <a:gd name="connsiteY9" fmla="*/ 1481734 h 4183126"/>
                <a:gd name="connsiteX10" fmla="*/ 321406 w 5122006"/>
                <a:gd name="connsiteY10" fmla="*/ 2129434 h 4183126"/>
                <a:gd name="connsiteX11" fmla="*/ 349981 w 5122006"/>
                <a:gd name="connsiteY11" fmla="*/ 3748684 h 4183126"/>
                <a:gd name="connsiteX12" fmla="*/ 461106 w 5122006"/>
                <a:gd name="connsiteY12" fmla="*/ 3999509 h 4183126"/>
                <a:gd name="connsiteX13" fmla="*/ 1118331 w 5122006"/>
                <a:gd name="connsiteY13" fmla="*/ 4170959 h 4183126"/>
                <a:gd name="connsiteX14" fmla="*/ 1492981 w 5122006"/>
                <a:gd name="connsiteY14" fmla="*/ 3853459 h 4183126"/>
                <a:gd name="connsiteX15" fmla="*/ 2096231 w 5122006"/>
                <a:gd name="connsiteY15" fmla="*/ 3783609 h 4183126"/>
                <a:gd name="connsiteX16" fmla="*/ 2115281 w 5122006"/>
                <a:gd name="connsiteY16" fmla="*/ 4037609 h 4183126"/>
                <a:gd name="connsiteX17" fmla="*/ 3061431 w 5122006"/>
                <a:gd name="connsiteY17" fmla="*/ 4043959 h 4183126"/>
                <a:gd name="connsiteX18" fmla="*/ 2959831 w 5122006"/>
                <a:gd name="connsiteY18" fmla="*/ 3339109 h 4183126"/>
                <a:gd name="connsiteX19" fmla="*/ 3080481 w 5122006"/>
                <a:gd name="connsiteY19" fmla="*/ 3250209 h 4183126"/>
                <a:gd name="connsiteX20" fmla="*/ 3366231 w 5122006"/>
                <a:gd name="connsiteY20" fmla="*/ 3793134 h 4183126"/>
                <a:gd name="connsiteX21" fmla="*/ 4074256 w 5122006"/>
                <a:gd name="connsiteY21" fmla="*/ 3323234 h 4183126"/>
                <a:gd name="connsiteX22" fmla="*/ 3531331 w 5122006"/>
                <a:gd name="connsiteY22" fmla="*/ 2700934 h 4183126"/>
                <a:gd name="connsiteX23" fmla="*/ 3578956 w 5122006"/>
                <a:gd name="connsiteY23" fmla="*/ 2539009 h 4183126"/>
                <a:gd name="connsiteX24" fmla="*/ 3855181 w 5122006"/>
                <a:gd name="connsiteY24" fmla="*/ 2621559 h 4183126"/>
                <a:gd name="connsiteX25" fmla="*/ 3998056 w 5122006"/>
                <a:gd name="connsiteY25" fmla="*/ 2253259 h 4183126"/>
                <a:gd name="connsiteX26" fmla="*/ 4788631 w 5122006"/>
                <a:gd name="connsiteY26" fmla="*/ 2091334 h 4183126"/>
                <a:gd name="connsiteX27" fmla="*/ 4950556 w 5122006"/>
                <a:gd name="connsiteY27" fmla="*/ 1138834 h 4183126"/>
                <a:gd name="connsiteX28" fmla="*/ 5122006 w 5122006"/>
                <a:gd name="connsiteY28" fmla="*/ 980084 h 4183126"/>
                <a:gd name="connsiteX29" fmla="*/ 5004531 w 5122006"/>
                <a:gd name="connsiteY29" fmla="*/ 926109 h 4183126"/>
                <a:gd name="connsiteX30" fmla="*/ 4998181 w 5122006"/>
                <a:gd name="connsiteY30" fmla="*/ 729259 h 4183126"/>
                <a:gd name="connsiteX31" fmla="*/ 4760056 w 5122006"/>
                <a:gd name="connsiteY31" fmla="*/ 919759 h 4183126"/>
                <a:gd name="connsiteX32" fmla="*/ 4798156 w 5122006"/>
                <a:gd name="connsiteY32" fmla="*/ 1396009 h 4183126"/>
                <a:gd name="connsiteX33" fmla="*/ 4502881 w 5122006"/>
                <a:gd name="connsiteY33" fmla="*/ 1643659 h 4183126"/>
                <a:gd name="connsiteX34" fmla="*/ 4512406 w 5122006"/>
                <a:gd name="connsiteY34" fmla="*/ 1148359 h 4183126"/>
                <a:gd name="connsiteX0" fmla="*/ 4512406 w 5122006"/>
                <a:gd name="connsiteY0" fmla="*/ 1148359 h 4183126"/>
                <a:gd name="connsiteX1" fmla="*/ 4506056 w 5122006"/>
                <a:gd name="connsiteY1" fmla="*/ 119659 h 4183126"/>
                <a:gd name="connsiteX2" fmla="*/ 3645631 w 5122006"/>
                <a:gd name="connsiteY2" fmla="*/ 148234 h 4183126"/>
                <a:gd name="connsiteX3" fmla="*/ 2797906 w 5122006"/>
                <a:gd name="connsiteY3" fmla="*/ 310159 h 4183126"/>
                <a:gd name="connsiteX4" fmla="*/ 1302481 w 5122006"/>
                <a:gd name="connsiteY4" fmla="*/ 767359 h 4183126"/>
                <a:gd name="connsiteX5" fmla="*/ 407131 w 5122006"/>
                <a:gd name="connsiteY5" fmla="*/ 1519834 h 4183126"/>
                <a:gd name="connsiteX6" fmla="*/ 111856 w 5122006"/>
                <a:gd name="connsiteY6" fmla="*/ 1462684 h 4183126"/>
                <a:gd name="connsiteX7" fmla="*/ 16606 w 5122006"/>
                <a:gd name="connsiteY7" fmla="*/ 1624609 h 4183126"/>
                <a:gd name="connsiteX8" fmla="*/ 426181 w 5122006"/>
                <a:gd name="connsiteY8" fmla="*/ 1634134 h 4183126"/>
                <a:gd name="connsiteX9" fmla="*/ 559531 w 5122006"/>
                <a:gd name="connsiteY9" fmla="*/ 1481734 h 4183126"/>
                <a:gd name="connsiteX10" fmla="*/ 321406 w 5122006"/>
                <a:gd name="connsiteY10" fmla="*/ 2129434 h 4183126"/>
                <a:gd name="connsiteX11" fmla="*/ 349981 w 5122006"/>
                <a:gd name="connsiteY11" fmla="*/ 3748684 h 4183126"/>
                <a:gd name="connsiteX12" fmla="*/ 461106 w 5122006"/>
                <a:gd name="connsiteY12" fmla="*/ 3999509 h 4183126"/>
                <a:gd name="connsiteX13" fmla="*/ 1118331 w 5122006"/>
                <a:gd name="connsiteY13" fmla="*/ 4170959 h 4183126"/>
                <a:gd name="connsiteX14" fmla="*/ 1492981 w 5122006"/>
                <a:gd name="connsiteY14" fmla="*/ 3853459 h 4183126"/>
                <a:gd name="connsiteX15" fmla="*/ 2096231 w 5122006"/>
                <a:gd name="connsiteY15" fmla="*/ 3783609 h 4183126"/>
                <a:gd name="connsiteX16" fmla="*/ 2115281 w 5122006"/>
                <a:gd name="connsiteY16" fmla="*/ 4037609 h 4183126"/>
                <a:gd name="connsiteX17" fmla="*/ 3061431 w 5122006"/>
                <a:gd name="connsiteY17" fmla="*/ 4043959 h 4183126"/>
                <a:gd name="connsiteX18" fmla="*/ 2959831 w 5122006"/>
                <a:gd name="connsiteY18" fmla="*/ 3339109 h 4183126"/>
                <a:gd name="connsiteX19" fmla="*/ 3080481 w 5122006"/>
                <a:gd name="connsiteY19" fmla="*/ 3250209 h 4183126"/>
                <a:gd name="connsiteX20" fmla="*/ 3366231 w 5122006"/>
                <a:gd name="connsiteY20" fmla="*/ 3793134 h 4183126"/>
                <a:gd name="connsiteX21" fmla="*/ 4074256 w 5122006"/>
                <a:gd name="connsiteY21" fmla="*/ 3323234 h 4183126"/>
                <a:gd name="connsiteX22" fmla="*/ 3531331 w 5122006"/>
                <a:gd name="connsiteY22" fmla="*/ 2700934 h 4183126"/>
                <a:gd name="connsiteX23" fmla="*/ 3578956 w 5122006"/>
                <a:gd name="connsiteY23" fmla="*/ 2539009 h 4183126"/>
                <a:gd name="connsiteX24" fmla="*/ 3855181 w 5122006"/>
                <a:gd name="connsiteY24" fmla="*/ 2621559 h 4183126"/>
                <a:gd name="connsiteX25" fmla="*/ 3998056 w 5122006"/>
                <a:gd name="connsiteY25" fmla="*/ 2253259 h 4183126"/>
                <a:gd name="connsiteX26" fmla="*/ 4788631 w 5122006"/>
                <a:gd name="connsiteY26" fmla="*/ 2091334 h 4183126"/>
                <a:gd name="connsiteX27" fmla="*/ 4950556 w 5122006"/>
                <a:gd name="connsiteY27" fmla="*/ 1138834 h 4183126"/>
                <a:gd name="connsiteX28" fmla="*/ 5122006 w 5122006"/>
                <a:gd name="connsiteY28" fmla="*/ 980084 h 4183126"/>
                <a:gd name="connsiteX29" fmla="*/ 5004531 w 5122006"/>
                <a:gd name="connsiteY29" fmla="*/ 926109 h 4183126"/>
                <a:gd name="connsiteX30" fmla="*/ 4998181 w 5122006"/>
                <a:gd name="connsiteY30" fmla="*/ 729259 h 4183126"/>
                <a:gd name="connsiteX31" fmla="*/ 4760056 w 5122006"/>
                <a:gd name="connsiteY31" fmla="*/ 919759 h 4183126"/>
                <a:gd name="connsiteX32" fmla="*/ 4798156 w 5122006"/>
                <a:gd name="connsiteY32" fmla="*/ 1396009 h 4183126"/>
                <a:gd name="connsiteX33" fmla="*/ 4502881 w 5122006"/>
                <a:gd name="connsiteY33" fmla="*/ 1643659 h 4183126"/>
                <a:gd name="connsiteX34" fmla="*/ 4512406 w 5122006"/>
                <a:gd name="connsiteY34" fmla="*/ 1148359 h 4183126"/>
                <a:gd name="connsiteX0" fmla="*/ 4512406 w 5122006"/>
                <a:gd name="connsiteY0" fmla="*/ 1148359 h 4183126"/>
                <a:gd name="connsiteX1" fmla="*/ 4506056 w 5122006"/>
                <a:gd name="connsiteY1" fmla="*/ 119659 h 4183126"/>
                <a:gd name="connsiteX2" fmla="*/ 3645631 w 5122006"/>
                <a:gd name="connsiteY2" fmla="*/ 148234 h 4183126"/>
                <a:gd name="connsiteX3" fmla="*/ 2797906 w 5122006"/>
                <a:gd name="connsiteY3" fmla="*/ 310159 h 4183126"/>
                <a:gd name="connsiteX4" fmla="*/ 1302481 w 5122006"/>
                <a:gd name="connsiteY4" fmla="*/ 767359 h 4183126"/>
                <a:gd name="connsiteX5" fmla="*/ 407131 w 5122006"/>
                <a:gd name="connsiteY5" fmla="*/ 1519834 h 4183126"/>
                <a:gd name="connsiteX6" fmla="*/ 111856 w 5122006"/>
                <a:gd name="connsiteY6" fmla="*/ 1462684 h 4183126"/>
                <a:gd name="connsiteX7" fmla="*/ 16606 w 5122006"/>
                <a:gd name="connsiteY7" fmla="*/ 1624609 h 4183126"/>
                <a:gd name="connsiteX8" fmla="*/ 426181 w 5122006"/>
                <a:gd name="connsiteY8" fmla="*/ 1634134 h 4183126"/>
                <a:gd name="connsiteX9" fmla="*/ 559531 w 5122006"/>
                <a:gd name="connsiteY9" fmla="*/ 1481734 h 4183126"/>
                <a:gd name="connsiteX10" fmla="*/ 321406 w 5122006"/>
                <a:gd name="connsiteY10" fmla="*/ 2129434 h 4183126"/>
                <a:gd name="connsiteX11" fmla="*/ 362681 w 5122006"/>
                <a:gd name="connsiteY11" fmla="*/ 3008908 h 4183126"/>
                <a:gd name="connsiteX12" fmla="*/ 349981 w 5122006"/>
                <a:gd name="connsiteY12" fmla="*/ 3748684 h 4183126"/>
                <a:gd name="connsiteX13" fmla="*/ 461106 w 5122006"/>
                <a:gd name="connsiteY13" fmla="*/ 3999509 h 4183126"/>
                <a:gd name="connsiteX14" fmla="*/ 1118331 w 5122006"/>
                <a:gd name="connsiteY14" fmla="*/ 4170959 h 4183126"/>
                <a:gd name="connsiteX15" fmla="*/ 1492981 w 5122006"/>
                <a:gd name="connsiteY15" fmla="*/ 3853459 h 4183126"/>
                <a:gd name="connsiteX16" fmla="*/ 2096231 w 5122006"/>
                <a:gd name="connsiteY16" fmla="*/ 3783609 h 4183126"/>
                <a:gd name="connsiteX17" fmla="*/ 2115281 w 5122006"/>
                <a:gd name="connsiteY17" fmla="*/ 4037609 h 4183126"/>
                <a:gd name="connsiteX18" fmla="*/ 3061431 w 5122006"/>
                <a:gd name="connsiteY18" fmla="*/ 4043959 h 4183126"/>
                <a:gd name="connsiteX19" fmla="*/ 2959831 w 5122006"/>
                <a:gd name="connsiteY19" fmla="*/ 3339109 h 4183126"/>
                <a:gd name="connsiteX20" fmla="*/ 3080481 w 5122006"/>
                <a:gd name="connsiteY20" fmla="*/ 3250209 h 4183126"/>
                <a:gd name="connsiteX21" fmla="*/ 3366231 w 5122006"/>
                <a:gd name="connsiteY21" fmla="*/ 3793134 h 4183126"/>
                <a:gd name="connsiteX22" fmla="*/ 4074256 w 5122006"/>
                <a:gd name="connsiteY22" fmla="*/ 3323234 h 4183126"/>
                <a:gd name="connsiteX23" fmla="*/ 3531331 w 5122006"/>
                <a:gd name="connsiteY23" fmla="*/ 2700934 h 4183126"/>
                <a:gd name="connsiteX24" fmla="*/ 3578956 w 5122006"/>
                <a:gd name="connsiteY24" fmla="*/ 2539009 h 4183126"/>
                <a:gd name="connsiteX25" fmla="*/ 3855181 w 5122006"/>
                <a:gd name="connsiteY25" fmla="*/ 2621559 h 4183126"/>
                <a:gd name="connsiteX26" fmla="*/ 3998056 w 5122006"/>
                <a:gd name="connsiteY26" fmla="*/ 2253259 h 4183126"/>
                <a:gd name="connsiteX27" fmla="*/ 4788631 w 5122006"/>
                <a:gd name="connsiteY27" fmla="*/ 2091334 h 4183126"/>
                <a:gd name="connsiteX28" fmla="*/ 4950556 w 5122006"/>
                <a:gd name="connsiteY28" fmla="*/ 1138834 h 4183126"/>
                <a:gd name="connsiteX29" fmla="*/ 5122006 w 5122006"/>
                <a:gd name="connsiteY29" fmla="*/ 980084 h 4183126"/>
                <a:gd name="connsiteX30" fmla="*/ 5004531 w 5122006"/>
                <a:gd name="connsiteY30" fmla="*/ 926109 h 4183126"/>
                <a:gd name="connsiteX31" fmla="*/ 4998181 w 5122006"/>
                <a:gd name="connsiteY31" fmla="*/ 729259 h 4183126"/>
                <a:gd name="connsiteX32" fmla="*/ 4760056 w 5122006"/>
                <a:gd name="connsiteY32" fmla="*/ 919759 h 4183126"/>
                <a:gd name="connsiteX33" fmla="*/ 4798156 w 5122006"/>
                <a:gd name="connsiteY33" fmla="*/ 1396009 h 4183126"/>
                <a:gd name="connsiteX34" fmla="*/ 4502881 w 5122006"/>
                <a:gd name="connsiteY34" fmla="*/ 1643659 h 4183126"/>
                <a:gd name="connsiteX35" fmla="*/ 4512406 w 5122006"/>
                <a:gd name="connsiteY35" fmla="*/ 1148359 h 4183126"/>
                <a:gd name="connsiteX0" fmla="*/ 4512406 w 5122006"/>
                <a:gd name="connsiteY0" fmla="*/ 1148359 h 4183126"/>
                <a:gd name="connsiteX1" fmla="*/ 4506056 w 5122006"/>
                <a:gd name="connsiteY1" fmla="*/ 119659 h 4183126"/>
                <a:gd name="connsiteX2" fmla="*/ 3645631 w 5122006"/>
                <a:gd name="connsiteY2" fmla="*/ 148234 h 4183126"/>
                <a:gd name="connsiteX3" fmla="*/ 2797906 w 5122006"/>
                <a:gd name="connsiteY3" fmla="*/ 310159 h 4183126"/>
                <a:gd name="connsiteX4" fmla="*/ 1302481 w 5122006"/>
                <a:gd name="connsiteY4" fmla="*/ 767359 h 4183126"/>
                <a:gd name="connsiteX5" fmla="*/ 407131 w 5122006"/>
                <a:gd name="connsiteY5" fmla="*/ 1519834 h 4183126"/>
                <a:gd name="connsiteX6" fmla="*/ 111856 w 5122006"/>
                <a:gd name="connsiteY6" fmla="*/ 1462684 h 4183126"/>
                <a:gd name="connsiteX7" fmla="*/ 16606 w 5122006"/>
                <a:gd name="connsiteY7" fmla="*/ 1624609 h 4183126"/>
                <a:gd name="connsiteX8" fmla="*/ 426181 w 5122006"/>
                <a:gd name="connsiteY8" fmla="*/ 1634134 h 4183126"/>
                <a:gd name="connsiteX9" fmla="*/ 559531 w 5122006"/>
                <a:gd name="connsiteY9" fmla="*/ 1481734 h 4183126"/>
                <a:gd name="connsiteX10" fmla="*/ 321406 w 5122006"/>
                <a:gd name="connsiteY10" fmla="*/ 2129434 h 4183126"/>
                <a:gd name="connsiteX11" fmla="*/ 534131 w 5122006"/>
                <a:gd name="connsiteY11" fmla="*/ 3018433 h 4183126"/>
                <a:gd name="connsiteX12" fmla="*/ 349981 w 5122006"/>
                <a:gd name="connsiteY12" fmla="*/ 3748684 h 4183126"/>
                <a:gd name="connsiteX13" fmla="*/ 461106 w 5122006"/>
                <a:gd name="connsiteY13" fmla="*/ 3999509 h 4183126"/>
                <a:gd name="connsiteX14" fmla="*/ 1118331 w 5122006"/>
                <a:gd name="connsiteY14" fmla="*/ 4170959 h 4183126"/>
                <a:gd name="connsiteX15" fmla="*/ 1492981 w 5122006"/>
                <a:gd name="connsiteY15" fmla="*/ 3853459 h 4183126"/>
                <a:gd name="connsiteX16" fmla="*/ 2096231 w 5122006"/>
                <a:gd name="connsiteY16" fmla="*/ 3783609 h 4183126"/>
                <a:gd name="connsiteX17" fmla="*/ 2115281 w 5122006"/>
                <a:gd name="connsiteY17" fmla="*/ 4037609 h 4183126"/>
                <a:gd name="connsiteX18" fmla="*/ 3061431 w 5122006"/>
                <a:gd name="connsiteY18" fmla="*/ 4043959 h 4183126"/>
                <a:gd name="connsiteX19" fmla="*/ 2959831 w 5122006"/>
                <a:gd name="connsiteY19" fmla="*/ 3339109 h 4183126"/>
                <a:gd name="connsiteX20" fmla="*/ 3080481 w 5122006"/>
                <a:gd name="connsiteY20" fmla="*/ 3250209 h 4183126"/>
                <a:gd name="connsiteX21" fmla="*/ 3366231 w 5122006"/>
                <a:gd name="connsiteY21" fmla="*/ 3793134 h 4183126"/>
                <a:gd name="connsiteX22" fmla="*/ 4074256 w 5122006"/>
                <a:gd name="connsiteY22" fmla="*/ 3323234 h 4183126"/>
                <a:gd name="connsiteX23" fmla="*/ 3531331 w 5122006"/>
                <a:gd name="connsiteY23" fmla="*/ 2700934 h 4183126"/>
                <a:gd name="connsiteX24" fmla="*/ 3578956 w 5122006"/>
                <a:gd name="connsiteY24" fmla="*/ 2539009 h 4183126"/>
                <a:gd name="connsiteX25" fmla="*/ 3855181 w 5122006"/>
                <a:gd name="connsiteY25" fmla="*/ 2621559 h 4183126"/>
                <a:gd name="connsiteX26" fmla="*/ 3998056 w 5122006"/>
                <a:gd name="connsiteY26" fmla="*/ 2253259 h 4183126"/>
                <a:gd name="connsiteX27" fmla="*/ 4788631 w 5122006"/>
                <a:gd name="connsiteY27" fmla="*/ 2091334 h 4183126"/>
                <a:gd name="connsiteX28" fmla="*/ 4950556 w 5122006"/>
                <a:gd name="connsiteY28" fmla="*/ 1138834 h 4183126"/>
                <a:gd name="connsiteX29" fmla="*/ 5122006 w 5122006"/>
                <a:gd name="connsiteY29" fmla="*/ 980084 h 4183126"/>
                <a:gd name="connsiteX30" fmla="*/ 5004531 w 5122006"/>
                <a:gd name="connsiteY30" fmla="*/ 926109 h 4183126"/>
                <a:gd name="connsiteX31" fmla="*/ 4998181 w 5122006"/>
                <a:gd name="connsiteY31" fmla="*/ 729259 h 4183126"/>
                <a:gd name="connsiteX32" fmla="*/ 4760056 w 5122006"/>
                <a:gd name="connsiteY32" fmla="*/ 919759 h 4183126"/>
                <a:gd name="connsiteX33" fmla="*/ 4798156 w 5122006"/>
                <a:gd name="connsiteY33" fmla="*/ 1396009 h 4183126"/>
                <a:gd name="connsiteX34" fmla="*/ 4502881 w 5122006"/>
                <a:gd name="connsiteY34" fmla="*/ 1643659 h 4183126"/>
                <a:gd name="connsiteX35" fmla="*/ 4512406 w 5122006"/>
                <a:gd name="connsiteY35" fmla="*/ 1148359 h 4183126"/>
                <a:gd name="connsiteX0" fmla="*/ 4512406 w 5122006"/>
                <a:gd name="connsiteY0" fmla="*/ 1148359 h 4183126"/>
                <a:gd name="connsiteX1" fmla="*/ 4506056 w 5122006"/>
                <a:gd name="connsiteY1" fmla="*/ 119659 h 4183126"/>
                <a:gd name="connsiteX2" fmla="*/ 3645631 w 5122006"/>
                <a:gd name="connsiteY2" fmla="*/ 148234 h 4183126"/>
                <a:gd name="connsiteX3" fmla="*/ 2797906 w 5122006"/>
                <a:gd name="connsiteY3" fmla="*/ 310159 h 4183126"/>
                <a:gd name="connsiteX4" fmla="*/ 1302481 w 5122006"/>
                <a:gd name="connsiteY4" fmla="*/ 767359 h 4183126"/>
                <a:gd name="connsiteX5" fmla="*/ 407131 w 5122006"/>
                <a:gd name="connsiteY5" fmla="*/ 1519834 h 4183126"/>
                <a:gd name="connsiteX6" fmla="*/ 111856 w 5122006"/>
                <a:gd name="connsiteY6" fmla="*/ 1462684 h 4183126"/>
                <a:gd name="connsiteX7" fmla="*/ 16606 w 5122006"/>
                <a:gd name="connsiteY7" fmla="*/ 1624609 h 4183126"/>
                <a:gd name="connsiteX8" fmla="*/ 426181 w 5122006"/>
                <a:gd name="connsiteY8" fmla="*/ 1634134 h 4183126"/>
                <a:gd name="connsiteX9" fmla="*/ 559531 w 5122006"/>
                <a:gd name="connsiteY9" fmla="*/ 1481734 h 4183126"/>
                <a:gd name="connsiteX10" fmla="*/ 321406 w 5122006"/>
                <a:gd name="connsiteY10" fmla="*/ 2129434 h 4183126"/>
                <a:gd name="connsiteX11" fmla="*/ 534131 w 5122006"/>
                <a:gd name="connsiteY11" fmla="*/ 3018433 h 4183126"/>
                <a:gd name="connsiteX12" fmla="*/ 349981 w 5122006"/>
                <a:gd name="connsiteY12" fmla="*/ 3748684 h 4183126"/>
                <a:gd name="connsiteX13" fmla="*/ 461106 w 5122006"/>
                <a:gd name="connsiteY13" fmla="*/ 3999509 h 4183126"/>
                <a:gd name="connsiteX14" fmla="*/ 1118331 w 5122006"/>
                <a:gd name="connsiteY14" fmla="*/ 4170959 h 4183126"/>
                <a:gd name="connsiteX15" fmla="*/ 1492981 w 5122006"/>
                <a:gd name="connsiteY15" fmla="*/ 3853459 h 4183126"/>
                <a:gd name="connsiteX16" fmla="*/ 2096231 w 5122006"/>
                <a:gd name="connsiteY16" fmla="*/ 3783609 h 4183126"/>
                <a:gd name="connsiteX17" fmla="*/ 2115281 w 5122006"/>
                <a:gd name="connsiteY17" fmla="*/ 4037609 h 4183126"/>
                <a:gd name="connsiteX18" fmla="*/ 3061431 w 5122006"/>
                <a:gd name="connsiteY18" fmla="*/ 4043959 h 4183126"/>
                <a:gd name="connsiteX19" fmla="*/ 2959831 w 5122006"/>
                <a:gd name="connsiteY19" fmla="*/ 3339109 h 4183126"/>
                <a:gd name="connsiteX20" fmla="*/ 3080481 w 5122006"/>
                <a:gd name="connsiteY20" fmla="*/ 3250209 h 4183126"/>
                <a:gd name="connsiteX21" fmla="*/ 3366231 w 5122006"/>
                <a:gd name="connsiteY21" fmla="*/ 3793134 h 4183126"/>
                <a:gd name="connsiteX22" fmla="*/ 4074256 w 5122006"/>
                <a:gd name="connsiteY22" fmla="*/ 3323234 h 4183126"/>
                <a:gd name="connsiteX23" fmla="*/ 3531331 w 5122006"/>
                <a:gd name="connsiteY23" fmla="*/ 2700934 h 4183126"/>
                <a:gd name="connsiteX24" fmla="*/ 3578956 w 5122006"/>
                <a:gd name="connsiteY24" fmla="*/ 2539009 h 4183126"/>
                <a:gd name="connsiteX25" fmla="*/ 3855181 w 5122006"/>
                <a:gd name="connsiteY25" fmla="*/ 2621559 h 4183126"/>
                <a:gd name="connsiteX26" fmla="*/ 3998056 w 5122006"/>
                <a:gd name="connsiteY26" fmla="*/ 2253259 h 4183126"/>
                <a:gd name="connsiteX27" fmla="*/ 4788631 w 5122006"/>
                <a:gd name="connsiteY27" fmla="*/ 2091334 h 4183126"/>
                <a:gd name="connsiteX28" fmla="*/ 4950556 w 5122006"/>
                <a:gd name="connsiteY28" fmla="*/ 1138834 h 4183126"/>
                <a:gd name="connsiteX29" fmla="*/ 5122006 w 5122006"/>
                <a:gd name="connsiteY29" fmla="*/ 980084 h 4183126"/>
                <a:gd name="connsiteX30" fmla="*/ 5004531 w 5122006"/>
                <a:gd name="connsiteY30" fmla="*/ 926109 h 4183126"/>
                <a:gd name="connsiteX31" fmla="*/ 4998181 w 5122006"/>
                <a:gd name="connsiteY31" fmla="*/ 729259 h 4183126"/>
                <a:gd name="connsiteX32" fmla="*/ 4760056 w 5122006"/>
                <a:gd name="connsiteY32" fmla="*/ 919759 h 4183126"/>
                <a:gd name="connsiteX33" fmla="*/ 4798156 w 5122006"/>
                <a:gd name="connsiteY33" fmla="*/ 1396009 h 4183126"/>
                <a:gd name="connsiteX34" fmla="*/ 4502881 w 5122006"/>
                <a:gd name="connsiteY34" fmla="*/ 1643659 h 4183126"/>
                <a:gd name="connsiteX35" fmla="*/ 4512406 w 5122006"/>
                <a:gd name="connsiteY35" fmla="*/ 1148359 h 4183126"/>
                <a:gd name="connsiteX0" fmla="*/ 4512406 w 5122006"/>
                <a:gd name="connsiteY0" fmla="*/ 1148359 h 4183126"/>
                <a:gd name="connsiteX1" fmla="*/ 4506056 w 5122006"/>
                <a:gd name="connsiteY1" fmla="*/ 119659 h 4183126"/>
                <a:gd name="connsiteX2" fmla="*/ 3645631 w 5122006"/>
                <a:gd name="connsiteY2" fmla="*/ 148234 h 4183126"/>
                <a:gd name="connsiteX3" fmla="*/ 2797906 w 5122006"/>
                <a:gd name="connsiteY3" fmla="*/ 310159 h 4183126"/>
                <a:gd name="connsiteX4" fmla="*/ 1302481 w 5122006"/>
                <a:gd name="connsiteY4" fmla="*/ 767359 h 4183126"/>
                <a:gd name="connsiteX5" fmla="*/ 407131 w 5122006"/>
                <a:gd name="connsiteY5" fmla="*/ 1519834 h 4183126"/>
                <a:gd name="connsiteX6" fmla="*/ 111856 w 5122006"/>
                <a:gd name="connsiteY6" fmla="*/ 1462684 h 4183126"/>
                <a:gd name="connsiteX7" fmla="*/ 16606 w 5122006"/>
                <a:gd name="connsiteY7" fmla="*/ 1624609 h 4183126"/>
                <a:gd name="connsiteX8" fmla="*/ 426181 w 5122006"/>
                <a:gd name="connsiteY8" fmla="*/ 1634134 h 4183126"/>
                <a:gd name="connsiteX9" fmla="*/ 559531 w 5122006"/>
                <a:gd name="connsiteY9" fmla="*/ 1481734 h 4183126"/>
                <a:gd name="connsiteX10" fmla="*/ 321406 w 5122006"/>
                <a:gd name="connsiteY10" fmla="*/ 2129434 h 4183126"/>
                <a:gd name="connsiteX11" fmla="*/ 530956 w 5122006"/>
                <a:gd name="connsiteY11" fmla="*/ 3018433 h 4183126"/>
                <a:gd name="connsiteX12" fmla="*/ 349981 w 5122006"/>
                <a:gd name="connsiteY12" fmla="*/ 3748684 h 4183126"/>
                <a:gd name="connsiteX13" fmla="*/ 461106 w 5122006"/>
                <a:gd name="connsiteY13" fmla="*/ 3999509 h 4183126"/>
                <a:gd name="connsiteX14" fmla="*/ 1118331 w 5122006"/>
                <a:gd name="connsiteY14" fmla="*/ 4170959 h 4183126"/>
                <a:gd name="connsiteX15" fmla="*/ 1492981 w 5122006"/>
                <a:gd name="connsiteY15" fmla="*/ 3853459 h 4183126"/>
                <a:gd name="connsiteX16" fmla="*/ 2096231 w 5122006"/>
                <a:gd name="connsiteY16" fmla="*/ 3783609 h 4183126"/>
                <a:gd name="connsiteX17" fmla="*/ 2115281 w 5122006"/>
                <a:gd name="connsiteY17" fmla="*/ 4037609 h 4183126"/>
                <a:gd name="connsiteX18" fmla="*/ 3061431 w 5122006"/>
                <a:gd name="connsiteY18" fmla="*/ 4043959 h 4183126"/>
                <a:gd name="connsiteX19" fmla="*/ 2959831 w 5122006"/>
                <a:gd name="connsiteY19" fmla="*/ 3339109 h 4183126"/>
                <a:gd name="connsiteX20" fmla="*/ 3080481 w 5122006"/>
                <a:gd name="connsiteY20" fmla="*/ 3250209 h 4183126"/>
                <a:gd name="connsiteX21" fmla="*/ 3366231 w 5122006"/>
                <a:gd name="connsiteY21" fmla="*/ 3793134 h 4183126"/>
                <a:gd name="connsiteX22" fmla="*/ 4074256 w 5122006"/>
                <a:gd name="connsiteY22" fmla="*/ 3323234 h 4183126"/>
                <a:gd name="connsiteX23" fmla="*/ 3531331 w 5122006"/>
                <a:gd name="connsiteY23" fmla="*/ 2700934 h 4183126"/>
                <a:gd name="connsiteX24" fmla="*/ 3578956 w 5122006"/>
                <a:gd name="connsiteY24" fmla="*/ 2539009 h 4183126"/>
                <a:gd name="connsiteX25" fmla="*/ 3855181 w 5122006"/>
                <a:gd name="connsiteY25" fmla="*/ 2621559 h 4183126"/>
                <a:gd name="connsiteX26" fmla="*/ 3998056 w 5122006"/>
                <a:gd name="connsiteY26" fmla="*/ 2253259 h 4183126"/>
                <a:gd name="connsiteX27" fmla="*/ 4788631 w 5122006"/>
                <a:gd name="connsiteY27" fmla="*/ 2091334 h 4183126"/>
                <a:gd name="connsiteX28" fmla="*/ 4950556 w 5122006"/>
                <a:gd name="connsiteY28" fmla="*/ 1138834 h 4183126"/>
                <a:gd name="connsiteX29" fmla="*/ 5122006 w 5122006"/>
                <a:gd name="connsiteY29" fmla="*/ 980084 h 4183126"/>
                <a:gd name="connsiteX30" fmla="*/ 5004531 w 5122006"/>
                <a:gd name="connsiteY30" fmla="*/ 926109 h 4183126"/>
                <a:gd name="connsiteX31" fmla="*/ 4998181 w 5122006"/>
                <a:gd name="connsiteY31" fmla="*/ 729259 h 4183126"/>
                <a:gd name="connsiteX32" fmla="*/ 4760056 w 5122006"/>
                <a:gd name="connsiteY32" fmla="*/ 919759 h 4183126"/>
                <a:gd name="connsiteX33" fmla="*/ 4798156 w 5122006"/>
                <a:gd name="connsiteY33" fmla="*/ 1396009 h 4183126"/>
                <a:gd name="connsiteX34" fmla="*/ 4502881 w 5122006"/>
                <a:gd name="connsiteY34" fmla="*/ 1643659 h 4183126"/>
                <a:gd name="connsiteX35" fmla="*/ 4512406 w 5122006"/>
                <a:gd name="connsiteY35" fmla="*/ 1148359 h 4183126"/>
                <a:gd name="connsiteX0" fmla="*/ 4512406 w 5122006"/>
                <a:gd name="connsiteY0" fmla="*/ 1148359 h 4183126"/>
                <a:gd name="connsiteX1" fmla="*/ 4506056 w 5122006"/>
                <a:gd name="connsiteY1" fmla="*/ 119659 h 4183126"/>
                <a:gd name="connsiteX2" fmla="*/ 3645631 w 5122006"/>
                <a:gd name="connsiteY2" fmla="*/ 148234 h 4183126"/>
                <a:gd name="connsiteX3" fmla="*/ 2797906 w 5122006"/>
                <a:gd name="connsiteY3" fmla="*/ 310159 h 4183126"/>
                <a:gd name="connsiteX4" fmla="*/ 1302481 w 5122006"/>
                <a:gd name="connsiteY4" fmla="*/ 767359 h 4183126"/>
                <a:gd name="connsiteX5" fmla="*/ 407131 w 5122006"/>
                <a:gd name="connsiteY5" fmla="*/ 1519834 h 4183126"/>
                <a:gd name="connsiteX6" fmla="*/ 111856 w 5122006"/>
                <a:gd name="connsiteY6" fmla="*/ 1462684 h 4183126"/>
                <a:gd name="connsiteX7" fmla="*/ 16606 w 5122006"/>
                <a:gd name="connsiteY7" fmla="*/ 1624609 h 4183126"/>
                <a:gd name="connsiteX8" fmla="*/ 426181 w 5122006"/>
                <a:gd name="connsiteY8" fmla="*/ 1634134 h 4183126"/>
                <a:gd name="connsiteX9" fmla="*/ 559531 w 5122006"/>
                <a:gd name="connsiteY9" fmla="*/ 1481734 h 4183126"/>
                <a:gd name="connsiteX10" fmla="*/ 321406 w 5122006"/>
                <a:gd name="connsiteY10" fmla="*/ 2129434 h 4183126"/>
                <a:gd name="connsiteX11" fmla="*/ 530956 w 5122006"/>
                <a:gd name="connsiteY11" fmla="*/ 3018433 h 4183126"/>
                <a:gd name="connsiteX12" fmla="*/ 349981 w 5122006"/>
                <a:gd name="connsiteY12" fmla="*/ 3748684 h 4183126"/>
                <a:gd name="connsiteX13" fmla="*/ 461106 w 5122006"/>
                <a:gd name="connsiteY13" fmla="*/ 3999509 h 4183126"/>
                <a:gd name="connsiteX14" fmla="*/ 1118331 w 5122006"/>
                <a:gd name="connsiteY14" fmla="*/ 4170959 h 4183126"/>
                <a:gd name="connsiteX15" fmla="*/ 1492981 w 5122006"/>
                <a:gd name="connsiteY15" fmla="*/ 3853459 h 4183126"/>
                <a:gd name="connsiteX16" fmla="*/ 2096231 w 5122006"/>
                <a:gd name="connsiteY16" fmla="*/ 3783609 h 4183126"/>
                <a:gd name="connsiteX17" fmla="*/ 2115281 w 5122006"/>
                <a:gd name="connsiteY17" fmla="*/ 4037609 h 4183126"/>
                <a:gd name="connsiteX18" fmla="*/ 3061431 w 5122006"/>
                <a:gd name="connsiteY18" fmla="*/ 4043959 h 4183126"/>
                <a:gd name="connsiteX19" fmla="*/ 2959831 w 5122006"/>
                <a:gd name="connsiteY19" fmla="*/ 3339109 h 4183126"/>
                <a:gd name="connsiteX20" fmla="*/ 3080481 w 5122006"/>
                <a:gd name="connsiteY20" fmla="*/ 3250209 h 4183126"/>
                <a:gd name="connsiteX21" fmla="*/ 3366231 w 5122006"/>
                <a:gd name="connsiteY21" fmla="*/ 3793134 h 4183126"/>
                <a:gd name="connsiteX22" fmla="*/ 4074256 w 5122006"/>
                <a:gd name="connsiteY22" fmla="*/ 3323234 h 4183126"/>
                <a:gd name="connsiteX23" fmla="*/ 3531331 w 5122006"/>
                <a:gd name="connsiteY23" fmla="*/ 2700934 h 4183126"/>
                <a:gd name="connsiteX24" fmla="*/ 3578956 w 5122006"/>
                <a:gd name="connsiteY24" fmla="*/ 2539009 h 4183126"/>
                <a:gd name="connsiteX25" fmla="*/ 3855181 w 5122006"/>
                <a:gd name="connsiteY25" fmla="*/ 2621559 h 4183126"/>
                <a:gd name="connsiteX26" fmla="*/ 3998056 w 5122006"/>
                <a:gd name="connsiteY26" fmla="*/ 2253259 h 4183126"/>
                <a:gd name="connsiteX27" fmla="*/ 4788631 w 5122006"/>
                <a:gd name="connsiteY27" fmla="*/ 2091334 h 4183126"/>
                <a:gd name="connsiteX28" fmla="*/ 4950556 w 5122006"/>
                <a:gd name="connsiteY28" fmla="*/ 1138834 h 4183126"/>
                <a:gd name="connsiteX29" fmla="*/ 5122006 w 5122006"/>
                <a:gd name="connsiteY29" fmla="*/ 980084 h 4183126"/>
                <a:gd name="connsiteX30" fmla="*/ 5004531 w 5122006"/>
                <a:gd name="connsiteY30" fmla="*/ 926109 h 4183126"/>
                <a:gd name="connsiteX31" fmla="*/ 4998181 w 5122006"/>
                <a:gd name="connsiteY31" fmla="*/ 729259 h 4183126"/>
                <a:gd name="connsiteX32" fmla="*/ 4760056 w 5122006"/>
                <a:gd name="connsiteY32" fmla="*/ 919759 h 4183126"/>
                <a:gd name="connsiteX33" fmla="*/ 4798156 w 5122006"/>
                <a:gd name="connsiteY33" fmla="*/ 1396009 h 4183126"/>
                <a:gd name="connsiteX34" fmla="*/ 4502881 w 5122006"/>
                <a:gd name="connsiteY34" fmla="*/ 1643659 h 4183126"/>
                <a:gd name="connsiteX35" fmla="*/ 4512406 w 5122006"/>
                <a:gd name="connsiteY35" fmla="*/ 1148359 h 4183126"/>
                <a:gd name="connsiteX0" fmla="*/ 4512406 w 5122006"/>
                <a:gd name="connsiteY0" fmla="*/ 1148359 h 4183126"/>
                <a:gd name="connsiteX1" fmla="*/ 4506056 w 5122006"/>
                <a:gd name="connsiteY1" fmla="*/ 119659 h 4183126"/>
                <a:gd name="connsiteX2" fmla="*/ 3645631 w 5122006"/>
                <a:gd name="connsiteY2" fmla="*/ 148234 h 4183126"/>
                <a:gd name="connsiteX3" fmla="*/ 2797906 w 5122006"/>
                <a:gd name="connsiteY3" fmla="*/ 310159 h 4183126"/>
                <a:gd name="connsiteX4" fmla="*/ 1302481 w 5122006"/>
                <a:gd name="connsiteY4" fmla="*/ 767359 h 4183126"/>
                <a:gd name="connsiteX5" fmla="*/ 407131 w 5122006"/>
                <a:gd name="connsiteY5" fmla="*/ 1519834 h 4183126"/>
                <a:gd name="connsiteX6" fmla="*/ 111856 w 5122006"/>
                <a:gd name="connsiteY6" fmla="*/ 1462684 h 4183126"/>
                <a:gd name="connsiteX7" fmla="*/ 16606 w 5122006"/>
                <a:gd name="connsiteY7" fmla="*/ 1624609 h 4183126"/>
                <a:gd name="connsiteX8" fmla="*/ 426181 w 5122006"/>
                <a:gd name="connsiteY8" fmla="*/ 1634134 h 4183126"/>
                <a:gd name="connsiteX9" fmla="*/ 559531 w 5122006"/>
                <a:gd name="connsiteY9" fmla="*/ 1481734 h 4183126"/>
                <a:gd name="connsiteX10" fmla="*/ 321406 w 5122006"/>
                <a:gd name="connsiteY10" fmla="*/ 2129434 h 4183126"/>
                <a:gd name="connsiteX11" fmla="*/ 530956 w 5122006"/>
                <a:gd name="connsiteY11" fmla="*/ 3018433 h 4183126"/>
                <a:gd name="connsiteX12" fmla="*/ 349981 w 5122006"/>
                <a:gd name="connsiteY12" fmla="*/ 3748684 h 4183126"/>
                <a:gd name="connsiteX13" fmla="*/ 461106 w 5122006"/>
                <a:gd name="connsiteY13" fmla="*/ 3999509 h 4183126"/>
                <a:gd name="connsiteX14" fmla="*/ 1118331 w 5122006"/>
                <a:gd name="connsiteY14" fmla="*/ 4170959 h 4183126"/>
                <a:gd name="connsiteX15" fmla="*/ 1492981 w 5122006"/>
                <a:gd name="connsiteY15" fmla="*/ 3853459 h 4183126"/>
                <a:gd name="connsiteX16" fmla="*/ 2096231 w 5122006"/>
                <a:gd name="connsiteY16" fmla="*/ 3783609 h 4183126"/>
                <a:gd name="connsiteX17" fmla="*/ 2115281 w 5122006"/>
                <a:gd name="connsiteY17" fmla="*/ 4037609 h 4183126"/>
                <a:gd name="connsiteX18" fmla="*/ 3061431 w 5122006"/>
                <a:gd name="connsiteY18" fmla="*/ 4043959 h 4183126"/>
                <a:gd name="connsiteX19" fmla="*/ 2959831 w 5122006"/>
                <a:gd name="connsiteY19" fmla="*/ 3339109 h 4183126"/>
                <a:gd name="connsiteX20" fmla="*/ 3080481 w 5122006"/>
                <a:gd name="connsiteY20" fmla="*/ 3250209 h 4183126"/>
                <a:gd name="connsiteX21" fmla="*/ 3366231 w 5122006"/>
                <a:gd name="connsiteY21" fmla="*/ 3793134 h 4183126"/>
                <a:gd name="connsiteX22" fmla="*/ 4074256 w 5122006"/>
                <a:gd name="connsiteY22" fmla="*/ 3323234 h 4183126"/>
                <a:gd name="connsiteX23" fmla="*/ 3531331 w 5122006"/>
                <a:gd name="connsiteY23" fmla="*/ 2700934 h 4183126"/>
                <a:gd name="connsiteX24" fmla="*/ 3578956 w 5122006"/>
                <a:gd name="connsiteY24" fmla="*/ 2539009 h 4183126"/>
                <a:gd name="connsiteX25" fmla="*/ 3855181 w 5122006"/>
                <a:gd name="connsiteY25" fmla="*/ 2621559 h 4183126"/>
                <a:gd name="connsiteX26" fmla="*/ 3998056 w 5122006"/>
                <a:gd name="connsiteY26" fmla="*/ 2253259 h 4183126"/>
                <a:gd name="connsiteX27" fmla="*/ 4788631 w 5122006"/>
                <a:gd name="connsiteY27" fmla="*/ 2091334 h 4183126"/>
                <a:gd name="connsiteX28" fmla="*/ 4950556 w 5122006"/>
                <a:gd name="connsiteY28" fmla="*/ 1138834 h 4183126"/>
                <a:gd name="connsiteX29" fmla="*/ 5122006 w 5122006"/>
                <a:gd name="connsiteY29" fmla="*/ 980084 h 4183126"/>
                <a:gd name="connsiteX30" fmla="*/ 5004531 w 5122006"/>
                <a:gd name="connsiteY30" fmla="*/ 926109 h 4183126"/>
                <a:gd name="connsiteX31" fmla="*/ 4998181 w 5122006"/>
                <a:gd name="connsiteY31" fmla="*/ 729259 h 4183126"/>
                <a:gd name="connsiteX32" fmla="*/ 4760056 w 5122006"/>
                <a:gd name="connsiteY32" fmla="*/ 919759 h 4183126"/>
                <a:gd name="connsiteX33" fmla="*/ 4798156 w 5122006"/>
                <a:gd name="connsiteY33" fmla="*/ 1396009 h 4183126"/>
                <a:gd name="connsiteX34" fmla="*/ 4502881 w 5122006"/>
                <a:gd name="connsiteY34" fmla="*/ 1643659 h 4183126"/>
                <a:gd name="connsiteX35" fmla="*/ 4512406 w 5122006"/>
                <a:gd name="connsiteY35" fmla="*/ 1148359 h 4183126"/>
                <a:gd name="connsiteX0" fmla="*/ 4512406 w 5122006"/>
                <a:gd name="connsiteY0" fmla="*/ 1148359 h 4183126"/>
                <a:gd name="connsiteX1" fmla="*/ 4506056 w 5122006"/>
                <a:gd name="connsiteY1" fmla="*/ 119659 h 4183126"/>
                <a:gd name="connsiteX2" fmla="*/ 3645631 w 5122006"/>
                <a:gd name="connsiteY2" fmla="*/ 148234 h 4183126"/>
                <a:gd name="connsiteX3" fmla="*/ 2797906 w 5122006"/>
                <a:gd name="connsiteY3" fmla="*/ 310159 h 4183126"/>
                <a:gd name="connsiteX4" fmla="*/ 1302481 w 5122006"/>
                <a:gd name="connsiteY4" fmla="*/ 767359 h 4183126"/>
                <a:gd name="connsiteX5" fmla="*/ 407131 w 5122006"/>
                <a:gd name="connsiteY5" fmla="*/ 1519834 h 4183126"/>
                <a:gd name="connsiteX6" fmla="*/ 111856 w 5122006"/>
                <a:gd name="connsiteY6" fmla="*/ 1462684 h 4183126"/>
                <a:gd name="connsiteX7" fmla="*/ 16606 w 5122006"/>
                <a:gd name="connsiteY7" fmla="*/ 1624609 h 4183126"/>
                <a:gd name="connsiteX8" fmla="*/ 426181 w 5122006"/>
                <a:gd name="connsiteY8" fmla="*/ 1634134 h 4183126"/>
                <a:gd name="connsiteX9" fmla="*/ 559531 w 5122006"/>
                <a:gd name="connsiteY9" fmla="*/ 1481734 h 4183126"/>
                <a:gd name="connsiteX10" fmla="*/ 321406 w 5122006"/>
                <a:gd name="connsiteY10" fmla="*/ 2129434 h 4183126"/>
                <a:gd name="connsiteX11" fmla="*/ 530956 w 5122006"/>
                <a:gd name="connsiteY11" fmla="*/ 3018433 h 4183126"/>
                <a:gd name="connsiteX12" fmla="*/ 349981 w 5122006"/>
                <a:gd name="connsiteY12" fmla="*/ 3748684 h 4183126"/>
                <a:gd name="connsiteX13" fmla="*/ 461106 w 5122006"/>
                <a:gd name="connsiteY13" fmla="*/ 3999509 h 4183126"/>
                <a:gd name="connsiteX14" fmla="*/ 1118331 w 5122006"/>
                <a:gd name="connsiteY14" fmla="*/ 4170959 h 4183126"/>
                <a:gd name="connsiteX15" fmla="*/ 1492981 w 5122006"/>
                <a:gd name="connsiteY15" fmla="*/ 3853459 h 4183126"/>
                <a:gd name="connsiteX16" fmla="*/ 2096231 w 5122006"/>
                <a:gd name="connsiteY16" fmla="*/ 3783609 h 4183126"/>
                <a:gd name="connsiteX17" fmla="*/ 2115281 w 5122006"/>
                <a:gd name="connsiteY17" fmla="*/ 4037609 h 4183126"/>
                <a:gd name="connsiteX18" fmla="*/ 3061431 w 5122006"/>
                <a:gd name="connsiteY18" fmla="*/ 4043959 h 4183126"/>
                <a:gd name="connsiteX19" fmla="*/ 2959831 w 5122006"/>
                <a:gd name="connsiteY19" fmla="*/ 3339109 h 4183126"/>
                <a:gd name="connsiteX20" fmla="*/ 3080481 w 5122006"/>
                <a:gd name="connsiteY20" fmla="*/ 3250209 h 4183126"/>
                <a:gd name="connsiteX21" fmla="*/ 3366231 w 5122006"/>
                <a:gd name="connsiteY21" fmla="*/ 3793134 h 4183126"/>
                <a:gd name="connsiteX22" fmla="*/ 4074256 w 5122006"/>
                <a:gd name="connsiteY22" fmla="*/ 3323234 h 4183126"/>
                <a:gd name="connsiteX23" fmla="*/ 3531331 w 5122006"/>
                <a:gd name="connsiteY23" fmla="*/ 2700934 h 4183126"/>
                <a:gd name="connsiteX24" fmla="*/ 3578956 w 5122006"/>
                <a:gd name="connsiteY24" fmla="*/ 2539009 h 4183126"/>
                <a:gd name="connsiteX25" fmla="*/ 3855181 w 5122006"/>
                <a:gd name="connsiteY25" fmla="*/ 2621559 h 4183126"/>
                <a:gd name="connsiteX26" fmla="*/ 3998056 w 5122006"/>
                <a:gd name="connsiteY26" fmla="*/ 2253259 h 4183126"/>
                <a:gd name="connsiteX27" fmla="*/ 4788631 w 5122006"/>
                <a:gd name="connsiteY27" fmla="*/ 2091334 h 4183126"/>
                <a:gd name="connsiteX28" fmla="*/ 4950556 w 5122006"/>
                <a:gd name="connsiteY28" fmla="*/ 1138834 h 4183126"/>
                <a:gd name="connsiteX29" fmla="*/ 5122006 w 5122006"/>
                <a:gd name="connsiteY29" fmla="*/ 980084 h 4183126"/>
                <a:gd name="connsiteX30" fmla="*/ 5004531 w 5122006"/>
                <a:gd name="connsiteY30" fmla="*/ 926109 h 4183126"/>
                <a:gd name="connsiteX31" fmla="*/ 4998181 w 5122006"/>
                <a:gd name="connsiteY31" fmla="*/ 729259 h 4183126"/>
                <a:gd name="connsiteX32" fmla="*/ 4760056 w 5122006"/>
                <a:gd name="connsiteY32" fmla="*/ 919759 h 4183126"/>
                <a:gd name="connsiteX33" fmla="*/ 4798156 w 5122006"/>
                <a:gd name="connsiteY33" fmla="*/ 1396009 h 4183126"/>
                <a:gd name="connsiteX34" fmla="*/ 4502881 w 5122006"/>
                <a:gd name="connsiteY34" fmla="*/ 1643659 h 4183126"/>
                <a:gd name="connsiteX35" fmla="*/ 4512406 w 5122006"/>
                <a:gd name="connsiteY35" fmla="*/ 1148359 h 4183126"/>
                <a:gd name="connsiteX0" fmla="*/ 4512406 w 5122006"/>
                <a:gd name="connsiteY0" fmla="*/ 1148359 h 4183126"/>
                <a:gd name="connsiteX1" fmla="*/ 4506056 w 5122006"/>
                <a:gd name="connsiteY1" fmla="*/ 119659 h 4183126"/>
                <a:gd name="connsiteX2" fmla="*/ 3645631 w 5122006"/>
                <a:gd name="connsiteY2" fmla="*/ 148234 h 4183126"/>
                <a:gd name="connsiteX3" fmla="*/ 2797906 w 5122006"/>
                <a:gd name="connsiteY3" fmla="*/ 310159 h 4183126"/>
                <a:gd name="connsiteX4" fmla="*/ 1302481 w 5122006"/>
                <a:gd name="connsiteY4" fmla="*/ 767359 h 4183126"/>
                <a:gd name="connsiteX5" fmla="*/ 407131 w 5122006"/>
                <a:gd name="connsiteY5" fmla="*/ 1519834 h 4183126"/>
                <a:gd name="connsiteX6" fmla="*/ 111856 w 5122006"/>
                <a:gd name="connsiteY6" fmla="*/ 1462684 h 4183126"/>
                <a:gd name="connsiteX7" fmla="*/ 16606 w 5122006"/>
                <a:gd name="connsiteY7" fmla="*/ 1624609 h 4183126"/>
                <a:gd name="connsiteX8" fmla="*/ 426181 w 5122006"/>
                <a:gd name="connsiteY8" fmla="*/ 1634134 h 4183126"/>
                <a:gd name="connsiteX9" fmla="*/ 559531 w 5122006"/>
                <a:gd name="connsiteY9" fmla="*/ 1481734 h 4183126"/>
                <a:gd name="connsiteX10" fmla="*/ 321406 w 5122006"/>
                <a:gd name="connsiteY10" fmla="*/ 2129434 h 4183126"/>
                <a:gd name="connsiteX11" fmla="*/ 530956 w 5122006"/>
                <a:gd name="connsiteY11" fmla="*/ 3018433 h 4183126"/>
                <a:gd name="connsiteX12" fmla="*/ 349981 w 5122006"/>
                <a:gd name="connsiteY12" fmla="*/ 3748684 h 4183126"/>
                <a:gd name="connsiteX13" fmla="*/ 461106 w 5122006"/>
                <a:gd name="connsiteY13" fmla="*/ 3999509 h 4183126"/>
                <a:gd name="connsiteX14" fmla="*/ 1118331 w 5122006"/>
                <a:gd name="connsiteY14" fmla="*/ 4170959 h 4183126"/>
                <a:gd name="connsiteX15" fmla="*/ 1492981 w 5122006"/>
                <a:gd name="connsiteY15" fmla="*/ 3853459 h 4183126"/>
                <a:gd name="connsiteX16" fmla="*/ 2096231 w 5122006"/>
                <a:gd name="connsiteY16" fmla="*/ 3783609 h 4183126"/>
                <a:gd name="connsiteX17" fmla="*/ 2115281 w 5122006"/>
                <a:gd name="connsiteY17" fmla="*/ 4037609 h 4183126"/>
                <a:gd name="connsiteX18" fmla="*/ 3061431 w 5122006"/>
                <a:gd name="connsiteY18" fmla="*/ 4043959 h 4183126"/>
                <a:gd name="connsiteX19" fmla="*/ 2959831 w 5122006"/>
                <a:gd name="connsiteY19" fmla="*/ 3339109 h 4183126"/>
                <a:gd name="connsiteX20" fmla="*/ 3080481 w 5122006"/>
                <a:gd name="connsiteY20" fmla="*/ 3250209 h 4183126"/>
                <a:gd name="connsiteX21" fmla="*/ 3366231 w 5122006"/>
                <a:gd name="connsiteY21" fmla="*/ 3793134 h 4183126"/>
                <a:gd name="connsiteX22" fmla="*/ 4074256 w 5122006"/>
                <a:gd name="connsiteY22" fmla="*/ 3323234 h 4183126"/>
                <a:gd name="connsiteX23" fmla="*/ 3531331 w 5122006"/>
                <a:gd name="connsiteY23" fmla="*/ 2700934 h 4183126"/>
                <a:gd name="connsiteX24" fmla="*/ 3578956 w 5122006"/>
                <a:gd name="connsiteY24" fmla="*/ 2539009 h 4183126"/>
                <a:gd name="connsiteX25" fmla="*/ 3855181 w 5122006"/>
                <a:gd name="connsiteY25" fmla="*/ 2621559 h 4183126"/>
                <a:gd name="connsiteX26" fmla="*/ 3998056 w 5122006"/>
                <a:gd name="connsiteY26" fmla="*/ 2253259 h 4183126"/>
                <a:gd name="connsiteX27" fmla="*/ 4788631 w 5122006"/>
                <a:gd name="connsiteY27" fmla="*/ 2091334 h 4183126"/>
                <a:gd name="connsiteX28" fmla="*/ 4950556 w 5122006"/>
                <a:gd name="connsiteY28" fmla="*/ 1138834 h 4183126"/>
                <a:gd name="connsiteX29" fmla="*/ 5122006 w 5122006"/>
                <a:gd name="connsiteY29" fmla="*/ 980084 h 4183126"/>
                <a:gd name="connsiteX30" fmla="*/ 5004531 w 5122006"/>
                <a:gd name="connsiteY30" fmla="*/ 926109 h 4183126"/>
                <a:gd name="connsiteX31" fmla="*/ 4998181 w 5122006"/>
                <a:gd name="connsiteY31" fmla="*/ 729259 h 4183126"/>
                <a:gd name="connsiteX32" fmla="*/ 4760056 w 5122006"/>
                <a:gd name="connsiteY32" fmla="*/ 919759 h 4183126"/>
                <a:gd name="connsiteX33" fmla="*/ 4798156 w 5122006"/>
                <a:gd name="connsiteY33" fmla="*/ 1396009 h 4183126"/>
                <a:gd name="connsiteX34" fmla="*/ 4502881 w 5122006"/>
                <a:gd name="connsiteY34" fmla="*/ 1643659 h 4183126"/>
                <a:gd name="connsiteX35" fmla="*/ 4512406 w 5122006"/>
                <a:gd name="connsiteY35" fmla="*/ 1148359 h 4183126"/>
                <a:gd name="connsiteX0" fmla="*/ 4512406 w 5122006"/>
                <a:gd name="connsiteY0" fmla="*/ 1148359 h 4183126"/>
                <a:gd name="connsiteX1" fmla="*/ 4506056 w 5122006"/>
                <a:gd name="connsiteY1" fmla="*/ 119659 h 4183126"/>
                <a:gd name="connsiteX2" fmla="*/ 3645631 w 5122006"/>
                <a:gd name="connsiteY2" fmla="*/ 148234 h 4183126"/>
                <a:gd name="connsiteX3" fmla="*/ 2797906 w 5122006"/>
                <a:gd name="connsiteY3" fmla="*/ 310159 h 4183126"/>
                <a:gd name="connsiteX4" fmla="*/ 1302481 w 5122006"/>
                <a:gd name="connsiteY4" fmla="*/ 767359 h 4183126"/>
                <a:gd name="connsiteX5" fmla="*/ 407131 w 5122006"/>
                <a:gd name="connsiteY5" fmla="*/ 1519834 h 4183126"/>
                <a:gd name="connsiteX6" fmla="*/ 111856 w 5122006"/>
                <a:gd name="connsiteY6" fmla="*/ 1462684 h 4183126"/>
                <a:gd name="connsiteX7" fmla="*/ 16606 w 5122006"/>
                <a:gd name="connsiteY7" fmla="*/ 1624609 h 4183126"/>
                <a:gd name="connsiteX8" fmla="*/ 426181 w 5122006"/>
                <a:gd name="connsiteY8" fmla="*/ 1634134 h 4183126"/>
                <a:gd name="connsiteX9" fmla="*/ 559531 w 5122006"/>
                <a:gd name="connsiteY9" fmla="*/ 1481734 h 4183126"/>
                <a:gd name="connsiteX10" fmla="*/ 321406 w 5122006"/>
                <a:gd name="connsiteY10" fmla="*/ 2129434 h 4183126"/>
                <a:gd name="connsiteX11" fmla="*/ 521431 w 5122006"/>
                <a:gd name="connsiteY11" fmla="*/ 3018433 h 4183126"/>
                <a:gd name="connsiteX12" fmla="*/ 349981 w 5122006"/>
                <a:gd name="connsiteY12" fmla="*/ 3748684 h 4183126"/>
                <a:gd name="connsiteX13" fmla="*/ 461106 w 5122006"/>
                <a:gd name="connsiteY13" fmla="*/ 3999509 h 4183126"/>
                <a:gd name="connsiteX14" fmla="*/ 1118331 w 5122006"/>
                <a:gd name="connsiteY14" fmla="*/ 4170959 h 4183126"/>
                <a:gd name="connsiteX15" fmla="*/ 1492981 w 5122006"/>
                <a:gd name="connsiteY15" fmla="*/ 3853459 h 4183126"/>
                <a:gd name="connsiteX16" fmla="*/ 2096231 w 5122006"/>
                <a:gd name="connsiteY16" fmla="*/ 3783609 h 4183126"/>
                <a:gd name="connsiteX17" fmla="*/ 2115281 w 5122006"/>
                <a:gd name="connsiteY17" fmla="*/ 4037609 h 4183126"/>
                <a:gd name="connsiteX18" fmla="*/ 3061431 w 5122006"/>
                <a:gd name="connsiteY18" fmla="*/ 4043959 h 4183126"/>
                <a:gd name="connsiteX19" fmla="*/ 2959831 w 5122006"/>
                <a:gd name="connsiteY19" fmla="*/ 3339109 h 4183126"/>
                <a:gd name="connsiteX20" fmla="*/ 3080481 w 5122006"/>
                <a:gd name="connsiteY20" fmla="*/ 3250209 h 4183126"/>
                <a:gd name="connsiteX21" fmla="*/ 3366231 w 5122006"/>
                <a:gd name="connsiteY21" fmla="*/ 3793134 h 4183126"/>
                <a:gd name="connsiteX22" fmla="*/ 4074256 w 5122006"/>
                <a:gd name="connsiteY22" fmla="*/ 3323234 h 4183126"/>
                <a:gd name="connsiteX23" fmla="*/ 3531331 w 5122006"/>
                <a:gd name="connsiteY23" fmla="*/ 2700934 h 4183126"/>
                <a:gd name="connsiteX24" fmla="*/ 3578956 w 5122006"/>
                <a:gd name="connsiteY24" fmla="*/ 2539009 h 4183126"/>
                <a:gd name="connsiteX25" fmla="*/ 3855181 w 5122006"/>
                <a:gd name="connsiteY25" fmla="*/ 2621559 h 4183126"/>
                <a:gd name="connsiteX26" fmla="*/ 3998056 w 5122006"/>
                <a:gd name="connsiteY26" fmla="*/ 2253259 h 4183126"/>
                <a:gd name="connsiteX27" fmla="*/ 4788631 w 5122006"/>
                <a:gd name="connsiteY27" fmla="*/ 2091334 h 4183126"/>
                <a:gd name="connsiteX28" fmla="*/ 4950556 w 5122006"/>
                <a:gd name="connsiteY28" fmla="*/ 1138834 h 4183126"/>
                <a:gd name="connsiteX29" fmla="*/ 5122006 w 5122006"/>
                <a:gd name="connsiteY29" fmla="*/ 980084 h 4183126"/>
                <a:gd name="connsiteX30" fmla="*/ 5004531 w 5122006"/>
                <a:gd name="connsiteY30" fmla="*/ 926109 h 4183126"/>
                <a:gd name="connsiteX31" fmla="*/ 4998181 w 5122006"/>
                <a:gd name="connsiteY31" fmla="*/ 729259 h 4183126"/>
                <a:gd name="connsiteX32" fmla="*/ 4760056 w 5122006"/>
                <a:gd name="connsiteY32" fmla="*/ 919759 h 4183126"/>
                <a:gd name="connsiteX33" fmla="*/ 4798156 w 5122006"/>
                <a:gd name="connsiteY33" fmla="*/ 1396009 h 4183126"/>
                <a:gd name="connsiteX34" fmla="*/ 4502881 w 5122006"/>
                <a:gd name="connsiteY34" fmla="*/ 1643659 h 4183126"/>
                <a:gd name="connsiteX35" fmla="*/ 4512406 w 5122006"/>
                <a:gd name="connsiteY35" fmla="*/ 1148359 h 4183126"/>
                <a:gd name="connsiteX0" fmla="*/ 4512406 w 5122006"/>
                <a:gd name="connsiteY0" fmla="*/ 1148359 h 4183126"/>
                <a:gd name="connsiteX1" fmla="*/ 4506056 w 5122006"/>
                <a:gd name="connsiteY1" fmla="*/ 119659 h 4183126"/>
                <a:gd name="connsiteX2" fmla="*/ 3645631 w 5122006"/>
                <a:gd name="connsiteY2" fmla="*/ 148234 h 4183126"/>
                <a:gd name="connsiteX3" fmla="*/ 2797906 w 5122006"/>
                <a:gd name="connsiteY3" fmla="*/ 310159 h 4183126"/>
                <a:gd name="connsiteX4" fmla="*/ 1302481 w 5122006"/>
                <a:gd name="connsiteY4" fmla="*/ 767359 h 4183126"/>
                <a:gd name="connsiteX5" fmla="*/ 407131 w 5122006"/>
                <a:gd name="connsiteY5" fmla="*/ 1519834 h 4183126"/>
                <a:gd name="connsiteX6" fmla="*/ 111856 w 5122006"/>
                <a:gd name="connsiteY6" fmla="*/ 1462684 h 4183126"/>
                <a:gd name="connsiteX7" fmla="*/ 16606 w 5122006"/>
                <a:gd name="connsiteY7" fmla="*/ 1624609 h 4183126"/>
                <a:gd name="connsiteX8" fmla="*/ 426181 w 5122006"/>
                <a:gd name="connsiteY8" fmla="*/ 1634134 h 4183126"/>
                <a:gd name="connsiteX9" fmla="*/ 559531 w 5122006"/>
                <a:gd name="connsiteY9" fmla="*/ 1481734 h 4183126"/>
                <a:gd name="connsiteX10" fmla="*/ 321406 w 5122006"/>
                <a:gd name="connsiteY10" fmla="*/ 2129434 h 4183126"/>
                <a:gd name="connsiteX11" fmla="*/ 521431 w 5122006"/>
                <a:gd name="connsiteY11" fmla="*/ 3018433 h 4183126"/>
                <a:gd name="connsiteX12" fmla="*/ 349981 w 5122006"/>
                <a:gd name="connsiteY12" fmla="*/ 3748684 h 4183126"/>
                <a:gd name="connsiteX13" fmla="*/ 461106 w 5122006"/>
                <a:gd name="connsiteY13" fmla="*/ 3999509 h 4183126"/>
                <a:gd name="connsiteX14" fmla="*/ 1118331 w 5122006"/>
                <a:gd name="connsiteY14" fmla="*/ 4170959 h 4183126"/>
                <a:gd name="connsiteX15" fmla="*/ 1492981 w 5122006"/>
                <a:gd name="connsiteY15" fmla="*/ 3853459 h 4183126"/>
                <a:gd name="connsiteX16" fmla="*/ 2096231 w 5122006"/>
                <a:gd name="connsiteY16" fmla="*/ 3783609 h 4183126"/>
                <a:gd name="connsiteX17" fmla="*/ 2115281 w 5122006"/>
                <a:gd name="connsiteY17" fmla="*/ 4037609 h 4183126"/>
                <a:gd name="connsiteX18" fmla="*/ 3061431 w 5122006"/>
                <a:gd name="connsiteY18" fmla="*/ 4043959 h 4183126"/>
                <a:gd name="connsiteX19" fmla="*/ 2959831 w 5122006"/>
                <a:gd name="connsiteY19" fmla="*/ 3339109 h 4183126"/>
                <a:gd name="connsiteX20" fmla="*/ 3080481 w 5122006"/>
                <a:gd name="connsiteY20" fmla="*/ 3250209 h 4183126"/>
                <a:gd name="connsiteX21" fmla="*/ 3366231 w 5122006"/>
                <a:gd name="connsiteY21" fmla="*/ 3793134 h 4183126"/>
                <a:gd name="connsiteX22" fmla="*/ 4074256 w 5122006"/>
                <a:gd name="connsiteY22" fmla="*/ 3323234 h 4183126"/>
                <a:gd name="connsiteX23" fmla="*/ 3531331 w 5122006"/>
                <a:gd name="connsiteY23" fmla="*/ 2700934 h 4183126"/>
                <a:gd name="connsiteX24" fmla="*/ 3578956 w 5122006"/>
                <a:gd name="connsiteY24" fmla="*/ 2539009 h 4183126"/>
                <a:gd name="connsiteX25" fmla="*/ 3855181 w 5122006"/>
                <a:gd name="connsiteY25" fmla="*/ 2621559 h 4183126"/>
                <a:gd name="connsiteX26" fmla="*/ 3998056 w 5122006"/>
                <a:gd name="connsiteY26" fmla="*/ 2253259 h 4183126"/>
                <a:gd name="connsiteX27" fmla="*/ 4788631 w 5122006"/>
                <a:gd name="connsiteY27" fmla="*/ 2091334 h 4183126"/>
                <a:gd name="connsiteX28" fmla="*/ 4950556 w 5122006"/>
                <a:gd name="connsiteY28" fmla="*/ 1138834 h 4183126"/>
                <a:gd name="connsiteX29" fmla="*/ 5122006 w 5122006"/>
                <a:gd name="connsiteY29" fmla="*/ 980084 h 4183126"/>
                <a:gd name="connsiteX30" fmla="*/ 5004531 w 5122006"/>
                <a:gd name="connsiteY30" fmla="*/ 926109 h 4183126"/>
                <a:gd name="connsiteX31" fmla="*/ 4998181 w 5122006"/>
                <a:gd name="connsiteY31" fmla="*/ 729259 h 4183126"/>
                <a:gd name="connsiteX32" fmla="*/ 4760056 w 5122006"/>
                <a:gd name="connsiteY32" fmla="*/ 919759 h 4183126"/>
                <a:gd name="connsiteX33" fmla="*/ 4798156 w 5122006"/>
                <a:gd name="connsiteY33" fmla="*/ 1396009 h 4183126"/>
                <a:gd name="connsiteX34" fmla="*/ 4502881 w 5122006"/>
                <a:gd name="connsiteY34" fmla="*/ 1643659 h 4183126"/>
                <a:gd name="connsiteX35" fmla="*/ 4512406 w 5122006"/>
                <a:gd name="connsiteY35" fmla="*/ 1148359 h 4183126"/>
                <a:gd name="connsiteX0" fmla="*/ 4512406 w 5122006"/>
                <a:gd name="connsiteY0" fmla="*/ 1148359 h 4183126"/>
                <a:gd name="connsiteX1" fmla="*/ 4506056 w 5122006"/>
                <a:gd name="connsiteY1" fmla="*/ 119659 h 4183126"/>
                <a:gd name="connsiteX2" fmla="*/ 3645631 w 5122006"/>
                <a:gd name="connsiteY2" fmla="*/ 148234 h 4183126"/>
                <a:gd name="connsiteX3" fmla="*/ 2797906 w 5122006"/>
                <a:gd name="connsiteY3" fmla="*/ 310159 h 4183126"/>
                <a:gd name="connsiteX4" fmla="*/ 1302481 w 5122006"/>
                <a:gd name="connsiteY4" fmla="*/ 767359 h 4183126"/>
                <a:gd name="connsiteX5" fmla="*/ 407131 w 5122006"/>
                <a:gd name="connsiteY5" fmla="*/ 1519834 h 4183126"/>
                <a:gd name="connsiteX6" fmla="*/ 111856 w 5122006"/>
                <a:gd name="connsiteY6" fmla="*/ 1462684 h 4183126"/>
                <a:gd name="connsiteX7" fmla="*/ 16606 w 5122006"/>
                <a:gd name="connsiteY7" fmla="*/ 1624609 h 4183126"/>
                <a:gd name="connsiteX8" fmla="*/ 426181 w 5122006"/>
                <a:gd name="connsiteY8" fmla="*/ 1634134 h 4183126"/>
                <a:gd name="connsiteX9" fmla="*/ 559531 w 5122006"/>
                <a:gd name="connsiteY9" fmla="*/ 1481734 h 4183126"/>
                <a:gd name="connsiteX10" fmla="*/ 321406 w 5122006"/>
                <a:gd name="connsiteY10" fmla="*/ 2129434 h 4183126"/>
                <a:gd name="connsiteX11" fmla="*/ 521431 w 5122006"/>
                <a:gd name="connsiteY11" fmla="*/ 3018433 h 4183126"/>
                <a:gd name="connsiteX12" fmla="*/ 349981 w 5122006"/>
                <a:gd name="connsiteY12" fmla="*/ 3748684 h 4183126"/>
                <a:gd name="connsiteX13" fmla="*/ 461106 w 5122006"/>
                <a:gd name="connsiteY13" fmla="*/ 3999509 h 4183126"/>
                <a:gd name="connsiteX14" fmla="*/ 1118331 w 5122006"/>
                <a:gd name="connsiteY14" fmla="*/ 4170959 h 4183126"/>
                <a:gd name="connsiteX15" fmla="*/ 1492981 w 5122006"/>
                <a:gd name="connsiteY15" fmla="*/ 3853459 h 4183126"/>
                <a:gd name="connsiteX16" fmla="*/ 2096231 w 5122006"/>
                <a:gd name="connsiteY16" fmla="*/ 3783609 h 4183126"/>
                <a:gd name="connsiteX17" fmla="*/ 2115281 w 5122006"/>
                <a:gd name="connsiteY17" fmla="*/ 4037609 h 4183126"/>
                <a:gd name="connsiteX18" fmla="*/ 3061431 w 5122006"/>
                <a:gd name="connsiteY18" fmla="*/ 4043959 h 4183126"/>
                <a:gd name="connsiteX19" fmla="*/ 2959831 w 5122006"/>
                <a:gd name="connsiteY19" fmla="*/ 3339109 h 4183126"/>
                <a:gd name="connsiteX20" fmla="*/ 3080481 w 5122006"/>
                <a:gd name="connsiteY20" fmla="*/ 3250209 h 4183126"/>
                <a:gd name="connsiteX21" fmla="*/ 3366231 w 5122006"/>
                <a:gd name="connsiteY21" fmla="*/ 3793134 h 4183126"/>
                <a:gd name="connsiteX22" fmla="*/ 4074256 w 5122006"/>
                <a:gd name="connsiteY22" fmla="*/ 3323234 h 4183126"/>
                <a:gd name="connsiteX23" fmla="*/ 3531331 w 5122006"/>
                <a:gd name="connsiteY23" fmla="*/ 2700934 h 4183126"/>
                <a:gd name="connsiteX24" fmla="*/ 3578956 w 5122006"/>
                <a:gd name="connsiteY24" fmla="*/ 2539009 h 4183126"/>
                <a:gd name="connsiteX25" fmla="*/ 3855181 w 5122006"/>
                <a:gd name="connsiteY25" fmla="*/ 2621559 h 4183126"/>
                <a:gd name="connsiteX26" fmla="*/ 3998056 w 5122006"/>
                <a:gd name="connsiteY26" fmla="*/ 2253259 h 4183126"/>
                <a:gd name="connsiteX27" fmla="*/ 4788631 w 5122006"/>
                <a:gd name="connsiteY27" fmla="*/ 2091334 h 4183126"/>
                <a:gd name="connsiteX28" fmla="*/ 4950556 w 5122006"/>
                <a:gd name="connsiteY28" fmla="*/ 1138834 h 4183126"/>
                <a:gd name="connsiteX29" fmla="*/ 5122006 w 5122006"/>
                <a:gd name="connsiteY29" fmla="*/ 980084 h 4183126"/>
                <a:gd name="connsiteX30" fmla="*/ 5004531 w 5122006"/>
                <a:gd name="connsiteY30" fmla="*/ 926109 h 4183126"/>
                <a:gd name="connsiteX31" fmla="*/ 4998181 w 5122006"/>
                <a:gd name="connsiteY31" fmla="*/ 729259 h 4183126"/>
                <a:gd name="connsiteX32" fmla="*/ 4760056 w 5122006"/>
                <a:gd name="connsiteY32" fmla="*/ 919759 h 4183126"/>
                <a:gd name="connsiteX33" fmla="*/ 4798156 w 5122006"/>
                <a:gd name="connsiteY33" fmla="*/ 1396009 h 4183126"/>
                <a:gd name="connsiteX34" fmla="*/ 4502881 w 5122006"/>
                <a:gd name="connsiteY34" fmla="*/ 1643659 h 4183126"/>
                <a:gd name="connsiteX35" fmla="*/ 4512406 w 5122006"/>
                <a:gd name="connsiteY35" fmla="*/ 1148359 h 4183126"/>
                <a:gd name="connsiteX0" fmla="*/ 4512406 w 5122006"/>
                <a:gd name="connsiteY0" fmla="*/ 1148359 h 4183126"/>
                <a:gd name="connsiteX1" fmla="*/ 4506056 w 5122006"/>
                <a:gd name="connsiteY1" fmla="*/ 119659 h 4183126"/>
                <a:gd name="connsiteX2" fmla="*/ 3645631 w 5122006"/>
                <a:gd name="connsiteY2" fmla="*/ 148234 h 4183126"/>
                <a:gd name="connsiteX3" fmla="*/ 2797906 w 5122006"/>
                <a:gd name="connsiteY3" fmla="*/ 310159 h 4183126"/>
                <a:gd name="connsiteX4" fmla="*/ 1302481 w 5122006"/>
                <a:gd name="connsiteY4" fmla="*/ 767359 h 4183126"/>
                <a:gd name="connsiteX5" fmla="*/ 407131 w 5122006"/>
                <a:gd name="connsiteY5" fmla="*/ 1519834 h 4183126"/>
                <a:gd name="connsiteX6" fmla="*/ 111856 w 5122006"/>
                <a:gd name="connsiteY6" fmla="*/ 1462684 h 4183126"/>
                <a:gd name="connsiteX7" fmla="*/ 16606 w 5122006"/>
                <a:gd name="connsiteY7" fmla="*/ 1624609 h 4183126"/>
                <a:gd name="connsiteX8" fmla="*/ 426181 w 5122006"/>
                <a:gd name="connsiteY8" fmla="*/ 1634134 h 4183126"/>
                <a:gd name="connsiteX9" fmla="*/ 559531 w 5122006"/>
                <a:gd name="connsiteY9" fmla="*/ 1481734 h 4183126"/>
                <a:gd name="connsiteX10" fmla="*/ 321406 w 5122006"/>
                <a:gd name="connsiteY10" fmla="*/ 2129434 h 4183126"/>
                <a:gd name="connsiteX11" fmla="*/ 521431 w 5122006"/>
                <a:gd name="connsiteY11" fmla="*/ 3018433 h 4183126"/>
                <a:gd name="connsiteX12" fmla="*/ 349981 w 5122006"/>
                <a:gd name="connsiteY12" fmla="*/ 3748684 h 4183126"/>
                <a:gd name="connsiteX13" fmla="*/ 461106 w 5122006"/>
                <a:gd name="connsiteY13" fmla="*/ 3999509 h 4183126"/>
                <a:gd name="connsiteX14" fmla="*/ 1118331 w 5122006"/>
                <a:gd name="connsiteY14" fmla="*/ 4170959 h 4183126"/>
                <a:gd name="connsiteX15" fmla="*/ 1492981 w 5122006"/>
                <a:gd name="connsiteY15" fmla="*/ 3853459 h 4183126"/>
                <a:gd name="connsiteX16" fmla="*/ 2096231 w 5122006"/>
                <a:gd name="connsiteY16" fmla="*/ 3783609 h 4183126"/>
                <a:gd name="connsiteX17" fmla="*/ 2115281 w 5122006"/>
                <a:gd name="connsiteY17" fmla="*/ 4037609 h 4183126"/>
                <a:gd name="connsiteX18" fmla="*/ 3061431 w 5122006"/>
                <a:gd name="connsiteY18" fmla="*/ 4043959 h 4183126"/>
                <a:gd name="connsiteX19" fmla="*/ 2959831 w 5122006"/>
                <a:gd name="connsiteY19" fmla="*/ 3339109 h 4183126"/>
                <a:gd name="connsiteX20" fmla="*/ 3080481 w 5122006"/>
                <a:gd name="connsiteY20" fmla="*/ 3250209 h 4183126"/>
                <a:gd name="connsiteX21" fmla="*/ 3366231 w 5122006"/>
                <a:gd name="connsiteY21" fmla="*/ 3793134 h 4183126"/>
                <a:gd name="connsiteX22" fmla="*/ 4074256 w 5122006"/>
                <a:gd name="connsiteY22" fmla="*/ 3323234 h 4183126"/>
                <a:gd name="connsiteX23" fmla="*/ 3531331 w 5122006"/>
                <a:gd name="connsiteY23" fmla="*/ 2700934 h 4183126"/>
                <a:gd name="connsiteX24" fmla="*/ 3578956 w 5122006"/>
                <a:gd name="connsiteY24" fmla="*/ 2539009 h 4183126"/>
                <a:gd name="connsiteX25" fmla="*/ 3855181 w 5122006"/>
                <a:gd name="connsiteY25" fmla="*/ 2621559 h 4183126"/>
                <a:gd name="connsiteX26" fmla="*/ 3998056 w 5122006"/>
                <a:gd name="connsiteY26" fmla="*/ 2253259 h 4183126"/>
                <a:gd name="connsiteX27" fmla="*/ 4788631 w 5122006"/>
                <a:gd name="connsiteY27" fmla="*/ 2091334 h 4183126"/>
                <a:gd name="connsiteX28" fmla="*/ 4950556 w 5122006"/>
                <a:gd name="connsiteY28" fmla="*/ 1138834 h 4183126"/>
                <a:gd name="connsiteX29" fmla="*/ 5122006 w 5122006"/>
                <a:gd name="connsiteY29" fmla="*/ 980084 h 4183126"/>
                <a:gd name="connsiteX30" fmla="*/ 5004531 w 5122006"/>
                <a:gd name="connsiteY30" fmla="*/ 926109 h 4183126"/>
                <a:gd name="connsiteX31" fmla="*/ 4998181 w 5122006"/>
                <a:gd name="connsiteY31" fmla="*/ 729259 h 4183126"/>
                <a:gd name="connsiteX32" fmla="*/ 4760056 w 5122006"/>
                <a:gd name="connsiteY32" fmla="*/ 919759 h 4183126"/>
                <a:gd name="connsiteX33" fmla="*/ 4798156 w 5122006"/>
                <a:gd name="connsiteY33" fmla="*/ 1396009 h 4183126"/>
                <a:gd name="connsiteX34" fmla="*/ 4502881 w 5122006"/>
                <a:gd name="connsiteY34" fmla="*/ 1643659 h 4183126"/>
                <a:gd name="connsiteX35" fmla="*/ 4512406 w 5122006"/>
                <a:gd name="connsiteY35" fmla="*/ 1148359 h 4183126"/>
                <a:gd name="connsiteX0" fmla="*/ 4512406 w 5122006"/>
                <a:gd name="connsiteY0" fmla="*/ 1148359 h 4183126"/>
                <a:gd name="connsiteX1" fmla="*/ 4506056 w 5122006"/>
                <a:gd name="connsiteY1" fmla="*/ 119659 h 4183126"/>
                <a:gd name="connsiteX2" fmla="*/ 3645631 w 5122006"/>
                <a:gd name="connsiteY2" fmla="*/ 148234 h 4183126"/>
                <a:gd name="connsiteX3" fmla="*/ 2797906 w 5122006"/>
                <a:gd name="connsiteY3" fmla="*/ 310159 h 4183126"/>
                <a:gd name="connsiteX4" fmla="*/ 1302481 w 5122006"/>
                <a:gd name="connsiteY4" fmla="*/ 767359 h 4183126"/>
                <a:gd name="connsiteX5" fmla="*/ 407131 w 5122006"/>
                <a:gd name="connsiteY5" fmla="*/ 1519834 h 4183126"/>
                <a:gd name="connsiteX6" fmla="*/ 111856 w 5122006"/>
                <a:gd name="connsiteY6" fmla="*/ 1462684 h 4183126"/>
                <a:gd name="connsiteX7" fmla="*/ 16606 w 5122006"/>
                <a:gd name="connsiteY7" fmla="*/ 1624609 h 4183126"/>
                <a:gd name="connsiteX8" fmla="*/ 426181 w 5122006"/>
                <a:gd name="connsiteY8" fmla="*/ 1634134 h 4183126"/>
                <a:gd name="connsiteX9" fmla="*/ 559531 w 5122006"/>
                <a:gd name="connsiteY9" fmla="*/ 1481734 h 4183126"/>
                <a:gd name="connsiteX10" fmla="*/ 321406 w 5122006"/>
                <a:gd name="connsiteY10" fmla="*/ 2129434 h 4183126"/>
                <a:gd name="connsiteX11" fmla="*/ 521431 w 5122006"/>
                <a:gd name="connsiteY11" fmla="*/ 3018433 h 4183126"/>
                <a:gd name="connsiteX12" fmla="*/ 349981 w 5122006"/>
                <a:gd name="connsiteY12" fmla="*/ 3748684 h 4183126"/>
                <a:gd name="connsiteX13" fmla="*/ 461106 w 5122006"/>
                <a:gd name="connsiteY13" fmla="*/ 3999509 h 4183126"/>
                <a:gd name="connsiteX14" fmla="*/ 1118331 w 5122006"/>
                <a:gd name="connsiteY14" fmla="*/ 4170959 h 4183126"/>
                <a:gd name="connsiteX15" fmla="*/ 1492981 w 5122006"/>
                <a:gd name="connsiteY15" fmla="*/ 3853459 h 4183126"/>
                <a:gd name="connsiteX16" fmla="*/ 2096231 w 5122006"/>
                <a:gd name="connsiteY16" fmla="*/ 3783609 h 4183126"/>
                <a:gd name="connsiteX17" fmla="*/ 2115281 w 5122006"/>
                <a:gd name="connsiteY17" fmla="*/ 4037609 h 4183126"/>
                <a:gd name="connsiteX18" fmla="*/ 3061431 w 5122006"/>
                <a:gd name="connsiteY18" fmla="*/ 4043959 h 4183126"/>
                <a:gd name="connsiteX19" fmla="*/ 2959831 w 5122006"/>
                <a:gd name="connsiteY19" fmla="*/ 3339109 h 4183126"/>
                <a:gd name="connsiteX20" fmla="*/ 3080481 w 5122006"/>
                <a:gd name="connsiteY20" fmla="*/ 3250209 h 4183126"/>
                <a:gd name="connsiteX21" fmla="*/ 3366231 w 5122006"/>
                <a:gd name="connsiteY21" fmla="*/ 3793134 h 4183126"/>
                <a:gd name="connsiteX22" fmla="*/ 4074256 w 5122006"/>
                <a:gd name="connsiteY22" fmla="*/ 3323234 h 4183126"/>
                <a:gd name="connsiteX23" fmla="*/ 3531331 w 5122006"/>
                <a:gd name="connsiteY23" fmla="*/ 2700934 h 4183126"/>
                <a:gd name="connsiteX24" fmla="*/ 3578956 w 5122006"/>
                <a:gd name="connsiteY24" fmla="*/ 2539009 h 4183126"/>
                <a:gd name="connsiteX25" fmla="*/ 3855181 w 5122006"/>
                <a:gd name="connsiteY25" fmla="*/ 2621559 h 4183126"/>
                <a:gd name="connsiteX26" fmla="*/ 3998056 w 5122006"/>
                <a:gd name="connsiteY26" fmla="*/ 2253259 h 4183126"/>
                <a:gd name="connsiteX27" fmla="*/ 4788631 w 5122006"/>
                <a:gd name="connsiteY27" fmla="*/ 2091334 h 4183126"/>
                <a:gd name="connsiteX28" fmla="*/ 4950556 w 5122006"/>
                <a:gd name="connsiteY28" fmla="*/ 1138834 h 4183126"/>
                <a:gd name="connsiteX29" fmla="*/ 5122006 w 5122006"/>
                <a:gd name="connsiteY29" fmla="*/ 980084 h 4183126"/>
                <a:gd name="connsiteX30" fmla="*/ 5004531 w 5122006"/>
                <a:gd name="connsiteY30" fmla="*/ 926109 h 4183126"/>
                <a:gd name="connsiteX31" fmla="*/ 4998181 w 5122006"/>
                <a:gd name="connsiteY31" fmla="*/ 729259 h 4183126"/>
                <a:gd name="connsiteX32" fmla="*/ 4760056 w 5122006"/>
                <a:gd name="connsiteY32" fmla="*/ 919759 h 4183126"/>
                <a:gd name="connsiteX33" fmla="*/ 4798156 w 5122006"/>
                <a:gd name="connsiteY33" fmla="*/ 1396009 h 4183126"/>
                <a:gd name="connsiteX34" fmla="*/ 4502881 w 5122006"/>
                <a:gd name="connsiteY34" fmla="*/ 1643659 h 4183126"/>
                <a:gd name="connsiteX35" fmla="*/ 4512406 w 5122006"/>
                <a:gd name="connsiteY35" fmla="*/ 1148359 h 4183126"/>
                <a:gd name="connsiteX0" fmla="*/ 4512406 w 5122006"/>
                <a:gd name="connsiteY0" fmla="*/ 1148359 h 4183126"/>
                <a:gd name="connsiteX1" fmla="*/ 4506056 w 5122006"/>
                <a:gd name="connsiteY1" fmla="*/ 119659 h 4183126"/>
                <a:gd name="connsiteX2" fmla="*/ 3645631 w 5122006"/>
                <a:gd name="connsiteY2" fmla="*/ 148234 h 4183126"/>
                <a:gd name="connsiteX3" fmla="*/ 2797906 w 5122006"/>
                <a:gd name="connsiteY3" fmla="*/ 310159 h 4183126"/>
                <a:gd name="connsiteX4" fmla="*/ 1302481 w 5122006"/>
                <a:gd name="connsiteY4" fmla="*/ 767359 h 4183126"/>
                <a:gd name="connsiteX5" fmla="*/ 407131 w 5122006"/>
                <a:gd name="connsiteY5" fmla="*/ 1519834 h 4183126"/>
                <a:gd name="connsiteX6" fmla="*/ 111856 w 5122006"/>
                <a:gd name="connsiteY6" fmla="*/ 1462684 h 4183126"/>
                <a:gd name="connsiteX7" fmla="*/ 16606 w 5122006"/>
                <a:gd name="connsiteY7" fmla="*/ 1624609 h 4183126"/>
                <a:gd name="connsiteX8" fmla="*/ 426181 w 5122006"/>
                <a:gd name="connsiteY8" fmla="*/ 1634134 h 4183126"/>
                <a:gd name="connsiteX9" fmla="*/ 559531 w 5122006"/>
                <a:gd name="connsiteY9" fmla="*/ 1481734 h 4183126"/>
                <a:gd name="connsiteX10" fmla="*/ 321406 w 5122006"/>
                <a:gd name="connsiteY10" fmla="*/ 2129434 h 4183126"/>
                <a:gd name="connsiteX11" fmla="*/ 521431 w 5122006"/>
                <a:gd name="connsiteY11" fmla="*/ 3018433 h 4183126"/>
                <a:gd name="connsiteX12" fmla="*/ 349981 w 5122006"/>
                <a:gd name="connsiteY12" fmla="*/ 3748684 h 4183126"/>
                <a:gd name="connsiteX13" fmla="*/ 461106 w 5122006"/>
                <a:gd name="connsiteY13" fmla="*/ 3999509 h 4183126"/>
                <a:gd name="connsiteX14" fmla="*/ 1118331 w 5122006"/>
                <a:gd name="connsiteY14" fmla="*/ 4170959 h 4183126"/>
                <a:gd name="connsiteX15" fmla="*/ 1492981 w 5122006"/>
                <a:gd name="connsiteY15" fmla="*/ 3853459 h 4183126"/>
                <a:gd name="connsiteX16" fmla="*/ 2096231 w 5122006"/>
                <a:gd name="connsiteY16" fmla="*/ 3783609 h 4183126"/>
                <a:gd name="connsiteX17" fmla="*/ 2115281 w 5122006"/>
                <a:gd name="connsiteY17" fmla="*/ 4037609 h 4183126"/>
                <a:gd name="connsiteX18" fmla="*/ 3061431 w 5122006"/>
                <a:gd name="connsiteY18" fmla="*/ 4043959 h 4183126"/>
                <a:gd name="connsiteX19" fmla="*/ 2959831 w 5122006"/>
                <a:gd name="connsiteY19" fmla="*/ 3339109 h 4183126"/>
                <a:gd name="connsiteX20" fmla="*/ 3080481 w 5122006"/>
                <a:gd name="connsiteY20" fmla="*/ 3250209 h 4183126"/>
                <a:gd name="connsiteX21" fmla="*/ 3366231 w 5122006"/>
                <a:gd name="connsiteY21" fmla="*/ 3793134 h 4183126"/>
                <a:gd name="connsiteX22" fmla="*/ 4074256 w 5122006"/>
                <a:gd name="connsiteY22" fmla="*/ 3323234 h 4183126"/>
                <a:gd name="connsiteX23" fmla="*/ 3531331 w 5122006"/>
                <a:gd name="connsiteY23" fmla="*/ 2700934 h 4183126"/>
                <a:gd name="connsiteX24" fmla="*/ 3578956 w 5122006"/>
                <a:gd name="connsiteY24" fmla="*/ 2539009 h 4183126"/>
                <a:gd name="connsiteX25" fmla="*/ 3855181 w 5122006"/>
                <a:gd name="connsiteY25" fmla="*/ 2621559 h 4183126"/>
                <a:gd name="connsiteX26" fmla="*/ 3998056 w 5122006"/>
                <a:gd name="connsiteY26" fmla="*/ 2253259 h 4183126"/>
                <a:gd name="connsiteX27" fmla="*/ 4788631 w 5122006"/>
                <a:gd name="connsiteY27" fmla="*/ 2091334 h 4183126"/>
                <a:gd name="connsiteX28" fmla="*/ 4950556 w 5122006"/>
                <a:gd name="connsiteY28" fmla="*/ 1138834 h 4183126"/>
                <a:gd name="connsiteX29" fmla="*/ 5122006 w 5122006"/>
                <a:gd name="connsiteY29" fmla="*/ 980084 h 4183126"/>
                <a:gd name="connsiteX30" fmla="*/ 5004531 w 5122006"/>
                <a:gd name="connsiteY30" fmla="*/ 926109 h 4183126"/>
                <a:gd name="connsiteX31" fmla="*/ 4998181 w 5122006"/>
                <a:gd name="connsiteY31" fmla="*/ 729259 h 4183126"/>
                <a:gd name="connsiteX32" fmla="*/ 4760056 w 5122006"/>
                <a:gd name="connsiteY32" fmla="*/ 919759 h 4183126"/>
                <a:gd name="connsiteX33" fmla="*/ 4798156 w 5122006"/>
                <a:gd name="connsiteY33" fmla="*/ 1396009 h 4183126"/>
                <a:gd name="connsiteX34" fmla="*/ 4502881 w 5122006"/>
                <a:gd name="connsiteY34" fmla="*/ 1643659 h 4183126"/>
                <a:gd name="connsiteX35" fmla="*/ 4512406 w 5122006"/>
                <a:gd name="connsiteY35" fmla="*/ 1148359 h 4183126"/>
                <a:gd name="connsiteX0" fmla="*/ 4512406 w 5122006"/>
                <a:gd name="connsiteY0" fmla="*/ 1148359 h 4183126"/>
                <a:gd name="connsiteX1" fmla="*/ 4506056 w 5122006"/>
                <a:gd name="connsiteY1" fmla="*/ 119659 h 4183126"/>
                <a:gd name="connsiteX2" fmla="*/ 3645631 w 5122006"/>
                <a:gd name="connsiteY2" fmla="*/ 148234 h 4183126"/>
                <a:gd name="connsiteX3" fmla="*/ 2797906 w 5122006"/>
                <a:gd name="connsiteY3" fmla="*/ 310159 h 4183126"/>
                <a:gd name="connsiteX4" fmla="*/ 1302481 w 5122006"/>
                <a:gd name="connsiteY4" fmla="*/ 767359 h 4183126"/>
                <a:gd name="connsiteX5" fmla="*/ 407131 w 5122006"/>
                <a:gd name="connsiteY5" fmla="*/ 1519834 h 4183126"/>
                <a:gd name="connsiteX6" fmla="*/ 111856 w 5122006"/>
                <a:gd name="connsiteY6" fmla="*/ 1462684 h 4183126"/>
                <a:gd name="connsiteX7" fmla="*/ 16606 w 5122006"/>
                <a:gd name="connsiteY7" fmla="*/ 1624609 h 4183126"/>
                <a:gd name="connsiteX8" fmla="*/ 426181 w 5122006"/>
                <a:gd name="connsiteY8" fmla="*/ 1634134 h 4183126"/>
                <a:gd name="connsiteX9" fmla="*/ 559531 w 5122006"/>
                <a:gd name="connsiteY9" fmla="*/ 1481734 h 4183126"/>
                <a:gd name="connsiteX10" fmla="*/ 321406 w 5122006"/>
                <a:gd name="connsiteY10" fmla="*/ 2129434 h 4183126"/>
                <a:gd name="connsiteX11" fmla="*/ 521431 w 5122006"/>
                <a:gd name="connsiteY11" fmla="*/ 3018433 h 4183126"/>
                <a:gd name="connsiteX12" fmla="*/ 349981 w 5122006"/>
                <a:gd name="connsiteY12" fmla="*/ 3748684 h 4183126"/>
                <a:gd name="connsiteX13" fmla="*/ 461106 w 5122006"/>
                <a:gd name="connsiteY13" fmla="*/ 3999509 h 4183126"/>
                <a:gd name="connsiteX14" fmla="*/ 1118331 w 5122006"/>
                <a:gd name="connsiteY14" fmla="*/ 4170959 h 4183126"/>
                <a:gd name="connsiteX15" fmla="*/ 1492981 w 5122006"/>
                <a:gd name="connsiteY15" fmla="*/ 3853459 h 4183126"/>
                <a:gd name="connsiteX16" fmla="*/ 2096231 w 5122006"/>
                <a:gd name="connsiteY16" fmla="*/ 3783609 h 4183126"/>
                <a:gd name="connsiteX17" fmla="*/ 2115281 w 5122006"/>
                <a:gd name="connsiteY17" fmla="*/ 4037609 h 4183126"/>
                <a:gd name="connsiteX18" fmla="*/ 3061431 w 5122006"/>
                <a:gd name="connsiteY18" fmla="*/ 4043959 h 4183126"/>
                <a:gd name="connsiteX19" fmla="*/ 2959831 w 5122006"/>
                <a:gd name="connsiteY19" fmla="*/ 3339109 h 4183126"/>
                <a:gd name="connsiteX20" fmla="*/ 3080481 w 5122006"/>
                <a:gd name="connsiteY20" fmla="*/ 3250209 h 4183126"/>
                <a:gd name="connsiteX21" fmla="*/ 3366231 w 5122006"/>
                <a:gd name="connsiteY21" fmla="*/ 3793134 h 4183126"/>
                <a:gd name="connsiteX22" fmla="*/ 4074256 w 5122006"/>
                <a:gd name="connsiteY22" fmla="*/ 3323234 h 4183126"/>
                <a:gd name="connsiteX23" fmla="*/ 3531331 w 5122006"/>
                <a:gd name="connsiteY23" fmla="*/ 2700934 h 4183126"/>
                <a:gd name="connsiteX24" fmla="*/ 3578956 w 5122006"/>
                <a:gd name="connsiteY24" fmla="*/ 2539009 h 4183126"/>
                <a:gd name="connsiteX25" fmla="*/ 3855181 w 5122006"/>
                <a:gd name="connsiteY25" fmla="*/ 2621559 h 4183126"/>
                <a:gd name="connsiteX26" fmla="*/ 3998056 w 5122006"/>
                <a:gd name="connsiteY26" fmla="*/ 2253259 h 4183126"/>
                <a:gd name="connsiteX27" fmla="*/ 4788631 w 5122006"/>
                <a:gd name="connsiteY27" fmla="*/ 2091334 h 4183126"/>
                <a:gd name="connsiteX28" fmla="*/ 4950556 w 5122006"/>
                <a:gd name="connsiteY28" fmla="*/ 1138834 h 4183126"/>
                <a:gd name="connsiteX29" fmla="*/ 5122006 w 5122006"/>
                <a:gd name="connsiteY29" fmla="*/ 980084 h 4183126"/>
                <a:gd name="connsiteX30" fmla="*/ 5004531 w 5122006"/>
                <a:gd name="connsiteY30" fmla="*/ 926109 h 4183126"/>
                <a:gd name="connsiteX31" fmla="*/ 4998181 w 5122006"/>
                <a:gd name="connsiteY31" fmla="*/ 729259 h 4183126"/>
                <a:gd name="connsiteX32" fmla="*/ 4760056 w 5122006"/>
                <a:gd name="connsiteY32" fmla="*/ 919759 h 4183126"/>
                <a:gd name="connsiteX33" fmla="*/ 4798156 w 5122006"/>
                <a:gd name="connsiteY33" fmla="*/ 1396009 h 4183126"/>
                <a:gd name="connsiteX34" fmla="*/ 4502881 w 5122006"/>
                <a:gd name="connsiteY34" fmla="*/ 1643659 h 4183126"/>
                <a:gd name="connsiteX35" fmla="*/ 4512406 w 5122006"/>
                <a:gd name="connsiteY35" fmla="*/ 1148359 h 4183126"/>
                <a:gd name="connsiteX0" fmla="*/ 4512406 w 5122006"/>
                <a:gd name="connsiteY0" fmla="*/ 1148359 h 4183126"/>
                <a:gd name="connsiteX1" fmla="*/ 4506056 w 5122006"/>
                <a:gd name="connsiteY1" fmla="*/ 119659 h 4183126"/>
                <a:gd name="connsiteX2" fmla="*/ 3645631 w 5122006"/>
                <a:gd name="connsiteY2" fmla="*/ 148234 h 4183126"/>
                <a:gd name="connsiteX3" fmla="*/ 2797906 w 5122006"/>
                <a:gd name="connsiteY3" fmla="*/ 310159 h 4183126"/>
                <a:gd name="connsiteX4" fmla="*/ 1302481 w 5122006"/>
                <a:gd name="connsiteY4" fmla="*/ 767359 h 4183126"/>
                <a:gd name="connsiteX5" fmla="*/ 407131 w 5122006"/>
                <a:gd name="connsiteY5" fmla="*/ 1519834 h 4183126"/>
                <a:gd name="connsiteX6" fmla="*/ 111856 w 5122006"/>
                <a:gd name="connsiteY6" fmla="*/ 1462684 h 4183126"/>
                <a:gd name="connsiteX7" fmla="*/ 16606 w 5122006"/>
                <a:gd name="connsiteY7" fmla="*/ 1624609 h 4183126"/>
                <a:gd name="connsiteX8" fmla="*/ 372206 w 5122006"/>
                <a:gd name="connsiteY8" fmla="*/ 1637309 h 4183126"/>
                <a:gd name="connsiteX9" fmla="*/ 559531 w 5122006"/>
                <a:gd name="connsiteY9" fmla="*/ 1481734 h 4183126"/>
                <a:gd name="connsiteX10" fmla="*/ 321406 w 5122006"/>
                <a:gd name="connsiteY10" fmla="*/ 2129434 h 4183126"/>
                <a:gd name="connsiteX11" fmla="*/ 521431 w 5122006"/>
                <a:gd name="connsiteY11" fmla="*/ 3018433 h 4183126"/>
                <a:gd name="connsiteX12" fmla="*/ 349981 w 5122006"/>
                <a:gd name="connsiteY12" fmla="*/ 3748684 h 4183126"/>
                <a:gd name="connsiteX13" fmla="*/ 461106 w 5122006"/>
                <a:gd name="connsiteY13" fmla="*/ 3999509 h 4183126"/>
                <a:gd name="connsiteX14" fmla="*/ 1118331 w 5122006"/>
                <a:gd name="connsiteY14" fmla="*/ 4170959 h 4183126"/>
                <a:gd name="connsiteX15" fmla="*/ 1492981 w 5122006"/>
                <a:gd name="connsiteY15" fmla="*/ 3853459 h 4183126"/>
                <a:gd name="connsiteX16" fmla="*/ 2096231 w 5122006"/>
                <a:gd name="connsiteY16" fmla="*/ 3783609 h 4183126"/>
                <a:gd name="connsiteX17" fmla="*/ 2115281 w 5122006"/>
                <a:gd name="connsiteY17" fmla="*/ 4037609 h 4183126"/>
                <a:gd name="connsiteX18" fmla="*/ 3061431 w 5122006"/>
                <a:gd name="connsiteY18" fmla="*/ 4043959 h 4183126"/>
                <a:gd name="connsiteX19" fmla="*/ 2959831 w 5122006"/>
                <a:gd name="connsiteY19" fmla="*/ 3339109 h 4183126"/>
                <a:gd name="connsiteX20" fmla="*/ 3080481 w 5122006"/>
                <a:gd name="connsiteY20" fmla="*/ 3250209 h 4183126"/>
                <a:gd name="connsiteX21" fmla="*/ 3366231 w 5122006"/>
                <a:gd name="connsiteY21" fmla="*/ 3793134 h 4183126"/>
                <a:gd name="connsiteX22" fmla="*/ 4074256 w 5122006"/>
                <a:gd name="connsiteY22" fmla="*/ 3323234 h 4183126"/>
                <a:gd name="connsiteX23" fmla="*/ 3531331 w 5122006"/>
                <a:gd name="connsiteY23" fmla="*/ 2700934 h 4183126"/>
                <a:gd name="connsiteX24" fmla="*/ 3578956 w 5122006"/>
                <a:gd name="connsiteY24" fmla="*/ 2539009 h 4183126"/>
                <a:gd name="connsiteX25" fmla="*/ 3855181 w 5122006"/>
                <a:gd name="connsiteY25" fmla="*/ 2621559 h 4183126"/>
                <a:gd name="connsiteX26" fmla="*/ 3998056 w 5122006"/>
                <a:gd name="connsiteY26" fmla="*/ 2253259 h 4183126"/>
                <a:gd name="connsiteX27" fmla="*/ 4788631 w 5122006"/>
                <a:gd name="connsiteY27" fmla="*/ 2091334 h 4183126"/>
                <a:gd name="connsiteX28" fmla="*/ 4950556 w 5122006"/>
                <a:gd name="connsiteY28" fmla="*/ 1138834 h 4183126"/>
                <a:gd name="connsiteX29" fmla="*/ 5122006 w 5122006"/>
                <a:gd name="connsiteY29" fmla="*/ 980084 h 4183126"/>
                <a:gd name="connsiteX30" fmla="*/ 5004531 w 5122006"/>
                <a:gd name="connsiteY30" fmla="*/ 926109 h 4183126"/>
                <a:gd name="connsiteX31" fmla="*/ 4998181 w 5122006"/>
                <a:gd name="connsiteY31" fmla="*/ 729259 h 4183126"/>
                <a:gd name="connsiteX32" fmla="*/ 4760056 w 5122006"/>
                <a:gd name="connsiteY32" fmla="*/ 919759 h 4183126"/>
                <a:gd name="connsiteX33" fmla="*/ 4798156 w 5122006"/>
                <a:gd name="connsiteY33" fmla="*/ 1396009 h 4183126"/>
                <a:gd name="connsiteX34" fmla="*/ 4502881 w 5122006"/>
                <a:gd name="connsiteY34" fmla="*/ 1643659 h 4183126"/>
                <a:gd name="connsiteX35" fmla="*/ 4512406 w 5122006"/>
                <a:gd name="connsiteY35" fmla="*/ 1148359 h 4183126"/>
                <a:gd name="connsiteX0" fmla="*/ 4512406 w 5122006"/>
                <a:gd name="connsiteY0" fmla="*/ 1148359 h 4183126"/>
                <a:gd name="connsiteX1" fmla="*/ 4506056 w 5122006"/>
                <a:gd name="connsiteY1" fmla="*/ 119659 h 4183126"/>
                <a:gd name="connsiteX2" fmla="*/ 3645631 w 5122006"/>
                <a:gd name="connsiteY2" fmla="*/ 148234 h 4183126"/>
                <a:gd name="connsiteX3" fmla="*/ 2797906 w 5122006"/>
                <a:gd name="connsiteY3" fmla="*/ 310159 h 4183126"/>
                <a:gd name="connsiteX4" fmla="*/ 1302481 w 5122006"/>
                <a:gd name="connsiteY4" fmla="*/ 767359 h 4183126"/>
                <a:gd name="connsiteX5" fmla="*/ 407131 w 5122006"/>
                <a:gd name="connsiteY5" fmla="*/ 1519834 h 4183126"/>
                <a:gd name="connsiteX6" fmla="*/ 111856 w 5122006"/>
                <a:gd name="connsiteY6" fmla="*/ 1462684 h 4183126"/>
                <a:gd name="connsiteX7" fmla="*/ 16606 w 5122006"/>
                <a:gd name="connsiteY7" fmla="*/ 1624609 h 4183126"/>
                <a:gd name="connsiteX8" fmla="*/ 372206 w 5122006"/>
                <a:gd name="connsiteY8" fmla="*/ 1637309 h 4183126"/>
                <a:gd name="connsiteX9" fmla="*/ 559531 w 5122006"/>
                <a:gd name="connsiteY9" fmla="*/ 1481734 h 4183126"/>
                <a:gd name="connsiteX10" fmla="*/ 321406 w 5122006"/>
                <a:gd name="connsiteY10" fmla="*/ 2129434 h 4183126"/>
                <a:gd name="connsiteX11" fmla="*/ 521431 w 5122006"/>
                <a:gd name="connsiteY11" fmla="*/ 3018433 h 4183126"/>
                <a:gd name="connsiteX12" fmla="*/ 349981 w 5122006"/>
                <a:gd name="connsiteY12" fmla="*/ 3748684 h 4183126"/>
                <a:gd name="connsiteX13" fmla="*/ 461106 w 5122006"/>
                <a:gd name="connsiteY13" fmla="*/ 3999509 h 4183126"/>
                <a:gd name="connsiteX14" fmla="*/ 1118331 w 5122006"/>
                <a:gd name="connsiteY14" fmla="*/ 4170959 h 4183126"/>
                <a:gd name="connsiteX15" fmla="*/ 1492981 w 5122006"/>
                <a:gd name="connsiteY15" fmla="*/ 3853459 h 4183126"/>
                <a:gd name="connsiteX16" fmla="*/ 2096231 w 5122006"/>
                <a:gd name="connsiteY16" fmla="*/ 3783609 h 4183126"/>
                <a:gd name="connsiteX17" fmla="*/ 2115281 w 5122006"/>
                <a:gd name="connsiteY17" fmla="*/ 4037609 h 4183126"/>
                <a:gd name="connsiteX18" fmla="*/ 3061431 w 5122006"/>
                <a:gd name="connsiteY18" fmla="*/ 4043959 h 4183126"/>
                <a:gd name="connsiteX19" fmla="*/ 2959831 w 5122006"/>
                <a:gd name="connsiteY19" fmla="*/ 3339109 h 4183126"/>
                <a:gd name="connsiteX20" fmla="*/ 3080481 w 5122006"/>
                <a:gd name="connsiteY20" fmla="*/ 3250209 h 4183126"/>
                <a:gd name="connsiteX21" fmla="*/ 3366231 w 5122006"/>
                <a:gd name="connsiteY21" fmla="*/ 3793134 h 4183126"/>
                <a:gd name="connsiteX22" fmla="*/ 4074256 w 5122006"/>
                <a:gd name="connsiteY22" fmla="*/ 3323234 h 4183126"/>
                <a:gd name="connsiteX23" fmla="*/ 3531331 w 5122006"/>
                <a:gd name="connsiteY23" fmla="*/ 2700934 h 4183126"/>
                <a:gd name="connsiteX24" fmla="*/ 3578956 w 5122006"/>
                <a:gd name="connsiteY24" fmla="*/ 2539009 h 4183126"/>
                <a:gd name="connsiteX25" fmla="*/ 3855181 w 5122006"/>
                <a:gd name="connsiteY25" fmla="*/ 2621559 h 4183126"/>
                <a:gd name="connsiteX26" fmla="*/ 3998056 w 5122006"/>
                <a:gd name="connsiteY26" fmla="*/ 2253259 h 4183126"/>
                <a:gd name="connsiteX27" fmla="*/ 4788631 w 5122006"/>
                <a:gd name="connsiteY27" fmla="*/ 2091334 h 4183126"/>
                <a:gd name="connsiteX28" fmla="*/ 4950556 w 5122006"/>
                <a:gd name="connsiteY28" fmla="*/ 1138834 h 4183126"/>
                <a:gd name="connsiteX29" fmla="*/ 5122006 w 5122006"/>
                <a:gd name="connsiteY29" fmla="*/ 980084 h 4183126"/>
                <a:gd name="connsiteX30" fmla="*/ 5004531 w 5122006"/>
                <a:gd name="connsiteY30" fmla="*/ 926109 h 4183126"/>
                <a:gd name="connsiteX31" fmla="*/ 4998181 w 5122006"/>
                <a:gd name="connsiteY31" fmla="*/ 729259 h 4183126"/>
                <a:gd name="connsiteX32" fmla="*/ 4760056 w 5122006"/>
                <a:gd name="connsiteY32" fmla="*/ 919759 h 4183126"/>
                <a:gd name="connsiteX33" fmla="*/ 4798156 w 5122006"/>
                <a:gd name="connsiteY33" fmla="*/ 1396009 h 4183126"/>
                <a:gd name="connsiteX34" fmla="*/ 4502881 w 5122006"/>
                <a:gd name="connsiteY34" fmla="*/ 1643659 h 4183126"/>
                <a:gd name="connsiteX35" fmla="*/ 4512406 w 5122006"/>
                <a:gd name="connsiteY35" fmla="*/ 1148359 h 4183126"/>
                <a:gd name="connsiteX0" fmla="*/ 4495800 w 5105400"/>
                <a:gd name="connsiteY0" fmla="*/ 1148359 h 4183126"/>
                <a:gd name="connsiteX1" fmla="*/ 4489450 w 5105400"/>
                <a:gd name="connsiteY1" fmla="*/ 119659 h 4183126"/>
                <a:gd name="connsiteX2" fmla="*/ 3629025 w 5105400"/>
                <a:gd name="connsiteY2" fmla="*/ 148234 h 4183126"/>
                <a:gd name="connsiteX3" fmla="*/ 2781300 w 5105400"/>
                <a:gd name="connsiteY3" fmla="*/ 310159 h 4183126"/>
                <a:gd name="connsiteX4" fmla="*/ 1285875 w 5105400"/>
                <a:gd name="connsiteY4" fmla="*/ 767359 h 4183126"/>
                <a:gd name="connsiteX5" fmla="*/ 390525 w 5105400"/>
                <a:gd name="connsiteY5" fmla="*/ 1519834 h 4183126"/>
                <a:gd name="connsiteX6" fmla="*/ 95250 w 5105400"/>
                <a:gd name="connsiteY6" fmla="*/ 1462684 h 4183126"/>
                <a:gd name="connsiteX7" fmla="*/ 0 w 5105400"/>
                <a:gd name="connsiteY7" fmla="*/ 1624609 h 4183126"/>
                <a:gd name="connsiteX8" fmla="*/ 355600 w 5105400"/>
                <a:gd name="connsiteY8" fmla="*/ 1637309 h 4183126"/>
                <a:gd name="connsiteX9" fmla="*/ 542925 w 5105400"/>
                <a:gd name="connsiteY9" fmla="*/ 1481734 h 4183126"/>
                <a:gd name="connsiteX10" fmla="*/ 304800 w 5105400"/>
                <a:gd name="connsiteY10" fmla="*/ 2129434 h 4183126"/>
                <a:gd name="connsiteX11" fmla="*/ 504825 w 5105400"/>
                <a:gd name="connsiteY11" fmla="*/ 3018433 h 4183126"/>
                <a:gd name="connsiteX12" fmla="*/ 333375 w 5105400"/>
                <a:gd name="connsiteY12" fmla="*/ 3748684 h 4183126"/>
                <a:gd name="connsiteX13" fmla="*/ 444500 w 5105400"/>
                <a:gd name="connsiteY13" fmla="*/ 3999509 h 4183126"/>
                <a:gd name="connsiteX14" fmla="*/ 1101725 w 5105400"/>
                <a:gd name="connsiteY14" fmla="*/ 4170959 h 4183126"/>
                <a:gd name="connsiteX15" fmla="*/ 1476375 w 5105400"/>
                <a:gd name="connsiteY15" fmla="*/ 3853459 h 4183126"/>
                <a:gd name="connsiteX16" fmla="*/ 2079625 w 5105400"/>
                <a:gd name="connsiteY16" fmla="*/ 3783609 h 4183126"/>
                <a:gd name="connsiteX17" fmla="*/ 2098675 w 5105400"/>
                <a:gd name="connsiteY17" fmla="*/ 4037609 h 4183126"/>
                <a:gd name="connsiteX18" fmla="*/ 3044825 w 5105400"/>
                <a:gd name="connsiteY18" fmla="*/ 4043959 h 4183126"/>
                <a:gd name="connsiteX19" fmla="*/ 2943225 w 5105400"/>
                <a:gd name="connsiteY19" fmla="*/ 3339109 h 4183126"/>
                <a:gd name="connsiteX20" fmla="*/ 3063875 w 5105400"/>
                <a:gd name="connsiteY20" fmla="*/ 3250209 h 4183126"/>
                <a:gd name="connsiteX21" fmla="*/ 3349625 w 5105400"/>
                <a:gd name="connsiteY21" fmla="*/ 3793134 h 4183126"/>
                <a:gd name="connsiteX22" fmla="*/ 4057650 w 5105400"/>
                <a:gd name="connsiteY22" fmla="*/ 3323234 h 4183126"/>
                <a:gd name="connsiteX23" fmla="*/ 3514725 w 5105400"/>
                <a:gd name="connsiteY23" fmla="*/ 2700934 h 4183126"/>
                <a:gd name="connsiteX24" fmla="*/ 3562350 w 5105400"/>
                <a:gd name="connsiteY24" fmla="*/ 2539009 h 4183126"/>
                <a:gd name="connsiteX25" fmla="*/ 3838575 w 5105400"/>
                <a:gd name="connsiteY25" fmla="*/ 2621559 h 4183126"/>
                <a:gd name="connsiteX26" fmla="*/ 3981450 w 5105400"/>
                <a:gd name="connsiteY26" fmla="*/ 2253259 h 4183126"/>
                <a:gd name="connsiteX27" fmla="*/ 4772025 w 5105400"/>
                <a:gd name="connsiteY27" fmla="*/ 2091334 h 4183126"/>
                <a:gd name="connsiteX28" fmla="*/ 4933950 w 5105400"/>
                <a:gd name="connsiteY28" fmla="*/ 1138834 h 4183126"/>
                <a:gd name="connsiteX29" fmla="*/ 5105400 w 5105400"/>
                <a:gd name="connsiteY29" fmla="*/ 980084 h 4183126"/>
                <a:gd name="connsiteX30" fmla="*/ 4987925 w 5105400"/>
                <a:gd name="connsiteY30" fmla="*/ 926109 h 4183126"/>
                <a:gd name="connsiteX31" fmla="*/ 4981575 w 5105400"/>
                <a:gd name="connsiteY31" fmla="*/ 729259 h 4183126"/>
                <a:gd name="connsiteX32" fmla="*/ 4743450 w 5105400"/>
                <a:gd name="connsiteY32" fmla="*/ 919759 h 4183126"/>
                <a:gd name="connsiteX33" fmla="*/ 4781550 w 5105400"/>
                <a:gd name="connsiteY33" fmla="*/ 1396009 h 4183126"/>
                <a:gd name="connsiteX34" fmla="*/ 4486275 w 5105400"/>
                <a:gd name="connsiteY34" fmla="*/ 1643659 h 4183126"/>
                <a:gd name="connsiteX35" fmla="*/ 4495800 w 5105400"/>
                <a:gd name="connsiteY35" fmla="*/ 1148359 h 4183126"/>
                <a:gd name="connsiteX0" fmla="*/ 4495800 w 5105400"/>
                <a:gd name="connsiteY0" fmla="*/ 1148359 h 4183126"/>
                <a:gd name="connsiteX1" fmla="*/ 4489450 w 5105400"/>
                <a:gd name="connsiteY1" fmla="*/ 119659 h 4183126"/>
                <a:gd name="connsiteX2" fmla="*/ 3629025 w 5105400"/>
                <a:gd name="connsiteY2" fmla="*/ 148234 h 4183126"/>
                <a:gd name="connsiteX3" fmla="*/ 2781300 w 5105400"/>
                <a:gd name="connsiteY3" fmla="*/ 310159 h 4183126"/>
                <a:gd name="connsiteX4" fmla="*/ 1285875 w 5105400"/>
                <a:gd name="connsiteY4" fmla="*/ 767359 h 4183126"/>
                <a:gd name="connsiteX5" fmla="*/ 390525 w 5105400"/>
                <a:gd name="connsiteY5" fmla="*/ 1519834 h 4183126"/>
                <a:gd name="connsiteX6" fmla="*/ 60325 w 5105400"/>
                <a:gd name="connsiteY6" fmla="*/ 1462684 h 4183126"/>
                <a:gd name="connsiteX7" fmla="*/ 0 w 5105400"/>
                <a:gd name="connsiteY7" fmla="*/ 1624609 h 4183126"/>
                <a:gd name="connsiteX8" fmla="*/ 355600 w 5105400"/>
                <a:gd name="connsiteY8" fmla="*/ 1637309 h 4183126"/>
                <a:gd name="connsiteX9" fmla="*/ 542925 w 5105400"/>
                <a:gd name="connsiteY9" fmla="*/ 1481734 h 4183126"/>
                <a:gd name="connsiteX10" fmla="*/ 304800 w 5105400"/>
                <a:gd name="connsiteY10" fmla="*/ 2129434 h 4183126"/>
                <a:gd name="connsiteX11" fmla="*/ 504825 w 5105400"/>
                <a:gd name="connsiteY11" fmla="*/ 3018433 h 4183126"/>
                <a:gd name="connsiteX12" fmla="*/ 333375 w 5105400"/>
                <a:gd name="connsiteY12" fmla="*/ 3748684 h 4183126"/>
                <a:gd name="connsiteX13" fmla="*/ 444500 w 5105400"/>
                <a:gd name="connsiteY13" fmla="*/ 3999509 h 4183126"/>
                <a:gd name="connsiteX14" fmla="*/ 1101725 w 5105400"/>
                <a:gd name="connsiteY14" fmla="*/ 4170959 h 4183126"/>
                <a:gd name="connsiteX15" fmla="*/ 1476375 w 5105400"/>
                <a:gd name="connsiteY15" fmla="*/ 3853459 h 4183126"/>
                <a:gd name="connsiteX16" fmla="*/ 2079625 w 5105400"/>
                <a:gd name="connsiteY16" fmla="*/ 3783609 h 4183126"/>
                <a:gd name="connsiteX17" fmla="*/ 2098675 w 5105400"/>
                <a:gd name="connsiteY17" fmla="*/ 4037609 h 4183126"/>
                <a:gd name="connsiteX18" fmla="*/ 3044825 w 5105400"/>
                <a:gd name="connsiteY18" fmla="*/ 4043959 h 4183126"/>
                <a:gd name="connsiteX19" fmla="*/ 2943225 w 5105400"/>
                <a:gd name="connsiteY19" fmla="*/ 3339109 h 4183126"/>
                <a:gd name="connsiteX20" fmla="*/ 3063875 w 5105400"/>
                <a:gd name="connsiteY20" fmla="*/ 3250209 h 4183126"/>
                <a:gd name="connsiteX21" fmla="*/ 3349625 w 5105400"/>
                <a:gd name="connsiteY21" fmla="*/ 3793134 h 4183126"/>
                <a:gd name="connsiteX22" fmla="*/ 4057650 w 5105400"/>
                <a:gd name="connsiteY22" fmla="*/ 3323234 h 4183126"/>
                <a:gd name="connsiteX23" fmla="*/ 3514725 w 5105400"/>
                <a:gd name="connsiteY23" fmla="*/ 2700934 h 4183126"/>
                <a:gd name="connsiteX24" fmla="*/ 3562350 w 5105400"/>
                <a:gd name="connsiteY24" fmla="*/ 2539009 h 4183126"/>
                <a:gd name="connsiteX25" fmla="*/ 3838575 w 5105400"/>
                <a:gd name="connsiteY25" fmla="*/ 2621559 h 4183126"/>
                <a:gd name="connsiteX26" fmla="*/ 3981450 w 5105400"/>
                <a:gd name="connsiteY26" fmla="*/ 2253259 h 4183126"/>
                <a:gd name="connsiteX27" fmla="*/ 4772025 w 5105400"/>
                <a:gd name="connsiteY27" fmla="*/ 2091334 h 4183126"/>
                <a:gd name="connsiteX28" fmla="*/ 4933950 w 5105400"/>
                <a:gd name="connsiteY28" fmla="*/ 1138834 h 4183126"/>
                <a:gd name="connsiteX29" fmla="*/ 5105400 w 5105400"/>
                <a:gd name="connsiteY29" fmla="*/ 980084 h 4183126"/>
                <a:gd name="connsiteX30" fmla="*/ 4987925 w 5105400"/>
                <a:gd name="connsiteY30" fmla="*/ 926109 h 4183126"/>
                <a:gd name="connsiteX31" fmla="*/ 4981575 w 5105400"/>
                <a:gd name="connsiteY31" fmla="*/ 729259 h 4183126"/>
                <a:gd name="connsiteX32" fmla="*/ 4743450 w 5105400"/>
                <a:gd name="connsiteY32" fmla="*/ 919759 h 4183126"/>
                <a:gd name="connsiteX33" fmla="*/ 4781550 w 5105400"/>
                <a:gd name="connsiteY33" fmla="*/ 1396009 h 4183126"/>
                <a:gd name="connsiteX34" fmla="*/ 4486275 w 5105400"/>
                <a:gd name="connsiteY34" fmla="*/ 1643659 h 4183126"/>
                <a:gd name="connsiteX35" fmla="*/ 4495800 w 5105400"/>
                <a:gd name="connsiteY35" fmla="*/ 1148359 h 4183126"/>
                <a:gd name="connsiteX0" fmla="*/ 4495800 w 5105400"/>
                <a:gd name="connsiteY0" fmla="*/ 1148359 h 4183126"/>
                <a:gd name="connsiteX1" fmla="*/ 4489450 w 5105400"/>
                <a:gd name="connsiteY1" fmla="*/ 119659 h 4183126"/>
                <a:gd name="connsiteX2" fmla="*/ 3629025 w 5105400"/>
                <a:gd name="connsiteY2" fmla="*/ 148234 h 4183126"/>
                <a:gd name="connsiteX3" fmla="*/ 2781300 w 5105400"/>
                <a:gd name="connsiteY3" fmla="*/ 310159 h 4183126"/>
                <a:gd name="connsiteX4" fmla="*/ 1285875 w 5105400"/>
                <a:gd name="connsiteY4" fmla="*/ 767359 h 4183126"/>
                <a:gd name="connsiteX5" fmla="*/ 390525 w 5105400"/>
                <a:gd name="connsiteY5" fmla="*/ 1519834 h 4183126"/>
                <a:gd name="connsiteX6" fmla="*/ 60325 w 5105400"/>
                <a:gd name="connsiteY6" fmla="*/ 1462684 h 4183126"/>
                <a:gd name="connsiteX7" fmla="*/ 0 w 5105400"/>
                <a:gd name="connsiteY7" fmla="*/ 1624609 h 4183126"/>
                <a:gd name="connsiteX8" fmla="*/ 355600 w 5105400"/>
                <a:gd name="connsiteY8" fmla="*/ 1637309 h 4183126"/>
                <a:gd name="connsiteX9" fmla="*/ 542925 w 5105400"/>
                <a:gd name="connsiteY9" fmla="*/ 1481734 h 4183126"/>
                <a:gd name="connsiteX10" fmla="*/ 304800 w 5105400"/>
                <a:gd name="connsiteY10" fmla="*/ 2129434 h 4183126"/>
                <a:gd name="connsiteX11" fmla="*/ 504825 w 5105400"/>
                <a:gd name="connsiteY11" fmla="*/ 3018433 h 4183126"/>
                <a:gd name="connsiteX12" fmla="*/ 333375 w 5105400"/>
                <a:gd name="connsiteY12" fmla="*/ 3748684 h 4183126"/>
                <a:gd name="connsiteX13" fmla="*/ 444500 w 5105400"/>
                <a:gd name="connsiteY13" fmla="*/ 3999509 h 4183126"/>
                <a:gd name="connsiteX14" fmla="*/ 1101725 w 5105400"/>
                <a:gd name="connsiteY14" fmla="*/ 4170959 h 4183126"/>
                <a:gd name="connsiteX15" fmla="*/ 1476375 w 5105400"/>
                <a:gd name="connsiteY15" fmla="*/ 3853459 h 4183126"/>
                <a:gd name="connsiteX16" fmla="*/ 2079625 w 5105400"/>
                <a:gd name="connsiteY16" fmla="*/ 3783609 h 4183126"/>
                <a:gd name="connsiteX17" fmla="*/ 2098675 w 5105400"/>
                <a:gd name="connsiteY17" fmla="*/ 4037609 h 4183126"/>
                <a:gd name="connsiteX18" fmla="*/ 3044825 w 5105400"/>
                <a:gd name="connsiteY18" fmla="*/ 4043959 h 4183126"/>
                <a:gd name="connsiteX19" fmla="*/ 2943225 w 5105400"/>
                <a:gd name="connsiteY19" fmla="*/ 3339109 h 4183126"/>
                <a:gd name="connsiteX20" fmla="*/ 3063875 w 5105400"/>
                <a:gd name="connsiteY20" fmla="*/ 3250209 h 4183126"/>
                <a:gd name="connsiteX21" fmla="*/ 3349625 w 5105400"/>
                <a:gd name="connsiteY21" fmla="*/ 3793134 h 4183126"/>
                <a:gd name="connsiteX22" fmla="*/ 4057650 w 5105400"/>
                <a:gd name="connsiteY22" fmla="*/ 3323234 h 4183126"/>
                <a:gd name="connsiteX23" fmla="*/ 3514725 w 5105400"/>
                <a:gd name="connsiteY23" fmla="*/ 2700934 h 4183126"/>
                <a:gd name="connsiteX24" fmla="*/ 3562350 w 5105400"/>
                <a:gd name="connsiteY24" fmla="*/ 2539009 h 4183126"/>
                <a:gd name="connsiteX25" fmla="*/ 3838575 w 5105400"/>
                <a:gd name="connsiteY25" fmla="*/ 2621559 h 4183126"/>
                <a:gd name="connsiteX26" fmla="*/ 3981450 w 5105400"/>
                <a:gd name="connsiteY26" fmla="*/ 2253259 h 4183126"/>
                <a:gd name="connsiteX27" fmla="*/ 4772025 w 5105400"/>
                <a:gd name="connsiteY27" fmla="*/ 2091334 h 4183126"/>
                <a:gd name="connsiteX28" fmla="*/ 4933950 w 5105400"/>
                <a:gd name="connsiteY28" fmla="*/ 1138834 h 4183126"/>
                <a:gd name="connsiteX29" fmla="*/ 5105400 w 5105400"/>
                <a:gd name="connsiteY29" fmla="*/ 980084 h 4183126"/>
                <a:gd name="connsiteX30" fmla="*/ 4987925 w 5105400"/>
                <a:gd name="connsiteY30" fmla="*/ 926109 h 4183126"/>
                <a:gd name="connsiteX31" fmla="*/ 4981575 w 5105400"/>
                <a:gd name="connsiteY31" fmla="*/ 729259 h 4183126"/>
                <a:gd name="connsiteX32" fmla="*/ 4743450 w 5105400"/>
                <a:gd name="connsiteY32" fmla="*/ 919759 h 4183126"/>
                <a:gd name="connsiteX33" fmla="*/ 4781550 w 5105400"/>
                <a:gd name="connsiteY33" fmla="*/ 1396009 h 4183126"/>
                <a:gd name="connsiteX34" fmla="*/ 4486275 w 5105400"/>
                <a:gd name="connsiteY34" fmla="*/ 1643659 h 4183126"/>
                <a:gd name="connsiteX35" fmla="*/ 4495800 w 5105400"/>
                <a:gd name="connsiteY35" fmla="*/ 1148359 h 4183126"/>
                <a:gd name="connsiteX0" fmla="*/ 4495800 w 5105400"/>
                <a:gd name="connsiteY0" fmla="*/ 1148359 h 4183126"/>
                <a:gd name="connsiteX1" fmla="*/ 4489450 w 5105400"/>
                <a:gd name="connsiteY1" fmla="*/ 119659 h 4183126"/>
                <a:gd name="connsiteX2" fmla="*/ 3629025 w 5105400"/>
                <a:gd name="connsiteY2" fmla="*/ 148234 h 4183126"/>
                <a:gd name="connsiteX3" fmla="*/ 2781300 w 5105400"/>
                <a:gd name="connsiteY3" fmla="*/ 310159 h 4183126"/>
                <a:gd name="connsiteX4" fmla="*/ 1285875 w 5105400"/>
                <a:gd name="connsiteY4" fmla="*/ 767359 h 4183126"/>
                <a:gd name="connsiteX5" fmla="*/ 390525 w 5105400"/>
                <a:gd name="connsiteY5" fmla="*/ 1519834 h 4183126"/>
                <a:gd name="connsiteX6" fmla="*/ 60325 w 5105400"/>
                <a:gd name="connsiteY6" fmla="*/ 1462684 h 4183126"/>
                <a:gd name="connsiteX7" fmla="*/ 0 w 5105400"/>
                <a:gd name="connsiteY7" fmla="*/ 1624609 h 4183126"/>
                <a:gd name="connsiteX8" fmla="*/ 355600 w 5105400"/>
                <a:gd name="connsiteY8" fmla="*/ 1637309 h 4183126"/>
                <a:gd name="connsiteX9" fmla="*/ 542925 w 5105400"/>
                <a:gd name="connsiteY9" fmla="*/ 1481734 h 4183126"/>
                <a:gd name="connsiteX10" fmla="*/ 304800 w 5105400"/>
                <a:gd name="connsiteY10" fmla="*/ 2129434 h 4183126"/>
                <a:gd name="connsiteX11" fmla="*/ 504825 w 5105400"/>
                <a:gd name="connsiteY11" fmla="*/ 3018433 h 4183126"/>
                <a:gd name="connsiteX12" fmla="*/ 333375 w 5105400"/>
                <a:gd name="connsiteY12" fmla="*/ 3748684 h 4183126"/>
                <a:gd name="connsiteX13" fmla="*/ 444500 w 5105400"/>
                <a:gd name="connsiteY13" fmla="*/ 3999509 h 4183126"/>
                <a:gd name="connsiteX14" fmla="*/ 1101725 w 5105400"/>
                <a:gd name="connsiteY14" fmla="*/ 4170959 h 4183126"/>
                <a:gd name="connsiteX15" fmla="*/ 1476375 w 5105400"/>
                <a:gd name="connsiteY15" fmla="*/ 3853459 h 4183126"/>
                <a:gd name="connsiteX16" fmla="*/ 2079625 w 5105400"/>
                <a:gd name="connsiteY16" fmla="*/ 3783609 h 4183126"/>
                <a:gd name="connsiteX17" fmla="*/ 2098675 w 5105400"/>
                <a:gd name="connsiteY17" fmla="*/ 4037609 h 4183126"/>
                <a:gd name="connsiteX18" fmla="*/ 3044825 w 5105400"/>
                <a:gd name="connsiteY18" fmla="*/ 4043959 h 4183126"/>
                <a:gd name="connsiteX19" fmla="*/ 2943225 w 5105400"/>
                <a:gd name="connsiteY19" fmla="*/ 3339109 h 4183126"/>
                <a:gd name="connsiteX20" fmla="*/ 3063875 w 5105400"/>
                <a:gd name="connsiteY20" fmla="*/ 3250209 h 4183126"/>
                <a:gd name="connsiteX21" fmla="*/ 3349625 w 5105400"/>
                <a:gd name="connsiteY21" fmla="*/ 3793134 h 4183126"/>
                <a:gd name="connsiteX22" fmla="*/ 4057650 w 5105400"/>
                <a:gd name="connsiteY22" fmla="*/ 3323234 h 4183126"/>
                <a:gd name="connsiteX23" fmla="*/ 3514725 w 5105400"/>
                <a:gd name="connsiteY23" fmla="*/ 2700934 h 4183126"/>
                <a:gd name="connsiteX24" fmla="*/ 3562350 w 5105400"/>
                <a:gd name="connsiteY24" fmla="*/ 2539009 h 4183126"/>
                <a:gd name="connsiteX25" fmla="*/ 3838575 w 5105400"/>
                <a:gd name="connsiteY25" fmla="*/ 2621559 h 4183126"/>
                <a:gd name="connsiteX26" fmla="*/ 3981450 w 5105400"/>
                <a:gd name="connsiteY26" fmla="*/ 2253259 h 4183126"/>
                <a:gd name="connsiteX27" fmla="*/ 4772025 w 5105400"/>
                <a:gd name="connsiteY27" fmla="*/ 2091334 h 4183126"/>
                <a:gd name="connsiteX28" fmla="*/ 4933950 w 5105400"/>
                <a:gd name="connsiteY28" fmla="*/ 1138834 h 4183126"/>
                <a:gd name="connsiteX29" fmla="*/ 5105400 w 5105400"/>
                <a:gd name="connsiteY29" fmla="*/ 980084 h 4183126"/>
                <a:gd name="connsiteX30" fmla="*/ 4987925 w 5105400"/>
                <a:gd name="connsiteY30" fmla="*/ 926109 h 4183126"/>
                <a:gd name="connsiteX31" fmla="*/ 4981575 w 5105400"/>
                <a:gd name="connsiteY31" fmla="*/ 729259 h 4183126"/>
                <a:gd name="connsiteX32" fmla="*/ 4743450 w 5105400"/>
                <a:gd name="connsiteY32" fmla="*/ 919759 h 4183126"/>
                <a:gd name="connsiteX33" fmla="*/ 4781550 w 5105400"/>
                <a:gd name="connsiteY33" fmla="*/ 1396009 h 4183126"/>
                <a:gd name="connsiteX34" fmla="*/ 4486275 w 5105400"/>
                <a:gd name="connsiteY34" fmla="*/ 1643659 h 4183126"/>
                <a:gd name="connsiteX35" fmla="*/ 4495800 w 5105400"/>
                <a:gd name="connsiteY35" fmla="*/ 1148359 h 4183126"/>
                <a:gd name="connsiteX0" fmla="*/ 4495800 w 5105400"/>
                <a:gd name="connsiteY0" fmla="*/ 1148359 h 4183126"/>
                <a:gd name="connsiteX1" fmla="*/ 4489450 w 5105400"/>
                <a:gd name="connsiteY1" fmla="*/ 119659 h 4183126"/>
                <a:gd name="connsiteX2" fmla="*/ 3629025 w 5105400"/>
                <a:gd name="connsiteY2" fmla="*/ 148234 h 4183126"/>
                <a:gd name="connsiteX3" fmla="*/ 2781300 w 5105400"/>
                <a:gd name="connsiteY3" fmla="*/ 310159 h 4183126"/>
                <a:gd name="connsiteX4" fmla="*/ 1285875 w 5105400"/>
                <a:gd name="connsiteY4" fmla="*/ 767359 h 4183126"/>
                <a:gd name="connsiteX5" fmla="*/ 390525 w 5105400"/>
                <a:gd name="connsiteY5" fmla="*/ 1519834 h 4183126"/>
                <a:gd name="connsiteX6" fmla="*/ 60325 w 5105400"/>
                <a:gd name="connsiteY6" fmla="*/ 1462684 h 4183126"/>
                <a:gd name="connsiteX7" fmla="*/ 0 w 5105400"/>
                <a:gd name="connsiteY7" fmla="*/ 1624609 h 4183126"/>
                <a:gd name="connsiteX8" fmla="*/ 355600 w 5105400"/>
                <a:gd name="connsiteY8" fmla="*/ 1637309 h 4183126"/>
                <a:gd name="connsiteX9" fmla="*/ 542925 w 5105400"/>
                <a:gd name="connsiteY9" fmla="*/ 1481734 h 4183126"/>
                <a:gd name="connsiteX10" fmla="*/ 304800 w 5105400"/>
                <a:gd name="connsiteY10" fmla="*/ 2129434 h 4183126"/>
                <a:gd name="connsiteX11" fmla="*/ 504825 w 5105400"/>
                <a:gd name="connsiteY11" fmla="*/ 3018433 h 4183126"/>
                <a:gd name="connsiteX12" fmla="*/ 333375 w 5105400"/>
                <a:gd name="connsiteY12" fmla="*/ 3748684 h 4183126"/>
                <a:gd name="connsiteX13" fmla="*/ 444500 w 5105400"/>
                <a:gd name="connsiteY13" fmla="*/ 3999509 h 4183126"/>
                <a:gd name="connsiteX14" fmla="*/ 1101725 w 5105400"/>
                <a:gd name="connsiteY14" fmla="*/ 4170959 h 4183126"/>
                <a:gd name="connsiteX15" fmla="*/ 1476375 w 5105400"/>
                <a:gd name="connsiteY15" fmla="*/ 3853459 h 4183126"/>
                <a:gd name="connsiteX16" fmla="*/ 2079625 w 5105400"/>
                <a:gd name="connsiteY16" fmla="*/ 3783609 h 4183126"/>
                <a:gd name="connsiteX17" fmla="*/ 2098675 w 5105400"/>
                <a:gd name="connsiteY17" fmla="*/ 4037609 h 4183126"/>
                <a:gd name="connsiteX18" fmla="*/ 3044825 w 5105400"/>
                <a:gd name="connsiteY18" fmla="*/ 4043959 h 4183126"/>
                <a:gd name="connsiteX19" fmla="*/ 2943225 w 5105400"/>
                <a:gd name="connsiteY19" fmla="*/ 3339109 h 4183126"/>
                <a:gd name="connsiteX20" fmla="*/ 3063875 w 5105400"/>
                <a:gd name="connsiteY20" fmla="*/ 3250209 h 4183126"/>
                <a:gd name="connsiteX21" fmla="*/ 3349625 w 5105400"/>
                <a:gd name="connsiteY21" fmla="*/ 3793134 h 4183126"/>
                <a:gd name="connsiteX22" fmla="*/ 4057650 w 5105400"/>
                <a:gd name="connsiteY22" fmla="*/ 3323234 h 4183126"/>
                <a:gd name="connsiteX23" fmla="*/ 3514725 w 5105400"/>
                <a:gd name="connsiteY23" fmla="*/ 2700934 h 4183126"/>
                <a:gd name="connsiteX24" fmla="*/ 3562350 w 5105400"/>
                <a:gd name="connsiteY24" fmla="*/ 2539009 h 4183126"/>
                <a:gd name="connsiteX25" fmla="*/ 3838575 w 5105400"/>
                <a:gd name="connsiteY25" fmla="*/ 2621559 h 4183126"/>
                <a:gd name="connsiteX26" fmla="*/ 3981450 w 5105400"/>
                <a:gd name="connsiteY26" fmla="*/ 2253259 h 4183126"/>
                <a:gd name="connsiteX27" fmla="*/ 4772025 w 5105400"/>
                <a:gd name="connsiteY27" fmla="*/ 2091334 h 4183126"/>
                <a:gd name="connsiteX28" fmla="*/ 4933950 w 5105400"/>
                <a:gd name="connsiteY28" fmla="*/ 1138834 h 4183126"/>
                <a:gd name="connsiteX29" fmla="*/ 5105400 w 5105400"/>
                <a:gd name="connsiteY29" fmla="*/ 980084 h 4183126"/>
                <a:gd name="connsiteX30" fmla="*/ 4987925 w 5105400"/>
                <a:gd name="connsiteY30" fmla="*/ 926109 h 4183126"/>
                <a:gd name="connsiteX31" fmla="*/ 4981575 w 5105400"/>
                <a:gd name="connsiteY31" fmla="*/ 729259 h 4183126"/>
                <a:gd name="connsiteX32" fmla="*/ 4743450 w 5105400"/>
                <a:gd name="connsiteY32" fmla="*/ 919759 h 4183126"/>
                <a:gd name="connsiteX33" fmla="*/ 4781550 w 5105400"/>
                <a:gd name="connsiteY33" fmla="*/ 1396009 h 4183126"/>
                <a:gd name="connsiteX34" fmla="*/ 4486275 w 5105400"/>
                <a:gd name="connsiteY34" fmla="*/ 1643659 h 4183126"/>
                <a:gd name="connsiteX35" fmla="*/ 4495800 w 5105400"/>
                <a:gd name="connsiteY35" fmla="*/ 1148359 h 4183126"/>
                <a:gd name="connsiteX0" fmla="*/ 4495800 w 5105400"/>
                <a:gd name="connsiteY0" fmla="*/ 1148359 h 4183126"/>
                <a:gd name="connsiteX1" fmla="*/ 4489450 w 5105400"/>
                <a:gd name="connsiteY1" fmla="*/ 119659 h 4183126"/>
                <a:gd name="connsiteX2" fmla="*/ 3629025 w 5105400"/>
                <a:gd name="connsiteY2" fmla="*/ 148234 h 4183126"/>
                <a:gd name="connsiteX3" fmla="*/ 2781300 w 5105400"/>
                <a:gd name="connsiteY3" fmla="*/ 310159 h 4183126"/>
                <a:gd name="connsiteX4" fmla="*/ 1285875 w 5105400"/>
                <a:gd name="connsiteY4" fmla="*/ 767359 h 4183126"/>
                <a:gd name="connsiteX5" fmla="*/ 390525 w 5105400"/>
                <a:gd name="connsiteY5" fmla="*/ 1519834 h 4183126"/>
                <a:gd name="connsiteX6" fmla="*/ 60325 w 5105400"/>
                <a:gd name="connsiteY6" fmla="*/ 1462684 h 4183126"/>
                <a:gd name="connsiteX7" fmla="*/ 0 w 5105400"/>
                <a:gd name="connsiteY7" fmla="*/ 1624609 h 4183126"/>
                <a:gd name="connsiteX8" fmla="*/ 355600 w 5105400"/>
                <a:gd name="connsiteY8" fmla="*/ 1637309 h 4183126"/>
                <a:gd name="connsiteX9" fmla="*/ 542925 w 5105400"/>
                <a:gd name="connsiteY9" fmla="*/ 1481734 h 4183126"/>
                <a:gd name="connsiteX10" fmla="*/ 304800 w 5105400"/>
                <a:gd name="connsiteY10" fmla="*/ 2129434 h 4183126"/>
                <a:gd name="connsiteX11" fmla="*/ 504825 w 5105400"/>
                <a:gd name="connsiteY11" fmla="*/ 3018433 h 4183126"/>
                <a:gd name="connsiteX12" fmla="*/ 333375 w 5105400"/>
                <a:gd name="connsiteY12" fmla="*/ 3748684 h 4183126"/>
                <a:gd name="connsiteX13" fmla="*/ 444500 w 5105400"/>
                <a:gd name="connsiteY13" fmla="*/ 3999509 h 4183126"/>
                <a:gd name="connsiteX14" fmla="*/ 1101725 w 5105400"/>
                <a:gd name="connsiteY14" fmla="*/ 4170959 h 4183126"/>
                <a:gd name="connsiteX15" fmla="*/ 1476375 w 5105400"/>
                <a:gd name="connsiteY15" fmla="*/ 3853459 h 4183126"/>
                <a:gd name="connsiteX16" fmla="*/ 2079625 w 5105400"/>
                <a:gd name="connsiteY16" fmla="*/ 3783609 h 4183126"/>
                <a:gd name="connsiteX17" fmla="*/ 2098675 w 5105400"/>
                <a:gd name="connsiteY17" fmla="*/ 4037609 h 4183126"/>
                <a:gd name="connsiteX18" fmla="*/ 3044825 w 5105400"/>
                <a:gd name="connsiteY18" fmla="*/ 4043959 h 4183126"/>
                <a:gd name="connsiteX19" fmla="*/ 2943225 w 5105400"/>
                <a:gd name="connsiteY19" fmla="*/ 3339109 h 4183126"/>
                <a:gd name="connsiteX20" fmla="*/ 3063875 w 5105400"/>
                <a:gd name="connsiteY20" fmla="*/ 3250209 h 4183126"/>
                <a:gd name="connsiteX21" fmla="*/ 3349625 w 5105400"/>
                <a:gd name="connsiteY21" fmla="*/ 3793134 h 4183126"/>
                <a:gd name="connsiteX22" fmla="*/ 4057650 w 5105400"/>
                <a:gd name="connsiteY22" fmla="*/ 3323234 h 4183126"/>
                <a:gd name="connsiteX23" fmla="*/ 3514725 w 5105400"/>
                <a:gd name="connsiteY23" fmla="*/ 2700934 h 4183126"/>
                <a:gd name="connsiteX24" fmla="*/ 3562350 w 5105400"/>
                <a:gd name="connsiteY24" fmla="*/ 2539009 h 4183126"/>
                <a:gd name="connsiteX25" fmla="*/ 3838575 w 5105400"/>
                <a:gd name="connsiteY25" fmla="*/ 2621559 h 4183126"/>
                <a:gd name="connsiteX26" fmla="*/ 3981450 w 5105400"/>
                <a:gd name="connsiteY26" fmla="*/ 2253259 h 4183126"/>
                <a:gd name="connsiteX27" fmla="*/ 4772025 w 5105400"/>
                <a:gd name="connsiteY27" fmla="*/ 2091334 h 4183126"/>
                <a:gd name="connsiteX28" fmla="*/ 4933950 w 5105400"/>
                <a:gd name="connsiteY28" fmla="*/ 1138834 h 4183126"/>
                <a:gd name="connsiteX29" fmla="*/ 5105400 w 5105400"/>
                <a:gd name="connsiteY29" fmla="*/ 980084 h 4183126"/>
                <a:gd name="connsiteX30" fmla="*/ 4987925 w 5105400"/>
                <a:gd name="connsiteY30" fmla="*/ 926109 h 4183126"/>
                <a:gd name="connsiteX31" fmla="*/ 4981575 w 5105400"/>
                <a:gd name="connsiteY31" fmla="*/ 729259 h 4183126"/>
                <a:gd name="connsiteX32" fmla="*/ 4743450 w 5105400"/>
                <a:gd name="connsiteY32" fmla="*/ 919759 h 4183126"/>
                <a:gd name="connsiteX33" fmla="*/ 4781550 w 5105400"/>
                <a:gd name="connsiteY33" fmla="*/ 1396009 h 4183126"/>
                <a:gd name="connsiteX34" fmla="*/ 4486275 w 5105400"/>
                <a:gd name="connsiteY34" fmla="*/ 1643659 h 4183126"/>
                <a:gd name="connsiteX35" fmla="*/ 4495800 w 5105400"/>
                <a:gd name="connsiteY35" fmla="*/ 1148359 h 4183126"/>
                <a:gd name="connsiteX0" fmla="*/ 4495800 w 5105400"/>
                <a:gd name="connsiteY0" fmla="*/ 1148359 h 4183126"/>
                <a:gd name="connsiteX1" fmla="*/ 4489450 w 5105400"/>
                <a:gd name="connsiteY1" fmla="*/ 119659 h 4183126"/>
                <a:gd name="connsiteX2" fmla="*/ 3629025 w 5105400"/>
                <a:gd name="connsiteY2" fmla="*/ 148234 h 4183126"/>
                <a:gd name="connsiteX3" fmla="*/ 2781300 w 5105400"/>
                <a:gd name="connsiteY3" fmla="*/ 310159 h 4183126"/>
                <a:gd name="connsiteX4" fmla="*/ 1285875 w 5105400"/>
                <a:gd name="connsiteY4" fmla="*/ 767359 h 4183126"/>
                <a:gd name="connsiteX5" fmla="*/ 390525 w 5105400"/>
                <a:gd name="connsiteY5" fmla="*/ 1519834 h 4183126"/>
                <a:gd name="connsiteX6" fmla="*/ 60325 w 5105400"/>
                <a:gd name="connsiteY6" fmla="*/ 1462684 h 4183126"/>
                <a:gd name="connsiteX7" fmla="*/ 0 w 5105400"/>
                <a:gd name="connsiteY7" fmla="*/ 1624609 h 4183126"/>
                <a:gd name="connsiteX8" fmla="*/ 355600 w 5105400"/>
                <a:gd name="connsiteY8" fmla="*/ 1637309 h 4183126"/>
                <a:gd name="connsiteX9" fmla="*/ 542925 w 5105400"/>
                <a:gd name="connsiteY9" fmla="*/ 1481734 h 4183126"/>
                <a:gd name="connsiteX10" fmla="*/ 304800 w 5105400"/>
                <a:gd name="connsiteY10" fmla="*/ 2129434 h 4183126"/>
                <a:gd name="connsiteX11" fmla="*/ 504825 w 5105400"/>
                <a:gd name="connsiteY11" fmla="*/ 3018433 h 4183126"/>
                <a:gd name="connsiteX12" fmla="*/ 333375 w 5105400"/>
                <a:gd name="connsiteY12" fmla="*/ 3748684 h 4183126"/>
                <a:gd name="connsiteX13" fmla="*/ 444500 w 5105400"/>
                <a:gd name="connsiteY13" fmla="*/ 3999509 h 4183126"/>
                <a:gd name="connsiteX14" fmla="*/ 1101725 w 5105400"/>
                <a:gd name="connsiteY14" fmla="*/ 4170959 h 4183126"/>
                <a:gd name="connsiteX15" fmla="*/ 1476375 w 5105400"/>
                <a:gd name="connsiteY15" fmla="*/ 3853459 h 4183126"/>
                <a:gd name="connsiteX16" fmla="*/ 2079625 w 5105400"/>
                <a:gd name="connsiteY16" fmla="*/ 3783609 h 4183126"/>
                <a:gd name="connsiteX17" fmla="*/ 2098675 w 5105400"/>
                <a:gd name="connsiteY17" fmla="*/ 4037609 h 4183126"/>
                <a:gd name="connsiteX18" fmla="*/ 3044825 w 5105400"/>
                <a:gd name="connsiteY18" fmla="*/ 4043959 h 4183126"/>
                <a:gd name="connsiteX19" fmla="*/ 2943225 w 5105400"/>
                <a:gd name="connsiteY19" fmla="*/ 3339109 h 4183126"/>
                <a:gd name="connsiteX20" fmla="*/ 3063875 w 5105400"/>
                <a:gd name="connsiteY20" fmla="*/ 3250209 h 4183126"/>
                <a:gd name="connsiteX21" fmla="*/ 3349625 w 5105400"/>
                <a:gd name="connsiteY21" fmla="*/ 3793134 h 4183126"/>
                <a:gd name="connsiteX22" fmla="*/ 4057650 w 5105400"/>
                <a:gd name="connsiteY22" fmla="*/ 3323234 h 4183126"/>
                <a:gd name="connsiteX23" fmla="*/ 3514725 w 5105400"/>
                <a:gd name="connsiteY23" fmla="*/ 2700934 h 4183126"/>
                <a:gd name="connsiteX24" fmla="*/ 3562350 w 5105400"/>
                <a:gd name="connsiteY24" fmla="*/ 2539009 h 4183126"/>
                <a:gd name="connsiteX25" fmla="*/ 3838575 w 5105400"/>
                <a:gd name="connsiteY25" fmla="*/ 2621559 h 4183126"/>
                <a:gd name="connsiteX26" fmla="*/ 3981450 w 5105400"/>
                <a:gd name="connsiteY26" fmla="*/ 2253259 h 4183126"/>
                <a:gd name="connsiteX27" fmla="*/ 4772025 w 5105400"/>
                <a:gd name="connsiteY27" fmla="*/ 2091334 h 4183126"/>
                <a:gd name="connsiteX28" fmla="*/ 4933950 w 5105400"/>
                <a:gd name="connsiteY28" fmla="*/ 1138834 h 4183126"/>
                <a:gd name="connsiteX29" fmla="*/ 5105400 w 5105400"/>
                <a:gd name="connsiteY29" fmla="*/ 980084 h 4183126"/>
                <a:gd name="connsiteX30" fmla="*/ 4987925 w 5105400"/>
                <a:gd name="connsiteY30" fmla="*/ 926109 h 4183126"/>
                <a:gd name="connsiteX31" fmla="*/ 4981575 w 5105400"/>
                <a:gd name="connsiteY31" fmla="*/ 729259 h 4183126"/>
                <a:gd name="connsiteX32" fmla="*/ 4743450 w 5105400"/>
                <a:gd name="connsiteY32" fmla="*/ 919759 h 4183126"/>
                <a:gd name="connsiteX33" fmla="*/ 4781550 w 5105400"/>
                <a:gd name="connsiteY33" fmla="*/ 1396009 h 4183126"/>
                <a:gd name="connsiteX34" fmla="*/ 4486275 w 5105400"/>
                <a:gd name="connsiteY34" fmla="*/ 1643659 h 4183126"/>
                <a:gd name="connsiteX35" fmla="*/ 4495800 w 5105400"/>
                <a:gd name="connsiteY35" fmla="*/ 1148359 h 4183126"/>
                <a:gd name="connsiteX0" fmla="*/ 4495800 w 5105400"/>
                <a:gd name="connsiteY0" fmla="*/ 1148359 h 4183126"/>
                <a:gd name="connsiteX1" fmla="*/ 4489450 w 5105400"/>
                <a:gd name="connsiteY1" fmla="*/ 119659 h 4183126"/>
                <a:gd name="connsiteX2" fmla="*/ 3629025 w 5105400"/>
                <a:gd name="connsiteY2" fmla="*/ 148234 h 4183126"/>
                <a:gd name="connsiteX3" fmla="*/ 2765425 w 5105400"/>
                <a:gd name="connsiteY3" fmla="*/ 319684 h 4183126"/>
                <a:gd name="connsiteX4" fmla="*/ 1285875 w 5105400"/>
                <a:gd name="connsiteY4" fmla="*/ 767359 h 4183126"/>
                <a:gd name="connsiteX5" fmla="*/ 390525 w 5105400"/>
                <a:gd name="connsiteY5" fmla="*/ 1519834 h 4183126"/>
                <a:gd name="connsiteX6" fmla="*/ 60325 w 5105400"/>
                <a:gd name="connsiteY6" fmla="*/ 1462684 h 4183126"/>
                <a:gd name="connsiteX7" fmla="*/ 0 w 5105400"/>
                <a:gd name="connsiteY7" fmla="*/ 1624609 h 4183126"/>
                <a:gd name="connsiteX8" fmla="*/ 355600 w 5105400"/>
                <a:gd name="connsiteY8" fmla="*/ 1637309 h 4183126"/>
                <a:gd name="connsiteX9" fmla="*/ 542925 w 5105400"/>
                <a:gd name="connsiteY9" fmla="*/ 1481734 h 4183126"/>
                <a:gd name="connsiteX10" fmla="*/ 304800 w 5105400"/>
                <a:gd name="connsiteY10" fmla="*/ 2129434 h 4183126"/>
                <a:gd name="connsiteX11" fmla="*/ 504825 w 5105400"/>
                <a:gd name="connsiteY11" fmla="*/ 3018433 h 4183126"/>
                <a:gd name="connsiteX12" fmla="*/ 333375 w 5105400"/>
                <a:gd name="connsiteY12" fmla="*/ 3748684 h 4183126"/>
                <a:gd name="connsiteX13" fmla="*/ 444500 w 5105400"/>
                <a:gd name="connsiteY13" fmla="*/ 3999509 h 4183126"/>
                <a:gd name="connsiteX14" fmla="*/ 1101725 w 5105400"/>
                <a:gd name="connsiteY14" fmla="*/ 4170959 h 4183126"/>
                <a:gd name="connsiteX15" fmla="*/ 1476375 w 5105400"/>
                <a:gd name="connsiteY15" fmla="*/ 3853459 h 4183126"/>
                <a:gd name="connsiteX16" fmla="*/ 2079625 w 5105400"/>
                <a:gd name="connsiteY16" fmla="*/ 3783609 h 4183126"/>
                <a:gd name="connsiteX17" fmla="*/ 2098675 w 5105400"/>
                <a:gd name="connsiteY17" fmla="*/ 4037609 h 4183126"/>
                <a:gd name="connsiteX18" fmla="*/ 3044825 w 5105400"/>
                <a:gd name="connsiteY18" fmla="*/ 4043959 h 4183126"/>
                <a:gd name="connsiteX19" fmla="*/ 2943225 w 5105400"/>
                <a:gd name="connsiteY19" fmla="*/ 3339109 h 4183126"/>
                <a:gd name="connsiteX20" fmla="*/ 3063875 w 5105400"/>
                <a:gd name="connsiteY20" fmla="*/ 3250209 h 4183126"/>
                <a:gd name="connsiteX21" fmla="*/ 3349625 w 5105400"/>
                <a:gd name="connsiteY21" fmla="*/ 3793134 h 4183126"/>
                <a:gd name="connsiteX22" fmla="*/ 4057650 w 5105400"/>
                <a:gd name="connsiteY22" fmla="*/ 3323234 h 4183126"/>
                <a:gd name="connsiteX23" fmla="*/ 3514725 w 5105400"/>
                <a:gd name="connsiteY23" fmla="*/ 2700934 h 4183126"/>
                <a:gd name="connsiteX24" fmla="*/ 3562350 w 5105400"/>
                <a:gd name="connsiteY24" fmla="*/ 2539009 h 4183126"/>
                <a:gd name="connsiteX25" fmla="*/ 3838575 w 5105400"/>
                <a:gd name="connsiteY25" fmla="*/ 2621559 h 4183126"/>
                <a:gd name="connsiteX26" fmla="*/ 3981450 w 5105400"/>
                <a:gd name="connsiteY26" fmla="*/ 2253259 h 4183126"/>
                <a:gd name="connsiteX27" fmla="*/ 4772025 w 5105400"/>
                <a:gd name="connsiteY27" fmla="*/ 2091334 h 4183126"/>
                <a:gd name="connsiteX28" fmla="*/ 4933950 w 5105400"/>
                <a:gd name="connsiteY28" fmla="*/ 1138834 h 4183126"/>
                <a:gd name="connsiteX29" fmla="*/ 5105400 w 5105400"/>
                <a:gd name="connsiteY29" fmla="*/ 980084 h 4183126"/>
                <a:gd name="connsiteX30" fmla="*/ 4987925 w 5105400"/>
                <a:gd name="connsiteY30" fmla="*/ 926109 h 4183126"/>
                <a:gd name="connsiteX31" fmla="*/ 4981575 w 5105400"/>
                <a:gd name="connsiteY31" fmla="*/ 729259 h 4183126"/>
                <a:gd name="connsiteX32" fmla="*/ 4743450 w 5105400"/>
                <a:gd name="connsiteY32" fmla="*/ 919759 h 4183126"/>
                <a:gd name="connsiteX33" fmla="*/ 4781550 w 5105400"/>
                <a:gd name="connsiteY33" fmla="*/ 1396009 h 4183126"/>
                <a:gd name="connsiteX34" fmla="*/ 4486275 w 5105400"/>
                <a:gd name="connsiteY34" fmla="*/ 1643659 h 4183126"/>
                <a:gd name="connsiteX35" fmla="*/ 4495800 w 5105400"/>
                <a:gd name="connsiteY35" fmla="*/ 1148359 h 4183126"/>
                <a:gd name="connsiteX0" fmla="*/ 4495800 w 5105400"/>
                <a:gd name="connsiteY0" fmla="*/ 1148359 h 4183126"/>
                <a:gd name="connsiteX1" fmla="*/ 4489450 w 5105400"/>
                <a:gd name="connsiteY1" fmla="*/ 119659 h 4183126"/>
                <a:gd name="connsiteX2" fmla="*/ 3629025 w 5105400"/>
                <a:gd name="connsiteY2" fmla="*/ 148234 h 4183126"/>
                <a:gd name="connsiteX3" fmla="*/ 2765425 w 5105400"/>
                <a:gd name="connsiteY3" fmla="*/ 319684 h 4183126"/>
                <a:gd name="connsiteX4" fmla="*/ 1285875 w 5105400"/>
                <a:gd name="connsiteY4" fmla="*/ 767359 h 4183126"/>
                <a:gd name="connsiteX5" fmla="*/ 390525 w 5105400"/>
                <a:gd name="connsiteY5" fmla="*/ 1519834 h 4183126"/>
                <a:gd name="connsiteX6" fmla="*/ 60325 w 5105400"/>
                <a:gd name="connsiteY6" fmla="*/ 1462684 h 4183126"/>
                <a:gd name="connsiteX7" fmla="*/ 0 w 5105400"/>
                <a:gd name="connsiteY7" fmla="*/ 1624609 h 4183126"/>
                <a:gd name="connsiteX8" fmla="*/ 355600 w 5105400"/>
                <a:gd name="connsiteY8" fmla="*/ 1637309 h 4183126"/>
                <a:gd name="connsiteX9" fmla="*/ 542925 w 5105400"/>
                <a:gd name="connsiteY9" fmla="*/ 1481734 h 4183126"/>
                <a:gd name="connsiteX10" fmla="*/ 304800 w 5105400"/>
                <a:gd name="connsiteY10" fmla="*/ 2129434 h 4183126"/>
                <a:gd name="connsiteX11" fmla="*/ 504825 w 5105400"/>
                <a:gd name="connsiteY11" fmla="*/ 3018433 h 4183126"/>
                <a:gd name="connsiteX12" fmla="*/ 333375 w 5105400"/>
                <a:gd name="connsiteY12" fmla="*/ 3748684 h 4183126"/>
                <a:gd name="connsiteX13" fmla="*/ 444500 w 5105400"/>
                <a:gd name="connsiteY13" fmla="*/ 3999509 h 4183126"/>
                <a:gd name="connsiteX14" fmla="*/ 1101725 w 5105400"/>
                <a:gd name="connsiteY14" fmla="*/ 4170959 h 4183126"/>
                <a:gd name="connsiteX15" fmla="*/ 1476375 w 5105400"/>
                <a:gd name="connsiteY15" fmla="*/ 3853459 h 4183126"/>
                <a:gd name="connsiteX16" fmla="*/ 2079625 w 5105400"/>
                <a:gd name="connsiteY16" fmla="*/ 3783609 h 4183126"/>
                <a:gd name="connsiteX17" fmla="*/ 2098675 w 5105400"/>
                <a:gd name="connsiteY17" fmla="*/ 4037609 h 4183126"/>
                <a:gd name="connsiteX18" fmla="*/ 3044825 w 5105400"/>
                <a:gd name="connsiteY18" fmla="*/ 4043959 h 4183126"/>
                <a:gd name="connsiteX19" fmla="*/ 2943225 w 5105400"/>
                <a:gd name="connsiteY19" fmla="*/ 3339109 h 4183126"/>
                <a:gd name="connsiteX20" fmla="*/ 3063875 w 5105400"/>
                <a:gd name="connsiteY20" fmla="*/ 3250209 h 4183126"/>
                <a:gd name="connsiteX21" fmla="*/ 3349625 w 5105400"/>
                <a:gd name="connsiteY21" fmla="*/ 3793134 h 4183126"/>
                <a:gd name="connsiteX22" fmla="*/ 4057650 w 5105400"/>
                <a:gd name="connsiteY22" fmla="*/ 3323234 h 4183126"/>
                <a:gd name="connsiteX23" fmla="*/ 3514725 w 5105400"/>
                <a:gd name="connsiteY23" fmla="*/ 2700934 h 4183126"/>
                <a:gd name="connsiteX24" fmla="*/ 3562350 w 5105400"/>
                <a:gd name="connsiteY24" fmla="*/ 2539009 h 4183126"/>
                <a:gd name="connsiteX25" fmla="*/ 3838575 w 5105400"/>
                <a:gd name="connsiteY25" fmla="*/ 2621559 h 4183126"/>
                <a:gd name="connsiteX26" fmla="*/ 3981450 w 5105400"/>
                <a:gd name="connsiteY26" fmla="*/ 2253259 h 4183126"/>
                <a:gd name="connsiteX27" fmla="*/ 4772025 w 5105400"/>
                <a:gd name="connsiteY27" fmla="*/ 2091334 h 4183126"/>
                <a:gd name="connsiteX28" fmla="*/ 4933950 w 5105400"/>
                <a:gd name="connsiteY28" fmla="*/ 1138834 h 4183126"/>
                <a:gd name="connsiteX29" fmla="*/ 5105400 w 5105400"/>
                <a:gd name="connsiteY29" fmla="*/ 980084 h 4183126"/>
                <a:gd name="connsiteX30" fmla="*/ 4987925 w 5105400"/>
                <a:gd name="connsiteY30" fmla="*/ 926109 h 4183126"/>
                <a:gd name="connsiteX31" fmla="*/ 4981575 w 5105400"/>
                <a:gd name="connsiteY31" fmla="*/ 729259 h 4183126"/>
                <a:gd name="connsiteX32" fmla="*/ 4743450 w 5105400"/>
                <a:gd name="connsiteY32" fmla="*/ 919759 h 4183126"/>
                <a:gd name="connsiteX33" fmla="*/ 4781550 w 5105400"/>
                <a:gd name="connsiteY33" fmla="*/ 1396009 h 4183126"/>
                <a:gd name="connsiteX34" fmla="*/ 4486275 w 5105400"/>
                <a:gd name="connsiteY34" fmla="*/ 1643659 h 4183126"/>
                <a:gd name="connsiteX35" fmla="*/ 4495800 w 5105400"/>
                <a:gd name="connsiteY35" fmla="*/ 1148359 h 4183126"/>
                <a:gd name="connsiteX0" fmla="*/ 4495800 w 5105400"/>
                <a:gd name="connsiteY0" fmla="*/ 1148359 h 4183126"/>
                <a:gd name="connsiteX1" fmla="*/ 4489450 w 5105400"/>
                <a:gd name="connsiteY1" fmla="*/ 119659 h 4183126"/>
                <a:gd name="connsiteX2" fmla="*/ 3629025 w 5105400"/>
                <a:gd name="connsiteY2" fmla="*/ 148234 h 4183126"/>
                <a:gd name="connsiteX3" fmla="*/ 2765425 w 5105400"/>
                <a:gd name="connsiteY3" fmla="*/ 319684 h 4183126"/>
                <a:gd name="connsiteX4" fmla="*/ 1285875 w 5105400"/>
                <a:gd name="connsiteY4" fmla="*/ 767359 h 4183126"/>
                <a:gd name="connsiteX5" fmla="*/ 390525 w 5105400"/>
                <a:gd name="connsiteY5" fmla="*/ 1519834 h 4183126"/>
                <a:gd name="connsiteX6" fmla="*/ 60325 w 5105400"/>
                <a:gd name="connsiteY6" fmla="*/ 1462684 h 4183126"/>
                <a:gd name="connsiteX7" fmla="*/ 0 w 5105400"/>
                <a:gd name="connsiteY7" fmla="*/ 1624609 h 4183126"/>
                <a:gd name="connsiteX8" fmla="*/ 355600 w 5105400"/>
                <a:gd name="connsiteY8" fmla="*/ 1637309 h 4183126"/>
                <a:gd name="connsiteX9" fmla="*/ 542925 w 5105400"/>
                <a:gd name="connsiteY9" fmla="*/ 1481734 h 4183126"/>
                <a:gd name="connsiteX10" fmla="*/ 304800 w 5105400"/>
                <a:gd name="connsiteY10" fmla="*/ 2129434 h 4183126"/>
                <a:gd name="connsiteX11" fmla="*/ 504825 w 5105400"/>
                <a:gd name="connsiteY11" fmla="*/ 3018433 h 4183126"/>
                <a:gd name="connsiteX12" fmla="*/ 333375 w 5105400"/>
                <a:gd name="connsiteY12" fmla="*/ 3748684 h 4183126"/>
                <a:gd name="connsiteX13" fmla="*/ 444500 w 5105400"/>
                <a:gd name="connsiteY13" fmla="*/ 3999509 h 4183126"/>
                <a:gd name="connsiteX14" fmla="*/ 1101725 w 5105400"/>
                <a:gd name="connsiteY14" fmla="*/ 4170959 h 4183126"/>
                <a:gd name="connsiteX15" fmla="*/ 1476375 w 5105400"/>
                <a:gd name="connsiteY15" fmla="*/ 3853459 h 4183126"/>
                <a:gd name="connsiteX16" fmla="*/ 2079625 w 5105400"/>
                <a:gd name="connsiteY16" fmla="*/ 3783609 h 4183126"/>
                <a:gd name="connsiteX17" fmla="*/ 2098675 w 5105400"/>
                <a:gd name="connsiteY17" fmla="*/ 4037609 h 4183126"/>
                <a:gd name="connsiteX18" fmla="*/ 3044825 w 5105400"/>
                <a:gd name="connsiteY18" fmla="*/ 4043959 h 4183126"/>
                <a:gd name="connsiteX19" fmla="*/ 2943225 w 5105400"/>
                <a:gd name="connsiteY19" fmla="*/ 3339109 h 4183126"/>
                <a:gd name="connsiteX20" fmla="*/ 3063875 w 5105400"/>
                <a:gd name="connsiteY20" fmla="*/ 3250209 h 4183126"/>
                <a:gd name="connsiteX21" fmla="*/ 3349625 w 5105400"/>
                <a:gd name="connsiteY21" fmla="*/ 3793134 h 4183126"/>
                <a:gd name="connsiteX22" fmla="*/ 4057650 w 5105400"/>
                <a:gd name="connsiteY22" fmla="*/ 3323234 h 4183126"/>
                <a:gd name="connsiteX23" fmla="*/ 3514725 w 5105400"/>
                <a:gd name="connsiteY23" fmla="*/ 2700934 h 4183126"/>
                <a:gd name="connsiteX24" fmla="*/ 3562350 w 5105400"/>
                <a:gd name="connsiteY24" fmla="*/ 2539009 h 4183126"/>
                <a:gd name="connsiteX25" fmla="*/ 3838575 w 5105400"/>
                <a:gd name="connsiteY25" fmla="*/ 2621559 h 4183126"/>
                <a:gd name="connsiteX26" fmla="*/ 3981450 w 5105400"/>
                <a:gd name="connsiteY26" fmla="*/ 2253259 h 4183126"/>
                <a:gd name="connsiteX27" fmla="*/ 4772025 w 5105400"/>
                <a:gd name="connsiteY27" fmla="*/ 2091334 h 4183126"/>
                <a:gd name="connsiteX28" fmla="*/ 4933950 w 5105400"/>
                <a:gd name="connsiteY28" fmla="*/ 1138834 h 4183126"/>
                <a:gd name="connsiteX29" fmla="*/ 5105400 w 5105400"/>
                <a:gd name="connsiteY29" fmla="*/ 980084 h 4183126"/>
                <a:gd name="connsiteX30" fmla="*/ 4987925 w 5105400"/>
                <a:gd name="connsiteY30" fmla="*/ 926109 h 4183126"/>
                <a:gd name="connsiteX31" fmla="*/ 4981575 w 5105400"/>
                <a:gd name="connsiteY31" fmla="*/ 729259 h 4183126"/>
                <a:gd name="connsiteX32" fmla="*/ 4743450 w 5105400"/>
                <a:gd name="connsiteY32" fmla="*/ 919759 h 4183126"/>
                <a:gd name="connsiteX33" fmla="*/ 4781550 w 5105400"/>
                <a:gd name="connsiteY33" fmla="*/ 1396009 h 4183126"/>
                <a:gd name="connsiteX34" fmla="*/ 4486275 w 5105400"/>
                <a:gd name="connsiteY34" fmla="*/ 1643659 h 4183126"/>
                <a:gd name="connsiteX35" fmla="*/ 4495800 w 5105400"/>
                <a:gd name="connsiteY35" fmla="*/ 1148359 h 4183126"/>
                <a:gd name="connsiteX0" fmla="*/ 4495800 w 5105400"/>
                <a:gd name="connsiteY0" fmla="*/ 1148359 h 4183126"/>
                <a:gd name="connsiteX1" fmla="*/ 4489450 w 5105400"/>
                <a:gd name="connsiteY1" fmla="*/ 119659 h 4183126"/>
                <a:gd name="connsiteX2" fmla="*/ 3629025 w 5105400"/>
                <a:gd name="connsiteY2" fmla="*/ 148234 h 4183126"/>
                <a:gd name="connsiteX3" fmla="*/ 2765425 w 5105400"/>
                <a:gd name="connsiteY3" fmla="*/ 319684 h 4183126"/>
                <a:gd name="connsiteX4" fmla="*/ 1285875 w 5105400"/>
                <a:gd name="connsiteY4" fmla="*/ 767359 h 4183126"/>
                <a:gd name="connsiteX5" fmla="*/ 390525 w 5105400"/>
                <a:gd name="connsiteY5" fmla="*/ 1519834 h 4183126"/>
                <a:gd name="connsiteX6" fmla="*/ 60325 w 5105400"/>
                <a:gd name="connsiteY6" fmla="*/ 1462684 h 4183126"/>
                <a:gd name="connsiteX7" fmla="*/ 0 w 5105400"/>
                <a:gd name="connsiteY7" fmla="*/ 1624609 h 4183126"/>
                <a:gd name="connsiteX8" fmla="*/ 355600 w 5105400"/>
                <a:gd name="connsiteY8" fmla="*/ 1637309 h 4183126"/>
                <a:gd name="connsiteX9" fmla="*/ 542925 w 5105400"/>
                <a:gd name="connsiteY9" fmla="*/ 1481734 h 4183126"/>
                <a:gd name="connsiteX10" fmla="*/ 304800 w 5105400"/>
                <a:gd name="connsiteY10" fmla="*/ 2129434 h 4183126"/>
                <a:gd name="connsiteX11" fmla="*/ 504825 w 5105400"/>
                <a:gd name="connsiteY11" fmla="*/ 3018433 h 4183126"/>
                <a:gd name="connsiteX12" fmla="*/ 333375 w 5105400"/>
                <a:gd name="connsiteY12" fmla="*/ 3748684 h 4183126"/>
                <a:gd name="connsiteX13" fmla="*/ 444500 w 5105400"/>
                <a:gd name="connsiteY13" fmla="*/ 3999509 h 4183126"/>
                <a:gd name="connsiteX14" fmla="*/ 1101725 w 5105400"/>
                <a:gd name="connsiteY14" fmla="*/ 4170959 h 4183126"/>
                <a:gd name="connsiteX15" fmla="*/ 1476375 w 5105400"/>
                <a:gd name="connsiteY15" fmla="*/ 3853459 h 4183126"/>
                <a:gd name="connsiteX16" fmla="*/ 2079625 w 5105400"/>
                <a:gd name="connsiteY16" fmla="*/ 3783609 h 4183126"/>
                <a:gd name="connsiteX17" fmla="*/ 2098675 w 5105400"/>
                <a:gd name="connsiteY17" fmla="*/ 4037609 h 4183126"/>
                <a:gd name="connsiteX18" fmla="*/ 3044825 w 5105400"/>
                <a:gd name="connsiteY18" fmla="*/ 4043959 h 4183126"/>
                <a:gd name="connsiteX19" fmla="*/ 2943225 w 5105400"/>
                <a:gd name="connsiteY19" fmla="*/ 3339109 h 4183126"/>
                <a:gd name="connsiteX20" fmla="*/ 3063875 w 5105400"/>
                <a:gd name="connsiteY20" fmla="*/ 3250209 h 4183126"/>
                <a:gd name="connsiteX21" fmla="*/ 3349625 w 5105400"/>
                <a:gd name="connsiteY21" fmla="*/ 3793134 h 4183126"/>
                <a:gd name="connsiteX22" fmla="*/ 4057650 w 5105400"/>
                <a:gd name="connsiteY22" fmla="*/ 3323234 h 4183126"/>
                <a:gd name="connsiteX23" fmla="*/ 3514725 w 5105400"/>
                <a:gd name="connsiteY23" fmla="*/ 2700934 h 4183126"/>
                <a:gd name="connsiteX24" fmla="*/ 3562350 w 5105400"/>
                <a:gd name="connsiteY24" fmla="*/ 2539009 h 4183126"/>
                <a:gd name="connsiteX25" fmla="*/ 3838575 w 5105400"/>
                <a:gd name="connsiteY25" fmla="*/ 2621559 h 4183126"/>
                <a:gd name="connsiteX26" fmla="*/ 3981450 w 5105400"/>
                <a:gd name="connsiteY26" fmla="*/ 2253259 h 4183126"/>
                <a:gd name="connsiteX27" fmla="*/ 4772025 w 5105400"/>
                <a:gd name="connsiteY27" fmla="*/ 2091334 h 4183126"/>
                <a:gd name="connsiteX28" fmla="*/ 4933950 w 5105400"/>
                <a:gd name="connsiteY28" fmla="*/ 1138834 h 4183126"/>
                <a:gd name="connsiteX29" fmla="*/ 5105400 w 5105400"/>
                <a:gd name="connsiteY29" fmla="*/ 980084 h 4183126"/>
                <a:gd name="connsiteX30" fmla="*/ 4987925 w 5105400"/>
                <a:gd name="connsiteY30" fmla="*/ 926109 h 4183126"/>
                <a:gd name="connsiteX31" fmla="*/ 4981575 w 5105400"/>
                <a:gd name="connsiteY31" fmla="*/ 729259 h 4183126"/>
                <a:gd name="connsiteX32" fmla="*/ 4743450 w 5105400"/>
                <a:gd name="connsiteY32" fmla="*/ 919759 h 4183126"/>
                <a:gd name="connsiteX33" fmla="*/ 4781550 w 5105400"/>
                <a:gd name="connsiteY33" fmla="*/ 1396009 h 4183126"/>
                <a:gd name="connsiteX34" fmla="*/ 4486275 w 5105400"/>
                <a:gd name="connsiteY34" fmla="*/ 1643659 h 4183126"/>
                <a:gd name="connsiteX35" fmla="*/ 4495800 w 5105400"/>
                <a:gd name="connsiteY35" fmla="*/ 1148359 h 4183126"/>
                <a:gd name="connsiteX0" fmla="*/ 4495800 w 5105400"/>
                <a:gd name="connsiteY0" fmla="*/ 1137804 h 4172571"/>
                <a:gd name="connsiteX1" fmla="*/ 4489450 w 5105400"/>
                <a:gd name="connsiteY1" fmla="*/ 109104 h 4172571"/>
                <a:gd name="connsiteX2" fmla="*/ 3619500 w 5105400"/>
                <a:gd name="connsiteY2" fmla="*/ 159904 h 4172571"/>
                <a:gd name="connsiteX3" fmla="*/ 2765425 w 5105400"/>
                <a:gd name="connsiteY3" fmla="*/ 309129 h 4172571"/>
                <a:gd name="connsiteX4" fmla="*/ 1285875 w 5105400"/>
                <a:gd name="connsiteY4" fmla="*/ 756804 h 4172571"/>
                <a:gd name="connsiteX5" fmla="*/ 390525 w 5105400"/>
                <a:gd name="connsiteY5" fmla="*/ 1509279 h 4172571"/>
                <a:gd name="connsiteX6" fmla="*/ 60325 w 5105400"/>
                <a:gd name="connsiteY6" fmla="*/ 1452129 h 4172571"/>
                <a:gd name="connsiteX7" fmla="*/ 0 w 5105400"/>
                <a:gd name="connsiteY7" fmla="*/ 1614054 h 4172571"/>
                <a:gd name="connsiteX8" fmla="*/ 355600 w 5105400"/>
                <a:gd name="connsiteY8" fmla="*/ 1626754 h 4172571"/>
                <a:gd name="connsiteX9" fmla="*/ 542925 w 5105400"/>
                <a:gd name="connsiteY9" fmla="*/ 1471179 h 4172571"/>
                <a:gd name="connsiteX10" fmla="*/ 304800 w 5105400"/>
                <a:gd name="connsiteY10" fmla="*/ 2118879 h 4172571"/>
                <a:gd name="connsiteX11" fmla="*/ 504825 w 5105400"/>
                <a:gd name="connsiteY11" fmla="*/ 3007878 h 4172571"/>
                <a:gd name="connsiteX12" fmla="*/ 333375 w 5105400"/>
                <a:gd name="connsiteY12" fmla="*/ 3738129 h 4172571"/>
                <a:gd name="connsiteX13" fmla="*/ 444500 w 5105400"/>
                <a:gd name="connsiteY13" fmla="*/ 3988954 h 4172571"/>
                <a:gd name="connsiteX14" fmla="*/ 1101725 w 5105400"/>
                <a:gd name="connsiteY14" fmla="*/ 4160404 h 4172571"/>
                <a:gd name="connsiteX15" fmla="*/ 1476375 w 5105400"/>
                <a:gd name="connsiteY15" fmla="*/ 3842904 h 4172571"/>
                <a:gd name="connsiteX16" fmla="*/ 2079625 w 5105400"/>
                <a:gd name="connsiteY16" fmla="*/ 3773054 h 4172571"/>
                <a:gd name="connsiteX17" fmla="*/ 2098675 w 5105400"/>
                <a:gd name="connsiteY17" fmla="*/ 4027054 h 4172571"/>
                <a:gd name="connsiteX18" fmla="*/ 3044825 w 5105400"/>
                <a:gd name="connsiteY18" fmla="*/ 4033404 h 4172571"/>
                <a:gd name="connsiteX19" fmla="*/ 2943225 w 5105400"/>
                <a:gd name="connsiteY19" fmla="*/ 3328554 h 4172571"/>
                <a:gd name="connsiteX20" fmla="*/ 3063875 w 5105400"/>
                <a:gd name="connsiteY20" fmla="*/ 3239654 h 4172571"/>
                <a:gd name="connsiteX21" fmla="*/ 3349625 w 5105400"/>
                <a:gd name="connsiteY21" fmla="*/ 3782579 h 4172571"/>
                <a:gd name="connsiteX22" fmla="*/ 4057650 w 5105400"/>
                <a:gd name="connsiteY22" fmla="*/ 3312679 h 4172571"/>
                <a:gd name="connsiteX23" fmla="*/ 3514725 w 5105400"/>
                <a:gd name="connsiteY23" fmla="*/ 2690379 h 4172571"/>
                <a:gd name="connsiteX24" fmla="*/ 3562350 w 5105400"/>
                <a:gd name="connsiteY24" fmla="*/ 2528454 h 4172571"/>
                <a:gd name="connsiteX25" fmla="*/ 3838575 w 5105400"/>
                <a:gd name="connsiteY25" fmla="*/ 2611004 h 4172571"/>
                <a:gd name="connsiteX26" fmla="*/ 3981450 w 5105400"/>
                <a:gd name="connsiteY26" fmla="*/ 2242704 h 4172571"/>
                <a:gd name="connsiteX27" fmla="*/ 4772025 w 5105400"/>
                <a:gd name="connsiteY27" fmla="*/ 2080779 h 4172571"/>
                <a:gd name="connsiteX28" fmla="*/ 4933950 w 5105400"/>
                <a:gd name="connsiteY28" fmla="*/ 1128279 h 4172571"/>
                <a:gd name="connsiteX29" fmla="*/ 5105400 w 5105400"/>
                <a:gd name="connsiteY29" fmla="*/ 969529 h 4172571"/>
                <a:gd name="connsiteX30" fmla="*/ 4987925 w 5105400"/>
                <a:gd name="connsiteY30" fmla="*/ 915554 h 4172571"/>
                <a:gd name="connsiteX31" fmla="*/ 4981575 w 5105400"/>
                <a:gd name="connsiteY31" fmla="*/ 718704 h 4172571"/>
                <a:gd name="connsiteX32" fmla="*/ 4743450 w 5105400"/>
                <a:gd name="connsiteY32" fmla="*/ 909204 h 4172571"/>
                <a:gd name="connsiteX33" fmla="*/ 4781550 w 5105400"/>
                <a:gd name="connsiteY33" fmla="*/ 1385454 h 4172571"/>
                <a:gd name="connsiteX34" fmla="*/ 4486275 w 5105400"/>
                <a:gd name="connsiteY34" fmla="*/ 1633104 h 4172571"/>
                <a:gd name="connsiteX35" fmla="*/ 4495800 w 5105400"/>
                <a:gd name="connsiteY35" fmla="*/ 1137804 h 4172571"/>
                <a:gd name="connsiteX0" fmla="*/ 4495800 w 5105400"/>
                <a:gd name="connsiteY0" fmla="*/ 1142199 h 4176966"/>
                <a:gd name="connsiteX1" fmla="*/ 4489450 w 5105400"/>
                <a:gd name="connsiteY1" fmla="*/ 113499 h 4176966"/>
                <a:gd name="connsiteX2" fmla="*/ 3619500 w 5105400"/>
                <a:gd name="connsiteY2" fmla="*/ 154774 h 4176966"/>
                <a:gd name="connsiteX3" fmla="*/ 2765425 w 5105400"/>
                <a:gd name="connsiteY3" fmla="*/ 313524 h 4176966"/>
                <a:gd name="connsiteX4" fmla="*/ 1285875 w 5105400"/>
                <a:gd name="connsiteY4" fmla="*/ 761199 h 4176966"/>
                <a:gd name="connsiteX5" fmla="*/ 390525 w 5105400"/>
                <a:gd name="connsiteY5" fmla="*/ 1513674 h 4176966"/>
                <a:gd name="connsiteX6" fmla="*/ 60325 w 5105400"/>
                <a:gd name="connsiteY6" fmla="*/ 1456524 h 4176966"/>
                <a:gd name="connsiteX7" fmla="*/ 0 w 5105400"/>
                <a:gd name="connsiteY7" fmla="*/ 1618449 h 4176966"/>
                <a:gd name="connsiteX8" fmla="*/ 355600 w 5105400"/>
                <a:gd name="connsiteY8" fmla="*/ 1631149 h 4176966"/>
                <a:gd name="connsiteX9" fmla="*/ 542925 w 5105400"/>
                <a:gd name="connsiteY9" fmla="*/ 1475574 h 4176966"/>
                <a:gd name="connsiteX10" fmla="*/ 304800 w 5105400"/>
                <a:gd name="connsiteY10" fmla="*/ 2123274 h 4176966"/>
                <a:gd name="connsiteX11" fmla="*/ 504825 w 5105400"/>
                <a:gd name="connsiteY11" fmla="*/ 3012273 h 4176966"/>
                <a:gd name="connsiteX12" fmla="*/ 333375 w 5105400"/>
                <a:gd name="connsiteY12" fmla="*/ 3742524 h 4176966"/>
                <a:gd name="connsiteX13" fmla="*/ 444500 w 5105400"/>
                <a:gd name="connsiteY13" fmla="*/ 3993349 h 4176966"/>
                <a:gd name="connsiteX14" fmla="*/ 1101725 w 5105400"/>
                <a:gd name="connsiteY14" fmla="*/ 4164799 h 4176966"/>
                <a:gd name="connsiteX15" fmla="*/ 1476375 w 5105400"/>
                <a:gd name="connsiteY15" fmla="*/ 3847299 h 4176966"/>
                <a:gd name="connsiteX16" fmla="*/ 2079625 w 5105400"/>
                <a:gd name="connsiteY16" fmla="*/ 3777449 h 4176966"/>
                <a:gd name="connsiteX17" fmla="*/ 2098675 w 5105400"/>
                <a:gd name="connsiteY17" fmla="*/ 4031449 h 4176966"/>
                <a:gd name="connsiteX18" fmla="*/ 3044825 w 5105400"/>
                <a:gd name="connsiteY18" fmla="*/ 4037799 h 4176966"/>
                <a:gd name="connsiteX19" fmla="*/ 2943225 w 5105400"/>
                <a:gd name="connsiteY19" fmla="*/ 3332949 h 4176966"/>
                <a:gd name="connsiteX20" fmla="*/ 3063875 w 5105400"/>
                <a:gd name="connsiteY20" fmla="*/ 3244049 h 4176966"/>
                <a:gd name="connsiteX21" fmla="*/ 3349625 w 5105400"/>
                <a:gd name="connsiteY21" fmla="*/ 3786974 h 4176966"/>
                <a:gd name="connsiteX22" fmla="*/ 4057650 w 5105400"/>
                <a:gd name="connsiteY22" fmla="*/ 3317074 h 4176966"/>
                <a:gd name="connsiteX23" fmla="*/ 3514725 w 5105400"/>
                <a:gd name="connsiteY23" fmla="*/ 2694774 h 4176966"/>
                <a:gd name="connsiteX24" fmla="*/ 3562350 w 5105400"/>
                <a:gd name="connsiteY24" fmla="*/ 2532849 h 4176966"/>
                <a:gd name="connsiteX25" fmla="*/ 3838575 w 5105400"/>
                <a:gd name="connsiteY25" fmla="*/ 2615399 h 4176966"/>
                <a:gd name="connsiteX26" fmla="*/ 3981450 w 5105400"/>
                <a:gd name="connsiteY26" fmla="*/ 2247099 h 4176966"/>
                <a:gd name="connsiteX27" fmla="*/ 4772025 w 5105400"/>
                <a:gd name="connsiteY27" fmla="*/ 2085174 h 4176966"/>
                <a:gd name="connsiteX28" fmla="*/ 4933950 w 5105400"/>
                <a:gd name="connsiteY28" fmla="*/ 1132674 h 4176966"/>
                <a:gd name="connsiteX29" fmla="*/ 5105400 w 5105400"/>
                <a:gd name="connsiteY29" fmla="*/ 973924 h 4176966"/>
                <a:gd name="connsiteX30" fmla="*/ 4987925 w 5105400"/>
                <a:gd name="connsiteY30" fmla="*/ 919949 h 4176966"/>
                <a:gd name="connsiteX31" fmla="*/ 4981575 w 5105400"/>
                <a:gd name="connsiteY31" fmla="*/ 723099 h 4176966"/>
                <a:gd name="connsiteX32" fmla="*/ 4743450 w 5105400"/>
                <a:gd name="connsiteY32" fmla="*/ 913599 h 4176966"/>
                <a:gd name="connsiteX33" fmla="*/ 4781550 w 5105400"/>
                <a:gd name="connsiteY33" fmla="*/ 1389849 h 4176966"/>
                <a:gd name="connsiteX34" fmla="*/ 4486275 w 5105400"/>
                <a:gd name="connsiteY34" fmla="*/ 1637499 h 4176966"/>
                <a:gd name="connsiteX35" fmla="*/ 4495800 w 5105400"/>
                <a:gd name="connsiteY35" fmla="*/ 1142199 h 4176966"/>
                <a:gd name="connsiteX0" fmla="*/ 4495800 w 5105400"/>
                <a:gd name="connsiteY0" fmla="*/ 1142199 h 4176966"/>
                <a:gd name="connsiteX1" fmla="*/ 4489450 w 5105400"/>
                <a:gd name="connsiteY1" fmla="*/ 113499 h 4176966"/>
                <a:gd name="connsiteX2" fmla="*/ 3619500 w 5105400"/>
                <a:gd name="connsiteY2" fmla="*/ 154774 h 4176966"/>
                <a:gd name="connsiteX3" fmla="*/ 2765425 w 5105400"/>
                <a:gd name="connsiteY3" fmla="*/ 313524 h 4176966"/>
                <a:gd name="connsiteX4" fmla="*/ 1285875 w 5105400"/>
                <a:gd name="connsiteY4" fmla="*/ 761199 h 4176966"/>
                <a:gd name="connsiteX5" fmla="*/ 390525 w 5105400"/>
                <a:gd name="connsiteY5" fmla="*/ 1513674 h 4176966"/>
                <a:gd name="connsiteX6" fmla="*/ 60325 w 5105400"/>
                <a:gd name="connsiteY6" fmla="*/ 1456524 h 4176966"/>
                <a:gd name="connsiteX7" fmla="*/ 0 w 5105400"/>
                <a:gd name="connsiteY7" fmla="*/ 1618449 h 4176966"/>
                <a:gd name="connsiteX8" fmla="*/ 355600 w 5105400"/>
                <a:gd name="connsiteY8" fmla="*/ 1631149 h 4176966"/>
                <a:gd name="connsiteX9" fmla="*/ 542925 w 5105400"/>
                <a:gd name="connsiteY9" fmla="*/ 1475574 h 4176966"/>
                <a:gd name="connsiteX10" fmla="*/ 304800 w 5105400"/>
                <a:gd name="connsiteY10" fmla="*/ 2123274 h 4176966"/>
                <a:gd name="connsiteX11" fmla="*/ 504825 w 5105400"/>
                <a:gd name="connsiteY11" fmla="*/ 3012273 h 4176966"/>
                <a:gd name="connsiteX12" fmla="*/ 333375 w 5105400"/>
                <a:gd name="connsiteY12" fmla="*/ 3742524 h 4176966"/>
                <a:gd name="connsiteX13" fmla="*/ 444500 w 5105400"/>
                <a:gd name="connsiteY13" fmla="*/ 3993349 h 4176966"/>
                <a:gd name="connsiteX14" fmla="*/ 1101725 w 5105400"/>
                <a:gd name="connsiteY14" fmla="*/ 4164799 h 4176966"/>
                <a:gd name="connsiteX15" fmla="*/ 1476375 w 5105400"/>
                <a:gd name="connsiteY15" fmla="*/ 3847299 h 4176966"/>
                <a:gd name="connsiteX16" fmla="*/ 2079625 w 5105400"/>
                <a:gd name="connsiteY16" fmla="*/ 3777449 h 4176966"/>
                <a:gd name="connsiteX17" fmla="*/ 2098675 w 5105400"/>
                <a:gd name="connsiteY17" fmla="*/ 4031449 h 4176966"/>
                <a:gd name="connsiteX18" fmla="*/ 3044825 w 5105400"/>
                <a:gd name="connsiteY18" fmla="*/ 4037799 h 4176966"/>
                <a:gd name="connsiteX19" fmla="*/ 2943225 w 5105400"/>
                <a:gd name="connsiteY19" fmla="*/ 3332949 h 4176966"/>
                <a:gd name="connsiteX20" fmla="*/ 3063875 w 5105400"/>
                <a:gd name="connsiteY20" fmla="*/ 3244049 h 4176966"/>
                <a:gd name="connsiteX21" fmla="*/ 3349625 w 5105400"/>
                <a:gd name="connsiteY21" fmla="*/ 3786974 h 4176966"/>
                <a:gd name="connsiteX22" fmla="*/ 4057650 w 5105400"/>
                <a:gd name="connsiteY22" fmla="*/ 3317074 h 4176966"/>
                <a:gd name="connsiteX23" fmla="*/ 3514725 w 5105400"/>
                <a:gd name="connsiteY23" fmla="*/ 2694774 h 4176966"/>
                <a:gd name="connsiteX24" fmla="*/ 3562350 w 5105400"/>
                <a:gd name="connsiteY24" fmla="*/ 2532849 h 4176966"/>
                <a:gd name="connsiteX25" fmla="*/ 3838575 w 5105400"/>
                <a:gd name="connsiteY25" fmla="*/ 2615399 h 4176966"/>
                <a:gd name="connsiteX26" fmla="*/ 3981450 w 5105400"/>
                <a:gd name="connsiteY26" fmla="*/ 2247099 h 4176966"/>
                <a:gd name="connsiteX27" fmla="*/ 4772025 w 5105400"/>
                <a:gd name="connsiteY27" fmla="*/ 2085174 h 4176966"/>
                <a:gd name="connsiteX28" fmla="*/ 4933950 w 5105400"/>
                <a:gd name="connsiteY28" fmla="*/ 1132674 h 4176966"/>
                <a:gd name="connsiteX29" fmla="*/ 5105400 w 5105400"/>
                <a:gd name="connsiteY29" fmla="*/ 973924 h 4176966"/>
                <a:gd name="connsiteX30" fmla="*/ 4987925 w 5105400"/>
                <a:gd name="connsiteY30" fmla="*/ 919949 h 4176966"/>
                <a:gd name="connsiteX31" fmla="*/ 4981575 w 5105400"/>
                <a:gd name="connsiteY31" fmla="*/ 723099 h 4176966"/>
                <a:gd name="connsiteX32" fmla="*/ 4743450 w 5105400"/>
                <a:gd name="connsiteY32" fmla="*/ 913599 h 4176966"/>
                <a:gd name="connsiteX33" fmla="*/ 4781550 w 5105400"/>
                <a:gd name="connsiteY33" fmla="*/ 1389849 h 4176966"/>
                <a:gd name="connsiteX34" fmla="*/ 4486275 w 5105400"/>
                <a:gd name="connsiteY34" fmla="*/ 1637499 h 4176966"/>
                <a:gd name="connsiteX35" fmla="*/ 4495800 w 5105400"/>
                <a:gd name="connsiteY35" fmla="*/ 1142199 h 4176966"/>
                <a:gd name="connsiteX0" fmla="*/ 4495800 w 5105400"/>
                <a:gd name="connsiteY0" fmla="*/ 1142199 h 4176966"/>
                <a:gd name="connsiteX1" fmla="*/ 4489450 w 5105400"/>
                <a:gd name="connsiteY1" fmla="*/ 113499 h 4176966"/>
                <a:gd name="connsiteX2" fmla="*/ 3619500 w 5105400"/>
                <a:gd name="connsiteY2" fmla="*/ 154774 h 4176966"/>
                <a:gd name="connsiteX3" fmla="*/ 2765425 w 5105400"/>
                <a:gd name="connsiteY3" fmla="*/ 313524 h 4176966"/>
                <a:gd name="connsiteX4" fmla="*/ 1285875 w 5105400"/>
                <a:gd name="connsiteY4" fmla="*/ 761199 h 4176966"/>
                <a:gd name="connsiteX5" fmla="*/ 390525 w 5105400"/>
                <a:gd name="connsiteY5" fmla="*/ 1513674 h 4176966"/>
                <a:gd name="connsiteX6" fmla="*/ 60325 w 5105400"/>
                <a:gd name="connsiteY6" fmla="*/ 1456524 h 4176966"/>
                <a:gd name="connsiteX7" fmla="*/ 0 w 5105400"/>
                <a:gd name="connsiteY7" fmla="*/ 1618449 h 4176966"/>
                <a:gd name="connsiteX8" fmla="*/ 355600 w 5105400"/>
                <a:gd name="connsiteY8" fmla="*/ 1631149 h 4176966"/>
                <a:gd name="connsiteX9" fmla="*/ 542925 w 5105400"/>
                <a:gd name="connsiteY9" fmla="*/ 1475574 h 4176966"/>
                <a:gd name="connsiteX10" fmla="*/ 304800 w 5105400"/>
                <a:gd name="connsiteY10" fmla="*/ 2123274 h 4176966"/>
                <a:gd name="connsiteX11" fmla="*/ 504825 w 5105400"/>
                <a:gd name="connsiteY11" fmla="*/ 3012273 h 4176966"/>
                <a:gd name="connsiteX12" fmla="*/ 333375 w 5105400"/>
                <a:gd name="connsiteY12" fmla="*/ 3742524 h 4176966"/>
                <a:gd name="connsiteX13" fmla="*/ 444500 w 5105400"/>
                <a:gd name="connsiteY13" fmla="*/ 3993349 h 4176966"/>
                <a:gd name="connsiteX14" fmla="*/ 1101725 w 5105400"/>
                <a:gd name="connsiteY14" fmla="*/ 4164799 h 4176966"/>
                <a:gd name="connsiteX15" fmla="*/ 1476375 w 5105400"/>
                <a:gd name="connsiteY15" fmla="*/ 3847299 h 4176966"/>
                <a:gd name="connsiteX16" fmla="*/ 2079625 w 5105400"/>
                <a:gd name="connsiteY16" fmla="*/ 3777449 h 4176966"/>
                <a:gd name="connsiteX17" fmla="*/ 2098675 w 5105400"/>
                <a:gd name="connsiteY17" fmla="*/ 4031449 h 4176966"/>
                <a:gd name="connsiteX18" fmla="*/ 3044825 w 5105400"/>
                <a:gd name="connsiteY18" fmla="*/ 4037799 h 4176966"/>
                <a:gd name="connsiteX19" fmla="*/ 2943225 w 5105400"/>
                <a:gd name="connsiteY19" fmla="*/ 3332949 h 4176966"/>
                <a:gd name="connsiteX20" fmla="*/ 3063875 w 5105400"/>
                <a:gd name="connsiteY20" fmla="*/ 3244049 h 4176966"/>
                <a:gd name="connsiteX21" fmla="*/ 3349625 w 5105400"/>
                <a:gd name="connsiteY21" fmla="*/ 3786974 h 4176966"/>
                <a:gd name="connsiteX22" fmla="*/ 4057650 w 5105400"/>
                <a:gd name="connsiteY22" fmla="*/ 3317074 h 4176966"/>
                <a:gd name="connsiteX23" fmla="*/ 3514725 w 5105400"/>
                <a:gd name="connsiteY23" fmla="*/ 2694774 h 4176966"/>
                <a:gd name="connsiteX24" fmla="*/ 3562350 w 5105400"/>
                <a:gd name="connsiteY24" fmla="*/ 2532849 h 4176966"/>
                <a:gd name="connsiteX25" fmla="*/ 3838575 w 5105400"/>
                <a:gd name="connsiteY25" fmla="*/ 2615399 h 4176966"/>
                <a:gd name="connsiteX26" fmla="*/ 3981450 w 5105400"/>
                <a:gd name="connsiteY26" fmla="*/ 2247099 h 4176966"/>
                <a:gd name="connsiteX27" fmla="*/ 4772025 w 5105400"/>
                <a:gd name="connsiteY27" fmla="*/ 2085174 h 4176966"/>
                <a:gd name="connsiteX28" fmla="*/ 4933950 w 5105400"/>
                <a:gd name="connsiteY28" fmla="*/ 1132674 h 4176966"/>
                <a:gd name="connsiteX29" fmla="*/ 5105400 w 5105400"/>
                <a:gd name="connsiteY29" fmla="*/ 973924 h 4176966"/>
                <a:gd name="connsiteX30" fmla="*/ 4987925 w 5105400"/>
                <a:gd name="connsiteY30" fmla="*/ 919949 h 4176966"/>
                <a:gd name="connsiteX31" fmla="*/ 4981575 w 5105400"/>
                <a:gd name="connsiteY31" fmla="*/ 723099 h 4176966"/>
                <a:gd name="connsiteX32" fmla="*/ 4743450 w 5105400"/>
                <a:gd name="connsiteY32" fmla="*/ 913599 h 4176966"/>
                <a:gd name="connsiteX33" fmla="*/ 4781550 w 5105400"/>
                <a:gd name="connsiteY33" fmla="*/ 1389849 h 4176966"/>
                <a:gd name="connsiteX34" fmla="*/ 4486275 w 5105400"/>
                <a:gd name="connsiteY34" fmla="*/ 1637499 h 4176966"/>
                <a:gd name="connsiteX35" fmla="*/ 4495800 w 5105400"/>
                <a:gd name="connsiteY35" fmla="*/ 1142199 h 4176966"/>
                <a:gd name="connsiteX0" fmla="*/ 4495800 w 5105400"/>
                <a:gd name="connsiteY0" fmla="*/ 1142199 h 4176966"/>
                <a:gd name="connsiteX1" fmla="*/ 4502150 w 5105400"/>
                <a:gd name="connsiteY1" fmla="*/ 113499 h 4176966"/>
                <a:gd name="connsiteX2" fmla="*/ 3619500 w 5105400"/>
                <a:gd name="connsiteY2" fmla="*/ 154774 h 4176966"/>
                <a:gd name="connsiteX3" fmla="*/ 2765425 w 5105400"/>
                <a:gd name="connsiteY3" fmla="*/ 313524 h 4176966"/>
                <a:gd name="connsiteX4" fmla="*/ 1285875 w 5105400"/>
                <a:gd name="connsiteY4" fmla="*/ 761199 h 4176966"/>
                <a:gd name="connsiteX5" fmla="*/ 390525 w 5105400"/>
                <a:gd name="connsiteY5" fmla="*/ 1513674 h 4176966"/>
                <a:gd name="connsiteX6" fmla="*/ 60325 w 5105400"/>
                <a:gd name="connsiteY6" fmla="*/ 1456524 h 4176966"/>
                <a:gd name="connsiteX7" fmla="*/ 0 w 5105400"/>
                <a:gd name="connsiteY7" fmla="*/ 1618449 h 4176966"/>
                <a:gd name="connsiteX8" fmla="*/ 355600 w 5105400"/>
                <a:gd name="connsiteY8" fmla="*/ 1631149 h 4176966"/>
                <a:gd name="connsiteX9" fmla="*/ 542925 w 5105400"/>
                <a:gd name="connsiteY9" fmla="*/ 1475574 h 4176966"/>
                <a:gd name="connsiteX10" fmla="*/ 304800 w 5105400"/>
                <a:gd name="connsiteY10" fmla="*/ 2123274 h 4176966"/>
                <a:gd name="connsiteX11" fmla="*/ 504825 w 5105400"/>
                <a:gd name="connsiteY11" fmla="*/ 3012273 h 4176966"/>
                <a:gd name="connsiteX12" fmla="*/ 333375 w 5105400"/>
                <a:gd name="connsiteY12" fmla="*/ 3742524 h 4176966"/>
                <a:gd name="connsiteX13" fmla="*/ 444500 w 5105400"/>
                <a:gd name="connsiteY13" fmla="*/ 3993349 h 4176966"/>
                <a:gd name="connsiteX14" fmla="*/ 1101725 w 5105400"/>
                <a:gd name="connsiteY14" fmla="*/ 4164799 h 4176966"/>
                <a:gd name="connsiteX15" fmla="*/ 1476375 w 5105400"/>
                <a:gd name="connsiteY15" fmla="*/ 3847299 h 4176966"/>
                <a:gd name="connsiteX16" fmla="*/ 2079625 w 5105400"/>
                <a:gd name="connsiteY16" fmla="*/ 3777449 h 4176966"/>
                <a:gd name="connsiteX17" fmla="*/ 2098675 w 5105400"/>
                <a:gd name="connsiteY17" fmla="*/ 4031449 h 4176966"/>
                <a:gd name="connsiteX18" fmla="*/ 3044825 w 5105400"/>
                <a:gd name="connsiteY18" fmla="*/ 4037799 h 4176966"/>
                <a:gd name="connsiteX19" fmla="*/ 2943225 w 5105400"/>
                <a:gd name="connsiteY19" fmla="*/ 3332949 h 4176966"/>
                <a:gd name="connsiteX20" fmla="*/ 3063875 w 5105400"/>
                <a:gd name="connsiteY20" fmla="*/ 3244049 h 4176966"/>
                <a:gd name="connsiteX21" fmla="*/ 3349625 w 5105400"/>
                <a:gd name="connsiteY21" fmla="*/ 3786974 h 4176966"/>
                <a:gd name="connsiteX22" fmla="*/ 4057650 w 5105400"/>
                <a:gd name="connsiteY22" fmla="*/ 3317074 h 4176966"/>
                <a:gd name="connsiteX23" fmla="*/ 3514725 w 5105400"/>
                <a:gd name="connsiteY23" fmla="*/ 2694774 h 4176966"/>
                <a:gd name="connsiteX24" fmla="*/ 3562350 w 5105400"/>
                <a:gd name="connsiteY24" fmla="*/ 2532849 h 4176966"/>
                <a:gd name="connsiteX25" fmla="*/ 3838575 w 5105400"/>
                <a:gd name="connsiteY25" fmla="*/ 2615399 h 4176966"/>
                <a:gd name="connsiteX26" fmla="*/ 3981450 w 5105400"/>
                <a:gd name="connsiteY26" fmla="*/ 2247099 h 4176966"/>
                <a:gd name="connsiteX27" fmla="*/ 4772025 w 5105400"/>
                <a:gd name="connsiteY27" fmla="*/ 2085174 h 4176966"/>
                <a:gd name="connsiteX28" fmla="*/ 4933950 w 5105400"/>
                <a:gd name="connsiteY28" fmla="*/ 1132674 h 4176966"/>
                <a:gd name="connsiteX29" fmla="*/ 5105400 w 5105400"/>
                <a:gd name="connsiteY29" fmla="*/ 973924 h 4176966"/>
                <a:gd name="connsiteX30" fmla="*/ 4987925 w 5105400"/>
                <a:gd name="connsiteY30" fmla="*/ 919949 h 4176966"/>
                <a:gd name="connsiteX31" fmla="*/ 4981575 w 5105400"/>
                <a:gd name="connsiteY31" fmla="*/ 723099 h 4176966"/>
                <a:gd name="connsiteX32" fmla="*/ 4743450 w 5105400"/>
                <a:gd name="connsiteY32" fmla="*/ 913599 h 4176966"/>
                <a:gd name="connsiteX33" fmla="*/ 4781550 w 5105400"/>
                <a:gd name="connsiteY33" fmla="*/ 1389849 h 4176966"/>
                <a:gd name="connsiteX34" fmla="*/ 4486275 w 5105400"/>
                <a:gd name="connsiteY34" fmla="*/ 1637499 h 4176966"/>
                <a:gd name="connsiteX35" fmla="*/ 4495800 w 5105400"/>
                <a:gd name="connsiteY35" fmla="*/ 1142199 h 4176966"/>
                <a:gd name="connsiteX0" fmla="*/ 4495800 w 5105400"/>
                <a:gd name="connsiteY0" fmla="*/ 1159863 h 4194630"/>
                <a:gd name="connsiteX1" fmla="*/ 4502150 w 5105400"/>
                <a:gd name="connsiteY1" fmla="*/ 131163 h 4194630"/>
                <a:gd name="connsiteX2" fmla="*/ 3619500 w 5105400"/>
                <a:gd name="connsiteY2" fmla="*/ 172438 h 4194630"/>
                <a:gd name="connsiteX3" fmla="*/ 2765425 w 5105400"/>
                <a:gd name="connsiteY3" fmla="*/ 331188 h 4194630"/>
                <a:gd name="connsiteX4" fmla="*/ 1285875 w 5105400"/>
                <a:gd name="connsiteY4" fmla="*/ 778863 h 4194630"/>
                <a:gd name="connsiteX5" fmla="*/ 390525 w 5105400"/>
                <a:gd name="connsiteY5" fmla="*/ 1531338 h 4194630"/>
                <a:gd name="connsiteX6" fmla="*/ 60325 w 5105400"/>
                <a:gd name="connsiteY6" fmla="*/ 1474188 h 4194630"/>
                <a:gd name="connsiteX7" fmla="*/ 0 w 5105400"/>
                <a:gd name="connsiteY7" fmla="*/ 1636113 h 4194630"/>
                <a:gd name="connsiteX8" fmla="*/ 355600 w 5105400"/>
                <a:gd name="connsiteY8" fmla="*/ 1648813 h 4194630"/>
                <a:gd name="connsiteX9" fmla="*/ 542925 w 5105400"/>
                <a:gd name="connsiteY9" fmla="*/ 1493238 h 4194630"/>
                <a:gd name="connsiteX10" fmla="*/ 304800 w 5105400"/>
                <a:gd name="connsiteY10" fmla="*/ 2140938 h 4194630"/>
                <a:gd name="connsiteX11" fmla="*/ 504825 w 5105400"/>
                <a:gd name="connsiteY11" fmla="*/ 3029937 h 4194630"/>
                <a:gd name="connsiteX12" fmla="*/ 333375 w 5105400"/>
                <a:gd name="connsiteY12" fmla="*/ 3760188 h 4194630"/>
                <a:gd name="connsiteX13" fmla="*/ 444500 w 5105400"/>
                <a:gd name="connsiteY13" fmla="*/ 4011013 h 4194630"/>
                <a:gd name="connsiteX14" fmla="*/ 1101725 w 5105400"/>
                <a:gd name="connsiteY14" fmla="*/ 4182463 h 4194630"/>
                <a:gd name="connsiteX15" fmla="*/ 1476375 w 5105400"/>
                <a:gd name="connsiteY15" fmla="*/ 3864963 h 4194630"/>
                <a:gd name="connsiteX16" fmla="*/ 2079625 w 5105400"/>
                <a:gd name="connsiteY16" fmla="*/ 3795113 h 4194630"/>
                <a:gd name="connsiteX17" fmla="*/ 2098675 w 5105400"/>
                <a:gd name="connsiteY17" fmla="*/ 4049113 h 4194630"/>
                <a:gd name="connsiteX18" fmla="*/ 3044825 w 5105400"/>
                <a:gd name="connsiteY18" fmla="*/ 4055463 h 4194630"/>
                <a:gd name="connsiteX19" fmla="*/ 2943225 w 5105400"/>
                <a:gd name="connsiteY19" fmla="*/ 3350613 h 4194630"/>
                <a:gd name="connsiteX20" fmla="*/ 3063875 w 5105400"/>
                <a:gd name="connsiteY20" fmla="*/ 3261713 h 4194630"/>
                <a:gd name="connsiteX21" fmla="*/ 3349625 w 5105400"/>
                <a:gd name="connsiteY21" fmla="*/ 3804638 h 4194630"/>
                <a:gd name="connsiteX22" fmla="*/ 4057650 w 5105400"/>
                <a:gd name="connsiteY22" fmla="*/ 3334738 h 4194630"/>
                <a:gd name="connsiteX23" fmla="*/ 3514725 w 5105400"/>
                <a:gd name="connsiteY23" fmla="*/ 2712438 h 4194630"/>
                <a:gd name="connsiteX24" fmla="*/ 3562350 w 5105400"/>
                <a:gd name="connsiteY24" fmla="*/ 2550513 h 4194630"/>
                <a:gd name="connsiteX25" fmla="*/ 3838575 w 5105400"/>
                <a:gd name="connsiteY25" fmla="*/ 2633063 h 4194630"/>
                <a:gd name="connsiteX26" fmla="*/ 3981450 w 5105400"/>
                <a:gd name="connsiteY26" fmla="*/ 2264763 h 4194630"/>
                <a:gd name="connsiteX27" fmla="*/ 4772025 w 5105400"/>
                <a:gd name="connsiteY27" fmla="*/ 2102838 h 4194630"/>
                <a:gd name="connsiteX28" fmla="*/ 4933950 w 5105400"/>
                <a:gd name="connsiteY28" fmla="*/ 1150338 h 4194630"/>
                <a:gd name="connsiteX29" fmla="*/ 5105400 w 5105400"/>
                <a:gd name="connsiteY29" fmla="*/ 991588 h 4194630"/>
                <a:gd name="connsiteX30" fmla="*/ 4987925 w 5105400"/>
                <a:gd name="connsiteY30" fmla="*/ 937613 h 4194630"/>
                <a:gd name="connsiteX31" fmla="*/ 4981575 w 5105400"/>
                <a:gd name="connsiteY31" fmla="*/ 740763 h 4194630"/>
                <a:gd name="connsiteX32" fmla="*/ 4743450 w 5105400"/>
                <a:gd name="connsiteY32" fmla="*/ 931263 h 4194630"/>
                <a:gd name="connsiteX33" fmla="*/ 4781550 w 5105400"/>
                <a:gd name="connsiteY33" fmla="*/ 1407513 h 4194630"/>
                <a:gd name="connsiteX34" fmla="*/ 4486275 w 5105400"/>
                <a:gd name="connsiteY34" fmla="*/ 1655163 h 4194630"/>
                <a:gd name="connsiteX35" fmla="*/ 4495800 w 5105400"/>
                <a:gd name="connsiteY35" fmla="*/ 1159863 h 419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105400" h="4194630">
                  <a:moveTo>
                    <a:pt x="4495800" y="1159863"/>
                  </a:moveTo>
                  <a:cubicBezTo>
                    <a:pt x="4906963" y="569313"/>
                    <a:pt x="4665662" y="291500"/>
                    <a:pt x="4502150" y="131163"/>
                  </a:cubicBezTo>
                  <a:cubicBezTo>
                    <a:pt x="4243388" y="-64099"/>
                    <a:pt x="3816350" y="-33937"/>
                    <a:pt x="3619500" y="172438"/>
                  </a:cubicBezTo>
                  <a:cubicBezTo>
                    <a:pt x="3289300" y="137513"/>
                    <a:pt x="3108325" y="129576"/>
                    <a:pt x="2765425" y="331188"/>
                  </a:cubicBezTo>
                  <a:cubicBezTo>
                    <a:pt x="2552700" y="8925"/>
                    <a:pt x="1592262" y="-248249"/>
                    <a:pt x="1285875" y="778863"/>
                  </a:cubicBezTo>
                  <a:cubicBezTo>
                    <a:pt x="725488" y="967775"/>
                    <a:pt x="544513" y="1269401"/>
                    <a:pt x="390525" y="1531338"/>
                  </a:cubicBezTo>
                  <a:cubicBezTo>
                    <a:pt x="192088" y="1647226"/>
                    <a:pt x="128587" y="1504351"/>
                    <a:pt x="60325" y="1474188"/>
                  </a:cubicBezTo>
                  <a:cubicBezTo>
                    <a:pt x="-4762" y="1491650"/>
                    <a:pt x="11113" y="1518638"/>
                    <a:pt x="0" y="1636113"/>
                  </a:cubicBezTo>
                  <a:cubicBezTo>
                    <a:pt x="52387" y="1664688"/>
                    <a:pt x="198438" y="1723425"/>
                    <a:pt x="355600" y="1648813"/>
                  </a:cubicBezTo>
                  <a:cubicBezTo>
                    <a:pt x="446087" y="1625001"/>
                    <a:pt x="458787" y="1582138"/>
                    <a:pt x="542925" y="1493238"/>
                  </a:cubicBezTo>
                  <a:cubicBezTo>
                    <a:pt x="519113" y="1578963"/>
                    <a:pt x="299508" y="1762584"/>
                    <a:pt x="304800" y="2140938"/>
                  </a:cubicBezTo>
                  <a:cubicBezTo>
                    <a:pt x="287867" y="2465317"/>
                    <a:pt x="439738" y="2737837"/>
                    <a:pt x="504825" y="3029937"/>
                  </a:cubicBezTo>
                  <a:cubicBezTo>
                    <a:pt x="534988" y="3366487"/>
                    <a:pt x="323321" y="3576038"/>
                    <a:pt x="333375" y="3760188"/>
                  </a:cubicBezTo>
                  <a:cubicBezTo>
                    <a:pt x="338137" y="3863375"/>
                    <a:pt x="366712" y="3903063"/>
                    <a:pt x="444500" y="4011013"/>
                  </a:cubicBezTo>
                  <a:cubicBezTo>
                    <a:pt x="652463" y="4061813"/>
                    <a:pt x="641350" y="4242788"/>
                    <a:pt x="1101725" y="4182463"/>
                  </a:cubicBezTo>
                  <a:cubicBezTo>
                    <a:pt x="1295400" y="4157063"/>
                    <a:pt x="1373188" y="3974500"/>
                    <a:pt x="1476375" y="3864963"/>
                  </a:cubicBezTo>
                  <a:cubicBezTo>
                    <a:pt x="1716087" y="4063401"/>
                    <a:pt x="2033588" y="3909413"/>
                    <a:pt x="2079625" y="3795113"/>
                  </a:cubicBezTo>
                  <a:cubicBezTo>
                    <a:pt x="2093912" y="3893538"/>
                    <a:pt x="2052638" y="3896713"/>
                    <a:pt x="2098675" y="4049113"/>
                  </a:cubicBezTo>
                  <a:cubicBezTo>
                    <a:pt x="2243137" y="4198338"/>
                    <a:pt x="2789238" y="4274538"/>
                    <a:pt x="3044825" y="4055463"/>
                  </a:cubicBezTo>
                  <a:cubicBezTo>
                    <a:pt x="3179762" y="3779238"/>
                    <a:pt x="3027363" y="3485551"/>
                    <a:pt x="2943225" y="3350613"/>
                  </a:cubicBezTo>
                  <a:cubicBezTo>
                    <a:pt x="2967038" y="3298226"/>
                    <a:pt x="2995613" y="3301401"/>
                    <a:pt x="3063875" y="3261713"/>
                  </a:cubicBezTo>
                  <a:cubicBezTo>
                    <a:pt x="3297238" y="3520476"/>
                    <a:pt x="3225800" y="3753838"/>
                    <a:pt x="3349625" y="3804638"/>
                  </a:cubicBezTo>
                  <a:cubicBezTo>
                    <a:pt x="3654425" y="3836388"/>
                    <a:pt x="4014788" y="3568101"/>
                    <a:pt x="4057650" y="3334738"/>
                  </a:cubicBezTo>
                  <a:cubicBezTo>
                    <a:pt x="4084638" y="3091851"/>
                    <a:pt x="3770312" y="2837850"/>
                    <a:pt x="3514725" y="2712438"/>
                  </a:cubicBezTo>
                  <a:cubicBezTo>
                    <a:pt x="3506788" y="2580676"/>
                    <a:pt x="3535363" y="2593375"/>
                    <a:pt x="3562350" y="2550513"/>
                  </a:cubicBezTo>
                  <a:cubicBezTo>
                    <a:pt x="3617912" y="2577501"/>
                    <a:pt x="3717925" y="2655288"/>
                    <a:pt x="3838575" y="2633063"/>
                  </a:cubicBezTo>
                  <a:cubicBezTo>
                    <a:pt x="3946525" y="2598138"/>
                    <a:pt x="4037013" y="2334613"/>
                    <a:pt x="3981450" y="2264763"/>
                  </a:cubicBezTo>
                  <a:cubicBezTo>
                    <a:pt x="4170362" y="2309213"/>
                    <a:pt x="4529138" y="2328263"/>
                    <a:pt x="4772025" y="2102838"/>
                  </a:cubicBezTo>
                  <a:cubicBezTo>
                    <a:pt x="5002212" y="1848838"/>
                    <a:pt x="4987925" y="1359888"/>
                    <a:pt x="4933950" y="1150338"/>
                  </a:cubicBezTo>
                  <a:cubicBezTo>
                    <a:pt x="4984750" y="1182088"/>
                    <a:pt x="5021263" y="1285275"/>
                    <a:pt x="5105400" y="991588"/>
                  </a:cubicBezTo>
                  <a:cubicBezTo>
                    <a:pt x="5087937" y="936026"/>
                    <a:pt x="5045075" y="926500"/>
                    <a:pt x="4987925" y="937613"/>
                  </a:cubicBezTo>
                  <a:cubicBezTo>
                    <a:pt x="4937125" y="834426"/>
                    <a:pt x="5041900" y="837600"/>
                    <a:pt x="4981575" y="740763"/>
                  </a:cubicBezTo>
                  <a:cubicBezTo>
                    <a:pt x="4940300" y="739176"/>
                    <a:pt x="4805363" y="820138"/>
                    <a:pt x="4743450" y="931263"/>
                  </a:cubicBezTo>
                  <a:cubicBezTo>
                    <a:pt x="4808538" y="1134463"/>
                    <a:pt x="4779963" y="1242413"/>
                    <a:pt x="4781550" y="1407513"/>
                  </a:cubicBezTo>
                  <a:cubicBezTo>
                    <a:pt x="4789488" y="1556738"/>
                    <a:pt x="4581525" y="1658338"/>
                    <a:pt x="4486275" y="1655163"/>
                  </a:cubicBezTo>
                  <a:cubicBezTo>
                    <a:pt x="4489450" y="1566263"/>
                    <a:pt x="4529138" y="1410688"/>
                    <a:pt x="4495800" y="11598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40" name="Grupo 39"/>
            <p:cNvGrpSpPr/>
            <p:nvPr/>
          </p:nvGrpSpPr>
          <p:grpSpPr>
            <a:xfrm>
              <a:off x="2005216" y="955954"/>
              <a:ext cx="5127922" cy="4212946"/>
              <a:chOff x="2005216" y="955954"/>
              <a:chExt cx="5127922" cy="4212946"/>
            </a:xfrm>
          </p:grpSpPr>
          <p:sp>
            <p:nvSpPr>
              <p:cNvPr id="43" name="Forma libre 42"/>
              <p:cNvSpPr/>
              <p:nvPr/>
            </p:nvSpPr>
            <p:spPr>
              <a:xfrm>
                <a:off x="3232941" y="1010766"/>
                <a:ext cx="1618930" cy="2225028"/>
              </a:xfrm>
              <a:custGeom>
                <a:avLst/>
                <a:gdLst>
                  <a:gd name="connsiteX0" fmla="*/ 1558637 w 1558637"/>
                  <a:gd name="connsiteY0" fmla="*/ 10391 h 1693718"/>
                  <a:gd name="connsiteX1" fmla="*/ 51955 w 1558637"/>
                  <a:gd name="connsiteY1" fmla="*/ 0 h 1693718"/>
                  <a:gd name="connsiteX2" fmla="*/ 0 w 1558637"/>
                  <a:gd name="connsiteY2" fmla="*/ 727364 h 1693718"/>
                  <a:gd name="connsiteX3" fmla="*/ 342900 w 1558637"/>
                  <a:gd name="connsiteY3" fmla="*/ 1194955 h 1693718"/>
                  <a:gd name="connsiteX4" fmla="*/ 1007918 w 1558637"/>
                  <a:gd name="connsiteY4" fmla="*/ 1693718 h 1693718"/>
                  <a:gd name="connsiteX5" fmla="*/ 1444337 w 1558637"/>
                  <a:gd name="connsiteY5" fmla="*/ 1402773 h 1693718"/>
                  <a:gd name="connsiteX0" fmla="*/ 1558637 w 1558637"/>
                  <a:gd name="connsiteY0" fmla="*/ 61647 h 1744974"/>
                  <a:gd name="connsiteX1" fmla="*/ 51955 w 1558637"/>
                  <a:gd name="connsiteY1" fmla="*/ 51256 h 1744974"/>
                  <a:gd name="connsiteX2" fmla="*/ 0 w 1558637"/>
                  <a:gd name="connsiteY2" fmla="*/ 778620 h 1744974"/>
                  <a:gd name="connsiteX3" fmla="*/ 342900 w 1558637"/>
                  <a:gd name="connsiteY3" fmla="*/ 1246211 h 1744974"/>
                  <a:gd name="connsiteX4" fmla="*/ 1007918 w 1558637"/>
                  <a:gd name="connsiteY4" fmla="*/ 1744974 h 1744974"/>
                  <a:gd name="connsiteX5" fmla="*/ 1444337 w 1558637"/>
                  <a:gd name="connsiteY5" fmla="*/ 1454029 h 1744974"/>
                  <a:gd name="connsiteX0" fmla="*/ 1651475 w 1651475"/>
                  <a:gd name="connsiteY0" fmla="*/ 61647 h 1744974"/>
                  <a:gd name="connsiteX1" fmla="*/ 144793 w 1651475"/>
                  <a:gd name="connsiteY1" fmla="*/ 51256 h 1744974"/>
                  <a:gd name="connsiteX2" fmla="*/ 92838 w 1651475"/>
                  <a:gd name="connsiteY2" fmla="*/ 778620 h 1744974"/>
                  <a:gd name="connsiteX3" fmla="*/ 435738 w 1651475"/>
                  <a:gd name="connsiteY3" fmla="*/ 1246211 h 1744974"/>
                  <a:gd name="connsiteX4" fmla="*/ 1100756 w 1651475"/>
                  <a:gd name="connsiteY4" fmla="*/ 1744974 h 1744974"/>
                  <a:gd name="connsiteX5" fmla="*/ 1537175 w 1651475"/>
                  <a:gd name="connsiteY5" fmla="*/ 1454029 h 1744974"/>
                  <a:gd name="connsiteX0" fmla="*/ 1651475 w 1651475"/>
                  <a:gd name="connsiteY0" fmla="*/ 61647 h 1744974"/>
                  <a:gd name="connsiteX1" fmla="*/ 144793 w 1651475"/>
                  <a:gd name="connsiteY1" fmla="*/ 51256 h 1744974"/>
                  <a:gd name="connsiteX2" fmla="*/ 92838 w 1651475"/>
                  <a:gd name="connsiteY2" fmla="*/ 778620 h 1744974"/>
                  <a:gd name="connsiteX3" fmla="*/ 435738 w 1651475"/>
                  <a:gd name="connsiteY3" fmla="*/ 1246211 h 1744974"/>
                  <a:gd name="connsiteX4" fmla="*/ 1100756 w 1651475"/>
                  <a:gd name="connsiteY4" fmla="*/ 1744974 h 1744974"/>
                  <a:gd name="connsiteX5" fmla="*/ 1537175 w 1651475"/>
                  <a:gd name="connsiteY5" fmla="*/ 1454029 h 1744974"/>
                  <a:gd name="connsiteX0" fmla="*/ 1651475 w 1651475"/>
                  <a:gd name="connsiteY0" fmla="*/ 61647 h 1744974"/>
                  <a:gd name="connsiteX1" fmla="*/ 144793 w 1651475"/>
                  <a:gd name="connsiteY1" fmla="*/ 51256 h 1744974"/>
                  <a:gd name="connsiteX2" fmla="*/ 92838 w 1651475"/>
                  <a:gd name="connsiteY2" fmla="*/ 778620 h 1744974"/>
                  <a:gd name="connsiteX3" fmla="*/ 435738 w 1651475"/>
                  <a:gd name="connsiteY3" fmla="*/ 1246211 h 1744974"/>
                  <a:gd name="connsiteX4" fmla="*/ 1100756 w 1651475"/>
                  <a:gd name="connsiteY4" fmla="*/ 1744974 h 1744974"/>
                  <a:gd name="connsiteX5" fmla="*/ 1537175 w 1651475"/>
                  <a:gd name="connsiteY5" fmla="*/ 1454029 h 1744974"/>
                  <a:gd name="connsiteX0" fmla="*/ 1651475 w 1651475"/>
                  <a:gd name="connsiteY0" fmla="*/ 61647 h 1748513"/>
                  <a:gd name="connsiteX1" fmla="*/ 144793 w 1651475"/>
                  <a:gd name="connsiteY1" fmla="*/ 51256 h 1748513"/>
                  <a:gd name="connsiteX2" fmla="*/ 92838 w 1651475"/>
                  <a:gd name="connsiteY2" fmla="*/ 778620 h 1748513"/>
                  <a:gd name="connsiteX3" fmla="*/ 435738 w 1651475"/>
                  <a:gd name="connsiteY3" fmla="*/ 1246211 h 1748513"/>
                  <a:gd name="connsiteX4" fmla="*/ 1100756 w 1651475"/>
                  <a:gd name="connsiteY4" fmla="*/ 1744974 h 1748513"/>
                  <a:gd name="connsiteX5" fmla="*/ 1537175 w 1651475"/>
                  <a:gd name="connsiteY5" fmla="*/ 1454029 h 1748513"/>
                  <a:gd name="connsiteX0" fmla="*/ 1651475 w 1652801"/>
                  <a:gd name="connsiteY0" fmla="*/ 214707 h 1901573"/>
                  <a:gd name="connsiteX1" fmla="*/ 144793 w 1652801"/>
                  <a:gd name="connsiteY1" fmla="*/ 204316 h 1901573"/>
                  <a:gd name="connsiteX2" fmla="*/ 92838 w 1652801"/>
                  <a:gd name="connsiteY2" fmla="*/ 931680 h 1901573"/>
                  <a:gd name="connsiteX3" fmla="*/ 435738 w 1652801"/>
                  <a:gd name="connsiteY3" fmla="*/ 1399271 h 1901573"/>
                  <a:gd name="connsiteX4" fmla="*/ 1100756 w 1652801"/>
                  <a:gd name="connsiteY4" fmla="*/ 1898034 h 1901573"/>
                  <a:gd name="connsiteX5" fmla="*/ 1537175 w 1652801"/>
                  <a:gd name="connsiteY5" fmla="*/ 1607089 h 1901573"/>
                  <a:gd name="connsiteX0" fmla="*/ 1651475 w 1653417"/>
                  <a:gd name="connsiteY0" fmla="*/ 530835 h 2217701"/>
                  <a:gd name="connsiteX1" fmla="*/ 144793 w 1653417"/>
                  <a:gd name="connsiteY1" fmla="*/ 520444 h 2217701"/>
                  <a:gd name="connsiteX2" fmla="*/ 92838 w 1653417"/>
                  <a:gd name="connsiteY2" fmla="*/ 1247808 h 2217701"/>
                  <a:gd name="connsiteX3" fmla="*/ 435738 w 1653417"/>
                  <a:gd name="connsiteY3" fmla="*/ 1715399 h 2217701"/>
                  <a:gd name="connsiteX4" fmla="*/ 1100756 w 1653417"/>
                  <a:gd name="connsiteY4" fmla="*/ 2214162 h 2217701"/>
                  <a:gd name="connsiteX5" fmla="*/ 1537175 w 1653417"/>
                  <a:gd name="connsiteY5" fmla="*/ 1923217 h 2217701"/>
                  <a:gd name="connsiteX0" fmla="*/ 1591290 w 1593232"/>
                  <a:gd name="connsiteY0" fmla="*/ 530835 h 2217701"/>
                  <a:gd name="connsiteX1" fmla="*/ 84608 w 1593232"/>
                  <a:gd name="connsiteY1" fmla="*/ 520444 h 2217701"/>
                  <a:gd name="connsiteX2" fmla="*/ 32653 w 1593232"/>
                  <a:gd name="connsiteY2" fmla="*/ 1247808 h 2217701"/>
                  <a:gd name="connsiteX3" fmla="*/ 375553 w 1593232"/>
                  <a:gd name="connsiteY3" fmla="*/ 1715399 h 2217701"/>
                  <a:gd name="connsiteX4" fmla="*/ 1040571 w 1593232"/>
                  <a:gd name="connsiteY4" fmla="*/ 2214162 h 2217701"/>
                  <a:gd name="connsiteX5" fmla="*/ 1476990 w 1593232"/>
                  <a:gd name="connsiteY5" fmla="*/ 1923217 h 2217701"/>
                  <a:gd name="connsiteX0" fmla="*/ 1609223 w 1611165"/>
                  <a:gd name="connsiteY0" fmla="*/ 530835 h 2217701"/>
                  <a:gd name="connsiteX1" fmla="*/ 102541 w 1611165"/>
                  <a:gd name="connsiteY1" fmla="*/ 520444 h 2217701"/>
                  <a:gd name="connsiteX2" fmla="*/ 50586 w 1611165"/>
                  <a:gd name="connsiteY2" fmla="*/ 1247808 h 2217701"/>
                  <a:gd name="connsiteX3" fmla="*/ 393486 w 1611165"/>
                  <a:gd name="connsiteY3" fmla="*/ 1715399 h 2217701"/>
                  <a:gd name="connsiteX4" fmla="*/ 1058504 w 1611165"/>
                  <a:gd name="connsiteY4" fmla="*/ 2214162 h 2217701"/>
                  <a:gd name="connsiteX5" fmla="*/ 1494923 w 1611165"/>
                  <a:gd name="connsiteY5" fmla="*/ 1923217 h 2217701"/>
                  <a:gd name="connsiteX0" fmla="*/ 1609223 w 1611165"/>
                  <a:gd name="connsiteY0" fmla="*/ 530835 h 2217701"/>
                  <a:gd name="connsiteX1" fmla="*/ 102541 w 1611165"/>
                  <a:gd name="connsiteY1" fmla="*/ 520444 h 2217701"/>
                  <a:gd name="connsiteX2" fmla="*/ 50586 w 1611165"/>
                  <a:gd name="connsiteY2" fmla="*/ 1247808 h 2217701"/>
                  <a:gd name="connsiteX3" fmla="*/ 393486 w 1611165"/>
                  <a:gd name="connsiteY3" fmla="*/ 1715399 h 2217701"/>
                  <a:gd name="connsiteX4" fmla="*/ 1058504 w 1611165"/>
                  <a:gd name="connsiteY4" fmla="*/ 2214162 h 2217701"/>
                  <a:gd name="connsiteX5" fmla="*/ 1494923 w 1611165"/>
                  <a:gd name="connsiteY5" fmla="*/ 1923217 h 2217701"/>
                  <a:gd name="connsiteX0" fmla="*/ 1609223 w 1611165"/>
                  <a:gd name="connsiteY0" fmla="*/ 530835 h 2217701"/>
                  <a:gd name="connsiteX1" fmla="*/ 102541 w 1611165"/>
                  <a:gd name="connsiteY1" fmla="*/ 520444 h 2217701"/>
                  <a:gd name="connsiteX2" fmla="*/ 50586 w 1611165"/>
                  <a:gd name="connsiteY2" fmla="*/ 1247808 h 2217701"/>
                  <a:gd name="connsiteX3" fmla="*/ 611695 w 1611165"/>
                  <a:gd name="connsiteY3" fmla="*/ 1819308 h 2217701"/>
                  <a:gd name="connsiteX4" fmla="*/ 1058504 w 1611165"/>
                  <a:gd name="connsiteY4" fmla="*/ 2214162 h 2217701"/>
                  <a:gd name="connsiteX5" fmla="*/ 1494923 w 1611165"/>
                  <a:gd name="connsiteY5" fmla="*/ 1923217 h 2217701"/>
                  <a:gd name="connsiteX0" fmla="*/ 1609223 w 1611165"/>
                  <a:gd name="connsiteY0" fmla="*/ 530835 h 2217701"/>
                  <a:gd name="connsiteX1" fmla="*/ 102541 w 1611165"/>
                  <a:gd name="connsiteY1" fmla="*/ 520444 h 2217701"/>
                  <a:gd name="connsiteX2" fmla="*/ 50586 w 1611165"/>
                  <a:gd name="connsiteY2" fmla="*/ 1247808 h 2217701"/>
                  <a:gd name="connsiteX3" fmla="*/ 611695 w 1611165"/>
                  <a:gd name="connsiteY3" fmla="*/ 1819308 h 2217701"/>
                  <a:gd name="connsiteX4" fmla="*/ 1058504 w 1611165"/>
                  <a:gd name="connsiteY4" fmla="*/ 2214162 h 2217701"/>
                  <a:gd name="connsiteX5" fmla="*/ 1494923 w 1611165"/>
                  <a:gd name="connsiteY5" fmla="*/ 1923217 h 2217701"/>
                  <a:gd name="connsiteX0" fmla="*/ 1609223 w 1611165"/>
                  <a:gd name="connsiteY0" fmla="*/ 530835 h 2217701"/>
                  <a:gd name="connsiteX1" fmla="*/ 102541 w 1611165"/>
                  <a:gd name="connsiteY1" fmla="*/ 520444 h 2217701"/>
                  <a:gd name="connsiteX2" fmla="*/ 50586 w 1611165"/>
                  <a:gd name="connsiteY2" fmla="*/ 1247808 h 2217701"/>
                  <a:gd name="connsiteX3" fmla="*/ 611695 w 1611165"/>
                  <a:gd name="connsiteY3" fmla="*/ 1819308 h 2217701"/>
                  <a:gd name="connsiteX4" fmla="*/ 1058504 w 1611165"/>
                  <a:gd name="connsiteY4" fmla="*/ 2214162 h 2217701"/>
                  <a:gd name="connsiteX5" fmla="*/ 1494923 w 1611165"/>
                  <a:gd name="connsiteY5" fmla="*/ 1923217 h 2217701"/>
                  <a:gd name="connsiteX0" fmla="*/ 1609223 w 1611165"/>
                  <a:gd name="connsiteY0" fmla="*/ 530835 h 2176820"/>
                  <a:gd name="connsiteX1" fmla="*/ 102541 w 1611165"/>
                  <a:gd name="connsiteY1" fmla="*/ 520444 h 2176820"/>
                  <a:gd name="connsiteX2" fmla="*/ 50586 w 1611165"/>
                  <a:gd name="connsiteY2" fmla="*/ 1247808 h 2176820"/>
                  <a:gd name="connsiteX3" fmla="*/ 611695 w 1611165"/>
                  <a:gd name="connsiteY3" fmla="*/ 1819308 h 2176820"/>
                  <a:gd name="connsiteX4" fmla="*/ 1110458 w 1611165"/>
                  <a:gd name="connsiteY4" fmla="*/ 2172599 h 2176820"/>
                  <a:gd name="connsiteX5" fmla="*/ 1494923 w 1611165"/>
                  <a:gd name="connsiteY5" fmla="*/ 1923217 h 2176820"/>
                  <a:gd name="connsiteX0" fmla="*/ 1609223 w 1610986"/>
                  <a:gd name="connsiteY0" fmla="*/ 530835 h 2176820"/>
                  <a:gd name="connsiteX1" fmla="*/ 102541 w 1610986"/>
                  <a:gd name="connsiteY1" fmla="*/ 520444 h 2176820"/>
                  <a:gd name="connsiteX2" fmla="*/ 50586 w 1610986"/>
                  <a:gd name="connsiteY2" fmla="*/ 1247808 h 2176820"/>
                  <a:gd name="connsiteX3" fmla="*/ 611695 w 1610986"/>
                  <a:gd name="connsiteY3" fmla="*/ 1819308 h 2176820"/>
                  <a:gd name="connsiteX4" fmla="*/ 1110458 w 1610986"/>
                  <a:gd name="connsiteY4" fmla="*/ 2172599 h 2176820"/>
                  <a:gd name="connsiteX5" fmla="*/ 1494923 w 1610986"/>
                  <a:gd name="connsiteY5" fmla="*/ 1923217 h 2176820"/>
                  <a:gd name="connsiteX0" fmla="*/ 1609223 w 1610698"/>
                  <a:gd name="connsiteY0" fmla="*/ 530835 h 2176820"/>
                  <a:gd name="connsiteX1" fmla="*/ 102541 w 1610698"/>
                  <a:gd name="connsiteY1" fmla="*/ 520444 h 2176820"/>
                  <a:gd name="connsiteX2" fmla="*/ 50586 w 1610698"/>
                  <a:gd name="connsiteY2" fmla="*/ 1247808 h 2176820"/>
                  <a:gd name="connsiteX3" fmla="*/ 611695 w 1610698"/>
                  <a:gd name="connsiteY3" fmla="*/ 1819308 h 2176820"/>
                  <a:gd name="connsiteX4" fmla="*/ 1110458 w 1610698"/>
                  <a:gd name="connsiteY4" fmla="*/ 2172599 h 2176820"/>
                  <a:gd name="connsiteX5" fmla="*/ 1494923 w 1610698"/>
                  <a:gd name="connsiteY5" fmla="*/ 1923217 h 2176820"/>
                  <a:gd name="connsiteX0" fmla="*/ 1609223 w 1618930"/>
                  <a:gd name="connsiteY0" fmla="*/ 579043 h 2225028"/>
                  <a:gd name="connsiteX1" fmla="*/ 102541 w 1618930"/>
                  <a:gd name="connsiteY1" fmla="*/ 568652 h 2225028"/>
                  <a:gd name="connsiteX2" fmla="*/ 50586 w 1618930"/>
                  <a:gd name="connsiteY2" fmla="*/ 1296016 h 2225028"/>
                  <a:gd name="connsiteX3" fmla="*/ 611695 w 1618930"/>
                  <a:gd name="connsiteY3" fmla="*/ 1867516 h 2225028"/>
                  <a:gd name="connsiteX4" fmla="*/ 1110458 w 1618930"/>
                  <a:gd name="connsiteY4" fmla="*/ 2220807 h 2225028"/>
                  <a:gd name="connsiteX5" fmla="*/ 1494923 w 1618930"/>
                  <a:gd name="connsiteY5" fmla="*/ 1971425 h 222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8930" h="2225028">
                    <a:moveTo>
                      <a:pt x="1609223" y="579043"/>
                    </a:moveTo>
                    <a:cubicBezTo>
                      <a:pt x="1740841" y="14470"/>
                      <a:pt x="497396" y="-371724"/>
                      <a:pt x="102541" y="568652"/>
                    </a:cubicBezTo>
                    <a:cubicBezTo>
                      <a:pt x="-1368" y="875184"/>
                      <a:pt x="-39469" y="1096857"/>
                      <a:pt x="50586" y="1296016"/>
                    </a:cubicBezTo>
                    <a:cubicBezTo>
                      <a:pt x="192595" y="1744557"/>
                      <a:pt x="443709" y="1706457"/>
                      <a:pt x="611695" y="1867516"/>
                    </a:cubicBezTo>
                    <a:cubicBezTo>
                      <a:pt x="779681" y="2028575"/>
                      <a:pt x="791804" y="2196562"/>
                      <a:pt x="1110458" y="2220807"/>
                    </a:cubicBezTo>
                    <a:cubicBezTo>
                      <a:pt x="1294031" y="2255443"/>
                      <a:pt x="1349450" y="2068407"/>
                      <a:pt x="1494923" y="1971425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4" name="Forma libre 43"/>
              <p:cNvSpPr/>
              <p:nvPr/>
            </p:nvSpPr>
            <p:spPr>
              <a:xfrm>
                <a:off x="3553870" y="1672936"/>
                <a:ext cx="1187312" cy="1018309"/>
              </a:xfrm>
              <a:custGeom>
                <a:avLst/>
                <a:gdLst>
                  <a:gd name="connsiteX0" fmla="*/ 779318 w 1070264"/>
                  <a:gd name="connsiteY0" fmla="*/ 1018309 h 1018309"/>
                  <a:gd name="connsiteX1" fmla="*/ 1070264 w 1070264"/>
                  <a:gd name="connsiteY1" fmla="*/ 716973 h 1018309"/>
                  <a:gd name="connsiteX2" fmla="*/ 810491 w 1070264"/>
                  <a:gd name="connsiteY2" fmla="*/ 166255 h 1018309"/>
                  <a:gd name="connsiteX3" fmla="*/ 72736 w 1070264"/>
                  <a:gd name="connsiteY3" fmla="*/ 415637 h 1018309"/>
                  <a:gd name="connsiteX4" fmla="*/ 0 w 1070264"/>
                  <a:gd name="connsiteY4" fmla="*/ 0 h 1018309"/>
                  <a:gd name="connsiteX0" fmla="*/ 784667 w 1075613"/>
                  <a:gd name="connsiteY0" fmla="*/ 1018309 h 1018309"/>
                  <a:gd name="connsiteX1" fmla="*/ 1075613 w 1075613"/>
                  <a:gd name="connsiteY1" fmla="*/ 716973 h 1018309"/>
                  <a:gd name="connsiteX2" fmla="*/ 815840 w 1075613"/>
                  <a:gd name="connsiteY2" fmla="*/ 166255 h 1018309"/>
                  <a:gd name="connsiteX3" fmla="*/ 78085 w 1075613"/>
                  <a:gd name="connsiteY3" fmla="*/ 415637 h 1018309"/>
                  <a:gd name="connsiteX4" fmla="*/ 5349 w 1075613"/>
                  <a:gd name="connsiteY4" fmla="*/ 0 h 1018309"/>
                  <a:gd name="connsiteX0" fmla="*/ 784667 w 1075613"/>
                  <a:gd name="connsiteY0" fmla="*/ 1018309 h 1018309"/>
                  <a:gd name="connsiteX1" fmla="*/ 1075613 w 1075613"/>
                  <a:gd name="connsiteY1" fmla="*/ 716973 h 1018309"/>
                  <a:gd name="connsiteX2" fmla="*/ 815840 w 1075613"/>
                  <a:gd name="connsiteY2" fmla="*/ 166255 h 1018309"/>
                  <a:gd name="connsiteX3" fmla="*/ 78085 w 1075613"/>
                  <a:gd name="connsiteY3" fmla="*/ 415637 h 1018309"/>
                  <a:gd name="connsiteX4" fmla="*/ 5349 w 1075613"/>
                  <a:gd name="connsiteY4" fmla="*/ 0 h 1018309"/>
                  <a:gd name="connsiteX0" fmla="*/ 784667 w 1075808"/>
                  <a:gd name="connsiteY0" fmla="*/ 1018309 h 1018309"/>
                  <a:gd name="connsiteX1" fmla="*/ 1075613 w 1075808"/>
                  <a:gd name="connsiteY1" fmla="*/ 716973 h 1018309"/>
                  <a:gd name="connsiteX2" fmla="*/ 815840 w 1075808"/>
                  <a:gd name="connsiteY2" fmla="*/ 166255 h 1018309"/>
                  <a:gd name="connsiteX3" fmla="*/ 78085 w 1075808"/>
                  <a:gd name="connsiteY3" fmla="*/ 415637 h 1018309"/>
                  <a:gd name="connsiteX4" fmla="*/ 5349 w 1075808"/>
                  <a:gd name="connsiteY4" fmla="*/ 0 h 1018309"/>
                  <a:gd name="connsiteX0" fmla="*/ 784667 w 1075808"/>
                  <a:gd name="connsiteY0" fmla="*/ 1018309 h 1018309"/>
                  <a:gd name="connsiteX1" fmla="*/ 992485 w 1075808"/>
                  <a:gd name="connsiteY1" fmla="*/ 862446 h 1018309"/>
                  <a:gd name="connsiteX2" fmla="*/ 1075613 w 1075808"/>
                  <a:gd name="connsiteY2" fmla="*/ 716973 h 1018309"/>
                  <a:gd name="connsiteX3" fmla="*/ 815840 w 1075808"/>
                  <a:gd name="connsiteY3" fmla="*/ 166255 h 1018309"/>
                  <a:gd name="connsiteX4" fmla="*/ 78085 w 1075808"/>
                  <a:gd name="connsiteY4" fmla="*/ 415637 h 1018309"/>
                  <a:gd name="connsiteX5" fmla="*/ 5349 w 1075808"/>
                  <a:gd name="connsiteY5" fmla="*/ 0 h 1018309"/>
                  <a:gd name="connsiteX0" fmla="*/ 784667 w 1075808"/>
                  <a:gd name="connsiteY0" fmla="*/ 1018309 h 1018309"/>
                  <a:gd name="connsiteX1" fmla="*/ 1075613 w 1075808"/>
                  <a:gd name="connsiteY1" fmla="*/ 716973 h 1018309"/>
                  <a:gd name="connsiteX2" fmla="*/ 815840 w 1075808"/>
                  <a:gd name="connsiteY2" fmla="*/ 166255 h 1018309"/>
                  <a:gd name="connsiteX3" fmla="*/ 78085 w 1075808"/>
                  <a:gd name="connsiteY3" fmla="*/ 415637 h 1018309"/>
                  <a:gd name="connsiteX4" fmla="*/ 5349 w 1075808"/>
                  <a:gd name="connsiteY4" fmla="*/ 0 h 1018309"/>
                  <a:gd name="connsiteX0" fmla="*/ 784667 w 1075808"/>
                  <a:gd name="connsiteY0" fmla="*/ 1018309 h 1018309"/>
                  <a:gd name="connsiteX1" fmla="*/ 1075613 w 1075808"/>
                  <a:gd name="connsiteY1" fmla="*/ 716973 h 1018309"/>
                  <a:gd name="connsiteX2" fmla="*/ 815840 w 1075808"/>
                  <a:gd name="connsiteY2" fmla="*/ 166255 h 1018309"/>
                  <a:gd name="connsiteX3" fmla="*/ 78085 w 1075808"/>
                  <a:gd name="connsiteY3" fmla="*/ 415637 h 1018309"/>
                  <a:gd name="connsiteX4" fmla="*/ 5349 w 1075808"/>
                  <a:gd name="connsiteY4" fmla="*/ 0 h 1018309"/>
                  <a:gd name="connsiteX0" fmla="*/ 784667 w 1075808"/>
                  <a:gd name="connsiteY0" fmla="*/ 1018309 h 1018309"/>
                  <a:gd name="connsiteX1" fmla="*/ 1075613 w 1075808"/>
                  <a:gd name="connsiteY1" fmla="*/ 716973 h 1018309"/>
                  <a:gd name="connsiteX2" fmla="*/ 815840 w 1075808"/>
                  <a:gd name="connsiteY2" fmla="*/ 166255 h 1018309"/>
                  <a:gd name="connsiteX3" fmla="*/ 78085 w 1075808"/>
                  <a:gd name="connsiteY3" fmla="*/ 415637 h 1018309"/>
                  <a:gd name="connsiteX4" fmla="*/ 5349 w 1075808"/>
                  <a:gd name="connsiteY4" fmla="*/ 0 h 1018309"/>
                  <a:gd name="connsiteX0" fmla="*/ 784667 w 1075808"/>
                  <a:gd name="connsiteY0" fmla="*/ 1018309 h 1018309"/>
                  <a:gd name="connsiteX1" fmla="*/ 1075613 w 1075808"/>
                  <a:gd name="connsiteY1" fmla="*/ 716973 h 1018309"/>
                  <a:gd name="connsiteX2" fmla="*/ 815840 w 1075808"/>
                  <a:gd name="connsiteY2" fmla="*/ 166255 h 1018309"/>
                  <a:gd name="connsiteX3" fmla="*/ 78085 w 1075808"/>
                  <a:gd name="connsiteY3" fmla="*/ 415637 h 1018309"/>
                  <a:gd name="connsiteX4" fmla="*/ 5349 w 1075808"/>
                  <a:gd name="connsiteY4" fmla="*/ 0 h 1018309"/>
                  <a:gd name="connsiteX0" fmla="*/ 784667 w 1075808"/>
                  <a:gd name="connsiteY0" fmla="*/ 1018309 h 1018309"/>
                  <a:gd name="connsiteX1" fmla="*/ 1075613 w 1075808"/>
                  <a:gd name="connsiteY1" fmla="*/ 716973 h 1018309"/>
                  <a:gd name="connsiteX2" fmla="*/ 815840 w 1075808"/>
                  <a:gd name="connsiteY2" fmla="*/ 166255 h 1018309"/>
                  <a:gd name="connsiteX3" fmla="*/ 78085 w 1075808"/>
                  <a:gd name="connsiteY3" fmla="*/ 415637 h 1018309"/>
                  <a:gd name="connsiteX4" fmla="*/ 5349 w 1075808"/>
                  <a:gd name="connsiteY4" fmla="*/ 0 h 1018309"/>
                  <a:gd name="connsiteX0" fmla="*/ 784667 w 1094988"/>
                  <a:gd name="connsiteY0" fmla="*/ 1018309 h 1018309"/>
                  <a:gd name="connsiteX1" fmla="*/ 1075613 w 1094988"/>
                  <a:gd name="connsiteY1" fmla="*/ 716973 h 1018309"/>
                  <a:gd name="connsiteX2" fmla="*/ 815840 w 1094988"/>
                  <a:gd name="connsiteY2" fmla="*/ 166255 h 1018309"/>
                  <a:gd name="connsiteX3" fmla="*/ 78085 w 1094988"/>
                  <a:gd name="connsiteY3" fmla="*/ 415637 h 1018309"/>
                  <a:gd name="connsiteX4" fmla="*/ 5349 w 1094988"/>
                  <a:gd name="connsiteY4" fmla="*/ 0 h 1018309"/>
                  <a:gd name="connsiteX0" fmla="*/ 784667 w 1093487"/>
                  <a:gd name="connsiteY0" fmla="*/ 1018309 h 1018309"/>
                  <a:gd name="connsiteX1" fmla="*/ 1075613 w 1093487"/>
                  <a:gd name="connsiteY1" fmla="*/ 716973 h 1018309"/>
                  <a:gd name="connsiteX2" fmla="*/ 795058 w 1093487"/>
                  <a:gd name="connsiteY2" fmla="*/ 166255 h 1018309"/>
                  <a:gd name="connsiteX3" fmla="*/ 78085 w 1093487"/>
                  <a:gd name="connsiteY3" fmla="*/ 415637 h 1018309"/>
                  <a:gd name="connsiteX4" fmla="*/ 5349 w 1093487"/>
                  <a:gd name="connsiteY4" fmla="*/ 0 h 1018309"/>
                  <a:gd name="connsiteX0" fmla="*/ 784667 w 1099322"/>
                  <a:gd name="connsiteY0" fmla="*/ 1018309 h 1018309"/>
                  <a:gd name="connsiteX1" fmla="*/ 1075613 w 1099322"/>
                  <a:gd name="connsiteY1" fmla="*/ 716973 h 1018309"/>
                  <a:gd name="connsiteX2" fmla="*/ 795058 w 1099322"/>
                  <a:gd name="connsiteY2" fmla="*/ 166255 h 1018309"/>
                  <a:gd name="connsiteX3" fmla="*/ 78085 w 1099322"/>
                  <a:gd name="connsiteY3" fmla="*/ 415637 h 1018309"/>
                  <a:gd name="connsiteX4" fmla="*/ 5349 w 1099322"/>
                  <a:gd name="connsiteY4" fmla="*/ 0 h 1018309"/>
                  <a:gd name="connsiteX0" fmla="*/ 784667 w 1099322"/>
                  <a:gd name="connsiteY0" fmla="*/ 1018309 h 1018309"/>
                  <a:gd name="connsiteX1" fmla="*/ 1075613 w 1099322"/>
                  <a:gd name="connsiteY1" fmla="*/ 716973 h 1018309"/>
                  <a:gd name="connsiteX2" fmla="*/ 795058 w 1099322"/>
                  <a:gd name="connsiteY2" fmla="*/ 166255 h 1018309"/>
                  <a:gd name="connsiteX3" fmla="*/ 78085 w 1099322"/>
                  <a:gd name="connsiteY3" fmla="*/ 415637 h 1018309"/>
                  <a:gd name="connsiteX4" fmla="*/ 5349 w 1099322"/>
                  <a:gd name="connsiteY4" fmla="*/ 0 h 1018309"/>
                  <a:gd name="connsiteX0" fmla="*/ 872657 w 1187312"/>
                  <a:gd name="connsiteY0" fmla="*/ 1018309 h 1018309"/>
                  <a:gd name="connsiteX1" fmla="*/ 1163603 w 1187312"/>
                  <a:gd name="connsiteY1" fmla="*/ 716973 h 1018309"/>
                  <a:gd name="connsiteX2" fmla="*/ 883048 w 1187312"/>
                  <a:gd name="connsiteY2" fmla="*/ 166255 h 1018309"/>
                  <a:gd name="connsiteX3" fmla="*/ 166075 w 1187312"/>
                  <a:gd name="connsiteY3" fmla="*/ 415637 h 1018309"/>
                  <a:gd name="connsiteX4" fmla="*/ 93339 w 1187312"/>
                  <a:gd name="connsiteY4" fmla="*/ 0 h 101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7312" h="1018309">
                    <a:moveTo>
                      <a:pt x="872657" y="1018309"/>
                    </a:moveTo>
                    <a:cubicBezTo>
                      <a:pt x="922880" y="778886"/>
                      <a:pt x="898634" y="817418"/>
                      <a:pt x="1163603" y="716973"/>
                    </a:cubicBezTo>
                    <a:cubicBezTo>
                      <a:pt x="1241535" y="574964"/>
                      <a:pt x="1122039" y="226869"/>
                      <a:pt x="883048" y="166255"/>
                    </a:cubicBezTo>
                    <a:cubicBezTo>
                      <a:pt x="716793" y="116032"/>
                      <a:pt x="550539" y="516083"/>
                      <a:pt x="166075" y="415637"/>
                    </a:cubicBezTo>
                    <a:cubicBezTo>
                      <a:pt x="30993" y="387928"/>
                      <a:pt x="-90234" y="138546"/>
                      <a:pt x="93339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5" name="Forma libre 44"/>
              <p:cNvSpPr/>
              <p:nvPr/>
            </p:nvSpPr>
            <p:spPr>
              <a:xfrm>
                <a:off x="4769426" y="1107495"/>
                <a:ext cx="1741795" cy="1511013"/>
              </a:xfrm>
              <a:custGeom>
                <a:avLst/>
                <a:gdLst>
                  <a:gd name="connsiteX0" fmla="*/ 0 w 1683327"/>
                  <a:gd name="connsiteY0" fmla="*/ 0 h 1319645"/>
                  <a:gd name="connsiteX1" fmla="*/ 1683327 w 1683327"/>
                  <a:gd name="connsiteY1" fmla="*/ 1319645 h 1319645"/>
                  <a:gd name="connsiteX0" fmla="*/ 0 w 1683327"/>
                  <a:gd name="connsiteY0" fmla="*/ 0 h 1319645"/>
                  <a:gd name="connsiteX1" fmla="*/ 1683327 w 1683327"/>
                  <a:gd name="connsiteY1" fmla="*/ 1319645 h 1319645"/>
                  <a:gd name="connsiteX0" fmla="*/ 0 w 1683327"/>
                  <a:gd name="connsiteY0" fmla="*/ 80048 h 1399693"/>
                  <a:gd name="connsiteX1" fmla="*/ 1683327 w 1683327"/>
                  <a:gd name="connsiteY1" fmla="*/ 1399693 h 1399693"/>
                  <a:gd name="connsiteX0" fmla="*/ 0 w 1698901"/>
                  <a:gd name="connsiteY0" fmla="*/ 128489 h 1448134"/>
                  <a:gd name="connsiteX1" fmla="*/ 1683327 w 1698901"/>
                  <a:gd name="connsiteY1" fmla="*/ 1448134 h 1448134"/>
                  <a:gd name="connsiteX0" fmla="*/ 0 w 1708015"/>
                  <a:gd name="connsiteY0" fmla="*/ 191368 h 1511013"/>
                  <a:gd name="connsiteX1" fmla="*/ 1683327 w 1708015"/>
                  <a:gd name="connsiteY1" fmla="*/ 1511013 h 1511013"/>
                  <a:gd name="connsiteX0" fmla="*/ 0 w 1702484"/>
                  <a:gd name="connsiteY0" fmla="*/ 191368 h 1511013"/>
                  <a:gd name="connsiteX1" fmla="*/ 1683327 w 1702484"/>
                  <a:gd name="connsiteY1" fmla="*/ 1511013 h 1511013"/>
                  <a:gd name="connsiteX0" fmla="*/ 0 w 1712697"/>
                  <a:gd name="connsiteY0" fmla="*/ 191368 h 1511013"/>
                  <a:gd name="connsiteX1" fmla="*/ 1693718 w 1712697"/>
                  <a:gd name="connsiteY1" fmla="*/ 1511013 h 1511013"/>
                  <a:gd name="connsiteX0" fmla="*/ 0 w 1733133"/>
                  <a:gd name="connsiteY0" fmla="*/ 191368 h 1511013"/>
                  <a:gd name="connsiteX1" fmla="*/ 1714500 w 1733133"/>
                  <a:gd name="connsiteY1" fmla="*/ 1511013 h 1511013"/>
                  <a:gd name="connsiteX0" fmla="*/ 0 w 1741795"/>
                  <a:gd name="connsiteY0" fmla="*/ 191368 h 1511013"/>
                  <a:gd name="connsiteX1" fmla="*/ 1714500 w 1741795"/>
                  <a:gd name="connsiteY1" fmla="*/ 1511013 h 1511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41795" h="1511013">
                    <a:moveTo>
                      <a:pt x="0" y="191368"/>
                    </a:moveTo>
                    <a:cubicBezTo>
                      <a:pt x="904010" y="-376668"/>
                      <a:pt x="1922317" y="395722"/>
                      <a:pt x="1714500" y="1511013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6" name="Forma libre 45"/>
              <p:cNvSpPr/>
              <p:nvPr/>
            </p:nvSpPr>
            <p:spPr>
              <a:xfrm>
                <a:off x="5630365" y="955954"/>
                <a:ext cx="1094495" cy="1139979"/>
              </a:xfrm>
              <a:custGeom>
                <a:avLst/>
                <a:gdLst>
                  <a:gd name="connsiteX0" fmla="*/ 0 w 1683327"/>
                  <a:gd name="connsiteY0" fmla="*/ 0 h 1319645"/>
                  <a:gd name="connsiteX1" fmla="*/ 1683327 w 1683327"/>
                  <a:gd name="connsiteY1" fmla="*/ 1319645 h 1319645"/>
                  <a:gd name="connsiteX0" fmla="*/ 0 w 1683327"/>
                  <a:gd name="connsiteY0" fmla="*/ 0 h 1319645"/>
                  <a:gd name="connsiteX1" fmla="*/ 1683327 w 1683327"/>
                  <a:gd name="connsiteY1" fmla="*/ 1319645 h 1319645"/>
                  <a:gd name="connsiteX0" fmla="*/ 0 w 1683327"/>
                  <a:gd name="connsiteY0" fmla="*/ 80048 h 1399693"/>
                  <a:gd name="connsiteX1" fmla="*/ 1683327 w 1683327"/>
                  <a:gd name="connsiteY1" fmla="*/ 1399693 h 1399693"/>
                  <a:gd name="connsiteX0" fmla="*/ 0 w 1698901"/>
                  <a:gd name="connsiteY0" fmla="*/ 128489 h 1448134"/>
                  <a:gd name="connsiteX1" fmla="*/ 1683327 w 1698901"/>
                  <a:gd name="connsiteY1" fmla="*/ 1448134 h 1448134"/>
                  <a:gd name="connsiteX0" fmla="*/ 0 w 1708015"/>
                  <a:gd name="connsiteY0" fmla="*/ 191368 h 1511013"/>
                  <a:gd name="connsiteX1" fmla="*/ 1683327 w 1708015"/>
                  <a:gd name="connsiteY1" fmla="*/ 1511013 h 1511013"/>
                  <a:gd name="connsiteX0" fmla="*/ 0 w 1702484"/>
                  <a:gd name="connsiteY0" fmla="*/ 191368 h 1511013"/>
                  <a:gd name="connsiteX1" fmla="*/ 1683327 w 1702484"/>
                  <a:gd name="connsiteY1" fmla="*/ 1511013 h 1511013"/>
                  <a:gd name="connsiteX0" fmla="*/ 0 w 1712697"/>
                  <a:gd name="connsiteY0" fmla="*/ 191368 h 1511013"/>
                  <a:gd name="connsiteX1" fmla="*/ 1693718 w 1712697"/>
                  <a:gd name="connsiteY1" fmla="*/ 1511013 h 1511013"/>
                  <a:gd name="connsiteX0" fmla="*/ 0 w 1733133"/>
                  <a:gd name="connsiteY0" fmla="*/ 191368 h 1511013"/>
                  <a:gd name="connsiteX1" fmla="*/ 1714500 w 1733133"/>
                  <a:gd name="connsiteY1" fmla="*/ 1511013 h 1511013"/>
                  <a:gd name="connsiteX0" fmla="*/ 0 w 1741795"/>
                  <a:gd name="connsiteY0" fmla="*/ 191368 h 1511013"/>
                  <a:gd name="connsiteX1" fmla="*/ 1714500 w 1741795"/>
                  <a:gd name="connsiteY1" fmla="*/ 1511013 h 1511013"/>
                  <a:gd name="connsiteX0" fmla="*/ 0 w 1670788"/>
                  <a:gd name="connsiteY0" fmla="*/ 191368 h 1511013"/>
                  <a:gd name="connsiteX1" fmla="*/ 1641764 w 1670788"/>
                  <a:gd name="connsiteY1" fmla="*/ 1511013 h 1511013"/>
                  <a:gd name="connsiteX0" fmla="*/ 0 w 1663037"/>
                  <a:gd name="connsiteY0" fmla="*/ 191368 h 1511013"/>
                  <a:gd name="connsiteX1" fmla="*/ 1641764 w 1663037"/>
                  <a:gd name="connsiteY1" fmla="*/ 1511013 h 1511013"/>
                  <a:gd name="connsiteX0" fmla="*/ 0 w 915030"/>
                  <a:gd name="connsiteY0" fmla="*/ 250321 h 1227066"/>
                  <a:gd name="connsiteX1" fmla="*/ 872837 w 915030"/>
                  <a:gd name="connsiteY1" fmla="*/ 1227066 h 1227066"/>
                  <a:gd name="connsiteX0" fmla="*/ 0 w 1035955"/>
                  <a:gd name="connsiteY0" fmla="*/ 193177 h 1169922"/>
                  <a:gd name="connsiteX1" fmla="*/ 872837 w 1035955"/>
                  <a:gd name="connsiteY1" fmla="*/ 1169922 h 1169922"/>
                  <a:gd name="connsiteX0" fmla="*/ 0 w 1063571"/>
                  <a:gd name="connsiteY0" fmla="*/ 193177 h 1169922"/>
                  <a:gd name="connsiteX1" fmla="*/ 904010 w 1063571"/>
                  <a:gd name="connsiteY1" fmla="*/ 1169922 h 1169922"/>
                  <a:gd name="connsiteX0" fmla="*/ 0 w 1094495"/>
                  <a:gd name="connsiteY0" fmla="*/ 163234 h 1139979"/>
                  <a:gd name="connsiteX1" fmla="*/ 904010 w 1094495"/>
                  <a:gd name="connsiteY1" fmla="*/ 1139979 h 1139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4495" h="1139979">
                    <a:moveTo>
                      <a:pt x="0" y="163234"/>
                    </a:moveTo>
                    <a:cubicBezTo>
                      <a:pt x="737755" y="-332065"/>
                      <a:pt x="1444336" y="388370"/>
                      <a:pt x="904010" y="1139979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7" name="Arco 46"/>
              <p:cNvSpPr/>
              <p:nvPr/>
            </p:nvSpPr>
            <p:spPr>
              <a:xfrm>
                <a:off x="6301740" y="1440180"/>
                <a:ext cx="237725" cy="232756"/>
              </a:xfrm>
              <a:prstGeom prst="arc">
                <a:avLst>
                  <a:gd name="adj1" fmla="val 7564356"/>
                  <a:gd name="adj2" fmla="val 17854726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8" name="Forma libre 47"/>
              <p:cNvSpPr/>
              <p:nvPr/>
            </p:nvSpPr>
            <p:spPr>
              <a:xfrm>
                <a:off x="5779771" y="1708784"/>
                <a:ext cx="1330320" cy="1551791"/>
              </a:xfrm>
              <a:custGeom>
                <a:avLst/>
                <a:gdLst>
                  <a:gd name="connsiteX0" fmla="*/ 335280 w 1363980"/>
                  <a:gd name="connsiteY0" fmla="*/ 792480 h 1493520"/>
                  <a:gd name="connsiteX1" fmla="*/ 868680 w 1363980"/>
                  <a:gd name="connsiteY1" fmla="*/ 899160 h 1493520"/>
                  <a:gd name="connsiteX2" fmla="*/ 982980 w 1363980"/>
                  <a:gd name="connsiteY2" fmla="*/ 205740 h 1493520"/>
                  <a:gd name="connsiteX3" fmla="*/ 1257300 w 1363980"/>
                  <a:gd name="connsiteY3" fmla="*/ 0 h 1493520"/>
                  <a:gd name="connsiteX4" fmla="*/ 1188720 w 1363980"/>
                  <a:gd name="connsiteY4" fmla="*/ 205740 h 1493520"/>
                  <a:gd name="connsiteX5" fmla="*/ 1363980 w 1363980"/>
                  <a:gd name="connsiteY5" fmla="*/ 327660 h 1493520"/>
                  <a:gd name="connsiteX6" fmla="*/ 1280160 w 1363980"/>
                  <a:gd name="connsiteY6" fmla="*/ 457200 h 1493520"/>
                  <a:gd name="connsiteX7" fmla="*/ 1188720 w 1363980"/>
                  <a:gd name="connsiteY7" fmla="*/ 396240 h 1493520"/>
                  <a:gd name="connsiteX8" fmla="*/ 944880 w 1363980"/>
                  <a:gd name="connsiteY8" fmla="*/ 1478280 h 1493520"/>
                  <a:gd name="connsiteX9" fmla="*/ 0 w 1363980"/>
                  <a:gd name="connsiteY9" fmla="*/ 1493520 h 1493520"/>
                  <a:gd name="connsiteX0" fmla="*/ 335280 w 1363980"/>
                  <a:gd name="connsiteY0" fmla="*/ 792480 h 1493520"/>
                  <a:gd name="connsiteX1" fmla="*/ 868680 w 1363980"/>
                  <a:gd name="connsiteY1" fmla="*/ 899160 h 1493520"/>
                  <a:gd name="connsiteX2" fmla="*/ 982980 w 1363980"/>
                  <a:gd name="connsiteY2" fmla="*/ 205740 h 1493520"/>
                  <a:gd name="connsiteX3" fmla="*/ 1257300 w 1363980"/>
                  <a:gd name="connsiteY3" fmla="*/ 0 h 1493520"/>
                  <a:gd name="connsiteX4" fmla="*/ 1188720 w 1363980"/>
                  <a:gd name="connsiteY4" fmla="*/ 205740 h 1493520"/>
                  <a:gd name="connsiteX5" fmla="*/ 1363980 w 1363980"/>
                  <a:gd name="connsiteY5" fmla="*/ 327660 h 1493520"/>
                  <a:gd name="connsiteX6" fmla="*/ 1280160 w 1363980"/>
                  <a:gd name="connsiteY6" fmla="*/ 457200 h 1493520"/>
                  <a:gd name="connsiteX7" fmla="*/ 1188720 w 1363980"/>
                  <a:gd name="connsiteY7" fmla="*/ 396240 h 1493520"/>
                  <a:gd name="connsiteX8" fmla="*/ 944880 w 1363980"/>
                  <a:gd name="connsiteY8" fmla="*/ 1478280 h 1493520"/>
                  <a:gd name="connsiteX9" fmla="*/ 0 w 1363980"/>
                  <a:gd name="connsiteY9" fmla="*/ 1493520 h 1493520"/>
                  <a:gd name="connsiteX0" fmla="*/ 335280 w 1363980"/>
                  <a:gd name="connsiteY0" fmla="*/ 792480 h 1493520"/>
                  <a:gd name="connsiteX1" fmla="*/ 868680 w 1363980"/>
                  <a:gd name="connsiteY1" fmla="*/ 899160 h 1493520"/>
                  <a:gd name="connsiteX2" fmla="*/ 982980 w 1363980"/>
                  <a:gd name="connsiteY2" fmla="*/ 205740 h 1493520"/>
                  <a:gd name="connsiteX3" fmla="*/ 1257300 w 1363980"/>
                  <a:gd name="connsiteY3" fmla="*/ 0 h 1493520"/>
                  <a:gd name="connsiteX4" fmla="*/ 1188720 w 1363980"/>
                  <a:gd name="connsiteY4" fmla="*/ 205740 h 1493520"/>
                  <a:gd name="connsiteX5" fmla="*/ 1363980 w 1363980"/>
                  <a:gd name="connsiteY5" fmla="*/ 327660 h 1493520"/>
                  <a:gd name="connsiteX6" fmla="*/ 1280160 w 1363980"/>
                  <a:gd name="connsiteY6" fmla="*/ 457200 h 1493520"/>
                  <a:gd name="connsiteX7" fmla="*/ 1188720 w 1363980"/>
                  <a:gd name="connsiteY7" fmla="*/ 396240 h 1493520"/>
                  <a:gd name="connsiteX8" fmla="*/ 944880 w 1363980"/>
                  <a:gd name="connsiteY8" fmla="*/ 1478280 h 1493520"/>
                  <a:gd name="connsiteX9" fmla="*/ 0 w 1363980"/>
                  <a:gd name="connsiteY9" fmla="*/ 1493520 h 1493520"/>
                  <a:gd name="connsiteX0" fmla="*/ 335280 w 1363980"/>
                  <a:gd name="connsiteY0" fmla="*/ 792480 h 1493520"/>
                  <a:gd name="connsiteX1" fmla="*/ 868680 w 1363980"/>
                  <a:gd name="connsiteY1" fmla="*/ 899160 h 1493520"/>
                  <a:gd name="connsiteX2" fmla="*/ 982980 w 1363980"/>
                  <a:gd name="connsiteY2" fmla="*/ 205740 h 1493520"/>
                  <a:gd name="connsiteX3" fmla="*/ 1257300 w 1363980"/>
                  <a:gd name="connsiteY3" fmla="*/ 0 h 1493520"/>
                  <a:gd name="connsiteX4" fmla="*/ 1188720 w 1363980"/>
                  <a:gd name="connsiteY4" fmla="*/ 205740 h 1493520"/>
                  <a:gd name="connsiteX5" fmla="*/ 1363980 w 1363980"/>
                  <a:gd name="connsiteY5" fmla="*/ 327660 h 1493520"/>
                  <a:gd name="connsiteX6" fmla="*/ 1280160 w 1363980"/>
                  <a:gd name="connsiteY6" fmla="*/ 457200 h 1493520"/>
                  <a:gd name="connsiteX7" fmla="*/ 1188720 w 1363980"/>
                  <a:gd name="connsiteY7" fmla="*/ 396240 h 1493520"/>
                  <a:gd name="connsiteX8" fmla="*/ 944880 w 1363980"/>
                  <a:gd name="connsiteY8" fmla="*/ 1478280 h 1493520"/>
                  <a:gd name="connsiteX9" fmla="*/ 0 w 1363980"/>
                  <a:gd name="connsiteY9" fmla="*/ 1493520 h 1493520"/>
                  <a:gd name="connsiteX0" fmla="*/ 335280 w 1363980"/>
                  <a:gd name="connsiteY0" fmla="*/ 792480 h 1493520"/>
                  <a:gd name="connsiteX1" fmla="*/ 868680 w 1363980"/>
                  <a:gd name="connsiteY1" fmla="*/ 899160 h 1493520"/>
                  <a:gd name="connsiteX2" fmla="*/ 982980 w 1363980"/>
                  <a:gd name="connsiteY2" fmla="*/ 205740 h 1493520"/>
                  <a:gd name="connsiteX3" fmla="*/ 1257300 w 1363980"/>
                  <a:gd name="connsiteY3" fmla="*/ 0 h 1493520"/>
                  <a:gd name="connsiteX4" fmla="*/ 1188720 w 1363980"/>
                  <a:gd name="connsiteY4" fmla="*/ 205740 h 1493520"/>
                  <a:gd name="connsiteX5" fmla="*/ 1363980 w 1363980"/>
                  <a:gd name="connsiteY5" fmla="*/ 327660 h 1493520"/>
                  <a:gd name="connsiteX6" fmla="*/ 1280160 w 1363980"/>
                  <a:gd name="connsiteY6" fmla="*/ 457200 h 1493520"/>
                  <a:gd name="connsiteX7" fmla="*/ 1188720 w 1363980"/>
                  <a:gd name="connsiteY7" fmla="*/ 396240 h 1493520"/>
                  <a:gd name="connsiteX8" fmla="*/ 944880 w 1363980"/>
                  <a:gd name="connsiteY8" fmla="*/ 1478280 h 1493520"/>
                  <a:gd name="connsiteX9" fmla="*/ 0 w 1363980"/>
                  <a:gd name="connsiteY9" fmla="*/ 1493520 h 1493520"/>
                  <a:gd name="connsiteX0" fmla="*/ 335280 w 1363980"/>
                  <a:gd name="connsiteY0" fmla="*/ 792480 h 1493520"/>
                  <a:gd name="connsiteX1" fmla="*/ 868680 w 1363980"/>
                  <a:gd name="connsiteY1" fmla="*/ 899160 h 1493520"/>
                  <a:gd name="connsiteX2" fmla="*/ 982980 w 1363980"/>
                  <a:gd name="connsiteY2" fmla="*/ 205740 h 1493520"/>
                  <a:gd name="connsiteX3" fmla="*/ 1257300 w 1363980"/>
                  <a:gd name="connsiteY3" fmla="*/ 0 h 1493520"/>
                  <a:gd name="connsiteX4" fmla="*/ 1188720 w 1363980"/>
                  <a:gd name="connsiteY4" fmla="*/ 205740 h 1493520"/>
                  <a:gd name="connsiteX5" fmla="*/ 1363980 w 1363980"/>
                  <a:gd name="connsiteY5" fmla="*/ 327660 h 1493520"/>
                  <a:gd name="connsiteX6" fmla="*/ 1280160 w 1363980"/>
                  <a:gd name="connsiteY6" fmla="*/ 457200 h 1493520"/>
                  <a:gd name="connsiteX7" fmla="*/ 1188720 w 1363980"/>
                  <a:gd name="connsiteY7" fmla="*/ 396240 h 1493520"/>
                  <a:gd name="connsiteX8" fmla="*/ 944880 w 1363980"/>
                  <a:gd name="connsiteY8" fmla="*/ 1478280 h 1493520"/>
                  <a:gd name="connsiteX9" fmla="*/ 0 w 1363980"/>
                  <a:gd name="connsiteY9" fmla="*/ 1493520 h 1493520"/>
                  <a:gd name="connsiteX0" fmla="*/ 335280 w 1366127"/>
                  <a:gd name="connsiteY0" fmla="*/ 792480 h 1493520"/>
                  <a:gd name="connsiteX1" fmla="*/ 868680 w 1366127"/>
                  <a:gd name="connsiteY1" fmla="*/ 899160 h 1493520"/>
                  <a:gd name="connsiteX2" fmla="*/ 982980 w 1366127"/>
                  <a:gd name="connsiteY2" fmla="*/ 205740 h 1493520"/>
                  <a:gd name="connsiteX3" fmla="*/ 1257300 w 1366127"/>
                  <a:gd name="connsiteY3" fmla="*/ 0 h 1493520"/>
                  <a:gd name="connsiteX4" fmla="*/ 1188720 w 1366127"/>
                  <a:gd name="connsiteY4" fmla="*/ 205740 h 1493520"/>
                  <a:gd name="connsiteX5" fmla="*/ 1363980 w 1366127"/>
                  <a:gd name="connsiteY5" fmla="*/ 327660 h 1493520"/>
                  <a:gd name="connsiteX6" fmla="*/ 1280160 w 1366127"/>
                  <a:gd name="connsiteY6" fmla="*/ 457200 h 1493520"/>
                  <a:gd name="connsiteX7" fmla="*/ 1188720 w 1366127"/>
                  <a:gd name="connsiteY7" fmla="*/ 396240 h 1493520"/>
                  <a:gd name="connsiteX8" fmla="*/ 944880 w 1366127"/>
                  <a:gd name="connsiteY8" fmla="*/ 1478280 h 1493520"/>
                  <a:gd name="connsiteX9" fmla="*/ 0 w 1366127"/>
                  <a:gd name="connsiteY9" fmla="*/ 1493520 h 1493520"/>
                  <a:gd name="connsiteX0" fmla="*/ 335280 w 1366127"/>
                  <a:gd name="connsiteY0" fmla="*/ 792480 h 1493520"/>
                  <a:gd name="connsiteX1" fmla="*/ 868680 w 1366127"/>
                  <a:gd name="connsiteY1" fmla="*/ 899160 h 1493520"/>
                  <a:gd name="connsiteX2" fmla="*/ 982980 w 1366127"/>
                  <a:gd name="connsiteY2" fmla="*/ 205740 h 1493520"/>
                  <a:gd name="connsiteX3" fmla="*/ 1257300 w 1366127"/>
                  <a:gd name="connsiteY3" fmla="*/ 0 h 1493520"/>
                  <a:gd name="connsiteX4" fmla="*/ 1188720 w 1366127"/>
                  <a:gd name="connsiteY4" fmla="*/ 205740 h 1493520"/>
                  <a:gd name="connsiteX5" fmla="*/ 1363980 w 1366127"/>
                  <a:gd name="connsiteY5" fmla="*/ 327660 h 1493520"/>
                  <a:gd name="connsiteX6" fmla="*/ 1280160 w 1366127"/>
                  <a:gd name="connsiteY6" fmla="*/ 457200 h 1493520"/>
                  <a:gd name="connsiteX7" fmla="*/ 1188720 w 1366127"/>
                  <a:gd name="connsiteY7" fmla="*/ 396240 h 1493520"/>
                  <a:gd name="connsiteX8" fmla="*/ 944880 w 1366127"/>
                  <a:gd name="connsiteY8" fmla="*/ 1478280 h 1493520"/>
                  <a:gd name="connsiteX9" fmla="*/ 0 w 1366127"/>
                  <a:gd name="connsiteY9" fmla="*/ 1493520 h 1493520"/>
                  <a:gd name="connsiteX0" fmla="*/ 335280 w 1366127"/>
                  <a:gd name="connsiteY0" fmla="*/ 792480 h 1493520"/>
                  <a:gd name="connsiteX1" fmla="*/ 868680 w 1366127"/>
                  <a:gd name="connsiteY1" fmla="*/ 899160 h 1493520"/>
                  <a:gd name="connsiteX2" fmla="*/ 982980 w 1366127"/>
                  <a:gd name="connsiteY2" fmla="*/ 205740 h 1493520"/>
                  <a:gd name="connsiteX3" fmla="*/ 1257300 w 1366127"/>
                  <a:gd name="connsiteY3" fmla="*/ 0 h 1493520"/>
                  <a:gd name="connsiteX4" fmla="*/ 1188720 w 1366127"/>
                  <a:gd name="connsiteY4" fmla="*/ 205740 h 1493520"/>
                  <a:gd name="connsiteX5" fmla="*/ 1363980 w 1366127"/>
                  <a:gd name="connsiteY5" fmla="*/ 327660 h 1493520"/>
                  <a:gd name="connsiteX6" fmla="*/ 1280160 w 1366127"/>
                  <a:gd name="connsiteY6" fmla="*/ 457200 h 1493520"/>
                  <a:gd name="connsiteX7" fmla="*/ 1188720 w 1366127"/>
                  <a:gd name="connsiteY7" fmla="*/ 396240 h 1493520"/>
                  <a:gd name="connsiteX8" fmla="*/ 944880 w 1366127"/>
                  <a:gd name="connsiteY8" fmla="*/ 1478280 h 1493520"/>
                  <a:gd name="connsiteX9" fmla="*/ 0 w 1366127"/>
                  <a:gd name="connsiteY9" fmla="*/ 1493520 h 1493520"/>
                  <a:gd name="connsiteX0" fmla="*/ 335280 w 1366127"/>
                  <a:gd name="connsiteY0" fmla="*/ 792480 h 1562492"/>
                  <a:gd name="connsiteX1" fmla="*/ 868680 w 1366127"/>
                  <a:gd name="connsiteY1" fmla="*/ 899160 h 1562492"/>
                  <a:gd name="connsiteX2" fmla="*/ 982980 w 1366127"/>
                  <a:gd name="connsiteY2" fmla="*/ 205740 h 1562492"/>
                  <a:gd name="connsiteX3" fmla="*/ 1257300 w 1366127"/>
                  <a:gd name="connsiteY3" fmla="*/ 0 h 1562492"/>
                  <a:gd name="connsiteX4" fmla="*/ 1188720 w 1366127"/>
                  <a:gd name="connsiteY4" fmla="*/ 205740 h 1562492"/>
                  <a:gd name="connsiteX5" fmla="*/ 1363980 w 1366127"/>
                  <a:gd name="connsiteY5" fmla="*/ 327660 h 1562492"/>
                  <a:gd name="connsiteX6" fmla="*/ 1280160 w 1366127"/>
                  <a:gd name="connsiteY6" fmla="*/ 457200 h 1562492"/>
                  <a:gd name="connsiteX7" fmla="*/ 1188720 w 1366127"/>
                  <a:gd name="connsiteY7" fmla="*/ 396240 h 1562492"/>
                  <a:gd name="connsiteX8" fmla="*/ 944880 w 1366127"/>
                  <a:gd name="connsiteY8" fmla="*/ 1478280 h 1562492"/>
                  <a:gd name="connsiteX9" fmla="*/ 0 w 1366127"/>
                  <a:gd name="connsiteY9" fmla="*/ 1493520 h 1562492"/>
                  <a:gd name="connsiteX0" fmla="*/ 335280 w 1366127"/>
                  <a:gd name="connsiteY0" fmla="*/ 792480 h 1588536"/>
                  <a:gd name="connsiteX1" fmla="*/ 868680 w 1366127"/>
                  <a:gd name="connsiteY1" fmla="*/ 899160 h 1588536"/>
                  <a:gd name="connsiteX2" fmla="*/ 982980 w 1366127"/>
                  <a:gd name="connsiteY2" fmla="*/ 205740 h 1588536"/>
                  <a:gd name="connsiteX3" fmla="*/ 1257300 w 1366127"/>
                  <a:gd name="connsiteY3" fmla="*/ 0 h 1588536"/>
                  <a:gd name="connsiteX4" fmla="*/ 1188720 w 1366127"/>
                  <a:gd name="connsiteY4" fmla="*/ 205740 h 1588536"/>
                  <a:gd name="connsiteX5" fmla="*/ 1363980 w 1366127"/>
                  <a:gd name="connsiteY5" fmla="*/ 327660 h 1588536"/>
                  <a:gd name="connsiteX6" fmla="*/ 1280160 w 1366127"/>
                  <a:gd name="connsiteY6" fmla="*/ 457200 h 1588536"/>
                  <a:gd name="connsiteX7" fmla="*/ 1188720 w 1366127"/>
                  <a:gd name="connsiteY7" fmla="*/ 396240 h 1588536"/>
                  <a:gd name="connsiteX8" fmla="*/ 944880 w 1366127"/>
                  <a:gd name="connsiteY8" fmla="*/ 1478280 h 1588536"/>
                  <a:gd name="connsiteX9" fmla="*/ 0 w 1366127"/>
                  <a:gd name="connsiteY9" fmla="*/ 1493520 h 1588536"/>
                  <a:gd name="connsiteX0" fmla="*/ 316230 w 1347077"/>
                  <a:gd name="connsiteY0" fmla="*/ 792480 h 1577645"/>
                  <a:gd name="connsiteX1" fmla="*/ 849630 w 1347077"/>
                  <a:gd name="connsiteY1" fmla="*/ 899160 h 1577645"/>
                  <a:gd name="connsiteX2" fmla="*/ 963930 w 1347077"/>
                  <a:gd name="connsiteY2" fmla="*/ 205740 h 1577645"/>
                  <a:gd name="connsiteX3" fmla="*/ 1238250 w 1347077"/>
                  <a:gd name="connsiteY3" fmla="*/ 0 h 1577645"/>
                  <a:gd name="connsiteX4" fmla="*/ 1169670 w 1347077"/>
                  <a:gd name="connsiteY4" fmla="*/ 205740 h 1577645"/>
                  <a:gd name="connsiteX5" fmla="*/ 1344930 w 1347077"/>
                  <a:gd name="connsiteY5" fmla="*/ 327660 h 1577645"/>
                  <a:gd name="connsiteX6" fmla="*/ 1261110 w 1347077"/>
                  <a:gd name="connsiteY6" fmla="*/ 457200 h 1577645"/>
                  <a:gd name="connsiteX7" fmla="*/ 1169670 w 1347077"/>
                  <a:gd name="connsiteY7" fmla="*/ 396240 h 1577645"/>
                  <a:gd name="connsiteX8" fmla="*/ 925830 w 1347077"/>
                  <a:gd name="connsiteY8" fmla="*/ 1478280 h 1577645"/>
                  <a:gd name="connsiteX9" fmla="*/ 0 w 1347077"/>
                  <a:gd name="connsiteY9" fmla="*/ 1464945 h 1577645"/>
                  <a:gd name="connsiteX0" fmla="*/ 316230 w 1347077"/>
                  <a:gd name="connsiteY0" fmla="*/ 792480 h 1588201"/>
                  <a:gd name="connsiteX1" fmla="*/ 849630 w 1347077"/>
                  <a:gd name="connsiteY1" fmla="*/ 899160 h 1588201"/>
                  <a:gd name="connsiteX2" fmla="*/ 963930 w 1347077"/>
                  <a:gd name="connsiteY2" fmla="*/ 205740 h 1588201"/>
                  <a:gd name="connsiteX3" fmla="*/ 1238250 w 1347077"/>
                  <a:gd name="connsiteY3" fmla="*/ 0 h 1588201"/>
                  <a:gd name="connsiteX4" fmla="*/ 1169670 w 1347077"/>
                  <a:gd name="connsiteY4" fmla="*/ 205740 h 1588201"/>
                  <a:gd name="connsiteX5" fmla="*/ 1344930 w 1347077"/>
                  <a:gd name="connsiteY5" fmla="*/ 327660 h 1588201"/>
                  <a:gd name="connsiteX6" fmla="*/ 1261110 w 1347077"/>
                  <a:gd name="connsiteY6" fmla="*/ 457200 h 1588201"/>
                  <a:gd name="connsiteX7" fmla="*/ 1169670 w 1347077"/>
                  <a:gd name="connsiteY7" fmla="*/ 396240 h 1588201"/>
                  <a:gd name="connsiteX8" fmla="*/ 925830 w 1347077"/>
                  <a:gd name="connsiteY8" fmla="*/ 1478280 h 1588201"/>
                  <a:gd name="connsiteX9" fmla="*/ 0 w 1347077"/>
                  <a:gd name="connsiteY9" fmla="*/ 1464945 h 1588201"/>
                  <a:gd name="connsiteX0" fmla="*/ 316230 w 1347077"/>
                  <a:gd name="connsiteY0" fmla="*/ 792480 h 1565282"/>
                  <a:gd name="connsiteX1" fmla="*/ 849630 w 1347077"/>
                  <a:gd name="connsiteY1" fmla="*/ 899160 h 1565282"/>
                  <a:gd name="connsiteX2" fmla="*/ 963930 w 1347077"/>
                  <a:gd name="connsiteY2" fmla="*/ 205740 h 1565282"/>
                  <a:gd name="connsiteX3" fmla="*/ 1238250 w 1347077"/>
                  <a:gd name="connsiteY3" fmla="*/ 0 h 1565282"/>
                  <a:gd name="connsiteX4" fmla="*/ 1169670 w 1347077"/>
                  <a:gd name="connsiteY4" fmla="*/ 205740 h 1565282"/>
                  <a:gd name="connsiteX5" fmla="*/ 1344930 w 1347077"/>
                  <a:gd name="connsiteY5" fmla="*/ 327660 h 1565282"/>
                  <a:gd name="connsiteX6" fmla="*/ 1261110 w 1347077"/>
                  <a:gd name="connsiteY6" fmla="*/ 457200 h 1565282"/>
                  <a:gd name="connsiteX7" fmla="*/ 1169670 w 1347077"/>
                  <a:gd name="connsiteY7" fmla="*/ 396240 h 1565282"/>
                  <a:gd name="connsiteX8" fmla="*/ 929005 w 1347077"/>
                  <a:gd name="connsiteY8" fmla="*/ 1437005 h 1565282"/>
                  <a:gd name="connsiteX9" fmla="*/ 0 w 1347077"/>
                  <a:gd name="connsiteY9" fmla="*/ 1464945 h 1565282"/>
                  <a:gd name="connsiteX0" fmla="*/ 316230 w 1347077"/>
                  <a:gd name="connsiteY0" fmla="*/ 792480 h 1552488"/>
                  <a:gd name="connsiteX1" fmla="*/ 849630 w 1347077"/>
                  <a:gd name="connsiteY1" fmla="*/ 899160 h 1552488"/>
                  <a:gd name="connsiteX2" fmla="*/ 963930 w 1347077"/>
                  <a:gd name="connsiteY2" fmla="*/ 205740 h 1552488"/>
                  <a:gd name="connsiteX3" fmla="*/ 1238250 w 1347077"/>
                  <a:gd name="connsiteY3" fmla="*/ 0 h 1552488"/>
                  <a:gd name="connsiteX4" fmla="*/ 1169670 w 1347077"/>
                  <a:gd name="connsiteY4" fmla="*/ 205740 h 1552488"/>
                  <a:gd name="connsiteX5" fmla="*/ 1344930 w 1347077"/>
                  <a:gd name="connsiteY5" fmla="*/ 327660 h 1552488"/>
                  <a:gd name="connsiteX6" fmla="*/ 1261110 w 1347077"/>
                  <a:gd name="connsiteY6" fmla="*/ 457200 h 1552488"/>
                  <a:gd name="connsiteX7" fmla="*/ 1169670 w 1347077"/>
                  <a:gd name="connsiteY7" fmla="*/ 396240 h 1552488"/>
                  <a:gd name="connsiteX8" fmla="*/ 929005 w 1347077"/>
                  <a:gd name="connsiteY8" fmla="*/ 1437005 h 1552488"/>
                  <a:gd name="connsiteX9" fmla="*/ 0 w 1347077"/>
                  <a:gd name="connsiteY9" fmla="*/ 1464945 h 1552488"/>
                  <a:gd name="connsiteX0" fmla="*/ 316230 w 1347077"/>
                  <a:gd name="connsiteY0" fmla="*/ 792480 h 1552488"/>
                  <a:gd name="connsiteX1" fmla="*/ 849630 w 1347077"/>
                  <a:gd name="connsiteY1" fmla="*/ 899160 h 1552488"/>
                  <a:gd name="connsiteX2" fmla="*/ 963930 w 1347077"/>
                  <a:gd name="connsiteY2" fmla="*/ 205740 h 1552488"/>
                  <a:gd name="connsiteX3" fmla="*/ 1238250 w 1347077"/>
                  <a:gd name="connsiteY3" fmla="*/ 0 h 1552488"/>
                  <a:gd name="connsiteX4" fmla="*/ 1169670 w 1347077"/>
                  <a:gd name="connsiteY4" fmla="*/ 205740 h 1552488"/>
                  <a:gd name="connsiteX5" fmla="*/ 1344930 w 1347077"/>
                  <a:gd name="connsiteY5" fmla="*/ 327660 h 1552488"/>
                  <a:gd name="connsiteX6" fmla="*/ 1261110 w 1347077"/>
                  <a:gd name="connsiteY6" fmla="*/ 457200 h 1552488"/>
                  <a:gd name="connsiteX7" fmla="*/ 1169670 w 1347077"/>
                  <a:gd name="connsiteY7" fmla="*/ 396240 h 1552488"/>
                  <a:gd name="connsiteX8" fmla="*/ 929005 w 1347077"/>
                  <a:gd name="connsiteY8" fmla="*/ 1437005 h 1552488"/>
                  <a:gd name="connsiteX9" fmla="*/ 0 w 1347077"/>
                  <a:gd name="connsiteY9" fmla="*/ 1464945 h 1552488"/>
                  <a:gd name="connsiteX0" fmla="*/ 316230 w 1347077"/>
                  <a:gd name="connsiteY0" fmla="*/ 792480 h 1552488"/>
                  <a:gd name="connsiteX1" fmla="*/ 849630 w 1347077"/>
                  <a:gd name="connsiteY1" fmla="*/ 899160 h 1552488"/>
                  <a:gd name="connsiteX2" fmla="*/ 963930 w 1347077"/>
                  <a:gd name="connsiteY2" fmla="*/ 205740 h 1552488"/>
                  <a:gd name="connsiteX3" fmla="*/ 1238250 w 1347077"/>
                  <a:gd name="connsiteY3" fmla="*/ 0 h 1552488"/>
                  <a:gd name="connsiteX4" fmla="*/ 1169670 w 1347077"/>
                  <a:gd name="connsiteY4" fmla="*/ 205740 h 1552488"/>
                  <a:gd name="connsiteX5" fmla="*/ 1344930 w 1347077"/>
                  <a:gd name="connsiteY5" fmla="*/ 327660 h 1552488"/>
                  <a:gd name="connsiteX6" fmla="*/ 1261110 w 1347077"/>
                  <a:gd name="connsiteY6" fmla="*/ 457200 h 1552488"/>
                  <a:gd name="connsiteX7" fmla="*/ 1169670 w 1347077"/>
                  <a:gd name="connsiteY7" fmla="*/ 396240 h 1552488"/>
                  <a:gd name="connsiteX8" fmla="*/ 929005 w 1347077"/>
                  <a:gd name="connsiteY8" fmla="*/ 1437005 h 1552488"/>
                  <a:gd name="connsiteX9" fmla="*/ 0 w 1347077"/>
                  <a:gd name="connsiteY9" fmla="*/ 1464945 h 1552488"/>
                  <a:gd name="connsiteX0" fmla="*/ 316230 w 1347077"/>
                  <a:gd name="connsiteY0" fmla="*/ 792480 h 1560140"/>
                  <a:gd name="connsiteX1" fmla="*/ 849630 w 1347077"/>
                  <a:gd name="connsiteY1" fmla="*/ 899160 h 1560140"/>
                  <a:gd name="connsiteX2" fmla="*/ 963930 w 1347077"/>
                  <a:gd name="connsiteY2" fmla="*/ 205740 h 1560140"/>
                  <a:gd name="connsiteX3" fmla="*/ 1238250 w 1347077"/>
                  <a:gd name="connsiteY3" fmla="*/ 0 h 1560140"/>
                  <a:gd name="connsiteX4" fmla="*/ 1169670 w 1347077"/>
                  <a:gd name="connsiteY4" fmla="*/ 205740 h 1560140"/>
                  <a:gd name="connsiteX5" fmla="*/ 1344930 w 1347077"/>
                  <a:gd name="connsiteY5" fmla="*/ 327660 h 1560140"/>
                  <a:gd name="connsiteX6" fmla="*/ 1261110 w 1347077"/>
                  <a:gd name="connsiteY6" fmla="*/ 457200 h 1560140"/>
                  <a:gd name="connsiteX7" fmla="*/ 1201420 w 1347077"/>
                  <a:gd name="connsiteY7" fmla="*/ 450215 h 1560140"/>
                  <a:gd name="connsiteX8" fmla="*/ 929005 w 1347077"/>
                  <a:gd name="connsiteY8" fmla="*/ 1437005 h 1560140"/>
                  <a:gd name="connsiteX9" fmla="*/ 0 w 1347077"/>
                  <a:gd name="connsiteY9" fmla="*/ 1464945 h 1560140"/>
                  <a:gd name="connsiteX0" fmla="*/ 316230 w 1347077"/>
                  <a:gd name="connsiteY0" fmla="*/ 792480 h 1561316"/>
                  <a:gd name="connsiteX1" fmla="*/ 849630 w 1347077"/>
                  <a:gd name="connsiteY1" fmla="*/ 899160 h 1561316"/>
                  <a:gd name="connsiteX2" fmla="*/ 963930 w 1347077"/>
                  <a:gd name="connsiteY2" fmla="*/ 205740 h 1561316"/>
                  <a:gd name="connsiteX3" fmla="*/ 1238250 w 1347077"/>
                  <a:gd name="connsiteY3" fmla="*/ 0 h 1561316"/>
                  <a:gd name="connsiteX4" fmla="*/ 1169670 w 1347077"/>
                  <a:gd name="connsiteY4" fmla="*/ 205740 h 1561316"/>
                  <a:gd name="connsiteX5" fmla="*/ 1344930 w 1347077"/>
                  <a:gd name="connsiteY5" fmla="*/ 327660 h 1561316"/>
                  <a:gd name="connsiteX6" fmla="*/ 1261110 w 1347077"/>
                  <a:gd name="connsiteY6" fmla="*/ 457200 h 1561316"/>
                  <a:gd name="connsiteX7" fmla="*/ 1176020 w 1347077"/>
                  <a:gd name="connsiteY7" fmla="*/ 431165 h 1561316"/>
                  <a:gd name="connsiteX8" fmla="*/ 929005 w 1347077"/>
                  <a:gd name="connsiteY8" fmla="*/ 1437005 h 1561316"/>
                  <a:gd name="connsiteX9" fmla="*/ 0 w 1347077"/>
                  <a:gd name="connsiteY9" fmla="*/ 1464945 h 1561316"/>
                  <a:gd name="connsiteX0" fmla="*/ 316230 w 1347077"/>
                  <a:gd name="connsiteY0" fmla="*/ 792480 h 1561316"/>
                  <a:gd name="connsiteX1" fmla="*/ 849630 w 1347077"/>
                  <a:gd name="connsiteY1" fmla="*/ 899160 h 1561316"/>
                  <a:gd name="connsiteX2" fmla="*/ 963930 w 1347077"/>
                  <a:gd name="connsiteY2" fmla="*/ 205740 h 1561316"/>
                  <a:gd name="connsiteX3" fmla="*/ 1238250 w 1347077"/>
                  <a:gd name="connsiteY3" fmla="*/ 0 h 1561316"/>
                  <a:gd name="connsiteX4" fmla="*/ 1169670 w 1347077"/>
                  <a:gd name="connsiteY4" fmla="*/ 205740 h 1561316"/>
                  <a:gd name="connsiteX5" fmla="*/ 1344930 w 1347077"/>
                  <a:gd name="connsiteY5" fmla="*/ 327660 h 1561316"/>
                  <a:gd name="connsiteX6" fmla="*/ 1261110 w 1347077"/>
                  <a:gd name="connsiteY6" fmla="*/ 457200 h 1561316"/>
                  <a:gd name="connsiteX7" fmla="*/ 1176020 w 1347077"/>
                  <a:gd name="connsiteY7" fmla="*/ 431165 h 1561316"/>
                  <a:gd name="connsiteX8" fmla="*/ 929005 w 1347077"/>
                  <a:gd name="connsiteY8" fmla="*/ 1437005 h 1561316"/>
                  <a:gd name="connsiteX9" fmla="*/ 0 w 1347077"/>
                  <a:gd name="connsiteY9" fmla="*/ 1464945 h 1561316"/>
                  <a:gd name="connsiteX0" fmla="*/ 316230 w 1347077"/>
                  <a:gd name="connsiteY0" fmla="*/ 792480 h 1561316"/>
                  <a:gd name="connsiteX1" fmla="*/ 849630 w 1347077"/>
                  <a:gd name="connsiteY1" fmla="*/ 899160 h 1561316"/>
                  <a:gd name="connsiteX2" fmla="*/ 963930 w 1347077"/>
                  <a:gd name="connsiteY2" fmla="*/ 205740 h 1561316"/>
                  <a:gd name="connsiteX3" fmla="*/ 1238250 w 1347077"/>
                  <a:gd name="connsiteY3" fmla="*/ 0 h 1561316"/>
                  <a:gd name="connsiteX4" fmla="*/ 1169670 w 1347077"/>
                  <a:gd name="connsiteY4" fmla="*/ 205740 h 1561316"/>
                  <a:gd name="connsiteX5" fmla="*/ 1344930 w 1347077"/>
                  <a:gd name="connsiteY5" fmla="*/ 327660 h 1561316"/>
                  <a:gd name="connsiteX6" fmla="*/ 1261110 w 1347077"/>
                  <a:gd name="connsiteY6" fmla="*/ 457200 h 1561316"/>
                  <a:gd name="connsiteX7" fmla="*/ 1176020 w 1347077"/>
                  <a:gd name="connsiteY7" fmla="*/ 431165 h 1561316"/>
                  <a:gd name="connsiteX8" fmla="*/ 929005 w 1347077"/>
                  <a:gd name="connsiteY8" fmla="*/ 1437005 h 1561316"/>
                  <a:gd name="connsiteX9" fmla="*/ 0 w 1347077"/>
                  <a:gd name="connsiteY9" fmla="*/ 1464945 h 1561316"/>
                  <a:gd name="connsiteX0" fmla="*/ 316230 w 1344938"/>
                  <a:gd name="connsiteY0" fmla="*/ 792480 h 1561316"/>
                  <a:gd name="connsiteX1" fmla="*/ 849630 w 1344938"/>
                  <a:gd name="connsiteY1" fmla="*/ 899160 h 1561316"/>
                  <a:gd name="connsiteX2" fmla="*/ 963930 w 1344938"/>
                  <a:gd name="connsiteY2" fmla="*/ 205740 h 1561316"/>
                  <a:gd name="connsiteX3" fmla="*/ 1238250 w 1344938"/>
                  <a:gd name="connsiteY3" fmla="*/ 0 h 1561316"/>
                  <a:gd name="connsiteX4" fmla="*/ 1169670 w 1344938"/>
                  <a:gd name="connsiteY4" fmla="*/ 205740 h 1561316"/>
                  <a:gd name="connsiteX5" fmla="*/ 1344930 w 1344938"/>
                  <a:gd name="connsiteY5" fmla="*/ 327660 h 1561316"/>
                  <a:gd name="connsiteX6" fmla="*/ 1176020 w 1344938"/>
                  <a:gd name="connsiteY6" fmla="*/ 431165 h 1561316"/>
                  <a:gd name="connsiteX7" fmla="*/ 929005 w 1344938"/>
                  <a:gd name="connsiteY7" fmla="*/ 1437005 h 1561316"/>
                  <a:gd name="connsiteX8" fmla="*/ 0 w 1344938"/>
                  <a:gd name="connsiteY8" fmla="*/ 1464945 h 1561316"/>
                  <a:gd name="connsiteX0" fmla="*/ 316230 w 1344944"/>
                  <a:gd name="connsiteY0" fmla="*/ 792480 h 1561316"/>
                  <a:gd name="connsiteX1" fmla="*/ 849630 w 1344944"/>
                  <a:gd name="connsiteY1" fmla="*/ 899160 h 1561316"/>
                  <a:gd name="connsiteX2" fmla="*/ 963930 w 1344944"/>
                  <a:gd name="connsiteY2" fmla="*/ 205740 h 1561316"/>
                  <a:gd name="connsiteX3" fmla="*/ 1238250 w 1344944"/>
                  <a:gd name="connsiteY3" fmla="*/ 0 h 1561316"/>
                  <a:gd name="connsiteX4" fmla="*/ 1169670 w 1344944"/>
                  <a:gd name="connsiteY4" fmla="*/ 205740 h 1561316"/>
                  <a:gd name="connsiteX5" fmla="*/ 1344930 w 1344944"/>
                  <a:gd name="connsiteY5" fmla="*/ 327660 h 1561316"/>
                  <a:gd name="connsiteX6" fmla="*/ 1176020 w 1344944"/>
                  <a:gd name="connsiteY6" fmla="*/ 431165 h 1561316"/>
                  <a:gd name="connsiteX7" fmla="*/ 929005 w 1344944"/>
                  <a:gd name="connsiteY7" fmla="*/ 1437005 h 1561316"/>
                  <a:gd name="connsiteX8" fmla="*/ 0 w 1344944"/>
                  <a:gd name="connsiteY8" fmla="*/ 1464945 h 1561316"/>
                  <a:gd name="connsiteX0" fmla="*/ 316230 w 1344930"/>
                  <a:gd name="connsiteY0" fmla="*/ 792480 h 1561316"/>
                  <a:gd name="connsiteX1" fmla="*/ 849630 w 1344930"/>
                  <a:gd name="connsiteY1" fmla="*/ 899160 h 1561316"/>
                  <a:gd name="connsiteX2" fmla="*/ 963930 w 1344930"/>
                  <a:gd name="connsiteY2" fmla="*/ 205740 h 1561316"/>
                  <a:gd name="connsiteX3" fmla="*/ 1238250 w 1344930"/>
                  <a:gd name="connsiteY3" fmla="*/ 0 h 1561316"/>
                  <a:gd name="connsiteX4" fmla="*/ 1169670 w 1344930"/>
                  <a:gd name="connsiteY4" fmla="*/ 205740 h 1561316"/>
                  <a:gd name="connsiteX5" fmla="*/ 1344930 w 1344930"/>
                  <a:gd name="connsiteY5" fmla="*/ 327660 h 1561316"/>
                  <a:gd name="connsiteX6" fmla="*/ 1176020 w 1344930"/>
                  <a:gd name="connsiteY6" fmla="*/ 431165 h 1561316"/>
                  <a:gd name="connsiteX7" fmla="*/ 929005 w 1344930"/>
                  <a:gd name="connsiteY7" fmla="*/ 1437005 h 1561316"/>
                  <a:gd name="connsiteX8" fmla="*/ 0 w 1344930"/>
                  <a:gd name="connsiteY8" fmla="*/ 1464945 h 1561316"/>
                  <a:gd name="connsiteX0" fmla="*/ 316230 w 1319530"/>
                  <a:gd name="connsiteY0" fmla="*/ 792480 h 1561316"/>
                  <a:gd name="connsiteX1" fmla="*/ 849630 w 1319530"/>
                  <a:gd name="connsiteY1" fmla="*/ 899160 h 1561316"/>
                  <a:gd name="connsiteX2" fmla="*/ 963930 w 1319530"/>
                  <a:gd name="connsiteY2" fmla="*/ 205740 h 1561316"/>
                  <a:gd name="connsiteX3" fmla="*/ 1238250 w 1319530"/>
                  <a:gd name="connsiteY3" fmla="*/ 0 h 1561316"/>
                  <a:gd name="connsiteX4" fmla="*/ 1169670 w 1319530"/>
                  <a:gd name="connsiteY4" fmla="*/ 205740 h 1561316"/>
                  <a:gd name="connsiteX5" fmla="*/ 1319530 w 1319530"/>
                  <a:gd name="connsiteY5" fmla="*/ 327660 h 1561316"/>
                  <a:gd name="connsiteX6" fmla="*/ 1176020 w 1319530"/>
                  <a:gd name="connsiteY6" fmla="*/ 431165 h 1561316"/>
                  <a:gd name="connsiteX7" fmla="*/ 929005 w 1319530"/>
                  <a:gd name="connsiteY7" fmla="*/ 1437005 h 1561316"/>
                  <a:gd name="connsiteX8" fmla="*/ 0 w 1319530"/>
                  <a:gd name="connsiteY8" fmla="*/ 1464945 h 1561316"/>
                  <a:gd name="connsiteX0" fmla="*/ 316230 w 1319530"/>
                  <a:gd name="connsiteY0" fmla="*/ 792480 h 1561316"/>
                  <a:gd name="connsiteX1" fmla="*/ 849630 w 1319530"/>
                  <a:gd name="connsiteY1" fmla="*/ 899160 h 1561316"/>
                  <a:gd name="connsiteX2" fmla="*/ 963930 w 1319530"/>
                  <a:gd name="connsiteY2" fmla="*/ 205740 h 1561316"/>
                  <a:gd name="connsiteX3" fmla="*/ 1238250 w 1319530"/>
                  <a:gd name="connsiteY3" fmla="*/ 0 h 1561316"/>
                  <a:gd name="connsiteX4" fmla="*/ 1169670 w 1319530"/>
                  <a:gd name="connsiteY4" fmla="*/ 205740 h 1561316"/>
                  <a:gd name="connsiteX5" fmla="*/ 1319530 w 1319530"/>
                  <a:gd name="connsiteY5" fmla="*/ 327660 h 1561316"/>
                  <a:gd name="connsiteX6" fmla="*/ 1176020 w 1319530"/>
                  <a:gd name="connsiteY6" fmla="*/ 431165 h 1561316"/>
                  <a:gd name="connsiteX7" fmla="*/ 929005 w 1319530"/>
                  <a:gd name="connsiteY7" fmla="*/ 1437005 h 1561316"/>
                  <a:gd name="connsiteX8" fmla="*/ 0 w 1319530"/>
                  <a:gd name="connsiteY8" fmla="*/ 1464945 h 1561316"/>
                  <a:gd name="connsiteX0" fmla="*/ 316230 w 1319678"/>
                  <a:gd name="connsiteY0" fmla="*/ 792480 h 1561316"/>
                  <a:gd name="connsiteX1" fmla="*/ 849630 w 1319678"/>
                  <a:gd name="connsiteY1" fmla="*/ 899160 h 1561316"/>
                  <a:gd name="connsiteX2" fmla="*/ 963930 w 1319678"/>
                  <a:gd name="connsiteY2" fmla="*/ 205740 h 1561316"/>
                  <a:gd name="connsiteX3" fmla="*/ 1238250 w 1319678"/>
                  <a:gd name="connsiteY3" fmla="*/ 0 h 1561316"/>
                  <a:gd name="connsiteX4" fmla="*/ 1169670 w 1319678"/>
                  <a:gd name="connsiteY4" fmla="*/ 205740 h 1561316"/>
                  <a:gd name="connsiteX5" fmla="*/ 1319530 w 1319678"/>
                  <a:gd name="connsiteY5" fmla="*/ 327660 h 1561316"/>
                  <a:gd name="connsiteX6" fmla="*/ 1176020 w 1319678"/>
                  <a:gd name="connsiteY6" fmla="*/ 431165 h 1561316"/>
                  <a:gd name="connsiteX7" fmla="*/ 929005 w 1319678"/>
                  <a:gd name="connsiteY7" fmla="*/ 1437005 h 1561316"/>
                  <a:gd name="connsiteX8" fmla="*/ 0 w 1319678"/>
                  <a:gd name="connsiteY8" fmla="*/ 1464945 h 1561316"/>
                  <a:gd name="connsiteX0" fmla="*/ 316230 w 1328117"/>
                  <a:gd name="connsiteY0" fmla="*/ 792480 h 1561316"/>
                  <a:gd name="connsiteX1" fmla="*/ 849630 w 1328117"/>
                  <a:gd name="connsiteY1" fmla="*/ 899160 h 1561316"/>
                  <a:gd name="connsiteX2" fmla="*/ 963930 w 1328117"/>
                  <a:gd name="connsiteY2" fmla="*/ 205740 h 1561316"/>
                  <a:gd name="connsiteX3" fmla="*/ 1238250 w 1328117"/>
                  <a:gd name="connsiteY3" fmla="*/ 0 h 1561316"/>
                  <a:gd name="connsiteX4" fmla="*/ 1169670 w 1328117"/>
                  <a:gd name="connsiteY4" fmla="*/ 205740 h 1561316"/>
                  <a:gd name="connsiteX5" fmla="*/ 1319530 w 1328117"/>
                  <a:gd name="connsiteY5" fmla="*/ 327660 h 1561316"/>
                  <a:gd name="connsiteX6" fmla="*/ 1176020 w 1328117"/>
                  <a:gd name="connsiteY6" fmla="*/ 431165 h 1561316"/>
                  <a:gd name="connsiteX7" fmla="*/ 929005 w 1328117"/>
                  <a:gd name="connsiteY7" fmla="*/ 1437005 h 1561316"/>
                  <a:gd name="connsiteX8" fmla="*/ 0 w 1328117"/>
                  <a:gd name="connsiteY8" fmla="*/ 1464945 h 1561316"/>
                  <a:gd name="connsiteX0" fmla="*/ 316230 w 1328117"/>
                  <a:gd name="connsiteY0" fmla="*/ 792480 h 1561316"/>
                  <a:gd name="connsiteX1" fmla="*/ 849630 w 1328117"/>
                  <a:gd name="connsiteY1" fmla="*/ 899160 h 1561316"/>
                  <a:gd name="connsiteX2" fmla="*/ 963930 w 1328117"/>
                  <a:gd name="connsiteY2" fmla="*/ 205740 h 1561316"/>
                  <a:gd name="connsiteX3" fmla="*/ 1238250 w 1328117"/>
                  <a:gd name="connsiteY3" fmla="*/ 0 h 1561316"/>
                  <a:gd name="connsiteX4" fmla="*/ 1169670 w 1328117"/>
                  <a:gd name="connsiteY4" fmla="*/ 205740 h 1561316"/>
                  <a:gd name="connsiteX5" fmla="*/ 1319530 w 1328117"/>
                  <a:gd name="connsiteY5" fmla="*/ 327660 h 1561316"/>
                  <a:gd name="connsiteX6" fmla="*/ 1176020 w 1328117"/>
                  <a:gd name="connsiteY6" fmla="*/ 431165 h 1561316"/>
                  <a:gd name="connsiteX7" fmla="*/ 929005 w 1328117"/>
                  <a:gd name="connsiteY7" fmla="*/ 1437005 h 1561316"/>
                  <a:gd name="connsiteX8" fmla="*/ 0 w 1328117"/>
                  <a:gd name="connsiteY8" fmla="*/ 1464945 h 1561316"/>
                  <a:gd name="connsiteX0" fmla="*/ 316230 w 1328117"/>
                  <a:gd name="connsiteY0" fmla="*/ 792480 h 1561316"/>
                  <a:gd name="connsiteX1" fmla="*/ 849630 w 1328117"/>
                  <a:gd name="connsiteY1" fmla="*/ 899160 h 1561316"/>
                  <a:gd name="connsiteX2" fmla="*/ 963930 w 1328117"/>
                  <a:gd name="connsiteY2" fmla="*/ 205740 h 1561316"/>
                  <a:gd name="connsiteX3" fmla="*/ 1238250 w 1328117"/>
                  <a:gd name="connsiteY3" fmla="*/ 0 h 1561316"/>
                  <a:gd name="connsiteX4" fmla="*/ 1169670 w 1328117"/>
                  <a:gd name="connsiteY4" fmla="*/ 205740 h 1561316"/>
                  <a:gd name="connsiteX5" fmla="*/ 1319530 w 1328117"/>
                  <a:gd name="connsiteY5" fmla="*/ 327660 h 1561316"/>
                  <a:gd name="connsiteX6" fmla="*/ 1176020 w 1328117"/>
                  <a:gd name="connsiteY6" fmla="*/ 431165 h 1561316"/>
                  <a:gd name="connsiteX7" fmla="*/ 929005 w 1328117"/>
                  <a:gd name="connsiteY7" fmla="*/ 1437005 h 1561316"/>
                  <a:gd name="connsiteX8" fmla="*/ 0 w 1328117"/>
                  <a:gd name="connsiteY8" fmla="*/ 1464945 h 1561316"/>
                  <a:gd name="connsiteX0" fmla="*/ 316230 w 1330320"/>
                  <a:gd name="connsiteY0" fmla="*/ 792480 h 1561316"/>
                  <a:gd name="connsiteX1" fmla="*/ 849630 w 1330320"/>
                  <a:gd name="connsiteY1" fmla="*/ 899160 h 1561316"/>
                  <a:gd name="connsiteX2" fmla="*/ 963930 w 1330320"/>
                  <a:gd name="connsiteY2" fmla="*/ 205740 h 1561316"/>
                  <a:gd name="connsiteX3" fmla="*/ 1238250 w 1330320"/>
                  <a:gd name="connsiteY3" fmla="*/ 0 h 1561316"/>
                  <a:gd name="connsiteX4" fmla="*/ 1214120 w 1330320"/>
                  <a:gd name="connsiteY4" fmla="*/ 167640 h 1561316"/>
                  <a:gd name="connsiteX5" fmla="*/ 1319530 w 1330320"/>
                  <a:gd name="connsiteY5" fmla="*/ 327660 h 1561316"/>
                  <a:gd name="connsiteX6" fmla="*/ 1176020 w 1330320"/>
                  <a:gd name="connsiteY6" fmla="*/ 431165 h 1561316"/>
                  <a:gd name="connsiteX7" fmla="*/ 929005 w 1330320"/>
                  <a:gd name="connsiteY7" fmla="*/ 1437005 h 1561316"/>
                  <a:gd name="connsiteX8" fmla="*/ 0 w 1330320"/>
                  <a:gd name="connsiteY8" fmla="*/ 1464945 h 1561316"/>
                  <a:gd name="connsiteX0" fmla="*/ 316230 w 1330320"/>
                  <a:gd name="connsiteY0" fmla="*/ 782955 h 1551791"/>
                  <a:gd name="connsiteX1" fmla="*/ 849630 w 1330320"/>
                  <a:gd name="connsiteY1" fmla="*/ 889635 h 1551791"/>
                  <a:gd name="connsiteX2" fmla="*/ 963930 w 1330320"/>
                  <a:gd name="connsiteY2" fmla="*/ 196215 h 1551791"/>
                  <a:gd name="connsiteX3" fmla="*/ 1206500 w 1330320"/>
                  <a:gd name="connsiteY3" fmla="*/ 0 h 1551791"/>
                  <a:gd name="connsiteX4" fmla="*/ 1214120 w 1330320"/>
                  <a:gd name="connsiteY4" fmla="*/ 158115 h 1551791"/>
                  <a:gd name="connsiteX5" fmla="*/ 1319530 w 1330320"/>
                  <a:gd name="connsiteY5" fmla="*/ 318135 h 1551791"/>
                  <a:gd name="connsiteX6" fmla="*/ 1176020 w 1330320"/>
                  <a:gd name="connsiteY6" fmla="*/ 421640 h 1551791"/>
                  <a:gd name="connsiteX7" fmla="*/ 929005 w 1330320"/>
                  <a:gd name="connsiteY7" fmla="*/ 1427480 h 1551791"/>
                  <a:gd name="connsiteX8" fmla="*/ 0 w 1330320"/>
                  <a:gd name="connsiteY8" fmla="*/ 1455420 h 1551791"/>
                  <a:gd name="connsiteX0" fmla="*/ 316230 w 1330320"/>
                  <a:gd name="connsiteY0" fmla="*/ 782955 h 1551791"/>
                  <a:gd name="connsiteX1" fmla="*/ 849630 w 1330320"/>
                  <a:gd name="connsiteY1" fmla="*/ 889635 h 1551791"/>
                  <a:gd name="connsiteX2" fmla="*/ 963930 w 1330320"/>
                  <a:gd name="connsiteY2" fmla="*/ 196215 h 1551791"/>
                  <a:gd name="connsiteX3" fmla="*/ 1206500 w 1330320"/>
                  <a:gd name="connsiteY3" fmla="*/ 0 h 1551791"/>
                  <a:gd name="connsiteX4" fmla="*/ 1214120 w 1330320"/>
                  <a:gd name="connsiteY4" fmla="*/ 158115 h 1551791"/>
                  <a:gd name="connsiteX5" fmla="*/ 1319530 w 1330320"/>
                  <a:gd name="connsiteY5" fmla="*/ 318135 h 1551791"/>
                  <a:gd name="connsiteX6" fmla="*/ 1176020 w 1330320"/>
                  <a:gd name="connsiteY6" fmla="*/ 421640 h 1551791"/>
                  <a:gd name="connsiteX7" fmla="*/ 929005 w 1330320"/>
                  <a:gd name="connsiteY7" fmla="*/ 1427480 h 1551791"/>
                  <a:gd name="connsiteX8" fmla="*/ 0 w 1330320"/>
                  <a:gd name="connsiteY8" fmla="*/ 1455420 h 1551791"/>
                  <a:gd name="connsiteX0" fmla="*/ 316230 w 1330320"/>
                  <a:gd name="connsiteY0" fmla="*/ 782955 h 1551791"/>
                  <a:gd name="connsiteX1" fmla="*/ 849630 w 1330320"/>
                  <a:gd name="connsiteY1" fmla="*/ 889635 h 1551791"/>
                  <a:gd name="connsiteX2" fmla="*/ 963930 w 1330320"/>
                  <a:gd name="connsiteY2" fmla="*/ 196215 h 1551791"/>
                  <a:gd name="connsiteX3" fmla="*/ 1206500 w 1330320"/>
                  <a:gd name="connsiteY3" fmla="*/ 0 h 1551791"/>
                  <a:gd name="connsiteX4" fmla="*/ 1214120 w 1330320"/>
                  <a:gd name="connsiteY4" fmla="*/ 158115 h 1551791"/>
                  <a:gd name="connsiteX5" fmla="*/ 1319530 w 1330320"/>
                  <a:gd name="connsiteY5" fmla="*/ 318135 h 1551791"/>
                  <a:gd name="connsiteX6" fmla="*/ 1176020 w 1330320"/>
                  <a:gd name="connsiteY6" fmla="*/ 421640 h 1551791"/>
                  <a:gd name="connsiteX7" fmla="*/ 929005 w 1330320"/>
                  <a:gd name="connsiteY7" fmla="*/ 1427480 h 1551791"/>
                  <a:gd name="connsiteX8" fmla="*/ 0 w 1330320"/>
                  <a:gd name="connsiteY8" fmla="*/ 1455420 h 1551791"/>
                  <a:gd name="connsiteX0" fmla="*/ 316230 w 1330320"/>
                  <a:gd name="connsiteY0" fmla="*/ 782955 h 1551791"/>
                  <a:gd name="connsiteX1" fmla="*/ 849630 w 1330320"/>
                  <a:gd name="connsiteY1" fmla="*/ 889635 h 1551791"/>
                  <a:gd name="connsiteX2" fmla="*/ 986155 w 1330320"/>
                  <a:gd name="connsiteY2" fmla="*/ 196215 h 1551791"/>
                  <a:gd name="connsiteX3" fmla="*/ 1206500 w 1330320"/>
                  <a:gd name="connsiteY3" fmla="*/ 0 h 1551791"/>
                  <a:gd name="connsiteX4" fmla="*/ 1214120 w 1330320"/>
                  <a:gd name="connsiteY4" fmla="*/ 158115 h 1551791"/>
                  <a:gd name="connsiteX5" fmla="*/ 1319530 w 1330320"/>
                  <a:gd name="connsiteY5" fmla="*/ 318135 h 1551791"/>
                  <a:gd name="connsiteX6" fmla="*/ 1176020 w 1330320"/>
                  <a:gd name="connsiteY6" fmla="*/ 421640 h 1551791"/>
                  <a:gd name="connsiteX7" fmla="*/ 929005 w 1330320"/>
                  <a:gd name="connsiteY7" fmla="*/ 1427480 h 1551791"/>
                  <a:gd name="connsiteX8" fmla="*/ 0 w 1330320"/>
                  <a:gd name="connsiteY8" fmla="*/ 1455420 h 1551791"/>
                  <a:gd name="connsiteX0" fmla="*/ 316230 w 1330320"/>
                  <a:gd name="connsiteY0" fmla="*/ 782955 h 1551791"/>
                  <a:gd name="connsiteX1" fmla="*/ 849630 w 1330320"/>
                  <a:gd name="connsiteY1" fmla="*/ 889635 h 1551791"/>
                  <a:gd name="connsiteX2" fmla="*/ 986155 w 1330320"/>
                  <a:gd name="connsiteY2" fmla="*/ 196215 h 1551791"/>
                  <a:gd name="connsiteX3" fmla="*/ 1206500 w 1330320"/>
                  <a:gd name="connsiteY3" fmla="*/ 0 h 1551791"/>
                  <a:gd name="connsiteX4" fmla="*/ 1214120 w 1330320"/>
                  <a:gd name="connsiteY4" fmla="*/ 158115 h 1551791"/>
                  <a:gd name="connsiteX5" fmla="*/ 1319530 w 1330320"/>
                  <a:gd name="connsiteY5" fmla="*/ 318135 h 1551791"/>
                  <a:gd name="connsiteX6" fmla="*/ 1176020 w 1330320"/>
                  <a:gd name="connsiteY6" fmla="*/ 421640 h 1551791"/>
                  <a:gd name="connsiteX7" fmla="*/ 929005 w 1330320"/>
                  <a:gd name="connsiteY7" fmla="*/ 1427480 h 1551791"/>
                  <a:gd name="connsiteX8" fmla="*/ 0 w 1330320"/>
                  <a:gd name="connsiteY8" fmla="*/ 1455420 h 1551791"/>
                  <a:gd name="connsiteX0" fmla="*/ 316230 w 1330320"/>
                  <a:gd name="connsiteY0" fmla="*/ 782955 h 1551791"/>
                  <a:gd name="connsiteX1" fmla="*/ 821055 w 1330320"/>
                  <a:gd name="connsiteY1" fmla="*/ 883285 h 1551791"/>
                  <a:gd name="connsiteX2" fmla="*/ 986155 w 1330320"/>
                  <a:gd name="connsiteY2" fmla="*/ 196215 h 1551791"/>
                  <a:gd name="connsiteX3" fmla="*/ 1206500 w 1330320"/>
                  <a:gd name="connsiteY3" fmla="*/ 0 h 1551791"/>
                  <a:gd name="connsiteX4" fmla="*/ 1214120 w 1330320"/>
                  <a:gd name="connsiteY4" fmla="*/ 158115 h 1551791"/>
                  <a:gd name="connsiteX5" fmla="*/ 1319530 w 1330320"/>
                  <a:gd name="connsiteY5" fmla="*/ 318135 h 1551791"/>
                  <a:gd name="connsiteX6" fmla="*/ 1176020 w 1330320"/>
                  <a:gd name="connsiteY6" fmla="*/ 421640 h 1551791"/>
                  <a:gd name="connsiteX7" fmla="*/ 929005 w 1330320"/>
                  <a:gd name="connsiteY7" fmla="*/ 1427480 h 1551791"/>
                  <a:gd name="connsiteX8" fmla="*/ 0 w 1330320"/>
                  <a:gd name="connsiteY8" fmla="*/ 1455420 h 1551791"/>
                  <a:gd name="connsiteX0" fmla="*/ 316230 w 1330320"/>
                  <a:gd name="connsiteY0" fmla="*/ 782955 h 1551791"/>
                  <a:gd name="connsiteX1" fmla="*/ 821055 w 1330320"/>
                  <a:gd name="connsiteY1" fmla="*/ 883285 h 1551791"/>
                  <a:gd name="connsiteX2" fmla="*/ 986155 w 1330320"/>
                  <a:gd name="connsiteY2" fmla="*/ 196215 h 1551791"/>
                  <a:gd name="connsiteX3" fmla="*/ 1206500 w 1330320"/>
                  <a:gd name="connsiteY3" fmla="*/ 0 h 1551791"/>
                  <a:gd name="connsiteX4" fmla="*/ 1214120 w 1330320"/>
                  <a:gd name="connsiteY4" fmla="*/ 158115 h 1551791"/>
                  <a:gd name="connsiteX5" fmla="*/ 1319530 w 1330320"/>
                  <a:gd name="connsiteY5" fmla="*/ 318135 h 1551791"/>
                  <a:gd name="connsiteX6" fmla="*/ 1176020 w 1330320"/>
                  <a:gd name="connsiteY6" fmla="*/ 421640 h 1551791"/>
                  <a:gd name="connsiteX7" fmla="*/ 929005 w 1330320"/>
                  <a:gd name="connsiteY7" fmla="*/ 1427480 h 1551791"/>
                  <a:gd name="connsiteX8" fmla="*/ 0 w 1330320"/>
                  <a:gd name="connsiteY8" fmla="*/ 1455420 h 1551791"/>
                  <a:gd name="connsiteX0" fmla="*/ 316230 w 1330320"/>
                  <a:gd name="connsiteY0" fmla="*/ 782955 h 1551791"/>
                  <a:gd name="connsiteX1" fmla="*/ 821055 w 1330320"/>
                  <a:gd name="connsiteY1" fmla="*/ 883285 h 1551791"/>
                  <a:gd name="connsiteX2" fmla="*/ 986155 w 1330320"/>
                  <a:gd name="connsiteY2" fmla="*/ 196215 h 1551791"/>
                  <a:gd name="connsiteX3" fmla="*/ 1206500 w 1330320"/>
                  <a:gd name="connsiteY3" fmla="*/ 0 h 1551791"/>
                  <a:gd name="connsiteX4" fmla="*/ 1214120 w 1330320"/>
                  <a:gd name="connsiteY4" fmla="*/ 158115 h 1551791"/>
                  <a:gd name="connsiteX5" fmla="*/ 1319530 w 1330320"/>
                  <a:gd name="connsiteY5" fmla="*/ 318135 h 1551791"/>
                  <a:gd name="connsiteX6" fmla="*/ 1176020 w 1330320"/>
                  <a:gd name="connsiteY6" fmla="*/ 421640 h 1551791"/>
                  <a:gd name="connsiteX7" fmla="*/ 929005 w 1330320"/>
                  <a:gd name="connsiteY7" fmla="*/ 1427480 h 1551791"/>
                  <a:gd name="connsiteX8" fmla="*/ 0 w 1330320"/>
                  <a:gd name="connsiteY8" fmla="*/ 1455420 h 1551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0320" h="1551791">
                    <a:moveTo>
                      <a:pt x="316230" y="782955"/>
                    </a:moveTo>
                    <a:cubicBezTo>
                      <a:pt x="494030" y="818515"/>
                      <a:pt x="649605" y="927100"/>
                      <a:pt x="821055" y="883285"/>
                    </a:cubicBezTo>
                    <a:cubicBezTo>
                      <a:pt x="938530" y="833120"/>
                      <a:pt x="1089660" y="790575"/>
                      <a:pt x="986155" y="196215"/>
                    </a:cubicBezTo>
                    <a:cubicBezTo>
                      <a:pt x="1050925" y="46355"/>
                      <a:pt x="1172210" y="0"/>
                      <a:pt x="1206500" y="0"/>
                    </a:cubicBezTo>
                    <a:cubicBezTo>
                      <a:pt x="1266190" y="66675"/>
                      <a:pt x="1196340" y="103505"/>
                      <a:pt x="1214120" y="158115"/>
                    </a:cubicBezTo>
                    <a:cubicBezTo>
                      <a:pt x="1231900" y="212725"/>
                      <a:pt x="1369272" y="131339"/>
                      <a:pt x="1319530" y="318135"/>
                    </a:cubicBezTo>
                    <a:cubicBezTo>
                      <a:pt x="1301538" y="346181"/>
                      <a:pt x="1289791" y="528849"/>
                      <a:pt x="1176020" y="421640"/>
                    </a:cubicBezTo>
                    <a:cubicBezTo>
                      <a:pt x="1282065" y="1036320"/>
                      <a:pt x="1125008" y="1255183"/>
                      <a:pt x="929005" y="1427480"/>
                    </a:cubicBezTo>
                    <a:cubicBezTo>
                      <a:pt x="733002" y="1599777"/>
                      <a:pt x="251460" y="1577340"/>
                      <a:pt x="0" y="145542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9" name="Arco 48"/>
              <p:cNvSpPr/>
              <p:nvPr/>
            </p:nvSpPr>
            <p:spPr>
              <a:xfrm>
                <a:off x="6684016" y="2074529"/>
                <a:ext cx="449122" cy="431800"/>
              </a:xfrm>
              <a:prstGeom prst="arc">
                <a:avLst>
                  <a:gd name="adj1" fmla="val 5316165"/>
                  <a:gd name="adj2" fmla="val 8011591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0" name="Arco 49"/>
              <p:cNvSpPr/>
              <p:nvPr/>
            </p:nvSpPr>
            <p:spPr>
              <a:xfrm>
                <a:off x="6599940" y="2370288"/>
                <a:ext cx="449122" cy="431800"/>
              </a:xfrm>
              <a:prstGeom prst="arc">
                <a:avLst>
                  <a:gd name="adj1" fmla="val 7763170"/>
                  <a:gd name="adj2" fmla="val 10393366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1" name="Arco 50"/>
              <p:cNvSpPr/>
              <p:nvPr/>
            </p:nvSpPr>
            <p:spPr>
              <a:xfrm>
                <a:off x="6186738" y="2453864"/>
                <a:ext cx="709995" cy="577467"/>
              </a:xfrm>
              <a:prstGeom prst="arc">
                <a:avLst>
                  <a:gd name="adj1" fmla="val 10238710"/>
                  <a:gd name="adj2" fmla="val 1264307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6116611" y="2272780"/>
                <a:ext cx="185129" cy="22170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6146802" y="2366702"/>
                <a:ext cx="117571" cy="116552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4" name="Elipse 53"/>
              <p:cNvSpPr/>
              <p:nvPr/>
            </p:nvSpPr>
            <p:spPr>
              <a:xfrm>
                <a:off x="6203952" y="2392102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5653061" y="2279130"/>
                <a:ext cx="185129" cy="22170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5683252" y="2373052"/>
                <a:ext cx="117571" cy="116552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5740402" y="2398452"/>
                <a:ext cx="36000" cy="36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8" name="Forma libre 57"/>
              <p:cNvSpPr/>
              <p:nvPr/>
            </p:nvSpPr>
            <p:spPr>
              <a:xfrm>
                <a:off x="5480051" y="2838450"/>
                <a:ext cx="458052" cy="330569"/>
              </a:xfrm>
              <a:custGeom>
                <a:avLst/>
                <a:gdLst>
                  <a:gd name="connsiteX0" fmla="*/ 482600 w 482600"/>
                  <a:gd name="connsiteY0" fmla="*/ 152400 h 285750"/>
                  <a:gd name="connsiteX1" fmla="*/ 190500 w 482600"/>
                  <a:gd name="connsiteY1" fmla="*/ 0 h 285750"/>
                  <a:gd name="connsiteX2" fmla="*/ 0 w 482600"/>
                  <a:gd name="connsiteY2" fmla="*/ 184150 h 285750"/>
                  <a:gd name="connsiteX3" fmla="*/ 247650 w 482600"/>
                  <a:gd name="connsiteY3" fmla="*/ 285750 h 285750"/>
                  <a:gd name="connsiteX4" fmla="*/ 482600 w 482600"/>
                  <a:gd name="connsiteY4" fmla="*/ 152400 h 285750"/>
                  <a:gd name="connsiteX0" fmla="*/ 482600 w 482600"/>
                  <a:gd name="connsiteY0" fmla="*/ 196850 h 330200"/>
                  <a:gd name="connsiteX1" fmla="*/ 241300 w 482600"/>
                  <a:gd name="connsiteY1" fmla="*/ 0 h 330200"/>
                  <a:gd name="connsiteX2" fmla="*/ 0 w 482600"/>
                  <a:gd name="connsiteY2" fmla="*/ 228600 h 330200"/>
                  <a:gd name="connsiteX3" fmla="*/ 247650 w 482600"/>
                  <a:gd name="connsiteY3" fmla="*/ 330200 h 330200"/>
                  <a:gd name="connsiteX4" fmla="*/ 482600 w 482600"/>
                  <a:gd name="connsiteY4" fmla="*/ 196850 h 330200"/>
                  <a:gd name="connsiteX0" fmla="*/ 482600 w 482600"/>
                  <a:gd name="connsiteY0" fmla="*/ 196989 h 330339"/>
                  <a:gd name="connsiteX1" fmla="*/ 241300 w 482600"/>
                  <a:gd name="connsiteY1" fmla="*/ 139 h 330339"/>
                  <a:gd name="connsiteX2" fmla="*/ 0 w 482600"/>
                  <a:gd name="connsiteY2" fmla="*/ 228739 h 330339"/>
                  <a:gd name="connsiteX3" fmla="*/ 247650 w 482600"/>
                  <a:gd name="connsiteY3" fmla="*/ 330339 h 330339"/>
                  <a:gd name="connsiteX4" fmla="*/ 482600 w 482600"/>
                  <a:gd name="connsiteY4" fmla="*/ 196989 h 330339"/>
                  <a:gd name="connsiteX0" fmla="*/ 482600 w 482605"/>
                  <a:gd name="connsiteY0" fmla="*/ 196989 h 330339"/>
                  <a:gd name="connsiteX1" fmla="*/ 241300 w 482605"/>
                  <a:gd name="connsiteY1" fmla="*/ 139 h 330339"/>
                  <a:gd name="connsiteX2" fmla="*/ 0 w 482605"/>
                  <a:gd name="connsiteY2" fmla="*/ 228739 h 330339"/>
                  <a:gd name="connsiteX3" fmla="*/ 247650 w 482605"/>
                  <a:gd name="connsiteY3" fmla="*/ 330339 h 330339"/>
                  <a:gd name="connsiteX4" fmla="*/ 482600 w 482605"/>
                  <a:gd name="connsiteY4" fmla="*/ 196989 h 330339"/>
                  <a:gd name="connsiteX0" fmla="*/ 482605 w 482610"/>
                  <a:gd name="connsiteY0" fmla="*/ 196989 h 330339"/>
                  <a:gd name="connsiteX1" fmla="*/ 241305 w 482610"/>
                  <a:gd name="connsiteY1" fmla="*/ 139 h 330339"/>
                  <a:gd name="connsiteX2" fmla="*/ 5 w 482610"/>
                  <a:gd name="connsiteY2" fmla="*/ 228739 h 330339"/>
                  <a:gd name="connsiteX3" fmla="*/ 247655 w 482610"/>
                  <a:gd name="connsiteY3" fmla="*/ 330339 h 330339"/>
                  <a:gd name="connsiteX4" fmla="*/ 482605 w 482610"/>
                  <a:gd name="connsiteY4" fmla="*/ 196989 h 330339"/>
                  <a:gd name="connsiteX0" fmla="*/ 482605 w 482610"/>
                  <a:gd name="connsiteY0" fmla="*/ 196989 h 330712"/>
                  <a:gd name="connsiteX1" fmla="*/ 241305 w 482610"/>
                  <a:gd name="connsiteY1" fmla="*/ 139 h 330712"/>
                  <a:gd name="connsiteX2" fmla="*/ 5 w 482610"/>
                  <a:gd name="connsiteY2" fmla="*/ 228739 h 330712"/>
                  <a:gd name="connsiteX3" fmla="*/ 247655 w 482610"/>
                  <a:gd name="connsiteY3" fmla="*/ 330339 h 330712"/>
                  <a:gd name="connsiteX4" fmla="*/ 482605 w 482610"/>
                  <a:gd name="connsiteY4" fmla="*/ 196989 h 330712"/>
                  <a:gd name="connsiteX0" fmla="*/ 482605 w 482610"/>
                  <a:gd name="connsiteY0" fmla="*/ 196850 h 330573"/>
                  <a:gd name="connsiteX1" fmla="*/ 241305 w 482610"/>
                  <a:gd name="connsiteY1" fmla="*/ 0 h 330573"/>
                  <a:gd name="connsiteX2" fmla="*/ 5 w 482610"/>
                  <a:gd name="connsiteY2" fmla="*/ 228600 h 330573"/>
                  <a:gd name="connsiteX3" fmla="*/ 247655 w 482610"/>
                  <a:gd name="connsiteY3" fmla="*/ 330200 h 330573"/>
                  <a:gd name="connsiteX4" fmla="*/ 482605 w 482610"/>
                  <a:gd name="connsiteY4" fmla="*/ 196850 h 330573"/>
                  <a:gd name="connsiteX0" fmla="*/ 482605 w 483457"/>
                  <a:gd name="connsiteY0" fmla="*/ 196850 h 330573"/>
                  <a:gd name="connsiteX1" fmla="*/ 241305 w 483457"/>
                  <a:gd name="connsiteY1" fmla="*/ 0 h 330573"/>
                  <a:gd name="connsiteX2" fmla="*/ 5 w 483457"/>
                  <a:gd name="connsiteY2" fmla="*/ 228600 h 330573"/>
                  <a:gd name="connsiteX3" fmla="*/ 247655 w 483457"/>
                  <a:gd name="connsiteY3" fmla="*/ 330200 h 330573"/>
                  <a:gd name="connsiteX4" fmla="*/ 482605 w 483457"/>
                  <a:gd name="connsiteY4" fmla="*/ 196850 h 330573"/>
                  <a:gd name="connsiteX0" fmla="*/ 482605 w 483457"/>
                  <a:gd name="connsiteY0" fmla="*/ 196850 h 330573"/>
                  <a:gd name="connsiteX1" fmla="*/ 241305 w 483457"/>
                  <a:gd name="connsiteY1" fmla="*/ 0 h 330573"/>
                  <a:gd name="connsiteX2" fmla="*/ 5 w 483457"/>
                  <a:gd name="connsiteY2" fmla="*/ 228600 h 330573"/>
                  <a:gd name="connsiteX3" fmla="*/ 247655 w 483457"/>
                  <a:gd name="connsiteY3" fmla="*/ 330200 h 330573"/>
                  <a:gd name="connsiteX4" fmla="*/ 482605 w 483457"/>
                  <a:gd name="connsiteY4" fmla="*/ 196850 h 330573"/>
                  <a:gd name="connsiteX0" fmla="*/ 457207 w 458059"/>
                  <a:gd name="connsiteY0" fmla="*/ 196850 h 330439"/>
                  <a:gd name="connsiteX1" fmla="*/ 215907 w 458059"/>
                  <a:gd name="connsiteY1" fmla="*/ 0 h 330439"/>
                  <a:gd name="connsiteX2" fmla="*/ 7 w 458059"/>
                  <a:gd name="connsiteY2" fmla="*/ 196850 h 330439"/>
                  <a:gd name="connsiteX3" fmla="*/ 222257 w 458059"/>
                  <a:gd name="connsiteY3" fmla="*/ 330200 h 330439"/>
                  <a:gd name="connsiteX4" fmla="*/ 457207 w 458059"/>
                  <a:gd name="connsiteY4" fmla="*/ 196850 h 330439"/>
                  <a:gd name="connsiteX0" fmla="*/ 457200 w 458052"/>
                  <a:gd name="connsiteY0" fmla="*/ 196850 h 330439"/>
                  <a:gd name="connsiteX1" fmla="*/ 215900 w 458052"/>
                  <a:gd name="connsiteY1" fmla="*/ 0 h 330439"/>
                  <a:gd name="connsiteX2" fmla="*/ 0 w 458052"/>
                  <a:gd name="connsiteY2" fmla="*/ 196850 h 330439"/>
                  <a:gd name="connsiteX3" fmla="*/ 222250 w 458052"/>
                  <a:gd name="connsiteY3" fmla="*/ 330200 h 330439"/>
                  <a:gd name="connsiteX4" fmla="*/ 457200 w 458052"/>
                  <a:gd name="connsiteY4" fmla="*/ 196850 h 330439"/>
                  <a:gd name="connsiteX0" fmla="*/ 457200 w 458052"/>
                  <a:gd name="connsiteY0" fmla="*/ 196850 h 330439"/>
                  <a:gd name="connsiteX1" fmla="*/ 215900 w 458052"/>
                  <a:gd name="connsiteY1" fmla="*/ 0 h 330439"/>
                  <a:gd name="connsiteX2" fmla="*/ 0 w 458052"/>
                  <a:gd name="connsiteY2" fmla="*/ 196850 h 330439"/>
                  <a:gd name="connsiteX3" fmla="*/ 222250 w 458052"/>
                  <a:gd name="connsiteY3" fmla="*/ 330200 h 330439"/>
                  <a:gd name="connsiteX4" fmla="*/ 457200 w 458052"/>
                  <a:gd name="connsiteY4" fmla="*/ 196850 h 330439"/>
                  <a:gd name="connsiteX0" fmla="*/ 457200 w 458052"/>
                  <a:gd name="connsiteY0" fmla="*/ 196850 h 330569"/>
                  <a:gd name="connsiteX1" fmla="*/ 215900 w 458052"/>
                  <a:gd name="connsiteY1" fmla="*/ 0 h 330569"/>
                  <a:gd name="connsiteX2" fmla="*/ 0 w 458052"/>
                  <a:gd name="connsiteY2" fmla="*/ 196850 h 330569"/>
                  <a:gd name="connsiteX3" fmla="*/ 222250 w 458052"/>
                  <a:gd name="connsiteY3" fmla="*/ 330200 h 330569"/>
                  <a:gd name="connsiteX4" fmla="*/ 457200 w 458052"/>
                  <a:gd name="connsiteY4" fmla="*/ 196850 h 330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8052" h="330569">
                    <a:moveTo>
                      <a:pt x="457200" y="196850"/>
                    </a:moveTo>
                    <a:cubicBezTo>
                      <a:pt x="468842" y="84667"/>
                      <a:pt x="359833" y="45508"/>
                      <a:pt x="215900" y="0"/>
                    </a:cubicBezTo>
                    <a:cubicBezTo>
                      <a:pt x="97367" y="5292"/>
                      <a:pt x="11642" y="59267"/>
                      <a:pt x="0" y="196850"/>
                    </a:cubicBezTo>
                    <a:cubicBezTo>
                      <a:pt x="1058" y="283633"/>
                      <a:pt x="141817" y="335492"/>
                      <a:pt x="222250" y="330200"/>
                    </a:cubicBezTo>
                    <a:cubicBezTo>
                      <a:pt x="302683" y="324908"/>
                      <a:pt x="420158" y="302683"/>
                      <a:pt x="457200" y="196850"/>
                    </a:cubicBez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9" name="Forma libre 58"/>
              <p:cNvSpPr/>
              <p:nvPr/>
            </p:nvSpPr>
            <p:spPr>
              <a:xfrm>
                <a:off x="5626100" y="3154364"/>
                <a:ext cx="342900" cy="268654"/>
              </a:xfrm>
              <a:custGeom>
                <a:avLst/>
                <a:gdLst>
                  <a:gd name="connsiteX0" fmla="*/ 0 w 342900"/>
                  <a:gd name="connsiteY0" fmla="*/ 12700 h 254000"/>
                  <a:gd name="connsiteX1" fmla="*/ 209550 w 342900"/>
                  <a:gd name="connsiteY1" fmla="*/ 254000 h 254000"/>
                  <a:gd name="connsiteX2" fmla="*/ 342900 w 342900"/>
                  <a:gd name="connsiteY2" fmla="*/ 63500 h 254000"/>
                  <a:gd name="connsiteX3" fmla="*/ 152400 w 342900"/>
                  <a:gd name="connsiteY3" fmla="*/ 0 h 254000"/>
                  <a:gd name="connsiteX4" fmla="*/ 0 w 342900"/>
                  <a:gd name="connsiteY4" fmla="*/ 12700 h 254000"/>
                  <a:gd name="connsiteX0" fmla="*/ 0 w 342900"/>
                  <a:gd name="connsiteY0" fmla="*/ 26987 h 268287"/>
                  <a:gd name="connsiteX1" fmla="*/ 209550 w 342900"/>
                  <a:gd name="connsiteY1" fmla="*/ 268287 h 268287"/>
                  <a:gd name="connsiteX2" fmla="*/ 342900 w 342900"/>
                  <a:gd name="connsiteY2" fmla="*/ 77787 h 268287"/>
                  <a:gd name="connsiteX3" fmla="*/ 150018 w 342900"/>
                  <a:gd name="connsiteY3" fmla="*/ 0 h 268287"/>
                  <a:gd name="connsiteX4" fmla="*/ 0 w 342900"/>
                  <a:gd name="connsiteY4" fmla="*/ 26987 h 268287"/>
                  <a:gd name="connsiteX0" fmla="*/ 669 w 343569"/>
                  <a:gd name="connsiteY0" fmla="*/ 34027 h 275327"/>
                  <a:gd name="connsiteX1" fmla="*/ 210219 w 343569"/>
                  <a:gd name="connsiteY1" fmla="*/ 275327 h 275327"/>
                  <a:gd name="connsiteX2" fmla="*/ 343569 w 343569"/>
                  <a:gd name="connsiteY2" fmla="*/ 84827 h 275327"/>
                  <a:gd name="connsiteX3" fmla="*/ 150687 w 343569"/>
                  <a:gd name="connsiteY3" fmla="*/ 7040 h 275327"/>
                  <a:gd name="connsiteX4" fmla="*/ 669 w 343569"/>
                  <a:gd name="connsiteY4" fmla="*/ 34027 h 275327"/>
                  <a:gd name="connsiteX0" fmla="*/ 669 w 343569"/>
                  <a:gd name="connsiteY0" fmla="*/ 34027 h 275327"/>
                  <a:gd name="connsiteX1" fmla="*/ 210219 w 343569"/>
                  <a:gd name="connsiteY1" fmla="*/ 275327 h 275327"/>
                  <a:gd name="connsiteX2" fmla="*/ 343569 w 343569"/>
                  <a:gd name="connsiteY2" fmla="*/ 84827 h 275327"/>
                  <a:gd name="connsiteX3" fmla="*/ 150687 w 343569"/>
                  <a:gd name="connsiteY3" fmla="*/ 7040 h 275327"/>
                  <a:gd name="connsiteX4" fmla="*/ 669 w 343569"/>
                  <a:gd name="connsiteY4" fmla="*/ 34027 h 275327"/>
                  <a:gd name="connsiteX0" fmla="*/ 669 w 344355"/>
                  <a:gd name="connsiteY0" fmla="*/ 34027 h 275662"/>
                  <a:gd name="connsiteX1" fmla="*/ 210219 w 344355"/>
                  <a:gd name="connsiteY1" fmla="*/ 275327 h 275662"/>
                  <a:gd name="connsiteX2" fmla="*/ 343569 w 344355"/>
                  <a:gd name="connsiteY2" fmla="*/ 84827 h 275662"/>
                  <a:gd name="connsiteX3" fmla="*/ 150687 w 344355"/>
                  <a:gd name="connsiteY3" fmla="*/ 7040 h 275662"/>
                  <a:gd name="connsiteX4" fmla="*/ 669 w 344355"/>
                  <a:gd name="connsiteY4" fmla="*/ 34027 h 275662"/>
                  <a:gd name="connsiteX0" fmla="*/ 669 w 344355"/>
                  <a:gd name="connsiteY0" fmla="*/ 34027 h 275662"/>
                  <a:gd name="connsiteX1" fmla="*/ 210219 w 344355"/>
                  <a:gd name="connsiteY1" fmla="*/ 275327 h 275662"/>
                  <a:gd name="connsiteX2" fmla="*/ 343569 w 344355"/>
                  <a:gd name="connsiteY2" fmla="*/ 84827 h 275662"/>
                  <a:gd name="connsiteX3" fmla="*/ 150687 w 344355"/>
                  <a:gd name="connsiteY3" fmla="*/ 7040 h 275662"/>
                  <a:gd name="connsiteX4" fmla="*/ 669 w 344355"/>
                  <a:gd name="connsiteY4" fmla="*/ 34027 h 275662"/>
                  <a:gd name="connsiteX0" fmla="*/ 0 w 343686"/>
                  <a:gd name="connsiteY0" fmla="*/ 27916 h 269551"/>
                  <a:gd name="connsiteX1" fmla="*/ 209550 w 343686"/>
                  <a:gd name="connsiteY1" fmla="*/ 269216 h 269551"/>
                  <a:gd name="connsiteX2" fmla="*/ 342900 w 343686"/>
                  <a:gd name="connsiteY2" fmla="*/ 78716 h 269551"/>
                  <a:gd name="connsiteX3" fmla="*/ 150018 w 343686"/>
                  <a:gd name="connsiteY3" fmla="*/ 929 h 269551"/>
                  <a:gd name="connsiteX4" fmla="*/ 0 w 343686"/>
                  <a:gd name="connsiteY4" fmla="*/ 27916 h 269551"/>
                  <a:gd name="connsiteX0" fmla="*/ 0 w 343686"/>
                  <a:gd name="connsiteY0" fmla="*/ 9330 h 270015"/>
                  <a:gd name="connsiteX1" fmla="*/ 209550 w 343686"/>
                  <a:gd name="connsiteY1" fmla="*/ 269680 h 270015"/>
                  <a:gd name="connsiteX2" fmla="*/ 342900 w 343686"/>
                  <a:gd name="connsiteY2" fmla="*/ 79180 h 270015"/>
                  <a:gd name="connsiteX3" fmla="*/ 150018 w 343686"/>
                  <a:gd name="connsiteY3" fmla="*/ 1393 h 270015"/>
                  <a:gd name="connsiteX4" fmla="*/ 0 w 343686"/>
                  <a:gd name="connsiteY4" fmla="*/ 9330 h 270015"/>
                  <a:gd name="connsiteX0" fmla="*/ 0 w 343686"/>
                  <a:gd name="connsiteY0" fmla="*/ 7937 h 268622"/>
                  <a:gd name="connsiteX1" fmla="*/ 209550 w 343686"/>
                  <a:gd name="connsiteY1" fmla="*/ 268287 h 268622"/>
                  <a:gd name="connsiteX2" fmla="*/ 342900 w 343686"/>
                  <a:gd name="connsiteY2" fmla="*/ 77787 h 268622"/>
                  <a:gd name="connsiteX3" fmla="*/ 150018 w 343686"/>
                  <a:gd name="connsiteY3" fmla="*/ 0 h 268622"/>
                  <a:gd name="connsiteX4" fmla="*/ 0 w 343686"/>
                  <a:gd name="connsiteY4" fmla="*/ 7937 h 268622"/>
                  <a:gd name="connsiteX0" fmla="*/ 0 w 343686"/>
                  <a:gd name="connsiteY0" fmla="*/ 7937 h 268622"/>
                  <a:gd name="connsiteX1" fmla="*/ 209550 w 343686"/>
                  <a:gd name="connsiteY1" fmla="*/ 268287 h 268622"/>
                  <a:gd name="connsiteX2" fmla="*/ 342900 w 343686"/>
                  <a:gd name="connsiteY2" fmla="*/ 77787 h 268622"/>
                  <a:gd name="connsiteX3" fmla="*/ 150018 w 343686"/>
                  <a:gd name="connsiteY3" fmla="*/ 0 h 268622"/>
                  <a:gd name="connsiteX4" fmla="*/ 0 w 343686"/>
                  <a:gd name="connsiteY4" fmla="*/ 7937 h 268622"/>
                  <a:gd name="connsiteX0" fmla="*/ 0 w 343686"/>
                  <a:gd name="connsiteY0" fmla="*/ 7937 h 268622"/>
                  <a:gd name="connsiteX1" fmla="*/ 209550 w 343686"/>
                  <a:gd name="connsiteY1" fmla="*/ 268287 h 268622"/>
                  <a:gd name="connsiteX2" fmla="*/ 342900 w 343686"/>
                  <a:gd name="connsiteY2" fmla="*/ 77787 h 268622"/>
                  <a:gd name="connsiteX3" fmla="*/ 150018 w 343686"/>
                  <a:gd name="connsiteY3" fmla="*/ 0 h 268622"/>
                  <a:gd name="connsiteX4" fmla="*/ 0 w 343686"/>
                  <a:gd name="connsiteY4" fmla="*/ 7937 h 268622"/>
                  <a:gd name="connsiteX0" fmla="*/ 0 w 342900"/>
                  <a:gd name="connsiteY0" fmla="*/ 7937 h 268654"/>
                  <a:gd name="connsiteX1" fmla="*/ 209550 w 342900"/>
                  <a:gd name="connsiteY1" fmla="*/ 268287 h 268654"/>
                  <a:gd name="connsiteX2" fmla="*/ 342900 w 342900"/>
                  <a:gd name="connsiteY2" fmla="*/ 77787 h 268654"/>
                  <a:gd name="connsiteX3" fmla="*/ 150018 w 342900"/>
                  <a:gd name="connsiteY3" fmla="*/ 0 h 268654"/>
                  <a:gd name="connsiteX4" fmla="*/ 0 w 342900"/>
                  <a:gd name="connsiteY4" fmla="*/ 7937 h 268654"/>
                  <a:gd name="connsiteX0" fmla="*/ 0 w 342900"/>
                  <a:gd name="connsiteY0" fmla="*/ 7937 h 268654"/>
                  <a:gd name="connsiteX1" fmla="*/ 209550 w 342900"/>
                  <a:gd name="connsiteY1" fmla="*/ 268287 h 268654"/>
                  <a:gd name="connsiteX2" fmla="*/ 342900 w 342900"/>
                  <a:gd name="connsiteY2" fmla="*/ 77787 h 268654"/>
                  <a:gd name="connsiteX3" fmla="*/ 150018 w 342900"/>
                  <a:gd name="connsiteY3" fmla="*/ 0 h 268654"/>
                  <a:gd name="connsiteX4" fmla="*/ 0 w 342900"/>
                  <a:gd name="connsiteY4" fmla="*/ 7937 h 268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0" h="268654">
                    <a:moveTo>
                      <a:pt x="0" y="7937"/>
                    </a:moveTo>
                    <a:cubicBezTo>
                      <a:pt x="9922" y="52652"/>
                      <a:pt x="107156" y="259820"/>
                      <a:pt x="209550" y="268287"/>
                    </a:cubicBezTo>
                    <a:cubicBezTo>
                      <a:pt x="266700" y="276754"/>
                      <a:pt x="326628" y="136789"/>
                      <a:pt x="342900" y="77787"/>
                    </a:cubicBezTo>
                    <a:cubicBezTo>
                      <a:pt x="271066" y="64029"/>
                      <a:pt x="242887" y="53711"/>
                      <a:pt x="150018" y="0"/>
                    </a:cubicBezTo>
                    <a:cubicBezTo>
                      <a:pt x="90487" y="29633"/>
                      <a:pt x="49609" y="25135"/>
                      <a:pt x="0" y="7937"/>
                    </a:cubicBezTo>
                    <a:close/>
                  </a:path>
                </a:pathLst>
              </a:cu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0" name="Forma libre 59"/>
              <p:cNvSpPr/>
              <p:nvPr/>
            </p:nvSpPr>
            <p:spPr>
              <a:xfrm>
                <a:off x="5738637" y="3263398"/>
                <a:ext cx="155195" cy="111271"/>
              </a:xfrm>
              <a:custGeom>
                <a:avLst/>
                <a:gdLst>
                  <a:gd name="connsiteX0" fmla="*/ 73818 w 154781"/>
                  <a:gd name="connsiteY0" fmla="*/ 0 h 109537"/>
                  <a:gd name="connsiteX1" fmla="*/ 154781 w 154781"/>
                  <a:gd name="connsiteY1" fmla="*/ 54769 h 109537"/>
                  <a:gd name="connsiteX2" fmla="*/ 95250 w 154781"/>
                  <a:gd name="connsiteY2" fmla="*/ 109537 h 109537"/>
                  <a:gd name="connsiteX3" fmla="*/ 0 w 154781"/>
                  <a:gd name="connsiteY3" fmla="*/ 23812 h 109537"/>
                  <a:gd name="connsiteX4" fmla="*/ 73818 w 154781"/>
                  <a:gd name="connsiteY4" fmla="*/ 0 h 109537"/>
                  <a:gd name="connsiteX0" fmla="*/ 73818 w 154781"/>
                  <a:gd name="connsiteY0" fmla="*/ 0 h 109537"/>
                  <a:gd name="connsiteX1" fmla="*/ 154781 w 154781"/>
                  <a:gd name="connsiteY1" fmla="*/ 54769 h 109537"/>
                  <a:gd name="connsiteX2" fmla="*/ 95250 w 154781"/>
                  <a:gd name="connsiteY2" fmla="*/ 109537 h 109537"/>
                  <a:gd name="connsiteX3" fmla="*/ 0 w 154781"/>
                  <a:gd name="connsiteY3" fmla="*/ 23812 h 109537"/>
                  <a:gd name="connsiteX4" fmla="*/ 73818 w 154781"/>
                  <a:gd name="connsiteY4" fmla="*/ 0 h 109537"/>
                  <a:gd name="connsiteX0" fmla="*/ 73818 w 155019"/>
                  <a:gd name="connsiteY0" fmla="*/ 0 h 109975"/>
                  <a:gd name="connsiteX1" fmla="*/ 154781 w 155019"/>
                  <a:gd name="connsiteY1" fmla="*/ 54769 h 109975"/>
                  <a:gd name="connsiteX2" fmla="*/ 95250 w 155019"/>
                  <a:gd name="connsiteY2" fmla="*/ 109537 h 109975"/>
                  <a:gd name="connsiteX3" fmla="*/ 0 w 155019"/>
                  <a:gd name="connsiteY3" fmla="*/ 23812 h 109975"/>
                  <a:gd name="connsiteX4" fmla="*/ 73818 w 155019"/>
                  <a:gd name="connsiteY4" fmla="*/ 0 h 109975"/>
                  <a:gd name="connsiteX0" fmla="*/ 73818 w 155019"/>
                  <a:gd name="connsiteY0" fmla="*/ 0 h 109975"/>
                  <a:gd name="connsiteX1" fmla="*/ 154781 w 155019"/>
                  <a:gd name="connsiteY1" fmla="*/ 54769 h 109975"/>
                  <a:gd name="connsiteX2" fmla="*/ 95250 w 155019"/>
                  <a:gd name="connsiteY2" fmla="*/ 109537 h 109975"/>
                  <a:gd name="connsiteX3" fmla="*/ 0 w 155019"/>
                  <a:gd name="connsiteY3" fmla="*/ 23812 h 109975"/>
                  <a:gd name="connsiteX4" fmla="*/ 73818 w 155019"/>
                  <a:gd name="connsiteY4" fmla="*/ 0 h 109975"/>
                  <a:gd name="connsiteX0" fmla="*/ 73994 w 155195"/>
                  <a:gd name="connsiteY0" fmla="*/ 1296 h 111271"/>
                  <a:gd name="connsiteX1" fmla="*/ 154957 w 155195"/>
                  <a:gd name="connsiteY1" fmla="*/ 56065 h 111271"/>
                  <a:gd name="connsiteX2" fmla="*/ 95426 w 155195"/>
                  <a:gd name="connsiteY2" fmla="*/ 110833 h 111271"/>
                  <a:gd name="connsiteX3" fmla="*/ 176 w 155195"/>
                  <a:gd name="connsiteY3" fmla="*/ 25108 h 111271"/>
                  <a:gd name="connsiteX4" fmla="*/ 73994 w 155195"/>
                  <a:gd name="connsiteY4" fmla="*/ 1296 h 111271"/>
                  <a:gd name="connsiteX0" fmla="*/ 73994 w 155195"/>
                  <a:gd name="connsiteY0" fmla="*/ 1296 h 111271"/>
                  <a:gd name="connsiteX1" fmla="*/ 154957 w 155195"/>
                  <a:gd name="connsiteY1" fmla="*/ 56065 h 111271"/>
                  <a:gd name="connsiteX2" fmla="*/ 95426 w 155195"/>
                  <a:gd name="connsiteY2" fmla="*/ 110833 h 111271"/>
                  <a:gd name="connsiteX3" fmla="*/ 176 w 155195"/>
                  <a:gd name="connsiteY3" fmla="*/ 25108 h 111271"/>
                  <a:gd name="connsiteX4" fmla="*/ 73994 w 155195"/>
                  <a:gd name="connsiteY4" fmla="*/ 1296 h 111271"/>
                  <a:gd name="connsiteX0" fmla="*/ 73994 w 155195"/>
                  <a:gd name="connsiteY0" fmla="*/ 1296 h 111271"/>
                  <a:gd name="connsiteX1" fmla="*/ 154957 w 155195"/>
                  <a:gd name="connsiteY1" fmla="*/ 56065 h 111271"/>
                  <a:gd name="connsiteX2" fmla="*/ 95426 w 155195"/>
                  <a:gd name="connsiteY2" fmla="*/ 110833 h 111271"/>
                  <a:gd name="connsiteX3" fmla="*/ 176 w 155195"/>
                  <a:gd name="connsiteY3" fmla="*/ 25108 h 111271"/>
                  <a:gd name="connsiteX4" fmla="*/ 73994 w 155195"/>
                  <a:gd name="connsiteY4" fmla="*/ 1296 h 111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195" h="111271">
                    <a:moveTo>
                      <a:pt x="73994" y="1296"/>
                    </a:moveTo>
                    <a:cubicBezTo>
                      <a:pt x="99791" y="6456"/>
                      <a:pt x="151385" y="25903"/>
                      <a:pt x="154957" y="56065"/>
                    </a:cubicBezTo>
                    <a:cubicBezTo>
                      <a:pt x="158529" y="74321"/>
                      <a:pt x="121223" y="115993"/>
                      <a:pt x="95426" y="110833"/>
                    </a:cubicBezTo>
                    <a:cubicBezTo>
                      <a:pt x="69629" y="105674"/>
                      <a:pt x="1367" y="67176"/>
                      <a:pt x="176" y="25108"/>
                    </a:cubicBezTo>
                    <a:cubicBezTo>
                      <a:pt x="-3396" y="6852"/>
                      <a:pt x="48197" y="-3864"/>
                      <a:pt x="73994" y="1296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1" name="Forma libre 60"/>
              <p:cNvSpPr/>
              <p:nvPr/>
            </p:nvSpPr>
            <p:spPr>
              <a:xfrm>
                <a:off x="4621778" y="3243263"/>
                <a:ext cx="1379241" cy="363857"/>
              </a:xfrm>
              <a:custGeom>
                <a:avLst/>
                <a:gdLst>
                  <a:gd name="connsiteX0" fmla="*/ 1347787 w 1347787"/>
                  <a:gd name="connsiteY0" fmla="*/ 9525 h 357187"/>
                  <a:gd name="connsiteX1" fmla="*/ 1219200 w 1347787"/>
                  <a:gd name="connsiteY1" fmla="*/ 357187 h 357187"/>
                  <a:gd name="connsiteX2" fmla="*/ 904875 w 1347787"/>
                  <a:gd name="connsiteY2" fmla="*/ 176212 h 357187"/>
                  <a:gd name="connsiteX3" fmla="*/ 466725 w 1347787"/>
                  <a:gd name="connsiteY3" fmla="*/ 342900 h 357187"/>
                  <a:gd name="connsiteX4" fmla="*/ 0 w 1347787"/>
                  <a:gd name="connsiteY4" fmla="*/ 0 h 357187"/>
                  <a:gd name="connsiteX0" fmla="*/ 1347787 w 1347787"/>
                  <a:gd name="connsiteY0" fmla="*/ 9525 h 357187"/>
                  <a:gd name="connsiteX1" fmla="*/ 1219200 w 1347787"/>
                  <a:gd name="connsiteY1" fmla="*/ 357187 h 357187"/>
                  <a:gd name="connsiteX2" fmla="*/ 904875 w 1347787"/>
                  <a:gd name="connsiteY2" fmla="*/ 176212 h 357187"/>
                  <a:gd name="connsiteX3" fmla="*/ 466725 w 1347787"/>
                  <a:gd name="connsiteY3" fmla="*/ 342900 h 357187"/>
                  <a:gd name="connsiteX4" fmla="*/ 0 w 1347787"/>
                  <a:gd name="connsiteY4" fmla="*/ 0 h 357187"/>
                  <a:gd name="connsiteX0" fmla="*/ 1347787 w 1347787"/>
                  <a:gd name="connsiteY0" fmla="*/ 9525 h 357187"/>
                  <a:gd name="connsiteX1" fmla="*/ 1219200 w 1347787"/>
                  <a:gd name="connsiteY1" fmla="*/ 357187 h 357187"/>
                  <a:gd name="connsiteX2" fmla="*/ 904875 w 1347787"/>
                  <a:gd name="connsiteY2" fmla="*/ 176212 h 357187"/>
                  <a:gd name="connsiteX3" fmla="*/ 466725 w 1347787"/>
                  <a:gd name="connsiteY3" fmla="*/ 342900 h 357187"/>
                  <a:gd name="connsiteX4" fmla="*/ 0 w 1347787"/>
                  <a:gd name="connsiteY4" fmla="*/ 0 h 357187"/>
                  <a:gd name="connsiteX0" fmla="*/ 1347787 w 1347787"/>
                  <a:gd name="connsiteY0" fmla="*/ 9525 h 359759"/>
                  <a:gd name="connsiteX1" fmla="*/ 1219200 w 1347787"/>
                  <a:gd name="connsiteY1" fmla="*/ 357187 h 359759"/>
                  <a:gd name="connsiteX2" fmla="*/ 904875 w 1347787"/>
                  <a:gd name="connsiteY2" fmla="*/ 176212 h 359759"/>
                  <a:gd name="connsiteX3" fmla="*/ 466725 w 1347787"/>
                  <a:gd name="connsiteY3" fmla="*/ 342900 h 359759"/>
                  <a:gd name="connsiteX4" fmla="*/ 0 w 1347787"/>
                  <a:gd name="connsiteY4" fmla="*/ 0 h 359759"/>
                  <a:gd name="connsiteX0" fmla="*/ 1347787 w 1347787"/>
                  <a:gd name="connsiteY0" fmla="*/ 9525 h 359759"/>
                  <a:gd name="connsiteX1" fmla="*/ 1219200 w 1347787"/>
                  <a:gd name="connsiteY1" fmla="*/ 357187 h 359759"/>
                  <a:gd name="connsiteX2" fmla="*/ 904875 w 1347787"/>
                  <a:gd name="connsiteY2" fmla="*/ 176212 h 359759"/>
                  <a:gd name="connsiteX3" fmla="*/ 466725 w 1347787"/>
                  <a:gd name="connsiteY3" fmla="*/ 342900 h 359759"/>
                  <a:gd name="connsiteX4" fmla="*/ 0 w 1347787"/>
                  <a:gd name="connsiteY4" fmla="*/ 0 h 359759"/>
                  <a:gd name="connsiteX0" fmla="*/ 1357856 w 1357856"/>
                  <a:gd name="connsiteY0" fmla="*/ 9525 h 359759"/>
                  <a:gd name="connsiteX1" fmla="*/ 1229269 w 1357856"/>
                  <a:gd name="connsiteY1" fmla="*/ 357187 h 359759"/>
                  <a:gd name="connsiteX2" fmla="*/ 914944 w 1357856"/>
                  <a:gd name="connsiteY2" fmla="*/ 176212 h 359759"/>
                  <a:gd name="connsiteX3" fmla="*/ 476794 w 1357856"/>
                  <a:gd name="connsiteY3" fmla="*/ 342900 h 359759"/>
                  <a:gd name="connsiteX4" fmla="*/ 10069 w 1357856"/>
                  <a:gd name="connsiteY4" fmla="*/ 0 h 359759"/>
                  <a:gd name="connsiteX0" fmla="*/ 1359921 w 1359921"/>
                  <a:gd name="connsiteY0" fmla="*/ 9525 h 359759"/>
                  <a:gd name="connsiteX1" fmla="*/ 1231334 w 1359921"/>
                  <a:gd name="connsiteY1" fmla="*/ 357187 h 359759"/>
                  <a:gd name="connsiteX2" fmla="*/ 917009 w 1359921"/>
                  <a:gd name="connsiteY2" fmla="*/ 176212 h 359759"/>
                  <a:gd name="connsiteX3" fmla="*/ 478859 w 1359921"/>
                  <a:gd name="connsiteY3" fmla="*/ 342900 h 359759"/>
                  <a:gd name="connsiteX4" fmla="*/ 12134 w 1359921"/>
                  <a:gd name="connsiteY4" fmla="*/ 0 h 359759"/>
                  <a:gd name="connsiteX0" fmla="*/ 1359921 w 1359921"/>
                  <a:gd name="connsiteY0" fmla="*/ 9525 h 359759"/>
                  <a:gd name="connsiteX1" fmla="*/ 1231334 w 1359921"/>
                  <a:gd name="connsiteY1" fmla="*/ 357187 h 359759"/>
                  <a:gd name="connsiteX2" fmla="*/ 917009 w 1359921"/>
                  <a:gd name="connsiteY2" fmla="*/ 176212 h 359759"/>
                  <a:gd name="connsiteX3" fmla="*/ 478859 w 1359921"/>
                  <a:gd name="connsiteY3" fmla="*/ 342900 h 359759"/>
                  <a:gd name="connsiteX4" fmla="*/ 12134 w 1359921"/>
                  <a:gd name="connsiteY4" fmla="*/ 0 h 359759"/>
                  <a:gd name="connsiteX0" fmla="*/ 1359921 w 1359921"/>
                  <a:gd name="connsiteY0" fmla="*/ 9525 h 363857"/>
                  <a:gd name="connsiteX1" fmla="*/ 1231334 w 1359921"/>
                  <a:gd name="connsiteY1" fmla="*/ 357187 h 363857"/>
                  <a:gd name="connsiteX2" fmla="*/ 917009 w 1359921"/>
                  <a:gd name="connsiteY2" fmla="*/ 176212 h 363857"/>
                  <a:gd name="connsiteX3" fmla="*/ 478859 w 1359921"/>
                  <a:gd name="connsiteY3" fmla="*/ 342900 h 363857"/>
                  <a:gd name="connsiteX4" fmla="*/ 12134 w 1359921"/>
                  <a:gd name="connsiteY4" fmla="*/ 0 h 363857"/>
                  <a:gd name="connsiteX0" fmla="*/ 1359921 w 1379241"/>
                  <a:gd name="connsiteY0" fmla="*/ 9525 h 363857"/>
                  <a:gd name="connsiteX1" fmla="*/ 1231334 w 1379241"/>
                  <a:gd name="connsiteY1" fmla="*/ 357187 h 363857"/>
                  <a:gd name="connsiteX2" fmla="*/ 917009 w 1379241"/>
                  <a:gd name="connsiteY2" fmla="*/ 176212 h 363857"/>
                  <a:gd name="connsiteX3" fmla="*/ 478859 w 1379241"/>
                  <a:gd name="connsiteY3" fmla="*/ 342900 h 363857"/>
                  <a:gd name="connsiteX4" fmla="*/ 12134 w 1379241"/>
                  <a:gd name="connsiteY4" fmla="*/ 0 h 363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9241" h="363857">
                    <a:moveTo>
                      <a:pt x="1359921" y="9525"/>
                    </a:moveTo>
                    <a:cubicBezTo>
                      <a:pt x="1426596" y="125412"/>
                      <a:pt x="1305153" y="329406"/>
                      <a:pt x="1231334" y="357187"/>
                    </a:cubicBezTo>
                    <a:cubicBezTo>
                      <a:pt x="1157515" y="384968"/>
                      <a:pt x="918596" y="326231"/>
                      <a:pt x="917009" y="176212"/>
                    </a:cubicBezTo>
                    <a:cubicBezTo>
                      <a:pt x="939235" y="316706"/>
                      <a:pt x="629671" y="372269"/>
                      <a:pt x="478859" y="342900"/>
                    </a:cubicBezTo>
                    <a:cubicBezTo>
                      <a:pt x="247085" y="327819"/>
                      <a:pt x="-65653" y="176213"/>
                      <a:pt x="12134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2" name="Forma libre 61"/>
              <p:cNvSpPr/>
              <p:nvPr/>
            </p:nvSpPr>
            <p:spPr>
              <a:xfrm>
                <a:off x="2005216" y="1765300"/>
                <a:ext cx="1510684" cy="3403600"/>
              </a:xfrm>
              <a:custGeom>
                <a:avLst/>
                <a:gdLst>
                  <a:gd name="connsiteX0" fmla="*/ 1225550 w 1473200"/>
                  <a:gd name="connsiteY0" fmla="*/ 0 h 3403600"/>
                  <a:gd name="connsiteX1" fmla="*/ 381000 w 1473200"/>
                  <a:gd name="connsiteY1" fmla="*/ 723900 h 3403600"/>
                  <a:gd name="connsiteX2" fmla="*/ 50800 w 1473200"/>
                  <a:gd name="connsiteY2" fmla="*/ 673100 h 3403600"/>
                  <a:gd name="connsiteX3" fmla="*/ 0 w 1473200"/>
                  <a:gd name="connsiteY3" fmla="*/ 819150 h 3403600"/>
                  <a:gd name="connsiteX4" fmla="*/ 184150 w 1473200"/>
                  <a:gd name="connsiteY4" fmla="*/ 933450 h 3403600"/>
                  <a:gd name="connsiteX5" fmla="*/ 482600 w 1473200"/>
                  <a:gd name="connsiteY5" fmla="*/ 736600 h 3403600"/>
                  <a:gd name="connsiteX6" fmla="*/ 298450 w 1473200"/>
                  <a:gd name="connsiteY6" fmla="*/ 1346200 h 3403600"/>
                  <a:gd name="connsiteX7" fmla="*/ 508000 w 1473200"/>
                  <a:gd name="connsiteY7" fmla="*/ 2298700 h 3403600"/>
                  <a:gd name="connsiteX8" fmla="*/ 342900 w 1473200"/>
                  <a:gd name="connsiteY8" fmla="*/ 2889250 h 3403600"/>
                  <a:gd name="connsiteX9" fmla="*/ 450850 w 1473200"/>
                  <a:gd name="connsiteY9" fmla="*/ 3206750 h 3403600"/>
                  <a:gd name="connsiteX10" fmla="*/ 895350 w 1473200"/>
                  <a:gd name="connsiteY10" fmla="*/ 3403600 h 3403600"/>
                  <a:gd name="connsiteX11" fmla="*/ 1473200 w 1473200"/>
                  <a:gd name="connsiteY11" fmla="*/ 3067050 h 3403600"/>
                  <a:gd name="connsiteX12" fmla="*/ 1409700 w 1473200"/>
                  <a:gd name="connsiteY12" fmla="*/ 2228850 h 3403600"/>
                  <a:gd name="connsiteX0" fmla="*/ 1225550 w 1473200"/>
                  <a:gd name="connsiteY0" fmla="*/ 0 h 3403600"/>
                  <a:gd name="connsiteX1" fmla="*/ 381000 w 1473200"/>
                  <a:gd name="connsiteY1" fmla="*/ 723900 h 3403600"/>
                  <a:gd name="connsiteX2" fmla="*/ 50800 w 1473200"/>
                  <a:gd name="connsiteY2" fmla="*/ 673100 h 3403600"/>
                  <a:gd name="connsiteX3" fmla="*/ 0 w 1473200"/>
                  <a:gd name="connsiteY3" fmla="*/ 819150 h 3403600"/>
                  <a:gd name="connsiteX4" fmla="*/ 184150 w 1473200"/>
                  <a:gd name="connsiteY4" fmla="*/ 933450 h 3403600"/>
                  <a:gd name="connsiteX5" fmla="*/ 482600 w 1473200"/>
                  <a:gd name="connsiteY5" fmla="*/ 736600 h 3403600"/>
                  <a:gd name="connsiteX6" fmla="*/ 298450 w 1473200"/>
                  <a:gd name="connsiteY6" fmla="*/ 1346200 h 3403600"/>
                  <a:gd name="connsiteX7" fmla="*/ 508000 w 1473200"/>
                  <a:gd name="connsiteY7" fmla="*/ 2298700 h 3403600"/>
                  <a:gd name="connsiteX8" fmla="*/ 342900 w 1473200"/>
                  <a:gd name="connsiteY8" fmla="*/ 2889250 h 3403600"/>
                  <a:gd name="connsiteX9" fmla="*/ 450850 w 1473200"/>
                  <a:gd name="connsiteY9" fmla="*/ 3206750 h 3403600"/>
                  <a:gd name="connsiteX10" fmla="*/ 895350 w 1473200"/>
                  <a:gd name="connsiteY10" fmla="*/ 3403600 h 3403600"/>
                  <a:gd name="connsiteX11" fmla="*/ 1473200 w 1473200"/>
                  <a:gd name="connsiteY11" fmla="*/ 3067050 h 3403600"/>
                  <a:gd name="connsiteX12" fmla="*/ 1409700 w 1473200"/>
                  <a:gd name="connsiteY12" fmla="*/ 2228850 h 3403600"/>
                  <a:gd name="connsiteX0" fmla="*/ 1225550 w 1473200"/>
                  <a:gd name="connsiteY0" fmla="*/ 0 h 3403600"/>
                  <a:gd name="connsiteX1" fmla="*/ 381000 w 1473200"/>
                  <a:gd name="connsiteY1" fmla="*/ 723900 h 3403600"/>
                  <a:gd name="connsiteX2" fmla="*/ 50800 w 1473200"/>
                  <a:gd name="connsiteY2" fmla="*/ 673100 h 3403600"/>
                  <a:gd name="connsiteX3" fmla="*/ 0 w 1473200"/>
                  <a:gd name="connsiteY3" fmla="*/ 819150 h 3403600"/>
                  <a:gd name="connsiteX4" fmla="*/ 184150 w 1473200"/>
                  <a:gd name="connsiteY4" fmla="*/ 933450 h 3403600"/>
                  <a:gd name="connsiteX5" fmla="*/ 482600 w 1473200"/>
                  <a:gd name="connsiteY5" fmla="*/ 736600 h 3403600"/>
                  <a:gd name="connsiteX6" fmla="*/ 298450 w 1473200"/>
                  <a:gd name="connsiteY6" fmla="*/ 1346200 h 3403600"/>
                  <a:gd name="connsiteX7" fmla="*/ 508000 w 1473200"/>
                  <a:gd name="connsiteY7" fmla="*/ 2298700 h 3403600"/>
                  <a:gd name="connsiteX8" fmla="*/ 342900 w 1473200"/>
                  <a:gd name="connsiteY8" fmla="*/ 2889250 h 3403600"/>
                  <a:gd name="connsiteX9" fmla="*/ 450850 w 1473200"/>
                  <a:gd name="connsiteY9" fmla="*/ 3206750 h 3403600"/>
                  <a:gd name="connsiteX10" fmla="*/ 895350 w 1473200"/>
                  <a:gd name="connsiteY10" fmla="*/ 3403600 h 3403600"/>
                  <a:gd name="connsiteX11" fmla="*/ 1473200 w 1473200"/>
                  <a:gd name="connsiteY11" fmla="*/ 3067050 h 3403600"/>
                  <a:gd name="connsiteX12" fmla="*/ 1409700 w 1473200"/>
                  <a:gd name="connsiteY12" fmla="*/ 2228850 h 3403600"/>
                  <a:gd name="connsiteX0" fmla="*/ 1236406 w 1484056"/>
                  <a:gd name="connsiteY0" fmla="*/ 0 h 3403600"/>
                  <a:gd name="connsiteX1" fmla="*/ 391856 w 1484056"/>
                  <a:gd name="connsiteY1" fmla="*/ 723900 h 3403600"/>
                  <a:gd name="connsiteX2" fmla="*/ 61656 w 1484056"/>
                  <a:gd name="connsiteY2" fmla="*/ 673100 h 3403600"/>
                  <a:gd name="connsiteX3" fmla="*/ 10856 w 1484056"/>
                  <a:gd name="connsiteY3" fmla="*/ 819150 h 3403600"/>
                  <a:gd name="connsiteX4" fmla="*/ 195006 w 1484056"/>
                  <a:gd name="connsiteY4" fmla="*/ 933450 h 3403600"/>
                  <a:gd name="connsiteX5" fmla="*/ 493456 w 1484056"/>
                  <a:gd name="connsiteY5" fmla="*/ 736600 h 3403600"/>
                  <a:gd name="connsiteX6" fmla="*/ 309306 w 1484056"/>
                  <a:gd name="connsiteY6" fmla="*/ 1346200 h 3403600"/>
                  <a:gd name="connsiteX7" fmla="*/ 518856 w 1484056"/>
                  <a:gd name="connsiteY7" fmla="*/ 2298700 h 3403600"/>
                  <a:gd name="connsiteX8" fmla="*/ 353756 w 1484056"/>
                  <a:gd name="connsiteY8" fmla="*/ 2889250 h 3403600"/>
                  <a:gd name="connsiteX9" fmla="*/ 461706 w 1484056"/>
                  <a:gd name="connsiteY9" fmla="*/ 3206750 h 3403600"/>
                  <a:gd name="connsiteX10" fmla="*/ 906206 w 1484056"/>
                  <a:gd name="connsiteY10" fmla="*/ 3403600 h 3403600"/>
                  <a:gd name="connsiteX11" fmla="*/ 1484056 w 1484056"/>
                  <a:gd name="connsiteY11" fmla="*/ 3067050 h 3403600"/>
                  <a:gd name="connsiteX12" fmla="*/ 1420556 w 1484056"/>
                  <a:gd name="connsiteY12" fmla="*/ 2228850 h 3403600"/>
                  <a:gd name="connsiteX0" fmla="*/ 1236406 w 1484056"/>
                  <a:gd name="connsiteY0" fmla="*/ 0 h 3403600"/>
                  <a:gd name="connsiteX1" fmla="*/ 391856 w 1484056"/>
                  <a:gd name="connsiteY1" fmla="*/ 723900 h 3403600"/>
                  <a:gd name="connsiteX2" fmla="*/ 61656 w 1484056"/>
                  <a:gd name="connsiteY2" fmla="*/ 673100 h 3403600"/>
                  <a:gd name="connsiteX3" fmla="*/ 10856 w 1484056"/>
                  <a:gd name="connsiteY3" fmla="*/ 819150 h 3403600"/>
                  <a:gd name="connsiteX4" fmla="*/ 195006 w 1484056"/>
                  <a:gd name="connsiteY4" fmla="*/ 933450 h 3403600"/>
                  <a:gd name="connsiteX5" fmla="*/ 493456 w 1484056"/>
                  <a:gd name="connsiteY5" fmla="*/ 736600 h 3403600"/>
                  <a:gd name="connsiteX6" fmla="*/ 309306 w 1484056"/>
                  <a:gd name="connsiteY6" fmla="*/ 1346200 h 3403600"/>
                  <a:gd name="connsiteX7" fmla="*/ 518856 w 1484056"/>
                  <a:gd name="connsiteY7" fmla="*/ 2298700 h 3403600"/>
                  <a:gd name="connsiteX8" fmla="*/ 353756 w 1484056"/>
                  <a:gd name="connsiteY8" fmla="*/ 2889250 h 3403600"/>
                  <a:gd name="connsiteX9" fmla="*/ 461706 w 1484056"/>
                  <a:gd name="connsiteY9" fmla="*/ 3206750 h 3403600"/>
                  <a:gd name="connsiteX10" fmla="*/ 906206 w 1484056"/>
                  <a:gd name="connsiteY10" fmla="*/ 3403600 h 3403600"/>
                  <a:gd name="connsiteX11" fmla="*/ 1484056 w 1484056"/>
                  <a:gd name="connsiteY11" fmla="*/ 3067050 h 3403600"/>
                  <a:gd name="connsiteX12" fmla="*/ 1420556 w 1484056"/>
                  <a:gd name="connsiteY12" fmla="*/ 2228850 h 3403600"/>
                  <a:gd name="connsiteX0" fmla="*/ 1236406 w 1484056"/>
                  <a:gd name="connsiteY0" fmla="*/ 0 h 3403600"/>
                  <a:gd name="connsiteX1" fmla="*/ 391856 w 1484056"/>
                  <a:gd name="connsiteY1" fmla="*/ 723900 h 3403600"/>
                  <a:gd name="connsiteX2" fmla="*/ 61656 w 1484056"/>
                  <a:gd name="connsiteY2" fmla="*/ 673100 h 3403600"/>
                  <a:gd name="connsiteX3" fmla="*/ 10856 w 1484056"/>
                  <a:gd name="connsiteY3" fmla="*/ 819150 h 3403600"/>
                  <a:gd name="connsiteX4" fmla="*/ 195006 w 1484056"/>
                  <a:gd name="connsiteY4" fmla="*/ 933450 h 3403600"/>
                  <a:gd name="connsiteX5" fmla="*/ 493456 w 1484056"/>
                  <a:gd name="connsiteY5" fmla="*/ 736600 h 3403600"/>
                  <a:gd name="connsiteX6" fmla="*/ 309306 w 1484056"/>
                  <a:gd name="connsiteY6" fmla="*/ 1346200 h 3403600"/>
                  <a:gd name="connsiteX7" fmla="*/ 518856 w 1484056"/>
                  <a:gd name="connsiteY7" fmla="*/ 2298700 h 3403600"/>
                  <a:gd name="connsiteX8" fmla="*/ 353756 w 1484056"/>
                  <a:gd name="connsiteY8" fmla="*/ 2889250 h 3403600"/>
                  <a:gd name="connsiteX9" fmla="*/ 461706 w 1484056"/>
                  <a:gd name="connsiteY9" fmla="*/ 3206750 h 3403600"/>
                  <a:gd name="connsiteX10" fmla="*/ 906206 w 1484056"/>
                  <a:gd name="connsiteY10" fmla="*/ 3403600 h 3403600"/>
                  <a:gd name="connsiteX11" fmla="*/ 1484056 w 1484056"/>
                  <a:gd name="connsiteY11" fmla="*/ 3067050 h 3403600"/>
                  <a:gd name="connsiteX12" fmla="*/ 1420556 w 1484056"/>
                  <a:gd name="connsiteY12" fmla="*/ 2228850 h 3403600"/>
                  <a:gd name="connsiteX0" fmla="*/ 1236406 w 1484056"/>
                  <a:gd name="connsiteY0" fmla="*/ 0 h 3403600"/>
                  <a:gd name="connsiteX1" fmla="*/ 391856 w 1484056"/>
                  <a:gd name="connsiteY1" fmla="*/ 723900 h 3403600"/>
                  <a:gd name="connsiteX2" fmla="*/ 61656 w 1484056"/>
                  <a:gd name="connsiteY2" fmla="*/ 673100 h 3403600"/>
                  <a:gd name="connsiteX3" fmla="*/ 10856 w 1484056"/>
                  <a:gd name="connsiteY3" fmla="*/ 819150 h 3403600"/>
                  <a:gd name="connsiteX4" fmla="*/ 195006 w 1484056"/>
                  <a:gd name="connsiteY4" fmla="*/ 933450 h 3403600"/>
                  <a:gd name="connsiteX5" fmla="*/ 493456 w 1484056"/>
                  <a:gd name="connsiteY5" fmla="*/ 736600 h 3403600"/>
                  <a:gd name="connsiteX6" fmla="*/ 309306 w 1484056"/>
                  <a:gd name="connsiteY6" fmla="*/ 1346200 h 3403600"/>
                  <a:gd name="connsiteX7" fmla="*/ 518856 w 1484056"/>
                  <a:gd name="connsiteY7" fmla="*/ 2298700 h 3403600"/>
                  <a:gd name="connsiteX8" fmla="*/ 353756 w 1484056"/>
                  <a:gd name="connsiteY8" fmla="*/ 2889250 h 3403600"/>
                  <a:gd name="connsiteX9" fmla="*/ 461706 w 1484056"/>
                  <a:gd name="connsiteY9" fmla="*/ 3206750 h 3403600"/>
                  <a:gd name="connsiteX10" fmla="*/ 906206 w 1484056"/>
                  <a:gd name="connsiteY10" fmla="*/ 3403600 h 3403600"/>
                  <a:gd name="connsiteX11" fmla="*/ 1484056 w 1484056"/>
                  <a:gd name="connsiteY11" fmla="*/ 3067050 h 3403600"/>
                  <a:gd name="connsiteX12" fmla="*/ 1420556 w 1484056"/>
                  <a:gd name="connsiteY12" fmla="*/ 2228850 h 3403600"/>
                  <a:gd name="connsiteX0" fmla="*/ 1236406 w 1484056"/>
                  <a:gd name="connsiteY0" fmla="*/ 0 h 3403600"/>
                  <a:gd name="connsiteX1" fmla="*/ 391856 w 1484056"/>
                  <a:gd name="connsiteY1" fmla="*/ 723900 h 3403600"/>
                  <a:gd name="connsiteX2" fmla="*/ 61656 w 1484056"/>
                  <a:gd name="connsiteY2" fmla="*/ 673100 h 3403600"/>
                  <a:gd name="connsiteX3" fmla="*/ 10856 w 1484056"/>
                  <a:gd name="connsiteY3" fmla="*/ 819150 h 3403600"/>
                  <a:gd name="connsiteX4" fmla="*/ 195006 w 1484056"/>
                  <a:gd name="connsiteY4" fmla="*/ 933450 h 3403600"/>
                  <a:gd name="connsiteX5" fmla="*/ 493456 w 1484056"/>
                  <a:gd name="connsiteY5" fmla="*/ 736600 h 3403600"/>
                  <a:gd name="connsiteX6" fmla="*/ 309306 w 1484056"/>
                  <a:gd name="connsiteY6" fmla="*/ 1346200 h 3403600"/>
                  <a:gd name="connsiteX7" fmla="*/ 518856 w 1484056"/>
                  <a:gd name="connsiteY7" fmla="*/ 2298700 h 3403600"/>
                  <a:gd name="connsiteX8" fmla="*/ 353756 w 1484056"/>
                  <a:gd name="connsiteY8" fmla="*/ 2889250 h 3403600"/>
                  <a:gd name="connsiteX9" fmla="*/ 461706 w 1484056"/>
                  <a:gd name="connsiteY9" fmla="*/ 3206750 h 3403600"/>
                  <a:gd name="connsiteX10" fmla="*/ 906206 w 1484056"/>
                  <a:gd name="connsiteY10" fmla="*/ 3403600 h 3403600"/>
                  <a:gd name="connsiteX11" fmla="*/ 1484056 w 1484056"/>
                  <a:gd name="connsiteY11" fmla="*/ 3067050 h 3403600"/>
                  <a:gd name="connsiteX12" fmla="*/ 1420556 w 1484056"/>
                  <a:gd name="connsiteY12" fmla="*/ 2228850 h 3403600"/>
                  <a:gd name="connsiteX0" fmla="*/ 1236406 w 1484056"/>
                  <a:gd name="connsiteY0" fmla="*/ 0 h 3403600"/>
                  <a:gd name="connsiteX1" fmla="*/ 391856 w 1484056"/>
                  <a:gd name="connsiteY1" fmla="*/ 723900 h 3403600"/>
                  <a:gd name="connsiteX2" fmla="*/ 61656 w 1484056"/>
                  <a:gd name="connsiteY2" fmla="*/ 673100 h 3403600"/>
                  <a:gd name="connsiteX3" fmla="*/ 10856 w 1484056"/>
                  <a:gd name="connsiteY3" fmla="*/ 819150 h 3403600"/>
                  <a:gd name="connsiteX4" fmla="*/ 195006 w 1484056"/>
                  <a:gd name="connsiteY4" fmla="*/ 933450 h 3403600"/>
                  <a:gd name="connsiteX5" fmla="*/ 493456 w 1484056"/>
                  <a:gd name="connsiteY5" fmla="*/ 736600 h 3403600"/>
                  <a:gd name="connsiteX6" fmla="*/ 309306 w 1484056"/>
                  <a:gd name="connsiteY6" fmla="*/ 1346200 h 3403600"/>
                  <a:gd name="connsiteX7" fmla="*/ 518856 w 1484056"/>
                  <a:gd name="connsiteY7" fmla="*/ 2298700 h 3403600"/>
                  <a:gd name="connsiteX8" fmla="*/ 353756 w 1484056"/>
                  <a:gd name="connsiteY8" fmla="*/ 2889250 h 3403600"/>
                  <a:gd name="connsiteX9" fmla="*/ 461706 w 1484056"/>
                  <a:gd name="connsiteY9" fmla="*/ 3206750 h 3403600"/>
                  <a:gd name="connsiteX10" fmla="*/ 906206 w 1484056"/>
                  <a:gd name="connsiteY10" fmla="*/ 3403600 h 3403600"/>
                  <a:gd name="connsiteX11" fmla="*/ 1484056 w 1484056"/>
                  <a:gd name="connsiteY11" fmla="*/ 3067050 h 3403600"/>
                  <a:gd name="connsiteX12" fmla="*/ 1420556 w 1484056"/>
                  <a:gd name="connsiteY12" fmla="*/ 2228850 h 3403600"/>
                  <a:gd name="connsiteX0" fmla="*/ 1236406 w 1484056"/>
                  <a:gd name="connsiteY0" fmla="*/ 0 h 3403600"/>
                  <a:gd name="connsiteX1" fmla="*/ 391856 w 1484056"/>
                  <a:gd name="connsiteY1" fmla="*/ 723900 h 3403600"/>
                  <a:gd name="connsiteX2" fmla="*/ 61656 w 1484056"/>
                  <a:gd name="connsiteY2" fmla="*/ 673100 h 3403600"/>
                  <a:gd name="connsiteX3" fmla="*/ 10856 w 1484056"/>
                  <a:gd name="connsiteY3" fmla="*/ 819150 h 3403600"/>
                  <a:gd name="connsiteX4" fmla="*/ 195006 w 1484056"/>
                  <a:gd name="connsiteY4" fmla="*/ 933450 h 3403600"/>
                  <a:gd name="connsiteX5" fmla="*/ 493456 w 1484056"/>
                  <a:gd name="connsiteY5" fmla="*/ 736600 h 3403600"/>
                  <a:gd name="connsiteX6" fmla="*/ 309306 w 1484056"/>
                  <a:gd name="connsiteY6" fmla="*/ 1346200 h 3403600"/>
                  <a:gd name="connsiteX7" fmla="*/ 518856 w 1484056"/>
                  <a:gd name="connsiteY7" fmla="*/ 2298700 h 3403600"/>
                  <a:gd name="connsiteX8" fmla="*/ 353756 w 1484056"/>
                  <a:gd name="connsiteY8" fmla="*/ 2889250 h 3403600"/>
                  <a:gd name="connsiteX9" fmla="*/ 461706 w 1484056"/>
                  <a:gd name="connsiteY9" fmla="*/ 3206750 h 3403600"/>
                  <a:gd name="connsiteX10" fmla="*/ 906206 w 1484056"/>
                  <a:gd name="connsiteY10" fmla="*/ 3403600 h 3403600"/>
                  <a:gd name="connsiteX11" fmla="*/ 1484056 w 1484056"/>
                  <a:gd name="connsiteY11" fmla="*/ 3067050 h 3403600"/>
                  <a:gd name="connsiteX12" fmla="*/ 1420556 w 1484056"/>
                  <a:gd name="connsiteY12" fmla="*/ 2228850 h 3403600"/>
                  <a:gd name="connsiteX0" fmla="*/ 1236406 w 1484056"/>
                  <a:gd name="connsiteY0" fmla="*/ 0 h 3403600"/>
                  <a:gd name="connsiteX1" fmla="*/ 391856 w 1484056"/>
                  <a:gd name="connsiteY1" fmla="*/ 723900 h 3403600"/>
                  <a:gd name="connsiteX2" fmla="*/ 61656 w 1484056"/>
                  <a:gd name="connsiteY2" fmla="*/ 673100 h 3403600"/>
                  <a:gd name="connsiteX3" fmla="*/ 10856 w 1484056"/>
                  <a:gd name="connsiteY3" fmla="*/ 819150 h 3403600"/>
                  <a:gd name="connsiteX4" fmla="*/ 195006 w 1484056"/>
                  <a:gd name="connsiteY4" fmla="*/ 933450 h 3403600"/>
                  <a:gd name="connsiteX5" fmla="*/ 493456 w 1484056"/>
                  <a:gd name="connsiteY5" fmla="*/ 736600 h 3403600"/>
                  <a:gd name="connsiteX6" fmla="*/ 309306 w 1484056"/>
                  <a:gd name="connsiteY6" fmla="*/ 1346200 h 3403600"/>
                  <a:gd name="connsiteX7" fmla="*/ 518856 w 1484056"/>
                  <a:gd name="connsiteY7" fmla="*/ 2298700 h 3403600"/>
                  <a:gd name="connsiteX8" fmla="*/ 353756 w 1484056"/>
                  <a:gd name="connsiteY8" fmla="*/ 2889250 h 3403600"/>
                  <a:gd name="connsiteX9" fmla="*/ 461706 w 1484056"/>
                  <a:gd name="connsiteY9" fmla="*/ 3206750 h 3403600"/>
                  <a:gd name="connsiteX10" fmla="*/ 906206 w 1484056"/>
                  <a:gd name="connsiteY10" fmla="*/ 3403600 h 3403600"/>
                  <a:gd name="connsiteX11" fmla="*/ 1484056 w 1484056"/>
                  <a:gd name="connsiteY11" fmla="*/ 3067050 h 3403600"/>
                  <a:gd name="connsiteX12" fmla="*/ 1420556 w 1484056"/>
                  <a:gd name="connsiteY12" fmla="*/ 2228850 h 3403600"/>
                  <a:gd name="connsiteX0" fmla="*/ 1236406 w 1513283"/>
                  <a:gd name="connsiteY0" fmla="*/ 0 h 3403600"/>
                  <a:gd name="connsiteX1" fmla="*/ 391856 w 1513283"/>
                  <a:gd name="connsiteY1" fmla="*/ 723900 h 3403600"/>
                  <a:gd name="connsiteX2" fmla="*/ 61656 w 1513283"/>
                  <a:gd name="connsiteY2" fmla="*/ 673100 h 3403600"/>
                  <a:gd name="connsiteX3" fmla="*/ 10856 w 1513283"/>
                  <a:gd name="connsiteY3" fmla="*/ 819150 h 3403600"/>
                  <a:gd name="connsiteX4" fmla="*/ 195006 w 1513283"/>
                  <a:gd name="connsiteY4" fmla="*/ 933450 h 3403600"/>
                  <a:gd name="connsiteX5" fmla="*/ 493456 w 1513283"/>
                  <a:gd name="connsiteY5" fmla="*/ 736600 h 3403600"/>
                  <a:gd name="connsiteX6" fmla="*/ 309306 w 1513283"/>
                  <a:gd name="connsiteY6" fmla="*/ 1346200 h 3403600"/>
                  <a:gd name="connsiteX7" fmla="*/ 518856 w 1513283"/>
                  <a:gd name="connsiteY7" fmla="*/ 2298700 h 3403600"/>
                  <a:gd name="connsiteX8" fmla="*/ 353756 w 1513283"/>
                  <a:gd name="connsiteY8" fmla="*/ 2889250 h 3403600"/>
                  <a:gd name="connsiteX9" fmla="*/ 461706 w 1513283"/>
                  <a:gd name="connsiteY9" fmla="*/ 3206750 h 3403600"/>
                  <a:gd name="connsiteX10" fmla="*/ 906206 w 1513283"/>
                  <a:gd name="connsiteY10" fmla="*/ 3403600 h 3403600"/>
                  <a:gd name="connsiteX11" fmla="*/ 1484056 w 1513283"/>
                  <a:gd name="connsiteY11" fmla="*/ 3067050 h 3403600"/>
                  <a:gd name="connsiteX12" fmla="*/ 1420556 w 1513283"/>
                  <a:gd name="connsiteY12" fmla="*/ 2228850 h 3403600"/>
                  <a:gd name="connsiteX0" fmla="*/ 1236406 w 1532353"/>
                  <a:gd name="connsiteY0" fmla="*/ 0 h 3403600"/>
                  <a:gd name="connsiteX1" fmla="*/ 391856 w 1532353"/>
                  <a:gd name="connsiteY1" fmla="*/ 723900 h 3403600"/>
                  <a:gd name="connsiteX2" fmla="*/ 61656 w 1532353"/>
                  <a:gd name="connsiteY2" fmla="*/ 673100 h 3403600"/>
                  <a:gd name="connsiteX3" fmla="*/ 10856 w 1532353"/>
                  <a:gd name="connsiteY3" fmla="*/ 819150 h 3403600"/>
                  <a:gd name="connsiteX4" fmla="*/ 195006 w 1532353"/>
                  <a:gd name="connsiteY4" fmla="*/ 933450 h 3403600"/>
                  <a:gd name="connsiteX5" fmla="*/ 493456 w 1532353"/>
                  <a:gd name="connsiteY5" fmla="*/ 736600 h 3403600"/>
                  <a:gd name="connsiteX6" fmla="*/ 309306 w 1532353"/>
                  <a:gd name="connsiteY6" fmla="*/ 1346200 h 3403600"/>
                  <a:gd name="connsiteX7" fmla="*/ 518856 w 1532353"/>
                  <a:gd name="connsiteY7" fmla="*/ 2298700 h 3403600"/>
                  <a:gd name="connsiteX8" fmla="*/ 353756 w 1532353"/>
                  <a:gd name="connsiteY8" fmla="*/ 2889250 h 3403600"/>
                  <a:gd name="connsiteX9" fmla="*/ 461706 w 1532353"/>
                  <a:gd name="connsiteY9" fmla="*/ 3206750 h 3403600"/>
                  <a:gd name="connsiteX10" fmla="*/ 906206 w 1532353"/>
                  <a:gd name="connsiteY10" fmla="*/ 3403600 h 3403600"/>
                  <a:gd name="connsiteX11" fmla="*/ 1484056 w 1532353"/>
                  <a:gd name="connsiteY11" fmla="*/ 3067050 h 3403600"/>
                  <a:gd name="connsiteX12" fmla="*/ 1420556 w 1532353"/>
                  <a:gd name="connsiteY12" fmla="*/ 2228850 h 3403600"/>
                  <a:gd name="connsiteX0" fmla="*/ 1236406 w 1520156"/>
                  <a:gd name="connsiteY0" fmla="*/ 0 h 3403600"/>
                  <a:gd name="connsiteX1" fmla="*/ 391856 w 1520156"/>
                  <a:gd name="connsiteY1" fmla="*/ 723900 h 3403600"/>
                  <a:gd name="connsiteX2" fmla="*/ 61656 w 1520156"/>
                  <a:gd name="connsiteY2" fmla="*/ 673100 h 3403600"/>
                  <a:gd name="connsiteX3" fmla="*/ 10856 w 1520156"/>
                  <a:gd name="connsiteY3" fmla="*/ 819150 h 3403600"/>
                  <a:gd name="connsiteX4" fmla="*/ 195006 w 1520156"/>
                  <a:gd name="connsiteY4" fmla="*/ 933450 h 3403600"/>
                  <a:gd name="connsiteX5" fmla="*/ 493456 w 1520156"/>
                  <a:gd name="connsiteY5" fmla="*/ 736600 h 3403600"/>
                  <a:gd name="connsiteX6" fmla="*/ 309306 w 1520156"/>
                  <a:gd name="connsiteY6" fmla="*/ 1346200 h 3403600"/>
                  <a:gd name="connsiteX7" fmla="*/ 518856 w 1520156"/>
                  <a:gd name="connsiteY7" fmla="*/ 2298700 h 3403600"/>
                  <a:gd name="connsiteX8" fmla="*/ 353756 w 1520156"/>
                  <a:gd name="connsiteY8" fmla="*/ 2889250 h 3403600"/>
                  <a:gd name="connsiteX9" fmla="*/ 461706 w 1520156"/>
                  <a:gd name="connsiteY9" fmla="*/ 3206750 h 3403600"/>
                  <a:gd name="connsiteX10" fmla="*/ 906206 w 1520156"/>
                  <a:gd name="connsiteY10" fmla="*/ 3403600 h 3403600"/>
                  <a:gd name="connsiteX11" fmla="*/ 1465006 w 1520156"/>
                  <a:gd name="connsiteY11" fmla="*/ 3067050 h 3403600"/>
                  <a:gd name="connsiteX12" fmla="*/ 1420556 w 1520156"/>
                  <a:gd name="connsiteY12" fmla="*/ 2228850 h 3403600"/>
                  <a:gd name="connsiteX0" fmla="*/ 1236406 w 1520156"/>
                  <a:gd name="connsiteY0" fmla="*/ 0 h 3403600"/>
                  <a:gd name="connsiteX1" fmla="*/ 391856 w 1520156"/>
                  <a:gd name="connsiteY1" fmla="*/ 723900 h 3403600"/>
                  <a:gd name="connsiteX2" fmla="*/ 61656 w 1520156"/>
                  <a:gd name="connsiteY2" fmla="*/ 673100 h 3403600"/>
                  <a:gd name="connsiteX3" fmla="*/ 10856 w 1520156"/>
                  <a:gd name="connsiteY3" fmla="*/ 819150 h 3403600"/>
                  <a:gd name="connsiteX4" fmla="*/ 195006 w 1520156"/>
                  <a:gd name="connsiteY4" fmla="*/ 933450 h 3403600"/>
                  <a:gd name="connsiteX5" fmla="*/ 493456 w 1520156"/>
                  <a:gd name="connsiteY5" fmla="*/ 736600 h 3403600"/>
                  <a:gd name="connsiteX6" fmla="*/ 309306 w 1520156"/>
                  <a:gd name="connsiteY6" fmla="*/ 1346200 h 3403600"/>
                  <a:gd name="connsiteX7" fmla="*/ 518856 w 1520156"/>
                  <a:gd name="connsiteY7" fmla="*/ 2298700 h 3403600"/>
                  <a:gd name="connsiteX8" fmla="*/ 353756 w 1520156"/>
                  <a:gd name="connsiteY8" fmla="*/ 2889250 h 3403600"/>
                  <a:gd name="connsiteX9" fmla="*/ 461706 w 1520156"/>
                  <a:gd name="connsiteY9" fmla="*/ 3206750 h 3403600"/>
                  <a:gd name="connsiteX10" fmla="*/ 906206 w 1520156"/>
                  <a:gd name="connsiteY10" fmla="*/ 3403600 h 3403600"/>
                  <a:gd name="connsiteX11" fmla="*/ 1465006 w 1520156"/>
                  <a:gd name="connsiteY11" fmla="*/ 3067050 h 3403600"/>
                  <a:gd name="connsiteX12" fmla="*/ 1420556 w 1520156"/>
                  <a:gd name="connsiteY12" fmla="*/ 2228850 h 3403600"/>
                  <a:gd name="connsiteX0" fmla="*/ 1236406 w 1520156"/>
                  <a:gd name="connsiteY0" fmla="*/ 0 h 3403600"/>
                  <a:gd name="connsiteX1" fmla="*/ 391856 w 1520156"/>
                  <a:gd name="connsiteY1" fmla="*/ 723900 h 3403600"/>
                  <a:gd name="connsiteX2" fmla="*/ 61656 w 1520156"/>
                  <a:gd name="connsiteY2" fmla="*/ 673100 h 3403600"/>
                  <a:gd name="connsiteX3" fmla="*/ 10856 w 1520156"/>
                  <a:gd name="connsiteY3" fmla="*/ 819150 h 3403600"/>
                  <a:gd name="connsiteX4" fmla="*/ 195006 w 1520156"/>
                  <a:gd name="connsiteY4" fmla="*/ 933450 h 3403600"/>
                  <a:gd name="connsiteX5" fmla="*/ 493456 w 1520156"/>
                  <a:gd name="connsiteY5" fmla="*/ 736600 h 3403600"/>
                  <a:gd name="connsiteX6" fmla="*/ 309306 w 1520156"/>
                  <a:gd name="connsiteY6" fmla="*/ 1346200 h 3403600"/>
                  <a:gd name="connsiteX7" fmla="*/ 518856 w 1520156"/>
                  <a:gd name="connsiteY7" fmla="*/ 2298700 h 3403600"/>
                  <a:gd name="connsiteX8" fmla="*/ 353756 w 1520156"/>
                  <a:gd name="connsiteY8" fmla="*/ 2889250 h 3403600"/>
                  <a:gd name="connsiteX9" fmla="*/ 461706 w 1520156"/>
                  <a:gd name="connsiteY9" fmla="*/ 3206750 h 3403600"/>
                  <a:gd name="connsiteX10" fmla="*/ 906206 w 1520156"/>
                  <a:gd name="connsiteY10" fmla="*/ 3403600 h 3403600"/>
                  <a:gd name="connsiteX11" fmla="*/ 1465006 w 1520156"/>
                  <a:gd name="connsiteY11" fmla="*/ 3067050 h 3403600"/>
                  <a:gd name="connsiteX12" fmla="*/ 1420556 w 1520156"/>
                  <a:gd name="connsiteY12" fmla="*/ 2228850 h 3403600"/>
                  <a:gd name="connsiteX0" fmla="*/ 1236406 w 1520156"/>
                  <a:gd name="connsiteY0" fmla="*/ 0 h 3403600"/>
                  <a:gd name="connsiteX1" fmla="*/ 391856 w 1520156"/>
                  <a:gd name="connsiteY1" fmla="*/ 723900 h 3403600"/>
                  <a:gd name="connsiteX2" fmla="*/ 61656 w 1520156"/>
                  <a:gd name="connsiteY2" fmla="*/ 673100 h 3403600"/>
                  <a:gd name="connsiteX3" fmla="*/ 10856 w 1520156"/>
                  <a:gd name="connsiteY3" fmla="*/ 819150 h 3403600"/>
                  <a:gd name="connsiteX4" fmla="*/ 195006 w 1520156"/>
                  <a:gd name="connsiteY4" fmla="*/ 933450 h 3403600"/>
                  <a:gd name="connsiteX5" fmla="*/ 493456 w 1520156"/>
                  <a:gd name="connsiteY5" fmla="*/ 736600 h 3403600"/>
                  <a:gd name="connsiteX6" fmla="*/ 309306 w 1520156"/>
                  <a:gd name="connsiteY6" fmla="*/ 1346200 h 3403600"/>
                  <a:gd name="connsiteX7" fmla="*/ 518856 w 1520156"/>
                  <a:gd name="connsiteY7" fmla="*/ 2298700 h 3403600"/>
                  <a:gd name="connsiteX8" fmla="*/ 353756 w 1520156"/>
                  <a:gd name="connsiteY8" fmla="*/ 2889250 h 3403600"/>
                  <a:gd name="connsiteX9" fmla="*/ 461706 w 1520156"/>
                  <a:gd name="connsiteY9" fmla="*/ 3206750 h 3403600"/>
                  <a:gd name="connsiteX10" fmla="*/ 906206 w 1520156"/>
                  <a:gd name="connsiteY10" fmla="*/ 3403600 h 3403600"/>
                  <a:gd name="connsiteX11" fmla="*/ 1465006 w 1520156"/>
                  <a:gd name="connsiteY11" fmla="*/ 3067050 h 3403600"/>
                  <a:gd name="connsiteX12" fmla="*/ 1420556 w 1520156"/>
                  <a:gd name="connsiteY12" fmla="*/ 2228850 h 3403600"/>
                  <a:gd name="connsiteX0" fmla="*/ 1236406 w 1520156"/>
                  <a:gd name="connsiteY0" fmla="*/ 0 h 3403600"/>
                  <a:gd name="connsiteX1" fmla="*/ 391856 w 1520156"/>
                  <a:gd name="connsiteY1" fmla="*/ 723900 h 3403600"/>
                  <a:gd name="connsiteX2" fmla="*/ 61656 w 1520156"/>
                  <a:gd name="connsiteY2" fmla="*/ 673100 h 3403600"/>
                  <a:gd name="connsiteX3" fmla="*/ 10856 w 1520156"/>
                  <a:gd name="connsiteY3" fmla="*/ 819150 h 3403600"/>
                  <a:gd name="connsiteX4" fmla="*/ 195006 w 1520156"/>
                  <a:gd name="connsiteY4" fmla="*/ 933450 h 3403600"/>
                  <a:gd name="connsiteX5" fmla="*/ 493456 w 1520156"/>
                  <a:gd name="connsiteY5" fmla="*/ 736600 h 3403600"/>
                  <a:gd name="connsiteX6" fmla="*/ 309306 w 1520156"/>
                  <a:gd name="connsiteY6" fmla="*/ 1346200 h 3403600"/>
                  <a:gd name="connsiteX7" fmla="*/ 518856 w 1520156"/>
                  <a:gd name="connsiteY7" fmla="*/ 2298700 h 3403600"/>
                  <a:gd name="connsiteX8" fmla="*/ 353756 w 1520156"/>
                  <a:gd name="connsiteY8" fmla="*/ 2889250 h 3403600"/>
                  <a:gd name="connsiteX9" fmla="*/ 461706 w 1520156"/>
                  <a:gd name="connsiteY9" fmla="*/ 3206750 h 3403600"/>
                  <a:gd name="connsiteX10" fmla="*/ 906206 w 1520156"/>
                  <a:gd name="connsiteY10" fmla="*/ 3403600 h 3403600"/>
                  <a:gd name="connsiteX11" fmla="*/ 1465006 w 1520156"/>
                  <a:gd name="connsiteY11" fmla="*/ 3067050 h 3403600"/>
                  <a:gd name="connsiteX12" fmla="*/ 1420556 w 1520156"/>
                  <a:gd name="connsiteY12" fmla="*/ 2228850 h 3403600"/>
                  <a:gd name="connsiteX0" fmla="*/ 1236406 w 1520156"/>
                  <a:gd name="connsiteY0" fmla="*/ 0 h 3403600"/>
                  <a:gd name="connsiteX1" fmla="*/ 391856 w 1520156"/>
                  <a:gd name="connsiteY1" fmla="*/ 723900 h 3403600"/>
                  <a:gd name="connsiteX2" fmla="*/ 61656 w 1520156"/>
                  <a:gd name="connsiteY2" fmla="*/ 673100 h 3403600"/>
                  <a:gd name="connsiteX3" fmla="*/ 10856 w 1520156"/>
                  <a:gd name="connsiteY3" fmla="*/ 819150 h 3403600"/>
                  <a:gd name="connsiteX4" fmla="*/ 195006 w 1520156"/>
                  <a:gd name="connsiteY4" fmla="*/ 933450 h 3403600"/>
                  <a:gd name="connsiteX5" fmla="*/ 491075 w 1520156"/>
                  <a:gd name="connsiteY5" fmla="*/ 769938 h 3403600"/>
                  <a:gd name="connsiteX6" fmla="*/ 309306 w 1520156"/>
                  <a:gd name="connsiteY6" fmla="*/ 1346200 h 3403600"/>
                  <a:gd name="connsiteX7" fmla="*/ 518856 w 1520156"/>
                  <a:gd name="connsiteY7" fmla="*/ 2298700 h 3403600"/>
                  <a:gd name="connsiteX8" fmla="*/ 353756 w 1520156"/>
                  <a:gd name="connsiteY8" fmla="*/ 2889250 h 3403600"/>
                  <a:gd name="connsiteX9" fmla="*/ 461706 w 1520156"/>
                  <a:gd name="connsiteY9" fmla="*/ 3206750 h 3403600"/>
                  <a:gd name="connsiteX10" fmla="*/ 906206 w 1520156"/>
                  <a:gd name="connsiteY10" fmla="*/ 3403600 h 3403600"/>
                  <a:gd name="connsiteX11" fmla="*/ 1465006 w 1520156"/>
                  <a:gd name="connsiteY11" fmla="*/ 3067050 h 3403600"/>
                  <a:gd name="connsiteX12" fmla="*/ 1420556 w 1520156"/>
                  <a:gd name="connsiteY12" fmla="*/ 2228850 h 3403600"/>
                  <a:gd name="connsiteX0" fmla="*/ 1236406 w 1520156"/>
                  <a:gd name="connsiteY0" fmla="*/ 0 h 3403600"/>
                  <a:gd name="connsiteX1" fmla="*/ 391856 w 1520156"/>
                  <a:gd name="connsiteY1" fmla="*/ 723900 h 3403600"/>
                  <a:gd name="connsiteX2" fmla="*/ 61656 w 1520156"/>
                  <a:gd name="connsiteY2" fmla="*/ 673100 h 3403600"/>
                  <a:gd name="connsiteX3" fmla="*/ 10856 w 1520156"/>
                  <a:gd name="connsiteY3" fmla="*/ 819150 h 3403600"/>
                  <a:gd name="connsiteX4" fmla="*/ 195006 w 1520156"/>
                  <a:gd name="connsiteY4" fmla="*/ 933450 h 3403600"/>
                  <a:gd name="connsiteX5" fmla="*/ 491075 w 1520156"/>
                  <a:gd name="connsiteY5" fmla="*/ 769938 h 3403600"/>
                  <a:gd name="connsiteX6" fmla="*/ 309306 w 1520156"/>
                  <a:gd name="connsiteY6" fmla="*/ 1346200 h 3403600"/>
                  <a:gd name="connsiteX7" fmla="*/ 518856 w 1520156"/>
                  <a:gd name="connsiteY7" fmla="*/ 2298700 h 3403600"/>
                  <a:gd name="connsiteX8" fmla="*/ 353756 w 1520156"/>
                  <a:gd name="connsiteY8" fmla="*/ 2889250 h 3403600"/>
                  <a:gd name="connsiteX9" fmla="*/ 461706 w 1520156"/>
                  <a:gd name="connsiteY9" fmla="*/ 3206750 h 3403600"/>
                  <a:gd name="connsiteX10" fmla="*/ 906206 w 1520156"/>
                  <a:gd name="connsiteY10" fmla="*/ 3403600 h 3403600"/>
                  <a:gd name="connsiteX11" fmla="*/ 1465006 w 1520156"/>
                  <a:gd name="connsiteY11" fmla="*/ 3067050 h 3403600"/>
                  <a:gd name="connsiteX12" fmla="*/ 1420556 w 1520156"/>
                  <a:gd name="connsiteY12" fmla="*/ 2228850 h 3403600"/>
                  <a:gd name="connsiteX0" fmla="*/ 1236406 w 1520156"/>
                  <a:gd name="connsiteY0" fmla="*/ 0 h 3403600"/>
                  <a:gd name="connsiteX1" fmla="*/ 391856 w 1520156"/>
                  <a:gd name="connsiteY1" fmla="*/ 723900 h 3403600"/>
                  <a:gd name="connsiteX2" fmla="*/ 61656 w 1520156"/>
                  <a:gd name="connsiteY2" fmla="*/ 673100 h 3403600"/>
                  <a:gd name="connsiteX3" fmla="*/ 10856 w 1520156"/>
                  <a:gd name="connsiteY3" fmla="*/ 819150 h 3403600"/>
                  <a:gd name="connsiteX4" fmla="*/ 195006 w 1520156"/>
                  <a:gd name="connsiteY4" fmla="*/ 933450 h 3403600"/>
                  <a:gd name="connsiteX5" fmla="*/ 491075 w 1520156"/>
                  <a:gd name="connsiteY5" fmla="*/ 769938 h 3403600"/>
                  <a:gd name="connsiteX6" fmla="*/ 309306 w 1520156"/>
                  <a:gd name="connsiteY6" fmla="*/ 1346200 h 3403600"/>
                  <a:gd name="connsiteX7" fmla="*/ 518856 w 1520156"/>
                  <a:gd name="connsiteY7" fmla="*/ 2298700 h 3403600"/>
                  <a:gd name="connsiteX8" fmla="*/ 353756 w 1520156"/>
                  <a:gd name="connsiteY8" fmla="*/ 2889250 h 3403600"/>
                  <a:gd name="connsiteX9" fmla="*/ 461706 w 1520156"/>
                  <a:gd name="connsiteY9" fmla="*/ 3206750 h 3403600"/>
                  <a:gd name="connsiteX10" fmla="*/ 906206 w 1520156"/>
                  <a:gd name="connsiteY10" fmla="*/ 3403600 h 3403600"/>
                  <a:gd name="connsiteX11" fmla="*/ 1465006 w 1520156"/>
                  <a:gd name="connsiteY11" fmla="*/ 3067050 h 3403600"/>
                  <a:gd name="connsiteX12" fmla="*/ 1420556 w 1520156"/>
                  <a:gd name="connsiteY12" fmla="*/ 2228850 h 3403600"/>
                  <a:gd name="connsiteX0" fmla="*/ 1236406 w 1520156"/>
                  <a:gd name="connsiteY0" fmla="*/ 0 h 3403600"/>
                  <a:gd name="connsiteX1" fmla="*/ 391856 w 1520156"/>
                  <a:gd name="connsiteY1" fmla="*/ 723900 h 3403600"/>
                  <a:gd name="connsiteX2" fmla="*/ 61656 w 1520156"/>
                  <a:gd name="connsiteY2" fmla="*/ 673100 h 3403600"/>
                  <a:gd name="connsiteX3" fmla="*/ 10856 w 1520156"/>
                  <a:gd name="connsiteY3" fmla="*/ 819150 h 3403600"/>
                  <a:gd name="connsiteX4" fmla="*/ 183100 w 1520156"/>
                  <a:gd name="connsiteY4" fmla="*/ 878682 h 3403600"/>
                  <a:gd name="connsiteX5" fmla="*/ 491075 w 1520156"/>
                  <a:gd name="connsiteY5" fmla="*/ 769938 h 3403600"/>
                  <a:gd name="connsiteX6" fmla="*/ 309306 w 1520156"/>
                  <a:gd name="connsiteY6" fmla="*/ 1346200 h 3403600"/>
                  <a:gd name="connsiteX7" fmla="*/ 518856 w 1520156"/>
                  <a:gd name="connsiteY7" fmla="*/ 2298700 h 3403600"/>
                  <a:gd name="connsiteX8" fmla="*/ 353756 w 1520156"/>
                  <a:gd name="connsiteY8" fmla="*/ 2889250 h 3403600"/>
                  <a:gd name="connsiteX9" fmla="*/ 461706 w 1520156"/>
                  <a:gd name="connsiteY9" fmla="*/ 3206750 h 3403600"/>
                  <a:gd name="connsiteX10" fmla="*/ 906206 w 1520156"/>
                  <a:gd name="connsiteY10" fmla="*/ 3403600 h 3403600"/>
                  <a:gd name="connsiteX11" fmla="*/ 1465006 w 1520156"/>
                  <a:gd name="connsiteY11" fmla="*/ 3067050 h 3403600"/>
                  <a:gd name="connsiteX12" fmla="*/ 1420556 w 1520156"/>
                  <a:gd name="connsiteY12" fmla="*/ 2228850 h 3403600"/>
                  <a:gd name="connsiteX0" fmla="*/ 1236406 w 1520156"/>
                  <a:gd name="connsiteY0" fmla="*/ 0 h 3403600"/>
                  <a:gd name="connsiteX1" fmla="*/ 391856 w 1520156"/>
                  <a:gd name="connsiteY1" fmla="*/ 723900 h 3403600"/>
                  <a:gd name="connsiteX2" fmla="*/ 61656 w 1520156"/>
                  <a:gd name="connsiteY2" fmla="*/ 673100 h 3403600"/>
                  <a:gd name="connsiteX3" fmla="*/ 10856 w 1520156"/>
                  <a:gd name="connsiteY3" fmla="*/ 819150 h 3403600"/>
                  <a:gd name="connsiteX4" fmla="*/ 206913 w 1520156"/>
                  <a:gd name="connsiteY4" fmla="*/ 892969 h 3403600"/>
                  <a:gd name="connsiteX5" fmla="*/ 491075 w 1520156"/>
                  <a:gd name="connsiteY5" fmla="*/ 769938 h 3403600"/>
                  <a:gd name="connsiteX6" fmla="*/ 309306 w 1520156"/>
                  <a:gd name="connsiteY6" fmla="*/ 1346200 h 3403600"/>
                  <a:gd name="connsiteX7" fmla="*/ 518856 w 1520156"/>
                  <a:gd name="connsiteY7" fmla="*/ 2298700 h 3403600"/>
                  <a:gd name="connsiteX8" fmla="*/ 353756 w 1520156"/>
                  <a:gd name="connsiteY8" fmla="*/ 2889250 h 3403600"/>
                  <a:gd name="connsiteX9" fmla="*/ 461706 w 1520156"/>
                  <a:gd name="connsiteY9" fmla="*/ 3206750 h 3403600"/>
                  <a:gd name="connsiteX10" fmla="*/ 906206 w 1520156"/>
                  <a:gd name="connsiteY10" fmla="*/ 3403600 h 3403600"/>
                  <a:gd name="connsiteX11" fmla="*/ 1465006 w 1520156"/>
                  <a:gd name="connsiteY11" fmla="*/ 3067050 h 3403600"/>
                  <a:gd name="connsiteX12" fmla="*/ 1420556 w 1520156"/>
                  <a:gd name="connsiteY12" fmla="*/ 2228850 h 3403600"/>
                  <a:gd name="connsiteX0" fmla="*/ 1236406 w 1520156"/>
                  <a:gd name="connsiteY0" fmla="*/ 0 h 3403600"/>
                  <a:gd name="connsiteX1" fmla="*/ 391856 w 1520156"/>
                  <a:gd name="connsiteY1" fmla="*/ 723900 h 3403600"/>
                  <a:gd name="connsiteX2" fmla="*/ 61656 w 1520156"/>
                  <a:gd name="connsiteY2" fmla="*/ 673100 h 3403600"/>
                  <a:gd name="connsiteX3" fmla="*/ 10856 w 1520156"/>
                  <a:gd name="connsiteY3" fmla="*/ 819150 h 3403600"/>
                  <a:gd name="connsiteX4" fmla="*/ 206913 w 1520156"/>
                  <a:gd name="connsiteY4" fmla="*/ 892969 h 3403600"/>
                  <a:gd name="connsiteX5" fmla="*/ 491075 w 1520156"/>
                  <a:gd name="connsiteY5" fmla="*/ 769938 h 3403600"/>
                  <a:gd name="connsiteX6" fmla="*/ 309306 w 1520156"/>
                  <a:gd name="connsiteY6" fmla="*/ 1346200 h 3403600"/>
                  <a:gd name="connsiteX7" fmla="*/ 518856 w 1520156"/>
                  <a:gd name="connsiteY7" fmla="*/ 2298700 h 3403600"/>
                  <a:gd name="connsiteX8" fmla="*/ 353756 w 1520156"/>
                  <a:gd name="connsiteY8" fmla="*/ 2889250 h 3403600"/>
                  <a:gd name="connsiteX9" fmla="*/ 461706 w 1520156"/>
                  <a:gd name="connsiteY9" fmla="*/ 3206750 h 3403600"/>
                  <a:gd name="connsiteX10" fmla="*/ 906206 w 1520156"/>
                  <a:gd name="connsiteY10" fmla="*/ 3403600 h 3403600"/>
                  <a:gd name="connsiteX11" fmla="*/ 1465006 w 1520156"/>
                  <a:gd name="connsiteY11" fmla="*/ 3067050 h 3403600"/>
                  <a:gd name="connsiteX12" fmla="*/ 1420556 w 1520156"/>
                  <a:gd name="connsiteY12" fmla="*/ 2228850 h 3403600"/>
                  <a:gd name="connsiteX0" fmla="*/ 1236406 w 1520156"/>
                  <a:gd name="connsiteY0" fmla="*/ 0 h 3403600"/>
                  <a:gd name="connsiteX1" fmla="*/ 391856 w 1520156"/>
                  <a:gd name="connsiteY1" fmla="*/ 723900 h 3403600"/>
                  <a:gd name="connsiteX2" fmla="*/ 61656 w 1520156"/>
                  <a:gd name="connsiteY2" fmla="*/ 673100 h 3403600"/>
                  <a:gd name="connsiteX3" fmla="*/ 10856 w 1520156"/>
                  <a:gd name="connsiteY3" fmla="*/ 819150 h 3403600"/>
                  <a:gd name="connsiteX4" fmla="*/ 206913 w 1520156"/>
                  <a:gd name="connsiteY4" fmla="*/ 892969 h 3403600"/>
                  <a:gd name="connsiteX5" fmla="*/ 491075 w 1520156"/>
                  <a:gd name="connsiteY5" fmla="*/ 769938 h 3403600"/>
                  <a:gd name="connsiteX6" fmla="*/ 309306 w 1520156"/>
                  <a:gd name="connsiteY6" fmla="*/ 1346200 h 3403600"/>
                  <a:gd name="connsiteX7" fmla="*/ 518856 w 1520156"/>
                  <a:gd name="connsiteY7" fmla="*/ 2298700 h 3403600"/>
                  <a:gd name="connsiteX8" fmla="*/ 353756 w 1520156"/>
                  <a:gd name="connsiteY8" fmla="*/ 2889250 h 3403600"/>
                  <a:gd name="connsiteX9" fmla="*/ 461706 w 1520156"/>
                  <a:gd name="connsiteY9" fmla="*/ 3206750 h 3403600"/>
                  <a:gd name="connsiteX10" fmla="*/ 906206 w 1520156"/>
                  <a:gd name="connsiteY10" fmla="*/ 3403600 h 3403600"/>
                  <a:gd name="connsiteX11" fmla="*/ 1465006 w 1520156"/>
                  <a:gd name="connsiteY11" fmla="*/ 3067050 h 3403600"/>
                  <a:gd name="connsiteX12" fmla="*/ 1420556 w 1520156"/>
                  <a:gd name="connsiteY12" fmla="*/ 2228850 h 3403600"/>
                  <a:gd name="connsiteX0" fmla="*/ 1226934 w 1510684"/>
                  <a:gd name="connsiteY0" fmla="*/ 0 h 3403600"/>
                  <a:gd name="connsiteX1" fmla="*/ 382384 w 1510684"/>
                  <a:gd name="connsiteY1" fmla="*/ 723900 h 3403600"/>
                  <a:gd name="connsiteX2" fmla="*/ 52184 w 1510684"/>
                  <a:gd name="connsiteY2" fmla="*/ 673100 h 3403600"/>
                  <a:gd name="connsiteX3" fmla="*/ 1384 w 1510684"/>
                  <a:gd name="connsiteY3" fmla="*/ 819150 h 3403600"/>
                  <a:gd name="connsiteX4" fmla="*/ 197441 w 1510684"/>
                  <a:gd name="connsiteY4" fmla="*/ 892969 h 3403600"/>
                  <a:gd name="connsiteX5" fmla="*/ 481603 w 1510684"/>
                  <a:gd name="connsiteY5" fmla="*/ 769938 h 3403600"/>
                  <a:gd name="connsiteX6" fmla="*/ 299834 w 1510684"/>
                  <a:gd name="connsiteY6" fmla="*/ 1346200 h 3403600"/>
                  <a:gd name="connsiteX7" fmla="*/ 509384 w 1510684"/>
                  <a:gd name="connsiteY7" fmla="*/ 2298700 h 3403600"/>
                  <a:gd name="connsiteX8" fmla="*/ 344284 w 1510684"/>
                  <a:gd name="connsiteY8" fmla="*/ 2889250 h 3403600"/>
                  <a:gd name="connsiteX9" fmla="*/ 452234 w 1510684"/>
                  <a:gd name="connsiteY9" fmla="*/ 3206750 h 3403600"/>
                  <a:gd name="connsiteX10" fmla="*/ 896734 w 1510684"/>
                  <a:gd name="connsiteY10" fmla="*/ 3403600 h 3403600"/>
                  <a:gd name="connsiteX11" fmla="*/ 1455534 w 1510684"/>
                  <a:gd name="connsiteY11" fmla="*/ 3067050 h 3403600"/>
                  <a:gd name="connsiteX12" fmla="*/ 1411084 w 1510684"/>
                  <a:gd name="connsiteY12" fmla="*/ 2228850 h 3403600"/>
                  <a:gd name="connsiteX0" fmla="*/ 1226934 w 1510684"/>
                  <a:gd name="connsiteY0" fmla="*/ 0 h 3403600"/>
                  <a:gd name="connsiteX1" fmla="*/ 382384 w 1510684"/>
                  <a:gd name="connsiteY1" fmla="*/ 723900 h 3403600"/>
                  <a:gd name="connsiteX2" fmla="*/ 52184 w 1510684"/>
                  <a:gd name="connsiteY2" fmla="*/ 673100 h 3403600"/>
                  <a:gd name="connsiteX3" fmla="*/ 1384 w 1510684"/>
                  <a:gd name="connsiteY3" fmla="*/ 819150 h 3403600"/>
                  <a:gd name="connsiteX4" fmla="*/ 197441 w 1510684"/>
                  <a:gd name="connsiteY4" fmla="*/ 892969 h 3403600"/>
                  <a:gd name="connsiteX5" fmla="*/ 481603 w 1510684"/>
                  <a:gd name="connsiteY5" fmla="*/ 769938 h 3403600"/>
                  <a:gd name="connsiteX6" fmla="*/ 299834 w 1510684"/>
                  <a:gd name="connsiteY6" fmla="*/ 1346200 h 3403600"/>
                  <a:gd name="connsiteX7" fmla="*/ 509384 w 1510684"/>
                  <a:gd name="connsiteY7" fmla="*/ 2298700 h 3403600"/>
                  <a:gd name="connsiteX8" fmla="*/ 344284 w 1510684"/>
                  <a:gd name="connsiteY8" fmla="*/ 2889250 h 3403600"/>
                  <a:gd name="connsiteX9" fmla="*/ 452234 w 1510684"/>
                  <a:gd name="connsiteY9" fmla="*/ 3206750 h 3403600"/>
                  <a:gd name="connsiteX10" fmla="*/ 896734 w 1510684"/>
                  <a:gd name="connsiteY10" fmla="*/ 3403600 h 3403600"/>
                  <a:gd name="connsiteX11" fmla="*/ 1455534 w 1510684"/>
                  <a:gd name="connsiteY11" fmla="*/ 3067050 h 3403600"/>
                  <a:gd name="connsiteX12" fmla="*/ 1411084 w 1510684"/>
                  <a:gd name="connsiteY12" fmla="*/ 2228850 h 3403600"/>
                  <a:gd name="connsiteX0" fmla="*/ 1226934 w 1510684"/>
                  <a:gd name="connsiteY0" fmla="*/ 0 h 3403600"/>
                  <a:gd name="connsiteX1" fmla="*/ 382384 w 1510684"/>
                  <a:gd name="connsiteY1" fmla="*/ 723900 h 3403600"/>
                  <a:gd name="connsiteX2" fmla="*/ 52184 w 1510684"/>
                  <a:gd name="connsiteY2" fmla="*/ 673100 h 3403600"/>
                  <a:gd name="connsiteX3" fmla="*/ 1384 w 1510684"/>
                  <a:gd name="connsiteY3" fmla="*/ 819150 h 3403600"/>
                  <a:gd name="connsiteX4" fmla="*/ 197441 w 1510684"/>
                  <a:gd name="connsiteY4" fmla="*/ 892969 h 3403600"/>
                  <a:gd name="connsiteX5" fmla="*/ 481603 w 1510684"/>
                  <a:gd name="connsiteY5" fmla="*/ 769938 h 3403600"/>
                  <a:gd name="connsiteX6" fmla="*/ 299834 w 1510684"/>
                  <a:gd name="connsiteY6" fmla="*/ 1346200 h 3403600"/>
                  <a:gd name="connsiteX7" fmla="*/ 509384 w 1510684"/>
                  <a:gd name="connsiteY7" fmla="*/ 2298700 h 3403600"/>
                  <a:gd name="connsiteX8" fmla="*/ 344284 w 1510684"/>
                  <a:gd name="connsiteY8" fmla="*/ 2889250 h 3403600"/>
                  <a:gd name="connsiteX9" fmla="*/ 452234 w 1510684"/>
                  <a:gd name="connsiteY9" fmla="*/ 3206750 h 3403600"/>
                  <a:gd name="connsiteX10" fmla="*/ 896734 w 1510684"/>
                  <a:gd name="connsiteY10" fmla="*/ 3403600 h 3403600"/>
                  <a:gd name="connsiteX11" fmla="*/ 1455534 w 1510684"/>
                  <a:gd name="connsiteY11" fmla="*/ 3067050 h 3403600"/>
                  <a:gd name="connsiteX12" fmla="*/ 1411084 w 1510684"/>
                  <a:gd name="connsiteY12" fmla="*/ 2228850 h 3403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0684" h="3403600">
                    <a:moveTo>
                      <a:pt x="1226934" y="0"/>
                    </a:moveTo>
                    <a:cubicBezTo>
                      <a:pt x="800161" y="150812"/>
                      <a:pt x="737719" y="249767"/>
                      <a:pt x="382384" y="723900"/>
                    </a:cubicBezTo>
                    <a:cubicBezTo>
                      <a:pt x="186592" y="836083"/>
                      <a:pt x="115684" y="657225"/>
                      <a:pt x="52184" y="673100"/>
                    </a:cubicBezTo>
                    <a:cubicBezTo>
                      <a:pt x="-11316" y="688975"/>
                      <a:pt x="591" y="718608"/>
                      <a:pt x="1384" y="819150"/>
                    </a:cubicBezTo>
                    <a:cubicBezTo>
                      <a:pt x="23609" y="862542"/>
                      <a:pt x="88433" y="885296"/>
                      <a:pt x="197441" y="892969"/>
                    </a:cubicBezTo>
                    <a:cubicBezTo>
                      <a:pt x="282636" y="895880"/>
                      <a:pt x="460172" y="810683"/>
                      <a:pt x="481603" y="769938"/>
                    </a:cubicBezTo>
                    <a:cubicBezTo>
                      <a:pt x="412546" y="860162"/>
                      <a:pt x="295601" y="1085850"/>
                      <a:pt x="299834" y="1346200"/>
                    </a:cubicBezTo>
                    <a:cubicBezTo>
                      <a:pt x="259617" y="1670050"/>
                      <a:pt x="501976" y="2041525"/>
                      <a:pt x="509384" y="2298700"/>
                    </a:cubicBezTo>
                    <a:cubicBezTo>
                      <a:pt x="516792" y="2555875"/>
                      <a:pt x="353809" y="2737908"/>
                      <a:pt x="344284" y="2889250"/>
                    </a:cubicBezTo>
                    <a:cubicBezTo>
                      <a:pt x="334759" y="3040592"/>
                      <a:pt x="360159" y="3121025"/>
                      <a:pt x="452234" y="3206750"/>
                    </a:cubicBezTo>
                    <a:cubicBezTo>
                      <a:pt x="600401" y="3272367"/>
                      <a:pt x="672367" y="3382433"/>
                      <a:pt x="896734" y="3403600"/>
                    </a:cubicBezTo>
                    <a:cubicBezTo>
                      <a:pt x="1143326" y="3380317"/>
                      <a:pt x="1306309" y="3370792"/>
                      <a:pt x="1455534" y="3067050"/>
                    </a:cubicBezTo>
                    <a:cubicBezTo>
                      <a:pt x="1541259" y="2871258"/>
                      <a:pt x="1527501" y="2501900"/>
                      <a:pt x="1411084" y="222885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3" name="Forma libre 62"/>
              <p:cNvSpPr/>
              <p:nvPr/>
            </p:nvSpPr>
            <p:spPr>
              <a:xfrm>
                <a:off x="2727960" y="4720793"/>
                <a:ext cx="708660" cy="392226"/>
              </a:xfrm>
              <a:custGeom>
                <a:avLst/>
                <a:gdLst>
                  <a:gd name="connsiteX0" fmla="*/ 0 w 708660"/>
                  <a:gd name="connsiteY0" fmla="*/ 228600 h 228600"/>
                  <a:gd name="connsiteX1" fmla="*/ 205740 w 708660"/>
                  <a:gd name="connsiteY1" fmla="*/ 228600 h 228600"/>
                  <a:gd name="connsiteX2" fmla="*/ 441960 w 708660"/>
                  <a:gd name="connsiteY2" fmla="*/ 198120 h 228600"/>
                  <a:gd name="connsiteX3" fmla="*/ 708660 w 708660"/>
                  <a:gd name="connsiteY3" fmla="*/ 0 h 228600"/>
                  <a:gd name="connsiteX0" fmla="*/ 0 w 708660"/>
                  <a:gd name="connsiteY0" fmla="*/ 228600 h 230857"/>
                  <a:gd name="connsiteX1" fmla="*/ 205740 w 708660"/>
                  <a:gd name="connsiteY1" fmla="*/ 228600 h 230857"/>
                  <a:gd name="connsiteX2" fmla="*/ 441960 w 708660"/>
                  <a:gd name="connsiteY2" fmla="*/ 198120 h 230857"/>
                  <a:gd name="connsiteX3" fmla="*/ 708660 w 708660"/>
                  <a:gd name="connsiteY3" fmla="*/ 0 h 230857"/>
                  <a:gd name="connsiteX0" fmla="*/ 0 w 708660"/>
                  <a:gd name="connsiteY0" fmla="*/ 228600 h 230857"/>
                  <a:gd name="connsiteX1" fmla="*/ 205740 w 708660"/>
                  <a:gd name="connsiteY1" fmla="*/ 228600 h 230857"/>
                  <a:gd name="connsiteX2" fmla="*/ 441960 w 708660"/>
                  <a:gd name="connsiteY2" fmla="*/ 198120 h 230857"/>
                  <a:gd name="connsiteX3" fmla="*/ 708660 w 708660"/>
                  <a:gd name="connsiteY3" fmla="*/ 0 h 230857"/>
                  <a:gd name="connsiteX0" fmla="*/ 0 w 708660"/>
                  <a:gd name="connsiteY0" fmla="*/ 228600 h 230857"/>
                  <a:gd name="connsiteX1" fmla="*/ 205740 w 708660"/>
                  <a:gd name="connsiteY1" fmla="*/ 228600 h 230857"/>
                  <a:gd name="connsiteX2" fmla="*/ 441960 w 708660"/>
                  <a:gd name="connsiteY2" fmla="*/ 198120 h 230857"/>
                  <a:gd name="connsiteX3" fmla="*/ 708660 w 708660"/>
                  <a:gd name="connsiteY3" fmla="*/ 0 h 230857"/>
                  <a:gd name="connsiteX0" fmla="*/ 0 w 708660"/>
                  <a:gd name="connsiteY0" fmla="*/ 228600 h 228641"/>
                  <a:gd name="connsiteX1" fmla="*/ 205740 w 708660"/>
                  <a:gd name="connsiteY1" fmla="*/ 228600 h 228641"/>
                  <a:gd name="connsiteX2" fmla="*/ 441960 w 708660"/>
                  <a:gd name="connsiteY2" fmla="*/ 198120 h 228641"/>
                  <a:gd name="connsiteX3" fmla="*/ 708660 w 708660"/>
                  <a:gd name="connsiteY3" fmla="*/ 0 h 228641"/>
                  <a:gd name="connsiteX0" fmla="*/ 0 w 708660"/>
                  <a:gd name="connsiteY0" fmla="*/ 298152 h 298152"/>
                  <a:gd name="connsiteX1" fmla="*/ 205740 w 708660"/>
                  <a:gd name="connsiteY1" fmla="*/ 298152 h 298152"/>
                  <a:gd name="connsiteX2" fmla="*/ 441960 w 708660"/>
                  <a:gd name="connsiteY2" fmla="*/ 267672 h 298152"/>
                  <a:gd name="connsiteX3" fmla="*/ 708660 w 708660"/>
                  <a:gd name="connsiteY3" fmla="*/ 69552 h 298152"/>
                  <a:gd name="connsiteX0" fmla="*/ 0 w 708660"/>
                  <a:gd name="connsiteY0" fmla="*/ 298152 h 298152"/>
                  <a:gd name="connsiteX1" fmla="*/ 205740 w 708660"/>
                  <a:gd name="connsiteY1" fmla="*/ 298152 h 298152"/>
                  <a:gd name="connsiteX2" fmla="*/ 441960 w 708660"/>
                  <a:gd name="connsiteY2" fmla="*/ 267672 h 298152"/>
                  <a:gd name="connsiteX3" fmla="*/ 708660 w 708660"/>
                  <a:gd name="connsiteY3" fmla="*/ 69552 h 298152"/>
                  <a:gd name="connsiteX0" fmla="*/ 0 w 708660"/>
                  <a:gd name="connsiteY0" fmla="*/ 298152 h 298152"/>
                  <a:gd name="connsiteX1" fmla="*/ 205740 w 708660"/>
                  <a:gd name="connsiteY1" fmla="*/ 298152 h 298152"/>
                  <a:gd name="connsiteX2" fmla="*/ 441960 w 708660"/>
                  <a:gd name="connsiteY2" fmla="*/ 267672 h 298152"/>
                  <a:gd name="connsiteX3" fmla="*/ 708660 w 708660"/>
                  <a:gd name="connsiteY3" fmla="*/ 69552 h 298152"/>
                  <a:gd name="connsiteX0" fmla="*/ 0 w 708660"/>
                  <a:gd name="connsiteY0" fmla="*/ 298152 h 298152"/>
                  <a:gd name="connsiteX1" fmla="*/ 205740 w 708660"/>
                  <a:gd name="connsiteY1" fmla="*/ 298152 h 298152"/>
                  <a:gd name="connsiteX2" fmla="*/ 425291 w 708660"/>
                  <a:gd name="connsiteY2" fmla="*/ 279578 h 298152"/>
                  <a:gd name="connsiteX3" fmla="*/ 708660 w 708660"/>
                  <a:gd name="connsiteY3" fmla="*/ 69552 h 298152"/>
                  <a:gd name="connsiteX0" fmla="*/ 0 w 708660"/>
                  <a:gd name="connsiteY0" fmla="*/ 298152 h 298152"/>
                  <a:gd name="connsiteX1" fmla="*/ 205740 w 708660"/>
                  <a:gd name="connsiteY1" fmla="*/ 298152 h 298152"/>
                  <a:gd name="connsiteX2" fmla="*/ 425291 w 708660"/>
                  <a:gd name="connsiteY2" fmla="*/ 279578 h 298152"/>
                  <a:gd name="connsiteX3" fmla="*/ 708660 w 708660"/>
                  <a:gd name="connsiteY3" fmla="*/ 69552 h 298152"/>
                  <a:gd name="connsiteX0" fmla="*/ 0 w 708660"/>
                  <a:gd name="connsiteY0" fmla="*/ 298972 h 298972"/>
                  <a:gd name="connsiteX1" fmla="*/ 205740 w 708660"/>
                  <a:gd name="connsiteY1" fmla="*/ 298972 h 298972"/>
                  <a:gd name="connsiteX2" fmla="*/ 425291 w 708660"/>
                  <a:gd name="connsiteY2" fmla="*/ 280398 h 298972"/>
                  <a:gd name="connsiteX3" fmla="*/ 708660 w 708660"/>
                  <a:gd name="connsiteY3" fmla="*/ 70372 h 298972"/>
                  <a:gd name="connsiteX0" fmla="*/ 0 w 708660"/>
                  <a:gd name="connsiteY0" fmla="*/ 320963 h 320963"/>
                  <a:gd name="connsiteX1" fmla="*/ 205740 w 708660"/>
                  <a:gd name="connsiteY1" fmla="*/ 320963 h 320963"/>
                  <a:gd name="connsiteX2" fmla="*/ 425291 w 708660"/>
                  <a:gd name="connsiteY2" fmla="*/ 302389 h 320963"/>
                  <a:gd name="connsiteX3" fmla="*/ 708660 w 708660"/>
                  <a:gd name="connsiteY3" fmla="*/ 92363 h 320963"/>
                  <a:gd name="connsiteX0" fmla="*/ 0 w 708660"/>
                  <a:gd name="connsiteY0" fmla="*/ 320963 h 320963"/>
                  <a:gd name="connsiteX1" fmla="*/ 205740 w 708660"/>
                  <a:gd name="connsiteY1" fmla="*/ 320963 h 320963"/>
                  <a:gd name="connsiteX2" fmla="*/ 425291 w 708660"/>
                  <a:gd name="connsiteY2" fmla="*/ 302389 h 320963"/>
                  <a:gd name="connsiteX3" fmla="*/ 708660 w 708660"/>
                  <a:gd name="connsiteY3" fmla="*/ 92363 h 320963"/>
                  <a:gd name="connsiteX0" fmla="*/ 0 w 708660"/>
                  <a:gd name="connsiteY0" fmla="*/ 320963 h 320963"/>
                  <a:gd name="connsiteX1" fmla="*/ 205740 w 708660"/>
                  <a:gd name="connsiteY1" fmla="*/ 320963 h 320963"/>
                  <a:gd name="connsiteX2" fmla="*/ 425291 w 708660"/>
                  <a:gd name="connsiteY2" fmla="*/ 302389 h 320963"/>
                  <a:gd name="connsiteX3" fmla="*/ 708660 w 708660"/>
                  <a:gd name="connsiteY3" fmla="*/ 92363 h 320963"/>
                  <a:gd name="connsiteX0" fmla="*/ 0 w 708660"/>
                  <a:gd name="connsiteY0" fmla="*/ 320963 h 320963"/>
                  <a:gd name="connsiteX1" fmla="*/ 205740 w 708660"/>
                  <a:gd name="connsiteY1" fmla="*/ 320963 h 320963"/>
                  <a:gd name="connsiteX2" fmla="*/ 425291 w 708660"/>
                  <a:gd name="connsiteY2" fmla="*/ 302389 h 320963"/>
                  <a:gd name="connsiteX3" fmla="*/ 708660 w 708660"/>
                  <a:gd name="connsiteY3" fmla="*/ 92363 h 320963"/>
                  <a:gd name="connsiteX0" fmla="*/ 0 w 708660"/>
                  <a:gd name="connsiteY0" fmla="*/ 362487 h 362487"/>
                  <a:gd name="connsiteX1" fmla="*/ 205740 w 708660"/>
                  <a:gd name="connsiteY1" fmla="*/ 362487 h 362487"/>
                  <a:gd name="connsiteX2" fmla="*/ 425291 w 708660"/>
                  <a:gd name="connsiteY2" fmla="*/ 343913 h 362487"/>
                  <a:gd name="connsiteX3" fmla="*/ 708660 w 708660"/>
                  <a:gd name="connsiteY3" fmla="*/ 133887 h 362487"/>
                  <a:gd name="connsiteX0" fmla="*/ 0 w 708660"/>
                  <a:gd name="connsiteY0" fmla="*/ 405607 h 405607"/>
                  <a:gd name="connsiteX1" fmla="*/ 205740 w 708660"/>
                  <a:gd name="connsiteY1" fmla="*/ 405607 h 405607"/>
                  <a:gd name="connsiteX2" fmla="*/ 425291 w 708660"/>
                  <a:gd name="connsiteY2" fmla="*/ 387033 h 405607"/>
                  <a:gd name="connsiteX3" fmla="*/ 708660 w 708660"/>
                  <a:gd name="connsiteY3" fmla="*/ 177007 h 405607"/>
                  <a:gd name="connsiteX0" fmla="*/ 0 w 708660"/>
                  <a:gd name="connsiteY0" fmla="*/ 354658 h 354658"/>
                  <a:gd name="connsiteX1" fmla="*/ 205740 w 708660"/>
                  <a:gd name="connsiteY1" fmla="*/ 354658 h 354658"/>
                  <a:gd name="connsiteX2" fmla="*/ 425291 w 708660"/>
                  <a:gd name="connsiteY2" fmla="*/ 336084 h 354658"/>
                  <a:gd name="connsiteX3" fmla="*/ 708660 w 708660"/>
                  <a:gd name="connsiteY3" fmla="*/ 126058 h 354658"/>
                  <a:gd name="connsiteX0" fmla="*/ 0 w 708660"/>
                  <a:gd name="connsiteY0" fmla="*/ 390255 h 390255"/>
                  <a:gd name="connsiteX1" fmla="*/ 205740 w 708660"/>
                  <a:gd name="connsiteY1" fmla="*/ 390255 h 390255"/>
                  <a:gd name="connsiteX2" fmla="*/ 444341 w 708660"/>
                  <a:gd name="connsiteY2" fmla="*/ 290719 h 390255"/>
                  <a:gd name="connsiteX3" fmla="*/ 708660 w 708660"/>
                  <a:gd name="connsiteY3" fmla="*/ 161655 h 390255"/>
                  <a:gd name="connsiteX0" fmla="*/ 0 w 708660"/>
                  <a:gd name="connsiteY0" fmla="*/ 392226 h 392226"/>
                  <a:gd name="connsiteX1" fmla="*/ 217646 w 708660"/>
                  <a:gd name="connsiteY1" fmla="*/ 332695 h 392226"/>
                  <a:gd name="connsiteX2" fmla="*/ 444341 w 708660"/>
                  <a:gd name="connsiteY2" fmla="*/ 292690 h 392226"/>
                  <a:gd name="connsiteX3" fmla="*/ 708660 w 708660"/>
                  <a:gd name="connsiteY3" fmla="*/ 163626 h 392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8660" h="392226">
                    <a:moveTo>
                      <a:pt x="0" y="392226"/>
                    </a:moveTo>
                    <a:cubicBezTo>
                      <a:pt x="130493" y="-64974"/>
                      <a:pt x="277335" y="6782"/>
                      <a:pt x="217646" y="332695"/>
                    </a:cubicBezTo>
                    <a:cubicBezTo>
                      <a:pt x="288925" y="-58148"/>
                      <a:pt x="553402" y="-145460"/>
                      <a:pt x="444341" y="292690"/>
                    </a:cubicBezTo>
                    <a:cubicBezTo>
                      <a:pt x="549593" y="-131172"/>
                      <a:pt x="681672" y="-15603"/>
                      <a:pt x="708660" y="163626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4" name="Forma libre 63"/>
              <p:cNvSpPr/>
              <p:nvPr/>
            </p:nvSpPr>
            <p:spPr>
              <a:xfrm>
                <a:off x="3512344" y="4462463"/>
                <a:ext cx="545306" cy="78005"/>
              </a:xfrm>
              <a:custGeom>
                <a:avLst/>
                <a:gdLst>
                  <a:gd name="connsiteX0" fmla="*/ 0 w 545306"/>
                  <a:gd name="connsiteY0" fmla="*/ 0 h 16668"/>
                  <a:gd name="connsiteX1" fmla="*/ 545306 w 545306"/>
                  <a:gd name="connsiteY1" fmla="*/ 16668 h 16668"/>
                  <a:gd name="connsiteX0" fmla="*/ 0 w 545306"/>
                  <a:gd name="connsiteY0" fmla="*/ 0 h 16668"/>
                  <a:gd name="connsiteX1" fmla="*/ 545306 w 545306"/>
                  <a:gd name="connsiteY1" fmla="*/ 16668 h 16668"/>
                  <a:gd name="connsiteX0" fmla="*/ 0 w 545306"/>
                  <a:gd name="connsiteY0" fmla="*/ 0 h 53402"/>
                  <a:gd name="connsiteX1" fmla="*/ 545306 w 545306"/>
                  <a:gd name="connsiteY1" fmla="*/ 16668 h 53402"/>
                  <a:gd name="connsiteX0" fmla="*/ 0 w 545306"/>
                  <a:gd name="connsiteY0" fmla="*/ 0 h 78005"/>
                  <a:gd name="connsiteX1" fmla="*/ 545306 w 545306"/>
                  <a:gd name="connsiteY1" fmla="*/ 16668 h 7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5306" h="78005">
                    <a:moveTo>
                      <a:pt x="0" y="0"/>
                    </a:moveTo>
                    <a:cubicBezTo>
                      <a:pt x="238919" y="112712"/>
                      <a:pt x="506412" y="89693"/>
                      <a:pt x="545306" y="1666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5" name="Forma libre 64"/>
              <p:cNvSpPr/>
              <p:nvPr/>
            </p:nvSpPr>
            <p:spPr>
              <a:xfrm>
                <a:off x="3480180" y="4791196"/>
                <a:ext cx="588169" cy="141141"/>
              </a:xfrm>
              <a:custGeom>
                <a:avLst/>
                <a:gdLst>
                  <a:gd name="connsiteX0" fmla="*/ 0 w 545306"/>
                  <a:gd name="connsiteY0" fmla="*/ 0 h 16668"/>
                  <a:gd name="connsiteX1" fmla="*/ 545306 w 545306"/>
                  <a:gd name="connsiteY1" fmla="*/ 16668 h 16668"/>
                  <a:gd name="connsiteX0" fmla="*/ 0 w 545306"/>
                  <a:gd name="connsiteY0" fmla="*/ 0 h 16668"/>
                  <a:gd name="connsiteX1" fmla="*/ 545306 w 545306"/>
                  <a:gd name="connsiteY1" fmla="*/ 16668 h 16668"/>
                  <a:gd name="connsiteX0" fmla="*/ 0 w 545306"/>
                  <a:gd name="connsiteY0" fmla="*/ 0 h 53402"/>
                  <a:gd name="connsiteX1" fmla="*/ 545306 w 545306"/>
                  <a:gd name="connsiteY1" fmla="*/ 16668 h 53402"/>
                  <a:gd name="connsiteX0" fmla="*/ 0 w 545306"/>
                  <a:gd name="connsiteY0" fmla="*/ 0 h 78005"/>
                  <a:gd name="connsiteX1" fmla="*/ 545306 w 545306"/>
                  <a:gd name="connsiteY1" fmla="*/ 16668 h 78005"/>
                  <a:gd name="connsiteX0" fmla="*/ 0 w 588169"/>
                  <a:gd name="connsiteY0" fmla="*/ 33338 h 91577"/>
                  <a:gd name="connsiteX1" fmla="*/ 588169 w 588169"/>
                  <a:gd name="connsiteY1" fmla="*/ 0 h 91577"/>
                  <a:gd name="connsiteX0" fmla="*/ 0 w 588169"/>
                  <a:gd name="connsiteY0" fmla="*/ 33338 h 124175"/>
                  <a:gd name="connsiteX1" fmla="*/ 588169 w 588169"/>
                  <a:gd name="connsiteY1" fmla="*/ 0 h 124175"/>
                  <a:gd name="connsiteX0" fmla="*/ 0 w 588169"/>
                  <a:gd name="connsiteY0" fmla="*/ 33338 h 141141"/>
                  <a:gd name="connsiteX1" fmla="*/ 588169 w 588169"/>
                  <a:gd name="connsiteY1" fmla="*/ 0 h 141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8169" h="141141">
                    <a:moveTo>
                      <a:pt x="0" y="33338"/>
                    </a:moveTo>
                    <a:cubicBezTo>
                      <a:pt x="155575" y="219869"/>
                      <a:pt x="504031" y="134937"/>
                      <a:pt x="588169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6" name="Forma libre 65"/>
              <p:cNvSpPr/>
              <p:nvPr/>
            </p:nvSpPr>
            <p:spPr>
              <a:xfrm>
                <a:off x="3717801" y="4540251"/>
                <a:ext cx="351495" cy="384939"/>
              </a:xfrm>
              <a:custGeom>
                <a:avLst/>
                <a:gdLst>
                  <a:gd name="connsiteX0" fmla="*/ 0 w 708660"/>
                  <a:gd name="connsiteY0" fmla="*/ 228600 h 228600"/>
                  <a:gd name="connsiteX1" fmla="*/ 205740 w 708660"/>
                  <a:gd name="connsiteY1" fmla="*/ 228600 h 228600"/>
                  <a:gd name="connsiteX2" fmla="*/ 441960 w 708660"/>
                  <a:gd name="connsiteY2" fmla="*/ 198120 h 228600"/>
                  <a:gd name="connsiteX3" fmla="*/ 708660 w 708660"/>
                  <a:gd name="connsiteY3" fmla="*/ 0 h 228600"/>
                  <a:gd name="connsiteX0" fmla="*/ 0 w 708660"/>
                  <a:gd name="connsiteY0" fmla="*/ 228600 h 230857"/>
                  <a:gd name="connsiteX1" fmla="*/ 205740 w 708660"/>
                  <a:gd name="connsiteY1" fmla="*/ 228600 h 230857"/>
                  <a:gd name="connsiteX2" fmla="*/ 441960 w 708660"/>
                  <a:gd name="connsiteY2" fmla="*/ 198120 h 230857"/>
                  <a:gd name="connsiteX3" fmla="*/ 708660 w 708660"/>
                  <a:gd name="connsiteY3" fmla="*/ 0 h 230857"/>
                  <a:gd name="connsiteX0" fmla="*/ 0 w 708660"/>
                  <a:gd name="connsiteY0" fmla="*/ 228600 h 230857"/>
                  <a:gd name="connsiteX1" fmla="*/ 205740 w 708660"/>
                  <a:gd name="connsiteY1" fmla="*/ 228600 h 230857"/>
                  <a:gd name="connsiteX2" fmla="*/ 441960 w 708660"/>
                  <a:gd name="connsiteY2" fmla="*/ 198120 h 230857"/>
                  <a:gd name="connsiteX3" fmla="*/ 708660 w 708660"/>
                  <a:gd name="connsiteY3" fmla="*/ 0 h 230857"/>
                  <a:gd name="connsiteX0" fmla="*/ 0 w 708660"/>
                  <a:gd name="connsiteY0" fmla="*/ 228600 h 230857"/>
                  <a:gd name="connsiteX1" fmla="*/ 205740 w 708660"/>
                  <a:gd name="connsiteY1" fmla="*/ 228600 h 230857"/>
                  <a:gd name="connsiteX2" fmla="*/ 441960 w 708660"/>
                  <a:gd name="connsiteY2" fmla="*/ 198120 h 230857"/>
                  <a:gd name="connsiteX3" fmla="*/ 708660 w 708660"/>
                  <a:gd name="connsiteY3" fmla="*/ 0 h 230857"/>
                  <a:gd name="connsiteX0" fmla="*/ 0 w 708660"/>
                  <a:gd name="connsiteY0" fmla="*/ 228600 h 228641"/>
                  <a:gd name="connsiteX1" fmla="*/ 205740 w 708660"/>
                  <a:gd name="connsiteY1" fmla="*/ 228600 h 228641"/>
                  <a:gd name="connsiteX2" fmla="*/ 441960 w 708660"/>
                  <a:gd name="connsiteY2" fmla="*/ 198120 h 228641"/>
                  <a:gd name="connsiteX3" fmla="*/ 708660 w 708660"/>
                  <a:gd name="connsiteY3" fmla="*/ 0 h 228641"/>
                  <a:gd name="connsiteX0" fmla="*/ 0 w 708660"/>
                  <a:gd name="connsiteY0" fmla="*/ 298152 h 298152"/>
                  <a:gd name="connsiteX1" fmla="*/ 205740 w 708660"/>
                  <a:gd name="connsiteY1" fmla="*/ 298152 h 298152"/>
                  <a:gd name="connsiteX2" fmla="*/ 441960 w 708660"/>
                  <a:gd name="connsiteY2" fmla="*/ 267672 h 298152"/>
                  <a:gd name="connsiteX3" fmla="*/ 708660 w 708660"/>
                  <a:gd name="connsiteY3" fmla="*/ 69552 h 298152"/>
                  <a:gd name="connsiteX0" fmla="*/ 0 w 708660"/>
                  <a:gd name="connsiteY0" fmla="*/ 298152 h 298152"/>
                  <a:gd name="connsiteX1" fmla="*/ 205740 w 708660"/>
                  <a:gd name="connsiteY1" fmla="*/ 298152 h 298152"/>
                  <a:gd name="connsiteX2" fmla="*/ 441960 w 708660"/>
                  <a:gd name="connsiteY2" fmla="*/ 267672 h 298152"/>
                  <a:gd name="connsiteX3" fmla="*/ 708660 w 708660"/>
                  <a:gd name="connsiteY3" fmla="*/ 69552 h 298152"/>
                  <a:gd name="connsiteX0" fmla="*/ 0 w 708660"/>
                  <a:gd name="connsiteY0" fmla="*/ 298152 h 298152"/>
                  <a:gd name="connsiteX1" fmla="*/ 205740 w 708660"/>
                  <a:gd name="connsiteY1" fmla="*/ 298152 h 298152"/>
                  <a:gd name="connsiteX2" fmla="*/ 441960 w 708660"/>
                  <a:gd name="connsiteY2" fmla="*/ 267672 h 298152"/>
                  <a:gd name="connsiteX3" fmla="*/ 708660 w 708660"/>
                  <a:gd name="connsiteY3" fmla="*/ 69552 h 298152"/>
                  <a:gd name="connsiteX0" fmla="*/ 0 w 708660"/>
                  <a:gd name="connsiteY0" fmla="*/ 298152 h 298152"/>
                  <a:gd name="connsiteX1" fmla="*/ 205740 w 708660"/>
                  <a:gd name="connsiteY1" fmla="*/ 298152 h 298152"/>
                  <a:gd name="connsiteX2" fmla="*/ 425291 w 708660"/>
                  <a:gd name="connsiteY2" fmla="*/ 279578 h 298152"/>
                  <a:gd name="connsiteX3" fmla="*/ 708660 w 708660"/>
                  <a:gd name="connsiteY3" fmla="*/ 69552 h 298152"/>
                  <a:gd name="connsiteX0" fmla="*/ 0 w 708660"/>
                  <a:gd name="connsiteY0" fmla="*/ 298152 h 298152"/>
                  <a:gd name="connsiteX1" fmla="*/ 205740 w 708660"/>
                  <a:gd name="connsiteY1" fmla="*/ 298152 h 298152"/>
                  <a:gd name="connsiteX2" fmla="*/ 425291 w 708660"/>
                  <a:gd name="connsiteY2" fmla="*/ 279578 h 298152"/>
                  <a:gd name="connsiteX3" fmla="*/ 708660 w 708660"/>
                  <a:gd name="connsiteY3" fmla="*/ 69552 h 298152"/>
                  <a:gd name="connsiteX0" fmla="*/ 0 w 708660"/>
                  <a:gd name="connsiteY0" fmla="*/ 298972 h 298972"/>
                  <a:gd name="connsiteX1" fmla="*/ 205740 w 708660"/>
                  <a:gd name="connsiteY1" fmla="*/ 298972 h 298972"/>
                  <a:gd name="connsiteX2" fmla="*/ 425291 w 708660"/>
                  <a:gd name="connsiteY2" fmla="*/ 280398 h 298972"/>
                  <a:gd name="connsiteX3" fmla="*/ 708660 w 708660"/>
                  <a:gd name="connsiteY3" fmla="*/ 70372 h 298972"/>
                  <a:gd name="connsiteX0" fmla="*/ 0 w 708660"/>
                  <a:gd name="connsiteY0" fmla="*/ 320963 h 320963"/>
                  <a:gd name="connsiteX1" fmla="*/ 205740 w 708660"/>
                  <a:gd name="connsiteY1" fmla="*/ 320963 h 320963"/>
                  <a:gd name="connsiteX2" fmla="*/ 425291 w 708660"/>
                  <a:gd name="connsiteY2" fmla="*/ 302389 h 320963"/>
                  <a:gd name="connsiteX3" fmla="*/ 708660 w 708660"/>
                  <a:gd name="connsiteY3" fmla="*/ 92363 h 320963"/>
                  <a:gd name="connsiteX0" fmla="*/ 0 w 708660"/>
                  <a:gd name="connsiteY0" fmla="*/ 320963 h 320963"/>
                  <a:gd name="connsiteX1" fmla="*/ 205740 w 708660"/>
                  <a:gd name="connsiteY1" fmla="*/ 320963 h 320963"/>
                  <a:gd name="connsiteX2" fmla="*/ 425291 w 708660"/>
                  <a:gd name="connsiteY2" fmla="*/ 302389 h 320963"/>
                  <a:gd name="connsiteX3" fmla="*/ 708660 w 708660"/>
                  <a:gd name="connsiteY3" fmla="*/ 92363 h 320963"/>
                  <a:gd name="connsiteX0" fmla="*/ 0 w 708660"/>
                  <a:gd name="connsiteY0" fmla="*/ 320963 h 320963"/>
                  <a:gd name="connsiteX1" fmla="*/ 205740 w 708660"/>
                  <a:gd name="connsiteY1" fmla="*/ 320963 h 320963"/>
                  <a:gd name="connsiteX2" fmla="*/ 425291 w 708660"/>
                  <a:gd name="connsiteY2" fmla="*/ 302389 h 320963"/>
                  <a:gd name="connsiteX3" fmla="*/ 708660 w 708660"/>
                  <a:gd name="connsiteY3" fmla="*/ 92363 h 320963"/>
                  <a:gd name="connsiteX0" fmla="*/ 0 w 708660"/>
                  <a:gd name="connsiteY0" fmla="*/ 320963 h 320963"/>
                  <a:gd name="connsiteX1" fmla="*/ 205740 w 708660"/>
                  <a:gd name="connsiteY1" fmla="*/ 320963 h 320963"/>
                  <a:gd name="connsiteX2" fmla="*/ 425291 w 708660"/>
                  <a:gd name="connsiteY2" fmla="*/ 302389 h 320963"/>
                  <a:gd name="connsiteX3" fmla="*/ 708660 w 708660"/>
                  <a:gd name="connsiteY3" fmla="*/ 92363 h 320963"/>
                  <a:gd name="connsiteX0" fmla="*/ 0 w 708660"/>
                  <a:gd name="connsiteY0" fmla="*/ 362487 h 362487"/>
                  <a:gd name="connsiteX1" fmla="*/ 205740 w 708660"/>
                  <a:gd name="connsiteY1" fmla="*/ 362487 h 362487"/>
                  <a:gd name="connsiteX2" fmla="*/ 425291 w 708660"/>
                  <a:gd name="connsiteY2" fmla="*/ 343913 h 362487"/>
                  <a:gd name="connsiteX3" fmla="*/ 708660 w 708660"/>
                  <a:gd name="connsiteY3" fmla="*/ 133887 h 362487"/>
                  <a:gd name="connsiteX0" fmla="*/ 0 w 708660"/>
                  <a:gd name="connsiteY0" fmla="*/ 405607 h 405607"/>
                  <a:gd name="connsiteX1" fmla="*/ 205740 w 708660"/>
                  <a:gd name="connsiteY1" fmla="*/ 405607 h 405607"/>
                  <a:gd name="connsiteX2" fmla="*/ 425291 w 708660"/>
                  <a:gd name="connsiteY2" fmla="*/ 387033 h 405607"/>
                  <a:gd name="connsiteX3" fmla="*/ 708660 w 708660"/>
                  <a:gd name="connsiteY3" fmla="*/ 177007 h 405607"/>
                  <a:gd name="connsiteX0" fmla="*/ 0 w 708660"/>
                  <a:gd name="connsiteY0" fmla="*/ 354658 h 354658"/>
                  <a:gd name="connsiteX1" fmla="*/ 205740 w 708660"/>
                  <a:gd name="connsiteY1" fmla="*/ 354658 h 354658"/>
                  <a:gd name="connsiteX2" fmla="*/ 425291 w 708660"/>
                  <a:gd name="connsiteY2" fmla="*/ 336084 h 354658"/>
                  <a:gd name="connsiteX3" fmla="*/ 708660 w 708660"/>
                  <a:gd name="connsiteY3" fmla="*/ 126058 h 354658"/>
                  <a:gd name="connsiteX0" fmla="*/ 0 w 718185"/>
                  <a:gd name="connsiteY0" fmla="*/ 354658 h 354658"/>
                  <a:gd name="connsiteX1" fmla="*/ 205740 w 718185"/>
                  <a:gd name="connsiteY1" fmla="*/ 354658 h 354658"/>
                  <a:gd name="connsiteX2" fmla="*/ 425291 w 718185"/>
                  <a:gd name="connsiteY2" fmla="*/ 336084 h 354658"/>
                  <a:gd name="connsiteX3" fmla="*/ 718185 w 718185"/>
                  <a:gd name="connsiteY3" fmla="*/ 126058 h 354658"/>
                  <a:gd name="connsiteX0" fmla="*/ 0 w 451860"/>
                  <a:gd name="connsiteY0" fmla="*/ 320964 h 320964"/>
                  <a:gd name="connsiteX1" fmla="*/ 205740 w 451860"/>
                  <a:gd name="connsiteY1" fmla="*/ 320964 h 320964"/>
                  <a:gd name="connsiteX2" fmla="*/ 425291 w 451860"/>
                  <a:gd name="connsiteY2" fmla="*/ 302390 h 320964"/>
                  <a:gd name="connsiteX0" fmla="*/ 0 w 452620"/>
                  <a:gd name="connsiteY0" fmla="*/ 341591 h 341591"/>
                  <a:gd name="connsiteX1" fmla="*/ 215265 w 452620"/>
                  <a:gd name="connsiteY1" fmla="*/ 298728 h 341591"/>
                  <a:gd name="connsiteX2" fmla="*/ 425291 w 452620"/>
                  <a:gd name="connsiteY2" fmla="*/ 323017 h 341591"/>
                  <a:gd name="connsiteX0" fmla="*/ 0 w 452620"/>
                  <a:gd name="connsiteY0" fmla="*/ 350060 h 350060"/>
                  <a:gd name="connsiteX1" fmla="*/ 215265 w 452620"/>
                  <a:gd name="connsiteY1" fmla="*/ 290528 h 350060"/>
                  <a:gd name="connsiteX2" fmla="*/ 425291 w 452620"/>
                  <a:gd name="connsiteY2" fmla="*/ 331486 h 350060"/>
                  <a:gd name="connsiteX0" fmla="*/ 0 w 452620"/>
                  <a:gd name="connsiteY0" fmla="*/ 350060 h 350060"/>
                  <a:gd name="connsiteX1" fmla="*/ 215265 w 452620"/>
                  <a:gd name="connsiteY1" fmla="*/ 290528 h 350060"/>
                  <a:gd name="connsiteX2" fmla="*/ 425291 w 452620"/>
                  <a:gd name="connsiteY2" fmla="*/ 331486 h 350060"/>
                  <a:gd name="connsiteX0" fmla="*/ 0 w 449224"/>
                  <a:gd name="connsiteY0" fmla="*/ 331202 h 331202"/>
                  <a:gd name="connsiteX1" fmla="*/ 215265 w 449224"/>
                  <a:gd name="connsiteY1" fmla="*/ 271670 h 331202"/>
                  <a:gd name="connsiteX2" fmla="*/ 425291 w 449224"/>
                  <a:gd name="connsiteY2" fmla="*/ 312628 h 331202"/>
                  <a:gd name="connsiteX0" fmla="*/ 25 w 449249"/>
                  <a:gd name="connsiteY0" fmla="*/ 331202 h 331202"/>
                  <a:gd name="connsiteX1" fmla="*/ 215290 w 449249"/>
                  <a:gd name="connsiteY1" fmla="*/ 271670 h 331202"/>
                  <a:gd name="connsiteX2" fmla="*/ 425316 w 449249"/>
                  <a:gd name="connsiteY2" fmla="*/ 312628 h 331202"/>
                  <a:gd name="connsiteX0" fmla="*/ 23 w 449247"/>
                  <a:gd name="connsiteY0" fmla="*/ 331202 h 331202"/>
                  <a:gd name="connsiteX1" fmla="*/ 215288 w 449247"/>
                  <a:gd name="connsiteY1" fmla="*/ 271670 h 331202"/>
                  <a:gd name="connsiteX2" fmla="*/ 425314 w 449247"/>
                  <a:gd name="connsiteY2" fmla="*/ 312628 h 331202"/>
                  <a:gd name="connsiteX0" fmla="*/ 23 w 448687"/>
                  <a:gd name="connsiteY0" fmla="*/ 331202 h 331202"/>
                  <a:gd name="connsiteX1" fmla="*/ 215288 w 448687"/>
                  <a:gd name="connsiteY1" fmla="*/ 271670 h 331202"/>
                  <a:gd name="connsiteX2" fmla="*/ 425314 w 448687"/>
                  <a:gd name="connsiteY2" fmla="*/ 312628 h 331202"/>
                  <a:gd name="connsiteX0" fmla="*/ 22 w 448980"/>
                  <a:gd name="connsiteY0" fmla="*/ 344434 h 344434"/>
                  <a:gd name="connsiteX1" fmla="*/ 220049 w 448980"/>
                  <a:gd name="connsiteY1" fmla="*/ 258709 h 344434"/>
                  <a:gd name="connsiteX2" fmla="*/ 425313 w 448980"/>
                  <a:gd name="connsiteY2" fmla="*/ 325860 h 344434"/>
                  <a:gd name="connsiteX0" fmla="*/ 22 w 380881"/>
                  <a:gd name="connsiteY0" fmla="*/ 541066 h 541066"/>
                  <a:gd name="connsiteX1" fmla="*/ 220049 w 380881"/>
                  <a:gd name="connsiteY1" fmla="*/ 455341 h 541066"/>
                  <a:gd name="connsiteX2" fmla="*/ 351495 w 380881"/>
                  <a:gd name="connsiteY2" fmla="*/ 205785 h 541066"/>
                  <a:gd name="connsiteX0" fmla="*/ 22 w 351495"/>
                  <a:gd name="connsiteY0" fmla="*/ 366473 h 366473"/>
                  <a:gd name="connsiteX1" fmla="*/ 220049 w 351495"/>
                  <a:gd name="connsiteY1" fmla="*/ 280748 h 366473"/>
                  <a:gd name="connsiteX2" fmla="*/ 351495 w 351495"/>
                  <a:gd name="connsiteY2" fmla="*/ 31192 h 366473"/>
                  <a:gd name="connsiteX0" fmla="*/ 22 w 351495"/>
                  <a:gd name="connsiteY0" fmla="*/ 384939 h 384939"/>
                  <a:gd name="connsiteX1" fmla="*/ 215287 w 351495"/>
                  <a:gd name="connsiteY1" fmla="*/ 244445 h 384939"/>
                  <a:gd name="connsiteX2" fmla="*/ 351495 w 351495"/>
                  <a:gd name="connsiteY2" fmla="*/ 49658 h 384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1495" h="384939">
                    <a:moveTo>
                      <a:pt x="22" y="384939"/>
                    </a:moveTo>
                    <a:cubicBezTo>
                      <a:pt x="-2835" y="-12730"/>
                      <a:pt x="272595" y="-93375"/>
                      <a:pt x="215287" y="244445"/>
                    </a:cubicBezTo>
                    <a:cubicBezTo>
                      <a:pt x="227034" y="-96391"/>
                      <a:pt x="334349" y="4415"/>
                      <a:pt x="351495" y="49658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7" name="Forma libre 66"/>
              <p:cNvSpPr/>
              <p:nvPr/>
            </p:nvSpPr>
            <p:spPr>
              <a:xfrm>
                <a:off x="3954781" y="4000501"/>
                <a:ext cx="1162388" cy="1157598"/>
              </a:xfrm>
              <a:custGeom>
                <a:avLst/>
                <a:gdLst>
                  <a:gd name="connsiteX0" fmla="*/ 0 w 1097280"/>
                  <a:gd name="connsiteY0" fmla="*/ 152400 h 1013460"/>
                  <a:gd name="connsiteX1" fmla="*/ 152400 w 1097280"/>
                  <a:gd name="connsiteY1" fmla="*/ 1005840 h 1013460"/>
                  <a:gd name="connsiteX2" fmla="*/ 1097280 w 1097280"/>
                  <a:gd name="connsiteY2" fmla="*/ 1013460 h 1013460"/>
                  <a:gd name="connsiteX3" fmla="*/ 792480 w 1097280"/>
                  <a:gd name="connsiteY3" fmla="*/ 0 h 1013460"/>
                  <a:gd name="connsiteX0" fmla="*/ 0 w 1097280"/>
                  <a:gd name="connsiteY0" fmla="*/ 152400 h 1013460"/>
                  <a:gd name="connsiteX1" fmla="*/ 152400 w 1097280"/>
                  <a:gd name="connsiteY1" fmla="*/ 1005840 h 1013460"/>
                  <a:gd name="connsiteX2" fmla="*/ 1097280 w 1097280"/>
                  <a:gd name="connsiteY2" fmla="*/ 1013460 h 1013460"/>
                  <a:gd name="connsiteX3" fmla="*/ 792480 w 1097280"/>
                  <a:gd name="connsiteY3" fmla="*/ 0 h 1013460"/>
                  <a:gd name="connsiteX0" fmla="*/ 0 w 1097280"/>
                  <a:gd name="connsiteY0" fmla="*/ 152400 h 1126795"/>
                  <a:gd name="connsiteX1" fmla="*/ 152400 w 1097280"/>
                  <a:gd name="connsiteY1" fmla="*/ 1005840 h 1126795"/>
                  <a:gd name="connsiteX2" fmla="*/ 1097280 w 1097280"/>
                  <a:gd name="connsiteY2" fmla="*/ 1013460 h 1126795"/>
                  <a:gd name="connsiteX3" fmla="*/ 792480 w 1097280"/>
                  <a:gd name="connsiteY3" fmla="*/ 0 h 1126795"/>
                  <a:gd name="connsiteX0" fmla="*/ 0 w 1119318"/>
                  <a:gd name="connsiteY0" fmla="*/ 152400 h 1126795"/>
                  <a:gd name="connsiteX1" fmla="*/ 152400 w 1119318"/>
                  <a:gd name="connsiteY1" fmla="*/ 1005840 h 1126795"/>
                  <a:gd name="connsiteX2" fmla="*/ 1097280 w 1119318"/>
                  <a:gd name="connsiteY2" fmla="*/ 1013460 h 1126795"/>
                  <a:gd name="connsiteX3" fmla="*/ 792480 w 1119318"/>
                  <a:gd name="connsiteY3" fmla="*/ 0 h 1126795"/>
                  <a:gd name="connsiteX0" fmla="*/ 0 w 1119318"/>
                  <a:gd name="connsiteY0" fmla="*/ 152400 h 1126795"/>
                  <a:gd name="connsiteX1" fmla="*/ 152400 w 1119318"/>
                  <a:gd name="connsiteY1" fmla="*/ 1005840 h 1126795"/>
                  <a:gd name="connsiteX2" fmla="*/ 1097280 w 1119318"/>
                  <a:gd name="connsiteY2" fmla="*/ 1013460 h 1126795"/>
                  <a:gd name="connsiteX3" fmla="*/ 792480 w 1119318"/>
                  <a:gd name="connsiteY3" fmla="*/ 0 h 1126795"/>
                  <a:gd name="connsiteX0" fmla="*/ 0 w 1119318"/>
                  <a:gd name="connsiteY0" fmla="*/ 152400 h 1145790"/>
                  <a:gd name="connsiteX1" fmla="*/ 184150 w 1119318"/>
                  <a:gd name="connsiteY1" fmla="*/ 1043940 h 1145790"/>
                  <a:gd name="connsiteX2" fmla="*/ 1097280 w 1119318"/>
                  <a:gd name="connsiteY2" fmla="*/ 1013460 h 1145790"/>
                  <a:gd name="connsiteX3" fmla="*/ 792480 w 1119318"/>
                  <a:gd name="connsiteY3" fmla="*/ 0 h 1145790"/>
                  <a:gd name="connsiteX0" fmla="*/ 0 w 1119318"/>
                  <a:gd name="connsiteY0" fmla="*/ 152400 h 1145790"/>
                  <a:gd name="connsiteX1" fmla="*/ 184150 w 1119318"/>
                  <a:gd name="connsiteY1" fmla="*/ 1043940 h 1145790"/>
                  <a:gd name="connsiteX2" fmla="*/ 1097280 w 1119318"/>
                  <a:gd name="connsiteY2" fmla="*/ 1013460 h 1145790"/>
                  <a:gd name="connsiteX3" fmla="*/ 792480 w 1119318"/>
                  <a:gd name="connsiteY3" fmla="*/ 0 h 1145790"/>
                  <a:gd name="connsiteX0" fmla="*/ 0 w 1119318"/>
                  <a:gd name="connsiteY0" fmla="*/ 152400 h 1145790"/>
                  <a:gd name="connsiteX1" fmla="*/ 184150 w 1119318"/>
                  <a:gd name="connsiteY1" fmla="*/ 1043940 h 1145790"/>
                  <a:gd name="connsiteX2" fmla="*/ 1097280 w 1119318"/>
                  <a:gd name="connsiteY2" fmla="*/ 1013460 h 1145790"/>
                  <a:gd name="connsiteX3" fmla="*/ 792480 w 1119318"/>
                  <a:gd name="connsiteY3" fmla="*/ 0 h 1145790"/>
                  <a:gd name="connsiteX0" fmla="*/ 0 w 1119318"/>
                  <a:gd name="connsiteY0" fmla="*/ 152400 h 1122586"/>
                  <a:gd name="connsiteX1" fmla="*/ 146050 w 1119318"/>
                  <a:gd name="connsiteY1" fmla="*/ 996315 h 1122586"/>
                  <a:gd name="connsiteX2" fmla="*/ 1097280 w 1119318"/>
                  <a:gd name="connsiteY2" fmla="*/ 1013460 h 1122586"/>
                  <a:gd name="connsiteX3" fmla="*/ 792480 w 1119318"/>
                  <a:gd name="connsiteY3" fmla="*/ 0 h 1122586"/>
                  <a:gd name="connsiteX0" fmla="*/ 0 w 1119318"/>
                  <a:gd name="connsiteY0" fmla="*/ 152400 h 1157598"/>
                  <a:gd name="connsiteX1" fmla="*/ 146050 w 1119318"/>
                  <a:gd name="connsiteY1" fmla="*/ 996315 h 1157598"/>
                  <a:gd name="connsiteX2" fmla="*/ 1097280 w 1119318"/>
                  <a:gd name="connsiteY2" fmla="*/ 1013460 h 1157598"/>
                  <a:gd name="connsiteX3" fmla="*/ 792480 w 1119318"/>
                  <a:gd name="connsiteY3" fmla="*/ 0 h 1157598"/>
                  <a:gd name="connsiteX0" fmla="*/ 0 w 1154115"/>
                  <a:gd name="connsiteY0" fmla="*/ 152400 h 1157598"/>
                  <a:gd name="connsiteX1" fmla="*/ 146050 w 1154115"/>
                  <a:gd name="connsiteY1" fmla="*/ 996315 h 1157598"/>
                  <a:gd name="connsiteX2" fmla="*/ 1097280 w 1154115"/>
                  <a:gd name="connsiteY2" fmla="*/ 1013460 h 1157598"/>
                  <a:gd name="connsiteX3" fmla="*/ 792480 w 1154115"/>
                  <a:gd name="connsiteY3" fmla="*/ 0 h 1157598"/>
                  <a:gd name="connsiteX0" fmla="*/ 0 w 1162388"/>
                  <a:gd name="connsiteY0" fmla="*/ 152400 h 1157598"/>
                  <a:gd name="connsiteX1" fmla="*/ 146050 w 1162388"/>
                  <a:gd name="connsiteY1" fmla="*/ 996315 h 1157598"/>
                  <a:gd name="connsiteX2" fmla="*/ 1097280 w 1162388"/>
                  <a:gd name="connsiteY2" fmla="*/ 1013460 h 1157598"/>
                  <a:gd name="connsiteX3" fmla="*/ 792480 w 1162388"/>
                  <a:gd name="connsiteY3" fmla="*/ 0 h 1157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2388" h="1157598">
                    <a:moveTo>
                      <a:pt x="0" y="152400"/>
                    </a:moveTo>
                    <a:cubicBezTo>
                      <a:pt x="152400" y="379730"/>
                      <a:pt x="102870" y="779780"/>
                      <a:pt x="146050" y="996315"/>
                    </a:cubicBezTo>
                    <a:cubicBezTo>
                      <a:pt x="268605" y="1235075"/>
                      <a:pt x="990600" y="1181100"/>
                      <a:pt x="1097280" y="1013460"/>
                    </a:cubicBezTo>
                    <a:cubicBezTo>
                      <a:pt x="1302385" y="683895"/>
                      <a:pt x="973455" y="264795"/>
                      <a:pt x="79248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8" name="Forma libre 67"/>
              <p:cNvSpPr/>
              <p:nvPr/>
            </p:nvSpPr>
            <p:spPr>
              <a:xfrm>
                <a:off x="4482105" y="4708052"/>
                <a:ext cx="618509" cy="431217"/>
              </a:xfrm>
              <a:custGeom>
                <a:avLst/>
                <a:gdLst>
                  <a:gd name="connsiteX0" fmla="*/ 0 w 708660"/>
                  <a:gd name="connsiteY0" fmla="*/ 228600 h 228600"/>
                  <a:gd name="connsiteX1" fmla="*/ 205740 w 708660"/>
                  <a:gd name="connsiteY1" fmla="*/ 228600 h 228600"/>
                  <a:gd name="connsiteX2" fmla="*/ 441960 w 708660"/>
                  <a:gd name="connsiteY2" fmla="*/ 198120 h 228600"/>
                  <a:gd name="connsiteX3" fmla="*/ 708660 w 708660"/>
                  <a:gd name="connsiteY3" fmla="*/ 0 h 228600"/>
                  <a:gd name="connsiteX0" fmla="*/ 0 w 708660"/>
                  <a:gd name="connsiteY0" fmla="*/ 228600 h 230857"/>
                  <a:gd name="connsiteX1" fmla="*/ 205740 w 708660"/>
                  <a:gd name="connsiteY1" fmla="*/ 228600 h 230857"/>
                  <a:gd name="connsiteX2" fmla="*/ 441960 w 708660"/>
                  <a:gd name="connsiteY2" fmla="*/ 198120 h 230857"/>
                  <a:gd name="connsiteX3" fmla="*/ 708660 w 708660"/>
                  <a:gd name="connsiteY3" fmla="*/ 0 h 230857"/>
                  <a:gd name="connsiteX0" fmla="*/ 0 w 708660"/>
                  <a:gd name="connsiteY0" fmla="*/ 228600 h 230857"/>
                  <a:gd name="connsiteX1" fmla="*/ 205740 w 708660"/>
                  <a:gd name="connsiteY1" fmla="*/ 228600 h 230857"/>
                  <a:gd name="connsiteX2" fmla="*/ 441960 w 708660"/>
                  <a:gd name="connsiteY2" fmla="*/ 198120 h 230857"/>
                  <a:gd name="connsiteX3" fmla="*/ 708660 w 708660"/>
                  <a:gd name="connsiteY3" fmla="*/ 0 h 230857"/>
                  <a:gd name="connsiteX0" fmla="*/ 0 w 708660"/>
                  <a:gd name="connsiteY0" fmla="*/ 228600 h 230857"/>
                  <a:gd name="connsiteX1" fmla="*/ 205740 w 708660"/>
                  <a:gd name="connsiteY1" fmla="*/ 228600 h 230857"/>
                  <a:gd name="connsiteX2" fmla="*/ 441960 w 708660"/>
                  <a:gd name="connsiteY2" fmla="*/ 198120 h 230857"/>
                  <a:gd name="connsiteX3" fmla="*/ 708660 w 708660"/>
                  <a:gd name="connsiteY3" fmla="*/ 0 h 230857"/>
                  <a:gd name="connsiteX0" fmla="*/ 0 w 708660"/>
                  <a:gd name="connsiteY0" fmla="*/ 228600 h 228641"/>
                  <a:gd name="connsiteX1" fmla="*/ 205740 w 708660"/>
                  <a:gd name="connsiteY1" fmla="*/ 228600 h 228641"/>
                  <a:gd name="connsiteX2" fmla="*/ 441960 w 708660"/>
                  <a:gd name="connsiteY2" fmla="*/ 198120 h 228641"/>
                  <a:gd name="connsiteX3" fmla="*/ 708660 w 708660"/>
                  <a:gd name="connsiteY3" fmla="*/ 0 h 228641"/>
                  <a:gd name="connsiteX0" fmla="*/ 0 w 708660"/>
                  <a:gd name="connsiteY0" fmla="*/ 298152 h 298152"/>
                  <a:gd name="connsiteX1" fmla="*/ 205740 w 708660"/>
                  <a:gd name="connsiteY1" fmla="*/ 298152 h 298152"/>
                  <a:gd name="connsiteX2" fmla="*/ 441960 w 708660"/>
                  <a:gd name="connsiteY2" fmla="*/ 267672 h 298152"/>
                  <a:gd name="connsiteX3" fmla="*/ 708660 w 708660"/>
                  <a:gd name="connsiteY3" fmla="*/ 69552 h 298152"/>
                  <a:gd name="connsiteX0" fmla="*/ 0 w 708660"/>
                  <a:gd name="connsiteY0" fmla="*/ 298152 h 298152"/>
                  <a:gd name="connsiteX1" fmla="*/ 205740 w 708660"/>
                  <a:gd name="connsiteY1" fmla="*/ 298152 h 298152"/>
                  <a:gd name="connsiteX2" fmla="*/ 441960 w 708660"/>
                  <a:gd name="connsiteY2" fmla="*/ 267672 h 298152"/>
                  <a:gd name="connsiteX3" fmla="*/ 708660 w 708660"/>
                  <a:gd name="connsiteY3" fmla="*/ 69552 h 298152"/>
                  <a:gd name="connsiteX0" fmla="*/ 0 w 708660"/>
                  <a:gd name="connsiteY0" fmla="*/ 298152 h 298152"/>
                  <a:gd name="connsiteX1" fmla="*/ 205740 w 708660"/>
                  <a:gd name="connsiteY1" fmla="*/ 298152 h 298152"/>
                  <a:gd name="connsiteX2" fmla="*/ 441960 w 708660"/>
                  <a:gd name="connsiteY2" fmla="*/ 267672 h 298152"/>
                  <a:gd name="connsiteX3" fmla="*/ 708660 w 708660"/>
                  <a:gd name="connsiteY3" fmla="*/ 69552 h 298152"/>
                  <a:gd name="connsiteX0" fmla="*/ 0 w 708660"/>
                  <a:gd name="connsiteY0" fmla="*/ 298152 h 298152"/>
                  <a:gd name="connsiteX1" fmla="*/ 205740 w 708660"/>
                  <a:gd name="connsiteY1" fmla="*/ 298152 h 298152"/>
                  <a:gd name="connsiteX2" fmla="*/ 425291 w 708660"/>
                  <a:gd name="connsiteY2" fmla="*/ 279578 h 298152"/>
                  <a:gd name="connsiteX3" fmla="*/ 708660 w 708660"/>
                  <a:gd name="connsiteY3" fmla="*/ 69552 h 298152"/>
                  <a:gd name="connsiteX0" fmla="*/ 0 w 708660"/>
                  <a:gd name="connsiteY0" fmla="*/ 298152 h 298152"/>
                  <a:gd name="connsiteX1" fmla="*/ 205740 w 708660"/>
                  <a:gd name="connsiteY1" fmla="*/ 298152 h 298152"/>
                  <a:gd name="connsiteX2" fmla="*/ 425291 w 708660"/>
                  <a:gd name="connsiteY2" fmla="*/ 279578 h 298152"/>
                  <a:gd name="connsiteX3" fmla="*/ 708660 w 708660"/>
                  <a:gd name="connsiteY3" fmla="*/ 69552 h 298152"/>
                  <a:gd name="connsiteX0" fmla="*/ 0 w 708660"/>
                  <a:gd name="connsiteY0" fmla="*/ 298972 h 298972"/>
                  <a:gd name="connsiteX1" fmla="*/ 205740 w 708660"/>
                  <a:gd name="connsiteY1" fmla="*/ 298972 h 298972"/>
                  <a:gd name="connsiteX2" fmla="*/ 425291 w 708660"/>
                  <a:gd name="connsiteY2" fmla="*/ 280398 h 298972"/>
                  <a:gd name="connsiteX3" fmla="*/ 708660 w 708660"/>
                  <a:gd name="connsiteY3" fmla="*/ 70372 h 298972"/>
                  <a:gd name="connsiteX0" fmla="*/ 0 w 708660"/>
                  <a:gd name="connsiteY0" fmla="*/ 320963 h 320963"/>
                  <a:gd name="connsiteX1" fmla="*/ 205740 w 708660"/>
                  <a:gd name="connsiteY1" fmla="*/ 320963 h 320963"/>
                  <a:gd name="connsiteX2" fmla="*/ 425291 w 708660"/>
                  <a:gd name="connsiteY2" fmla="*/ 302389 h 320963"/>
                  <a:gd name="connsiteX3" fmla="*/ 708660 w 708660"/>
                  <a:gd name="connsiteY3" fmla="*/ 92363 h 320963"/>
                  <a:gd name="connsiteX0" fmla="*/ 0 w 708660"/>
                  <a:gd name="connsiteY0" fmla="*/ 320963 h 320963"/>
                  <a:gd name="connsiteX1" fmla="*/ 205740 w 708660"/>
                  <a:gd name="connsiteY1" fmla="*/ 320963 h 320963"/>
                  <a:gd name="connsiteX2" fmla="*/ 425291 w 708660"/>
                  <a:gd name="connsiteY2" fmla="*/ 302389 h 320963"/>
                  <a:gd name="connsiteX3" fmla="*/ 708660 w 708660"/>
                  <a:gd name="connsiteY3" fmla="*/ 92363 h 320963"/>
                  <a:gd name="connsiteX0" fmla="*/ 0 w 708660"/>
                  <a:gd name="connsiteY0" fmla="*/ 320963 h 320963"/>
                  <a:gd name="connsiteX1" fmla="*/ 205740 w 708660"/>
                  <a:gd name="connsiteY1" fmla="*/ 320963 h 320963"/>
                  <a:gd name="connsiteX2" fmla="*/ 425291 w 708660"/>
                  <a:gd name="connsiteY2" fmla="*/ 302389 h 320963"/>
                  <a:gd name="connsiteX3" fmla="*/ 708660 w 708660"/>
                  <a:gd name="connsiteY3" fmla="*/ 92363 h 320963"/>
                  <a:gd name="connsiteX0" fmla="*/ 0 w 708660"/>
                  <a:gd name="connsiteY0" fmla="*/ 320963 h 320963"/>
                  <a:gd name="connsiteX1" fmla="*/ 205740 w 708660"/>
                  <a:gd name="connsiteY1" fmla="*/ 320963 h 320963"/>
                  <a:gd name="connsiteX2" fmla="*/ 425291 w 708660"/>
                  <a:gd name="connsiteY2" fmla="*/ 302389 h 320963"/>
                  <a:gd name="connsiteX3" fmla="*/ 708660 w 708660"/>
                  <a:gd name="connsiteY3" fmla="*/ 92363 h 320963"/>
                  <a:gd name="connsiteX0" fmla="*/ 0 w 708660"/>
                  <a:gd name="connsiteY0" fmla="*/ 362487 h 362487"/>
                  <a:gd name="connsiteX1" fmla="*/ 205740 w 708660"/>
                  <a:gd name="connsiteY1" fmla="*/ 362487 h 362487"/>
                  <a:gd name="connsiteX2" fmla="*/ 425291 w 708660"/>
                  <a:gd name="connsiteY2" fmla="*/ 343913 h 362487"/>
                  <a:gd name="connsiteX3" fmla="*/ 708660 w 708660"/>
                  <a:gd name="connsiteY3" fmla="*/ 133887 h 362487"/>
                  <a:gd name="connsiteX0" fmla="*/ 0 w 708660"/>
                  <a:gd name="connsiteY0" fmla="*/ 405607 h 405607"/>
                  <a:gd name="connsiteX1" fmla="*/ 205740 w 708660"/>
                  <a:gd name="connsiteY1" fmla="*/ 405607 h 405607"/>
                  <a:gd name="connsiteX2" fmla="*/ 425291 w 708660"/>
                  <a:gd name="connsiteY2" fmla="*/ 387033 h 405607"/>
                  <a:gd name="connsiteX3" fmla="*/ 708660 w 708660"/>
                  <a:gd name="connsiteY3" fmla="*/ 177007 h 405607"/>
                  <a:gd name="connsiteX0" fmla="*/ 0 w 708660"/>
                  <a:gd name="connsiteY0" fmla="*/ 354658 h 354658"/>
                  <a:gd name="connsiteX1" fmla="*/ 205740 w 708660"/>
                  <a:gd name="connsiteY1" fmla="*/ 354658 h 354658"/>
                  <a:gd name="connsiteX2" fmla="*/ 425291 w 708660"/>
                  <a:gd name="connsiteY2" fmla="*/ 336084 h 354658"/>
                  <a:gd name="connsiteX3" fmla="*/ 708660 w 708660"/>
                  <a:gd name="connsiteY3" fmla="*/ 126058 h 354658"/>
                  <a:gd name="connsiteX0" fmla="*/ 0 w 676910"/>
                  <a:gd name="connsiteY0" fmla="*/ 354658 h 354658"/>
                  <a:gd name="connsiteX1" fmla="*/ 173990 w 676910"/>
                  <a:gd name="connsiteY1" fmla="*/ 354658 h 354658"/>
                  <a:gd name="connsiteX2" fmla="*/ 393541 w 676910"/>
                  <a:gd name="connsiteY2" fmla="*/ 336084 h 354658"/>
                  <a:gd name="connsiteX3" fmla="*/ 676910 w 676910"/>
                  <a:gd name="connsiteY3" fmla="*/ 126058 h 354658"/>
                  <a:gd name="connsiteX0" fmla="*/ 1718 w 678628"/>
                  <a:gd name="connsiteY0" fmla="*/ 354658 h 354658"/>
                  <a:gd name="connsiteX1" fmla="*/ 175708 w 678628"/>
                  <a:gd name="connsiteY1" fmla="*/ 354658 h 354658"/>
                  <a:gd name="connsiteX2" fmla="*/ 395259 w 678628"/>
                  <a:gd name="connsiteY2" fmla="*/ 336084 h 354658"/>
                  <a:gd name="connsiteX3" fmla="*/ 678628 w 678628"/>
                  <a:gd name="connsiteY3" fmla="*/ 126058 h 354658"/>
                  <a:gd name="connsiteX0" fmla="*/ 1286 w 678196"/>
                  <a:gd name="connsiteY0" fmla="*/ 354658 h 354658"/>
                  <a:gd name="connsiteX1" fmla="*/ 267351 w 678196"/>
                  <a:gd name="connsiteY1" fmla="*/ 326083 h 354658"/>
                  <a:gd name="connsiteX2" fmla="*/ 394827 w 678196"/>
                  <a:gd name="connsiteY2" fmla="*/ 336084 h 354658"/>
                  <a:gd name="connsiteX3" fmla="*/ 678196 w 678196"/>
                  <a:gd name="connsiteY3" fmla="*/ 126058 h 354658"/>
                  <a:gd name="connsiteX0" fmla="*/ 1728 w 678638"/>
                  <a:gd name="connsiteY0" fmla="*/ 354658 h 354658"/>
                  <a:gd name="connsiteX1" fmla="*/ 267793 w 678638"/>
                  <a:gd name="connsiteY1" fmla="*/ 326083 h 354658"/>
                  <a:gd name="connsiteX2" fmla="*/ 395269 w 678638"/>
                  <a:gd name="connsiteY2" fmla="*/ 336084 h 354658"/>
                  <a:gd name="connsiteX3" fmla="*/ 678638 w 678638"/>
                  <a:gd name="connsiteY3" fmla="*/ 126058 h 354658"/>
                  <a:gd name="connsiteX0" fmla="*/ 1568 w 678478"/>
                  <a:gd name="connsiteY0" fmla="*/ 354658 h 354658"/>
                  <a:gd name="connsiteX1" fmla="*/ 267633 w 678478"/>
                  <a:gd name="connsiteY1" fmla="*/ 326083 h 354658"/>
                  <a:gd name="connsiteX2" fmla="*/ 395109 w 678478"/>
                  <a:gd name="connsiteY2" fmla="*/ 336084 h 354658"/>
                  <a:gd name="connsiteX3" fmla="*/ 678478 w 678478"/>
                  <a:gd name="connsiteY3" fmla="*/ 126058 h 354658"/>
                  <a:gd name="connsiteX0" fmla="*/ 1568 w 678478"/>
                  <a:gd name="connsiteY0" fmla="*/ 354658 h 354658"/>
                  <a:gd name="connsiteX1" fmla="*/ 267633 w 678478"/>
                  <a:gd name="connsiteY1" fmla="*/ 326083 h 354658"/>
                  <a:gd name="connsiteX2" fmla="*/ 395109 w 678478"/>
                  <a:gd name="connsiteY2" fmla="*/ 336084 h 354658"/>
                  <a:gd name="connsiteX3" fmla="*/ 678478 w 678478"/>
                  <a:gd name="connsiteY3" fmla="*/ 126058 h 354658"/>
                  <a:gd name="connsiteX0" fmla="*/ 1568 w 678478"/>
                  <a:gd name="connsiteY0" fmla="*/ 376005 h 376005"/>
                  <a:gd name="connsiteX1" fmla="*/ 267633 w 678478"/>
                  <a:gd name="connsiteY1" fmla="*/ 347430 h 376005"/>
                  <a:gd name="connsiteX2" fmla="*/ 445909 w 678478"/>
                  <a:gd name="connsiteY2" fmla="*/ 306631 h 376005"/>
                  <a:gd name="connsiteX3" fmla="*/ 678478 w 678478"/>
                  <a:gd name="connsiteY3" fmla="*/ 147405 h 376005"/>
                  <a:gd name="connsiteX0" fmla="*/ 1568 w 678478"/>
                  <a:gd name="connsiteY0" fmla="*/ 387928 h 387928"/>
                  <a:gd name="connsiteX1" fmla="*/ 267633 w 678478"/>
                  <a:gd name="connsiteY1" fmla="*/ 359353 h 387928"/>
                  <a:gd name="connsiteX2" fmla="*/ 455434 w 678478"/>
                  <a:gd name="connsiteY2" fmla="*/ 293154 h 387928"/>
                  <a:gd name="connsiteX3" fmla="*/ 678478 w 678478"/>
                  <a:gd name="connsiteY3" fmla="*/ 159328 h 387928"/>
                  <a:gd name="connsiteX0" fmla="*/ 1568 w 678478"/>
                  <a:gd name="connsiteY0" fmla="*/ 387928 h 387928"/>
                  <a:gd name="connsiteX1" fmla="*/ 267633 w 678478"/>
                  <a:gd name="connsiteY1" fmla="*/ 359353 h 387928"/>
                  <a:gd name="connsiteX2" fmla="*/ 455434 w 678478"/>
                  <a:gd name="connsiteY2" fmla="*/ 293154 h 387928"/>
                  <a:gd name="connsiteX3" fmla="*/ 678478 w 678478"/>
                  <a:gd name="connsiteY3" fmla="*/ 159328 h 387928"/>
                  <a:gd name="connsiteX0" fmla="*/ 1709 w 678619"/>
                  <a:gd name="connsiteY0" fmla="*/ 387928 h 387928"/>
                  <a:gd name="connsiteX1" fmla="*/ 267774 w 678619"/>
                  <a:gd name="connsiteY1" fmla="*/ 359353 h 387928"/>
                  <a:gd name="connsiteX2" fmla="*/ 455575 w 678619"/>
                  <a:gd name="connsiteY2" fmla="*/ 293154 h 387928"/>
                  <a:gd name="connsiteX3" fmla="*/ 678619 w 678619"/>
                  <a:gd name="connsiteY3" fmla="*/ 159328 h 387928"/>
                  <a:gd name="connsiteX0" fmla="*/ 1709 w 678619"/>
                  <a:gd name="connsiteY0" fmla="*/ 387928 h 387928"/>
                  <a:gd name="connsiteX1" fmla="*/ 267774 w 678619"/>
                  <a:gd name="connsiteY1" fmla="*/ 359353 h 387928"/>
                  <a:gd name="connsiteX2" fmla="*/ 455575 w 678619"/>
                  <a:gd name="connsiteY2" fmla="*/ 293154 h 387928"/>
                  <a:gd name="connsiteX3" fmla="*/ 678619 w 678619"/>
                  <a:gd name="connsiteY3" fmla="*/ 159328 h 387928"/>
                  <a:gd name="connsiteX0" fmla="*/ 1709 w 678619"/>
                  <a:gd name="connsiteY0" fmla="*/ 387928 h 387928"/>
                  <a:gd name="connsiteX1" fmla="*/ 267774 w 678619"/>
                  <a:gd name="connsiteY1" fmla="*/ 359353 h 387928"/>
                  <a:gd name="connsiteX2" fmla="*/ 455575 w 678619"/>
                  <a:gd name="connsiteY2" fmla="*/ 293154 h 387928"/>
                  <a:gd name="connsiteX3" fmla="*/ 678619 w 678619"/>
                  <a:gd name="connsiteY3" fmla="*/ 159328 h 387928"/>
                  <a:gd name="connsiteX0" fmla="*/ 1709 w 678619"/>
                  <a:gd name="connsiteY0" fmla="*/ 390270 h 390270"/>
                  <a:gd name="connsiteX1" fmla="*/ 267774 w 678619"/>
                  <a:gd name="connsiteY1" fmla="*/ 361695 h 390270"/>
                  <a:gd name="connsiteX2" fmla="*/ 455575 w 678619"/>
                  <a:gd name="connsiteY2" fmla="*/ 295496 h 390270"/>
                  <a:gd name="connsiteX3" fmla="*/ 678619 w 678619"/>
                  <a:gd name="connsiteY3" fmla="*/ 161670 h 390270"/>
                  <a:gd name="connsiteX0" fmla="*/ 1709 w 618294"/>
                  <a:gd name="connsiteY0" fmla="*/ 390270 h 390270"/>
                  <a:gd name="connsiteX1" fmla="*/ 267774 w 618294"/>
                  <a:gd name="connsiteY1" fmla="*/ 361695 h 390270"/>
                  <a:gd name="connsiteX2" fmla="*/ 455575 w 618294"/>
                  <a:gd name="connsiteY2" fmla="*/ 295496 h 390270"/>
                  <a:gd name="connsiteX3" fmla="*/ 618294 w 618294"/>
                  <a:gd name="connsiteY3" fmla="*/ 161670 h 390270"/>
                  <a:gd name="connsiteX0" fmla="*/ 1924 w 618509"/>
                  <a:gd name="connsiteY0" fmla="*/ 393457 h 393457"/>
                  <a:gd name="connsiteX1" fmla="*/ 237033 w 618509"/>
                  <a:gd name="connsiteY1" fmla="*/ 288682 h 393457"/>
                  <a:gd name="connsiteX2" fmla="*/ 455790 w 618509"/>
                  <a:gd name="connsiteY2" fmla="*/ 298683 h 393457"/>
                  <a:gd name="connsiteX3" fmla="*/ 618509 w 618509"/>
                  <a:gd name="connsiteY3" fmla="*/ 164857 h 393457"/>
                  <a:gd name="connsiteX0" fmla="*/ 1924 w 618509"/>
                  <a:gd name="connsiteY0" fmla="*/ 431217 h 431217"/>
                  <a:gd name="connsiteX1" fmla="*/ 237033 w 618509"/>
                  <a:gd name="connsiteY1" fmla="*/ 326442 h 431217"/>
                  <a:gd name="connsiteX2" fmla="*/ 436740 w 618509"/>
                  <a:gd name="connsiteY2" fmla="*/ 269768 h 431217"/>
                  <a:gd name="connsiteX3" fmla="*/ 618509 w 618509"/>
                  <a:gd name="connsiteY3" fmla="*/ 202617 h 431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509" h="431217">
                    <a:moveTo>
                      <a:pt x="1924" y="431217"/>
                    </a:moveTo>
                    <a:cubicBezTo>
                      <a:pt x="-23158" y="-25983"/>
                      <a:pt x="204647" y="-31221"/>
                      <a:pt x="237033" y="326442"/>
                    </a:cubicBezTo>
                    <a:cubicBezTo>
                      <a:pt x="114637" y="-16776"/>
                      <a:pt x="329901" y="-168382"/>
                      <a:pt x="436740" y="269768"/>
                    </a:cubicBezTo>
                    <a:cubicBezTo>
                      <a:pt x="256242" y="-160444"/>
                      <a:pt x="591521" y="23388"/>
                      <a:pt x="618509" y="202617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9" name="Forma libre 68"/>
              <p:cNvSpPr/>
              <p:nvPr/>
            </p:nvSpPr>
            <p:spPr>
              <a:xfrm>
                <a:off x="4946650" y="3800475"/>
                <a:ext cx="355600" cy="514350"/>
              </a:xfrm>
              <a:custGeom>
                <a:avLst/>
                <a:gdLst>
                  <a:gd name="connsiteX0" fmla="*/ 0 w 377825"/>
                  <a:gd name="connsiteY0" fmla="*/ 514350 h 514350"/>
                  <a:gd name="connsiteX1" fmla="*/ 377825 w 377825"/>
                  <a:gd name="connsiteY1" fmla="*/ 0 h 514350"/>
                  <a:gd name="connsiteX0" fmla="*/ 0 w 377825"/>
                  <a:gd name="connsiteY0" fmla="*/ 514350 h 514350"/>
                  <a:gd name="connsiteX1" fmla="*/ 377825 w 377825"/>
                  <a:gd name="connsiteY1" fmla="*/ 0 h 514350"/>
                  <a:gd name="connsiteX0" fmla="*/ 0 w 377825"/>
                  <a:gd name="connsiteY0" fmla="*/ 514350 h 514350"/>
                  <a:gd name="connsiteX1" fmla="*/ 377825 w 377825"/>
                  <a:gd name="connsiteY1" fmla="*/ 0 h 514350"/>
                  <a:gd name="connsiteX0" fmla="*/ 0 w 355600"/>
                  <a:gd name="connsiteY0" fmla="*/ 514350 h 514350"/>
                  <a:gd name="connsiteX1" fmla="*/ 355600 w 355600"/>
                  <a:gd name="connsiteY1" fmla="*/ 0 h 514350"/>
                  <a:gd name="connsiteX0" fmla="*/ 0 w 355600"/>
                  <a:gd name="connsiteY0" fmla="*/ 514350 h 514350"/>
                  <a:gd name="connsiteX1" fmla="*/ 355600 w 355600"/>
                  <a:gd name="connsiteY1" fmla="*/ 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5600" h="514350">
                    <a:moveTo>
                      <a:pt x="0" y="514350"/>
                    </a:moveTo>
                    <a:cubicBezTo>
                      <a:pt x="256117" y="365125"/>
                      <a:pt x="328083" y="174625"/>
                      <a:pt x="35560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0" name="Forma libre 69"/>
              <p:cNvSpPr/>
              <p:nvPr/>
            </p:nvSpPr>
            <p:spPr>
              <a:xfrm>
                <a:off x="5067300" y="3467101"/>
                <a:ext cx="1001284" cy="1312135"/>
              </a:xfrm>
              <a:custGeom>
                <a:avLst/>
                <a:gdLst>
                  <a:gd name="connsiteX0" fmla="*/ 0 w 1016000"/>
                  <a:gd name="connsiteY0" fmla="*/ 771525 h 1311275"/>
                  <a:gd name="connsiteX1" fmla="*/ 231775 w 1016000"/>
                  <a:gd name="connsiteY1" fmla="*/ 1311275 h 1311275"/>
                  <a:gd name="connsiteX2" fmla="*/ 1016000 w 1016000"/>
                  <a:gd name="connsiteY2" fmla="*/ 857250 h 1311275"/>
                  <a:gd name="connsiteX3" fmla="*/ 460375 w 1016000"/>
                  <a:gd name="connsiteY3" fmla="*/ 209550 h 1311275"/>
                  <a:gd name="connsiteX4" fmla="*/ 482600 w 1016000"/>
                  <a:gd name="connsiteY4" fmla="*/ 0 h 1311275"/>
                  <a:gd name="connsiteX0" fmla="*/ 0 w 1016000"/>
                  <a:gd name="connsiteY0" fmla="*/ 771525 h 1311275"/>
                  <a:gd name="connsiteX1" fmla="*/ 231775 w 1016000"/>
                  <a:gd name="connsiteY1" fmla="*/ 1311275 h 1311275"/>
                  <a:gd name="connsiteX2" fmla="*/ 1016000 w 1016000"/>
                  <a:gd name="connsiteY2" fmla="*/ 857250 h 1311275"/>
                  <a:gd name="connsiteX3" fmla="*/ 460375 w 1016000"/>
                  <a:gd name="connsiteY3" fmla="*/ 209550 h 1311275"/>
                  <a:gd name="connsiteX4" fmla="*/ 482600 w 1016000"/>
                  <a:gd name="connsiteY4" fmla="*/ 0 h 1311275"/>
                  <a:gd name="connsiteX0" fmla="*/ 0 w 1016000"/>
                  <a:gd name="connsiteY0" fmla="*/ 771525 h 1311792"/>
                  <a:gd name="connsiteX1" fmla="*/ 231775 w 1016000"/>
                  <a:gd name="connsiteY1" fmla="*/ 1311275 h 1311792"/>
                  <a:gd name="connsiteX2" fmla="*/ 1016000 w 1016000"/>
                  <a:gd name="connsiteY2" fmla="*/ 857250 h 1311792"/>
                  <a:gd name="connsiteX3" fmla="*/ 460375 w 1016000"/>
                  <a:gd name="connsiteY3" fmla="*/ 209550 h 1311792"/>
                  <a:gd name="connsiteX4" fmla="*/ 482600 w 1016000"/>
                  <a:gd name="connsiteY4" fmla="*/ 0 h 1311792"/>
                  <a:gd name="connsiteX0" fmla="*/ 0 w 1018048"/>
                  <a:gd name="connsiteY0" fmla="*/ 771525 h 1311792"/>
                  <a:gd name="connsiteX1" fmla="*/ 231775 w 1018048"/>
                  <a:gd name="connsiteY1" fmla="*/ 1311275 h 1311792"/>
                  <a:gd name="connsiteX2" fmla="*/ 1016000 w 1018048"/>
                  <a:gd name="connsiteY2" fmla="*/ 857250 h 1311792"/>
                  <a:gd name="connsiteX3" fmla="*/ 460375 w 1018048"/>
                  <a:gd name="connsiteY3" fmla="*/ 209550 h 1311792"/>
                  <a:gd name="connsiteX4" fmla="*/ 482600 w 1018048"/>
                  <a:gd name="connsiteY4" fmla="*/ 0 h 1311792"/>
                  <a:gd name="connsiteX0" fmla="*/ 0 w 1018048"/>
                  <a:gd name="connsiteY0" fmla="*/ 771525 h 1311792"/>
                  <a:gd name="connsiteX1" fmla="*/ 231775 w 1018048"/>
                  <a:gd name="connsiteY1" fmla="*/ 1311275 h 1311792"/>
                  <a:gd name="connsiteX2" fmla="*/ 1016000 w 1018048"/>
                  <a:gd name="connsiteY2" fmla="*/ 857250 h 1311792"/>
                  <a:gd name="connsiteX3" fmla="*/ 460375 w 1018048"/>
                  <a:gd name="connsiteY3" fmla="*/ 209550 h 1311792"/>
                  <a:gd name="connsiteX4" fmla="*/ 482600 w 1018048"/>
                  <a:gd name="connsiteY4" fmla="*/ 0 h 1311792"/>
                  <a:gd name="connsiteX0" fmla="*/ 0 w 1018048"/>
                  <a:gd name="connsiteY0" fmla="*/ 771525 h 1311792"/>
                  <a:gd name="connsiteX1" fmla="*/ 231775 w 1018048"/>
                  <a:gd name="connsiteY1" fmla="*/ 1311275 h 1311792"/>
                  <a:gd name="connsiteX2" fmla="*/ 1016000 w 1018048"/>
                  <a:gd name="connsiteY2" fmla="*/ 857250 h 1311792"/>
                  <a:gd name="connsiteX3" fmla="*/ 460375 w 1018048"/>
                  <a:gd name="connsiteY3" fmla="*/ 209550 h 1311792"/>
                  <a:gd name="connsiteX4" fmla="*/ 482600 w 1018048"/>
                  <a:gd name="connsiteY4" fmla="*/ 0 h 1311792"/>
                  <a:gd name="connsiteX0" fmla="*/ 0 w 1018048"/>
                  <a:gd name="connsiteY0" fmla="*/ 771525 h 1311792"/>
                  <a:gd name="connsiteX1" fmla="*/ 231775 w 1018048"/>
                  <a:gd name="connsiteY1" fmla="*/ 1311275 h 1311792"/>
                  <a:gd name="connsiteX2" fmla="*/ 1016000 w 1018048"/>
                  <a:gd name="connsiteY2" fmla="*/ 857250 h 1311792"/>
                  <a:gd name="connsiteX3" fmla="*/ 460375 w 1018048"/>
                  <a:gd name="connsiteY3" fmla="*/ 209550 h 1311792"/>
                  <a:gd name="connsiteX4" fmla="*/ 482600 w 1018048"/>
                  <a:gd name="connsiteY4" fmla="*/ 0 h 1311792"/>
                  <a:gd name="connsiteX0" fmla="*/ 0 w 1018759"/>
                  <a:gd name="connsiteY0" fmla="*/ 771525 h 1311792"/>
                  <a:gd name="connsiteX1" fmla="*/ 231775 w 1018759"/>
                  <a:gd name="connsiteY1" fmla="*/ 1311275 h 1311792"/>
                  <a:gd name="connsiteX2" fmla="*/ 1016000 w 1018759"/>
                  <a:gd name="connsiteY2" fmla="*/ 857250 h 1311792"/>
                  <a:gd name="connsiteX3" fmla="*/ 460375 w 1018759"/>
                  <a:gd name="connsiteY3" fmla="*/ 209550 h 1311792"/>
                  <a:gd name="connsiteX4" fmla="*/ 482600 w 1018759"/>
                  <a:gd name="connsiteY4" fmla="*/ 0 h 1311792"/>
                  <a:gd name="connsiteX0" fmla="*/ 0 w 999848"/>
                  <a:gd name="connsiteY0" fmla="*/ 771525 h 1311792"/>
                  <a:gd name="connsiteX1" fmla="*/ 231775 w 999848"/>
                  <a:gd name="connsiteY1" fmla="*/ 1311275 h 1311792"/>
                  <a:gd name="connsiteX2" fmla="*/ 996950 w 999848"/>
                  <a:gd name="connsiteY2" fmla="*/ 857250 h 1311792"/>
                  <a:gd name="connsiteX3" fmla="*/ 460375 w 999848"/>
                  <a:gd name="connsiteY3" fmla="*/ 209550 h 1311792"/>
                  <a:gd name="connsiteX4" fmla="*/ 482600 w 999848"/>
                  <a:gd name="connsiteY4" fmla="*/ 0 h 1311792"/>
                  <a:gd name="connsiteX0" fmla="*/ 0 w 1001284"/>
                  <a:gd name="connsiteY0" fmla="*/ 771525 h 1311792"/>
                  <a:gd name="connsiteX1" fmla="*/ 231775 w 1001284"/>
                  <a:gd name="connsiteY1" fmla="*/ 1311275 h 1311792"/>
                  <a:gd name="connsiteX2" fmla="*/ 996950 w 1001284"/>
                  <a:gd name="connsiteY2" fmla="*/ 857250 h 1311792"/>
                  <a:gd name="connsiteX3" fmla="*/ 460375 w 1001284"/>
                  <a:gd name="connsiteY3" fmla="*/ 209550 h 1311792"/>
                  <a:gd name="connsiteX4" fmla="*/ 482600 w 1001284"/>
                  <a:gd name="connsiteY4" fmla="*/ 0 h 1311792"/>
                  <a:gd name="connsiteX0" fmla="*/ 0 w 1001284"/>
                  <a:gd name="connsiteY0" fmla="*/ 771525 h 1312135"/>
                  <a:gd name="connsiteX1" fmla="*/ 231775 w 1001284"/>
                  <a:gd name="connsiteY1" fmla="*/ 1311275 h 1312135"/>
                  <a:gd name="connsiteX2" fmla="*/ 996950 w 1001284"/>
                  <a:gd name="connsiteY2" fmla="*/ 857250 h 1312135"/>
                  <a:gd name="connsiteX3" fmla="*/ 460375 w 1001284"/>
                  <a:gd name="connsiteY3" fmla="*/ 209550 h 1312135"/>
                  <a:gd name="connsiteX4" fmla="*/ 482600 w 1001284"/>
                  <a:gd name="connsiteY4" fmla="*/ 0 h 1312135"/>
                  <a:gd name="connsiteX0" fmla="*/ 0 w 1001284"/>
                  <a:gd name="connsiteY0" fmla="*/ 771525 h 1312135"/>
                  <a:gd name="connsiteX1" fmla="*/ 314325 w 1001284"/>
                  <a:gd name="connsiteY1" fmla="*/ 1311275 h 1312135"/>
                  <a:gd name="connsiteX2" fmla="*/ 996950 w 1001284"/>
                  <a:gd name="connsiteY2" fmla="*/ 857250 h 1312135"/>
                  <a:gd name="connsiteX3" fmla="*/ 460375 w 1001284"/>
                  <a:gd name="connsiteY3" fmla="*/ 209550 h 1312135"/>
                  <a:gd name="connsiteX4" fmla="*/ 482600 w 1001284"/>
                  <a:gd name="connsiteY4" fmla="*/ 0 h 1312135"/>
                  <a:gd name="connsiteX0" fmla="*/ 0 w 1001284"/>
                  <a:gd name="connsiteY0" fmla="*/ 771525 h 1312135"/>
                  <a:gd name="connsiteX1" fmla="*/ 314325 w 1001284"/>
                  <a:gd name="connsiteY1" fmla="*/ 1311275 h 1312135"/>
                  <a:gd name="connsiteX2" fmla="*/ 996950 w 1001284"/>
                  <a:gd name="connsiteY2" fmla="*/ 857250 h 1312135"/>
                  <a:gd name="connsiteX3" fmla="*/ 460375 w 1001284"/>
                  <a:gd name="connsiteY3" fmla="*/ 209550 h 1312135"/>
                  <a:gd name="connsiteX4" fmla="*/ 482600 w 1001284"/>
                  <a:gd name="connsiteY4" fmla="*/ 0 h 1312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284" h="1312135">
                    <a:moveTo>
                      <a:pt x="0" y="771525"/>
                    </a:moveTo>
                    <a:cubicBezTo>
                      <a:pt x="299508" y="1145117"/>
                      <a:pt x="144992" y="1296988"/>
                      <a:pt x="314325" y="1311275"/>
                    </a:cubicBezTo>
                    <a:cubicBezTo>
                      <a:pt x="483658" y="1325562"/>
                      <a:pt x="920750" y="1161521"/>
                      <a:pt x="996950" y="857250"/>
                    </a:cubicBezTo>
                    <a:cubicBezTo>
                      <a:pt x="1044575" y="549804"/>
                      <a:pt x="688975" y="323850"/>
                      <a:pt x="460375" y="209550"/>
                    </a:cubicBezTo>
                    <a:cubicBezTo>
                      <a:pt x="444500" y="63500"/>
                      <a:pt x="497417" y="69850"/>
                      <a:pt x="48260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1" name="Forma libre 70"/>
              <p:cNvSpPr/>
              <p:nvPr/>
            </p:nvSpPr>
            <p:spPr>
              <a:xfrm>
                <a:off x="5512725" y="4147250"/>
                <a:ext cx="523215" cy="599266"/>
              </a:xfrm>
              <a:custGeom>
                <a:avLst/>
                <a:gdLst>
                  <a:gd name="connsiteX0" fmla="*/ 0 w 708660"/>
                  <a:gd name="connsiteY0" fmla="*/ 228600 h 228600"/>
                  <a:gd name="connsiteX1" fmla="*/ 205740 w 708660"/>
                  <a:gd name="connsiteY1" fmla="*/ 228600 h 228600"/>
                  <a:gd name="connsiteX2" fmla="*/ 441960 w 708660"/>
                  <a:gd name="connsiteY2" fmla="*/ 198120 h 228600"/>
                  <a:gd name="connsiteX3" fmla="*/ 708660 w 708660"/>
                  <a:gd name="connsiteY3" fmla="*/ 0 h 228600"/>
                  <a:gd name="connsiteX0" fmla="*/ 0 w 708660"/>
                  <a:gd name="connsiteY0" fmla="*/ 228600 h 230857"/>
                  <a:gd name="connsiteX1" fmla="*/ 205740 w 708660"/>
                  <a:gd name="connsiteY1" fmla="*/ 228600 h 230857"/>
                  <a:gd name="connsiteX2" fmla="*/ 441960 w 708660"/>
                  <a:gd name="connsiteY2" fmla="*/ 198120 h 230857"/>
                  <a:gd name="connsiteX3" fmla="*/ 708660 w 708660"/>
                  <a:gd name="connsiteY3" fmla="*/ 0 h 230857"/>
                  <a:gd name="connsiteX0" fmla="*/ 0 w 708660"/>
                  <a:gd name="connsiteY0" fmla="*/ 228600 h 230857"/>
                  <a:gd name="connsiteX1" fmla="*/ 205740 w 708660"/>
                  <a:gd name="connsiteY1" fmla="*/ 228600 h 230857"/>
                  <a:gd name="connsiteX2" fmla="*/ 441960 w 708660"/>
                  <a:gd name="connsiteY2" fmla="*/ 198120 h 230857"/>
                  <a:gd name="connsiteX3" fmla="*/ 708660 w 708660"/>
                  <a:gd name="connsiteY3" fmla="*/ 0 h 230857"/>
                  <a:gd name="connsiteX0" fmla="*/ 0 w 708660"/>
                  <a:gd name="connsiteY0" fmla="*/ 228600 h 230857"/>
                  <a:gd name="connsiteX1" fmla="*/ 205740 w 708660"/>
                  <a:gd name="connsiteY1" fmla="*/ 228600 h 230857"/>
                  <a:gd name="connsiteX2" fmla="*/ 441960 w 708660"/>
                  <a:gd name="connsiteY2" fmla="*/ 198120 h 230857"/>
                  <a:gd name="connsiteX3" fmla="*/ 708660 w 708660"/>
                  <a:gd name="connsiteY3" fmla="*/ 0 h 230857"/>
                  <a:gd name="connsiteX0" fmla="*/ 0 w 708660"/>
                  <a:gd name="connsiteY0" fmla="*/ 228600 h 228641"/>
                  <a:gd name="connsiteX1" fmla="*/ 205740 w 708660"/>
                  <a:gd name="connsiteY1" fmla="*/ 228600 h 228641"/>
                  <a:gd name="connsiteX2" fmla="*/ 441960 w 708660"/>
                  <a:gd name="connsiteY2" fmla="*/ 198120 h 228641"/>
                  <a:gd name="connsiteX3" fmla="*/ 708660 w 708660"/>
                  <a:gd name="connsiteY3" fmla="*/ 0 h 228641"/>
                  <a:gd name="connsiteX0" fmla="*/ 0 w 708660"/>
                  <a:gd name="connsiteY0" fmla="*/ 298152 h 298152"/>
                  <a:gd name="connsiteX1" fmla="*/ 205740 w 708660"/>
                  <a:gd name="connsiteY1" fmla="*/ 298152 h 298152"/>
                  <a:gd name="connsiteX2" fmla="*/ 441960 w 708660"/>
                  <a:gd name="connsiteY2" fmla="*/ 267672 h 298152"/>
                  <a:gd name="connsiteX3" fmla="*/ 708660 w 708660"/>
                  <a:gd name="connsiteY3" fmla="*/ 69552 h 298152"/>
                  <a:gd name="connsiteX0" fmla="*/ 0 w 708660"/>
                  <a:gd name="connsiteY0" fmla="*/ 298152 h 298152"/>
                  <a:gd name="connsiteX1" fmla="*/ 205740 w 708660"/>
                  <a:gd name="connsiteY1" fmla="*/ 298152 h 298152"/>
                  <a:gd name="connsiteX2" fmla="*/ 441960 w 708660"/>
                  <a:gd name="connsiteY2" fmla="*/ 267672 h 298152"/>
                  <a:gd name="connsiteX3" fmla="*/ 708660 w 708660"/>
                  <a:gd name="connsiteY3" fmla="*/ 69552 h 298152"/>
                  <a:gd name="connsiteX0" fmla="*/ 0 w 708660"/>
                  <a:gd name="connsiteY0" fmla="*/ 298152 h 298152"/>
                  <a:gd name="connsiteX1" fmla="*/ 205740 w 708660"/>
                  <a:gd name="connsiteY1" fmla="*/ 298152 h 298152"/>
                  <a:gd name="connsiteX2" fmla="*/ 441960 w 708660"/>
                  <a:gd name="connsiteY2" fmla="*/ 267672 h 298152"/>
                  <a:gd name="connsiteX3" fmla="*/ 708660 w 708660"/>
                  <a:gd name="connsiteY3" fmla="*/ 69552 h 298152"/>
                  <a:gd name="connsiteX0" fmla="*/ 0 w 708660"/>
                  <a:gd name="connsiteY0" fmla="*/ 298152 h 298152"/>
                  <a:gd name="connsiteX1" fmla="*/ 205740 w 708660"/>
                  <a:gd name="connsiteY1" fmla="*/ 298152 h 298152"/>
                  <a:gd name="connsiteX2" fmla="*/ 425291 w 708660"/>
                  <a:gd name="connsiteY2" fmla="*/ 279578 h 298152"/>
                  <a:gd name="connsiteX3" fmla="*/ 708660 w 708660"/>
                  <a:gd name="connsiteY3" fmla="*/ 69552 h 298152"/>
                  <a:gd name="connsiteX0" fmla="*/ 0 w 708660"/>
                  <a:gd name="connsiteY0" fmla="*/ 298152 h 298152"/>
                  <a:gd name="connsiteX1" fmla="*/ 205740 w 708660"/>
                  <a:gd name="connsiteY1" fmla="*/ 298152 h 298152"/>
                  <a:gd name="connsiteX2" fmla="*/ 425291 w 708660"/>
                  <a:gd name="connsiteY2" fmla="*/ 279578 h 298152"/>
                  <a:gd name="connsiteX3" fmla="*/ 708660 w 708660"/>
                  <a:gd name="connsiteY3" fmla="*/ 69552 h 298152"/>
                  <a:gd name="connsiteX0" fmla="*/ 0 w 708660"/>
                  <a:gd name="connsiteY0" fmla="*/ 298972 h 298972"/>
                  <a:gd name="connsiteX1" fmla="*/ 205740 w 708660"/>
                  <a:gd name="connsiteY1" fmla="*/ 298972 h 298972"/>
                  <a:gd name="connsiteX2" fmla="*/ 425291 w 708660"/>
                  <a:gd name="connsiteY2" fmla="*/ 280398 h 298972"/>
                  <a:gd name="connsiteX3" fmla="*/ 708660 w 708660"/>
                  <a:gd name="connsiteY3" fmla="*/ 70372 h 298972"/>
                  <a:gd name="connsiteX0" fmla="*/ 0 w 708660"/>
                  <a:gd name="connsiteY0" fmla="*/ 320963 h 320963"/>
                  <a:gd name="connsiteX1" fmla="*/ 205740 w 708660"/>
                  <a:gd name="connsiteY1" fmla="*/ 320963 h 320963"/>
                  <a:gd name="connsiteX2" fmla="*/ 425291 w 708660"/>
                  <a:gd name="connsiteY2" fmla="*/ 302389 h 320963"/>
                  <a:gd name="connsiteX3" fmla="*/ 708660 w 708660"/>
                  <a:gd name="connsiteY3" fmla="*/ 92363 h 320963"/>
                  <a:gd name="connsiteX0" fmla="*/ 0 w 708660"/>
                  <a:gd name="connsiteY0" fmla="*/ 320963 h 320963"/>
                  <a:gd name="connsiteX1" fmla="*/ 205740 w 708660"/>
                  <a:gd name="connsiteY1" fmla="*/ 320963 h 320963"/>
                  <a:gd name="connsiteX2" fmla="*/ 425291 w 708660"/>
                  <a:gd name="connsiteY2" fmla="*/ 302389 h 320963"/>
                  <a:gd name="connsiteX3" fmla="*/ 708660 w 708660"/>
                  <a:gd name="connsiteY3" fmla="*/ 92363 h 320963"/>
                  <a:gd name="connsiteX0" fmla="*/ 0 w 708660"/>
                  <a:gd name="connsiteY0" fmla="*/ 320963 h 320963"/>
                  <a:gd name="connsiteX1" fmla="*/ 205740 w 708660"/>
                  <a:gd name="connsiteY1" fmla="*/ 320963 h 320963"/>
                  <a:gd name="connsiteX2" fmla="*/ 425291 w 708660"/>
                  <a:gd name="connsiteY2" fmla="*/ 302389 h 320963"/>
                  <a:gd name="connsiteX3" fmla="*/ 708660 w 708660"/>
                  <a:gd name="connsiteY3" fmla="*/ 92363 h 320963"/>
                  <a:gd name="connsiteX0" fmla="*/ 0 w 708660"/>
                  <a:gd name="connsiteY0" fmla="*/ 320963 h 320963"/>
                  <a:gd name="connsiteX1" fmla="*/ 205740 w 708660"/>
                  <a:gd name="connsiteY1" fmla="*/ 320963 h 320963"/>
                  <a:gd name="connsiteX2" fmla="*/ 425291 w 708660"/>
                  <a:gd name="connsiteY2" fmla="*/ 302389 h 320963"/>
                  <a:gd name="connsiteX3" fmla="*/ 708660 w 708660"/>
                  <a:gd name="connsiteY3" fmla="*/ 92363 h 320963"/>
                  <a:gd name="connsiteX0" fmla="*/ 0 w 708660"/>
                  <a:gd name="connsiteY0" fmla="*/ 362487 h 362487"/>
                  <a:gd name="connsiteX1" fmla="*/ 205740 w 708660"/>
                  <a:gd name="connsiteY1" fmla="*/ 362487 h 362487"/>
                  <a:gd name="connsiteX2" fmla="*/ 425291 w 708660"/>
                  <a:gd name="connsiteY2" fmla="*/ 343913 h 362487"/>
                  <a:gd name="connsiteX3" fmla="*/ 708660 w 708660"/>
                  <a:gd name="connsiteY3" fmla="*/ 133887 h 362487"/>
                  <a:gd name="connsiteX0" fmla="*/ 0 w 708660"/>
                  <a:gd name="connsiteY0" fmla="*/ 405607 h 405607"/>
                  <a:gd name="connsiteX1" fmla="*/ 205740 w 708660"/>
                  <a:gd name="connsiteY1" fmla="*/ 405607 h 405607"/>
                  <a:gd name="connsiteX2" fmla="*/ 425291 w 708660"/>
                  <a:gd name="connsiteY2" fmla="*/ 387033 h 405607"/>
                  <a:gd name="connsiteX3" fmla="*/ 708660 w 708660"/>
                  <a:gd name="connsiteY3" fmla="*/ 177007 h 405607"/>
                  <a:gd name="connsiteX0" fmla="*/ 0 w 708660"/>
                  <a:gd name="connsiteY0" fmla="*/ 354658 h 354658"/>
                  <a:gd name="connsiteX1" fmla="*/ 205740 w 708660"/>
                  <a:gd name="connsiteY1" fmla="*/ 354658 h 354658"/>
                  <a:gd name="connsiteX2" fmla="*/ 425291 w 708660"/>
                  <a:gd name="connsiteY2" fmla="*/ 336084 h 354658"/>
                  <a:gd name="connsiteX3" fmla="*/ 708660 w 708660"/>
                  <a:gd name="connsiteY3" fmla="*/ 126058 h 354658"/>
                  <a:gd name="connsiteX0" fmla="*/ 0 w 676910"/>
                  <a:gd name="connsiteY0" fmla="*/ 354658 h 354658"/>
                  <a:gd name="connsiteX1" fmla="*/ 173990 w 676910"/>
                  <a:gd name="connsiteY1" fmla="*/ 354658 h 354658"/>
                  <a:gd name="connsiteX2" fmla="*/ 393541 w 676910"/>
                  <a:gd name="connsiteY2" fmla="*/ 336084 h 354658"/>
                  <a:gd name="connsiteX3" fmla="*/ 676910 w 676910"/>
                  <a:gd name="connsiteY3" fmla="*/ 126058 h 354658"/>
                  <a:gd name="connsiteX0" fmla="*/ 1718 w 678628"/>
                  <a:gd name="connsiteY0" fmla="*/ 354658 h 354658"/>
                  <a:gd name="connsiteX1" fmla="*/ 175708 w 678628"/>
                  <a:gd name="connsiteY1" fmla="*/ 354658 h 354658"/>
                  <a:gd name="connsiteX2" fmla="*/ 395259 w 678628"/>
                  <a:gd name="connsiteY2" fmla="*/ 336084 h 354658"/>
                  <a:gd name="connsiteX3" fmla="*/ 678628 w 678628"/>
                  <a:gd name="connsiteY3" fmla="*/ 126058 h 354658"/>
                  <a:gd name="connsiteX0" fmla="*/ 1286 w 678196"/>
                  <a:gd name="connsiteY0" fmla="*/ 354658 h 354658"/>
                  <a:gd name="connsiteX1" fmla="*/ 267351 w 678196"/>
                  <a:gd name="connsiteY1" fmla="*/ 326083 h 354658"/>
                  <a:gd name="connsiteX2" fmla="*/ 394827 w 678196"/>
                  <a:gd name="connsiteY2" fmla="*/ 336084 h 354658"/>
                  <a:gd name="connsiteX3" fmla="*/ 678196 w 678196"/>
                  <a:gd name="connsiteY3" fmla="*/ 126058 h 354658"/>
                  <a:gd name="connsiteX0" fmla="*/ 1728 w 678638"/>
                  <a:gd name="connsiteY0" fmla="*/ 354658 h 354658"/>
                  <a:gd name="connsiteX1" fmla="*/ 267793 w 678638"/>
                  <a:gd name="connsiteY1" fmla="*/ 326083 h 354658"/>
                  <a:gd name="connsiteX2" fmla="*/ 395269 w 678638"/>
                  <a:gd name="connsiteY2" fmla="*/ 336084 h 354658"/>
                  <a:gd name="connsiteX3" fmla="*/ 678638 w 678638"/>
                  <a:gd name="connsiteY3" fmla="*/ 126058 h 354658"/>
                  <a:gd name="connsiteX0" fmla="*/ 1568 w 678478"/>
                  <a:gd name="connsiteY0" fmla="*/ 354658 h 354658"/>
                  <a:gd name="connsiteX1" fmla="*/ 267633 w 678478"/>
                  <a:gd name="connsiteY1" fmla="*/ 326083 h 354658"/>
                  <a:gd name="connsiteX2" fmla="*/ 395109 w 678478"/>
                  <a:gd name="connsiteY2" fmla="*/ 336084 h 354658"/>
                  <a:gd name="connsiteX3" fmla="*/ 678478 w 678478"/>
                  <a:gd name="connsiteY3" fmla="*/ 126058 h 354658"/>
                  <a:gd name="connsiteX0" fmla="*/ 1568 w 678478"/>
                  <a:gd name="connsiteY0" fmla="*/ 354658 h 354658"/>
                  <a:gd name="connsiteX1" fmla="*/ 267633 w 678478"/>
                  <a:gd name="connsiteY1" fmla="*/ 326083 h 354658"/>
                  <a:gd name="connsiteX2" fmla="*/ 395109 w 678478"/>
                  <a:gd name="connsiteY2" fmla="*/ 336084 h 354658"/>
                  <a:gd name="connsiteX3" fmla="*/ 678478 w 678478"/>
                  <a:gd name="connsiteY3" fmla="*/ 126058 h 354658"/>
                  <a:gd name="connsiteX0" fmla="*/ 1568 w 678478"/>
                  <a:gd name="connsiteY0" fmla="*/ 376005 h 376005"/>
                  <a:gd name="connsiteX1" fmla="*/ 267633 w 678478"/>
                  <a:gd name="connsiteY1" fmla="*/ 347430 h 376005"/>
                  <a:gd name="connsiteX2" fmla="*/ 445909 w 678478"/>
                  <a:gd name="connsiteY2" fmla="*/ 306631 h 376005"/>
                  <a:gd name="connsiteX3" fmla="*/ 678478 w 678478"/>
                  <a:gd name="connsiteY3" fmla="*/ 147405 h 376005"/>
                  <a:gd name="connsiteX0" fmla="*/ 1568 w 678478"/>
                  <a:gd name="connsiteY0" fmla="*/ 387928 h 387928"/>
                  <a:gd name="connsiteX1" fmla="*/ 267633 w 678478"/>
                  <a:gd name="connsiteY1" fmla="*/ 359353 h 387928"/>
                  <a:gd name="connsiteX2" fmla="*/ 455434 w 678478"/>
                  <a:gd name="connsiteY2" fmla="*/ 293154 h 387928"/>
                  <a:gd name="connsiteX3" fmla="*/ 678478 w 678478"/>
                  <a:gd name="connsiteY3" fmla="*/ 159328 h 387928"/>
                  <a:gd name="connsiteX0" fmla="*/ 1568 w 678478"/>
                  <a:gd name="connsiteY0" fmla="*/ 387928 h 387928"/>
                  <a:gd name="connsiteX1" fmla="*/ 267633 w 678478"/>
                  <a:gd name="connsiteY1" fmla="*/ 359353 h 387928"/>
                  <a:gd name="connsiteX2" fmla="*/ 455434 w 678478"/>
                  <a:gd name="connsiteY2" fmla="*/ 293154 h 387928"/>
                  <a:gd name="connsiteX3" fmla="*/ 678478 w 678478"/>
                  <a:gd name="connsiteY3" fmla="*/ 159328 h 387928"/>
                  <a:gd name="connsiteX0" fmla="*/ 1709 w 678619"/>
                  <a:gd name="connsiteY0" fmla="*/ 387928 h 387928"/>
                  <a:gd name="connsiteX1" fmla="*/ 267774 w 678619"/>
                  <a:gd name="connsiteY1" fmla="*/ 359353 h 387928"/>
                  <a:gd name="connsiteX2" fmla="*/ 455575 w 678619"/>
                  <a:gd name="connsiteY2" fmla="*/ 293154 h 387928"/>
                  <a:gd name="connsiteX3" fmla="*/ 678619 w 678619"/>
                  <a:gd name="connsiteY3" fmla="*/ 159328 h 387928"/>
                  <a:gd name="connsiteX0" fmla="*/ 1709 w 678619"/>
                  <a:gd name="connsiteY0" fmla="*/ 387928 h 387928"/>
                  <a:gd name="connsiteX1" fmla="*/ 267774 w 678619"/>
                  <a:gd name="connsiteY1" fmla="*/ 359353 h 387928"/>
                  <a:gd name="connsiteX2" fmla="*/ 455575 w 678619"/>
                  <a:gd name="connsiteY2" fmla="*/ 293154 h 387928"/>
                  <a:gd name="connsiteX3" fmla="*/ 678619 w 678619"/>
                  <a:gd name="connsiteY3" fmla="*/ 159328 h 387928"/>
                  <a:gd name="connsiteX0" fmla="*/ 1709 w 678619"/>
                  <a:gd name="connsiteY0" fmla="*/ 387928 h 387928"/>
                  <a:gd name="connsiteX1" fmla="*/ 267774 w 678619"/>
                  <a:gd name="connsiteY1" fmla="*/ 359353 h 387928"/>
                  <a:gd name="connsiteX2" fmla="*/ 455575 w 678619"/>
                  <a:gd name="connsiteY2" fmla="*/ 293154 h 387928"/>
                  <a:gd name="connsiteX3" fmla="*/ 678619 w 678619"/>
                  <a:gd name="connsiteY3" fmla="*/ 159328 h 387928"/>
                  <a:gd name="connsiteX0" fmla="*/ 1709 w 678619"/>
                  <a:gd name="connsiteY0" fmla="*/ 390270 h 390270"/>
                  <a:gd name="connsiteX1" fmla="*/ 267774 w 678619"/>
                  <a:gd name="connsiteY1" fmla="*/ 361695 h 390270"/>
                  <a:gd name="connsiteX2" fmla="*/ 455575 w 678619"/>
                  <a:gd name="connsiteY2" fmla="*/ 295496 h 390270"/>
                  <a:gd name="connsiteX3" fmla="*/ 678619 w 678619"/>
                  <a:gd name="connsiteY3" fmla="*/ 161670 h 390270"/>
                  <a:gd name="connsiteX0" fmla="*/ 1709 w 618294"/>
                  <a:gd name="connsiteY0" fmla="*/ 390270 h 390270"/>
                  <a:gd name="connsiteX1" fmla="*/ 267774 w 618294"/>
                  <a:gd name="connsiteY1" fmla="*/ 361695 h 390270"/>
                  <a:gd name="connsiteX2" fmla="*/ 455575 w 618294"/>
                  <a:gd name="connsiteY2" fmla="*/ 295496 h 390270"/>
                  <a:gd name="connsiteX3" fmla="*/ 618294 w 618294"/>
                  <a:gd name="connsiteY3" fmla="*/ 161670 h 390270"/>
                  <a:gd name="connsiteX0" fmla="*/ 1982 w 580467"/>
                  <a:gd name="connsiteY0" fmla="*/ 425195 h 425195"/>
                  <a:gd name="connsiteX1" fmla="*/ 229947 w 580467"/>
                  <a:gd name="connsiteY1" fmla="*/ 361695 h 425195"/>
                  <a:gd name="connsiteX2" fmla="*/ 417748 w 580467"/>
                  <a:gd name="connsiteY2" fmla="*/ 295496 h 425195"/>
                  <a:gd name="connsiteX3" fmla="*/ 580467 w 580467"/>
                  <a:gd name="connsiteY3" fmla="*/ 161670 h 425195"/>
                  <a:gd name="connsiteX0" fmla="*/ 33776 w 612261"/>
                  <a:gd name="connsiteY0" fmla="*/ 425195 h 425195"/>
                  <a:gd name="connsiteX1" fmla="*/ 261741 w 612261"/>
                  <a:gd name="connsiteY1" fmla="*/ 361695 h 425195"/>
                  <a:gd name="connsiteX2" fmla="*/ 449542 w 612261"/>
                  <a:gd name="connsiteY2" fmla="*/ 295496 h 425195"/>
                  <a:gd name="connsiteX3" fmla="*/ 612261 w 612261"/>
                  <a:gd name="connsiteY3" fmla="*/ 161670 h 425195"/>
                  <a:gd name="connsiteX0" fmla="*/ 33533 w 612018"/>
                  <a:gd name="connsiteY0" fmla="*/ 425195 h 425195"/>
                  <a:gd name="connsiteX1" fmla="*/ 264673 w 612018"/>
                  <a:gd name="connsiteY1" fmla="*/ 329945 h 425195"/>
                  <a:gd name="connsiteX2" fmla="*/ 449299 w 612018"/>
                  <a:gd name="connsiteY2" fmla="*/ 295496 h 425195"/>
                  <a:gd name="connsiteX3" fmla="*/ 612018 w 612018"/>
                  <a:gd name="connsiteY3" fmla="*/ 161670 h 425195"/>
                  <a:gd name="connsiteX0" fmla="*/ 37284 w 615769"/>
                  <a:gd name="connsiteY0" fmla="*/ 425195 h 425195"/>
                  <a:gd name="connsiteX1" fmla="*/ 268424 w 615769"/>
                  <a:gd name="connsiteY1" fmla="*/ 329945 h 425195"/>
                  <a:gd name="connsiteX2" fmla="*/ 453050 w 615769"/>
                  <a:gd name="connsiteY2" fmla="*/ 295496 h 425195"/>
                  <a:gd name="connsiteX3" fmla="*/ 615769 w 615769"/>
                  <a:gd name="connsiteY3" fmla="*/ 161670 h 425195"/>
                  <a:gd name="connsiteX0" fmla="*/ 38507 w 616992"/>
                  <a:gd name="connsiteY0" fmla="*/ 429861 h 429861"/>
                  <a:gd name="connsiteX1" fmla="*/ 256947 w 616992"/>
                  <a:gd name="connsiteY1" fmla="*/ 286986 h 429861"/>
                  <a:gd name="connsiteX2" fmla="*/ 454273 w 616992"/>
                  <a:gd name="connsiteY2" fmla="*/ 300162 h 429861"/>
                  <a:gd name="connsiteX3" fmla="*/ 616992 w 616992"/>
                  <a:gd name="connsiteY3" fmla="*/ 166336 h 429861"/>
                  <a:gd name="connsiteX0" fmla="*/ 38507 w 616992"/>
                  <a:gd name="connsiteY0" fmla="*/ 523482 h 523482"/>
                  <a:gd name="connsiteX1" fmla="*/ 256947 w 616992"/>
                  <a:gd name="connsiteY1" fmla="*/ 380607 h 523482"/>
                  <a:gd name="connsiteX2" fmla="*/ 438398 w 616992"/>
                  <a:gd name="connsiteY2" fmla="*/ 238208 h 523482"/>
                  <a:gd name="connsiteX3" fmla="*/ 616992 w 616992"/>
                  <a:gd name="connsiteY3" fmla="*/ 259957 h 523482"/>
                  <a:gd name="connsiteX0" fmla="*/ 38507 w 616992"/>
                  <a:gd name="connsiteY0" fmla="*/ 523482 h 523482"/>
                  <a:gd name="connsiteX1" fmla="*/ 256947 w 616992"/>
                  <a:gd name="connsiteY1" fmla="*/ 380607 h 523482"/>
                  <a:gd name="connsiteX2" fmla="*/ 438398 w 616992"/>
                  <a:gd name="connsiteY2" fmla="*/ 238208 h 523482"/>
                  <a:gd name="connsiteX3" fmla="*/ 616992 w 616992"/>
                  <a:gd name="connsiteY3" fmla="*/ 259957 h 523482"/>
                  <a:gd name="connsiteX0" fmla="*/ 38507 w 616992"/>
                  <a:gd name="connsiteY0" fmla="*/ 491741 h 491741"/>
                  <a:gd name="connsiteX1" fmla="*/ 256947 w 616992"/>
                  <a:gd name="connsiteY1" fmla="*/ 348866 h 491741"/>
                  <a:gd name="connsiteX2" fmla="*/ 438398 w 616992"/>
                  <a:gd name="connsiteY2" fmla="*/ 206467 h 491741"/>
                  <a:gd name="connsiteX3" fmla="*/ 616992 w 616992"/>
                  <a:gd name="connsiteY3" fmla="*/ 228216 h 491741"/>
                  <a:gd name="connsiteX0" fmla="*/ 38507 w 521742"/>
                  <a:gd name="connsiteY0" fmla="*/ 639739 h 639739"/>
                  <a:gd name="connsiteX1" fmla="*/ 256947 w 521742"/>
                  <a:gd name="connsiteY1" fmla="*/ 496864 h 639739"/>
                  <a:gd name="connsiteX2" fmla="*/ 438398 w 521742"/>
                  <a:gd name="connsiteY2" fmla="*/ 354465 h 639739"/>
                  <a:gd name="connsiteX3" fmla="*/ 521742 w 521742"/>
                  <a:gd name="connsiteY3" fmla="*/ 93639 h 639739"/>
                  <a:gd name="connsiteX0" fmla="*/ 38507 w 521742"/>
                  <a:gd name="connsiteY0" fmla="*/ 577769 h 577769"/>
                  <a:gd name="connsiteX1" fmla="*/ 256947 w 521742"/>
                  <a:gd name="connsiteY1" fmla="*/ 434894 h 577769"/>
                  <a:gd name="connsiteX2" fmla="*/ 438398 w 521742"/>
                  <a:gd name="connsiteY2" fmla="*/ 292495 h 577769"/>
                  <a:gd name="connsiteX3" fmla="*/ 521742 w 521742"/>
                  <a:gd name="connsiteY3" fmla="*/ 31669 h 577769"/>
                  <a:gd name="connsiteX0" fmla="*/ 38507 w 521742"/>
                  <a:gd name="connsiteY0" fmla="*/ 579354 h 579354"/>
                  <a:gd name="connsiteX1" fmla="*/ 256947 w 521742"/>
                  <a:gd name="connsiteY1" fmla="*/ 436479 h 579354"/>
                  <a:gd name="connsiteX2" fmla="*/ 438398 w 521742"/>
                  <a:gd name="connsiteY2" fmla="*/ 294080 h 579354"/>
                  <a:gd name="connsiteX3" fmla="*/ 521742 w 521742"/>
                  <a:gd name="connsiteY3" fmla="*/ 33254 h 579354"/>
                  <a:gd name="connsiteX0" fmla="*/ 40756 w 523991"/>
                  <a:gd name="connsiteY0" fmla="*/ 579354 h 579354"/>
                  <a:gd name="connsiteX1" fmla="*/ 237765 w 523991"/>
                  <a:gd name="connsiteY1" fmla="*/ 357897 h 579354"/>
                  <a:gd name="connsiteX2" fmla="*/ 440647 w 523991"/>
                  <a:gd name="connsiteY2" fmla="*/ 294080 h 579354"/>
                  <a:gd name="connsiteX3" fmla="*/ 523991 w 523991"/>
                  <a:gd name="connsiteY3" fmla="*/ 33254 h 579354"/>
                  <a:gd name="connsiteX0" fmla="*/ 39980 w 523215"/>
                  <a:gd name="connsiteY0" fmla="*/ 579354 h 579354"/>
                  <a:gd name="connsiteX1" fmla="*/ 244132 w 523215"/>
                  <a:gd name="connsiteY1" fmla="*/ 365041 h 579354"/>
                  <a:gd name="connsiteX2" fmla="*/ 439871 w 523215"/>
                  <a:gd name="connsiteY2" fmla="*/ 294080 h 579354"/>
                  <a:gd name="connsiteX3" fmla="*/ 523215 w 523215"/>
                  <a:gd name="connsiteY3" fmla="*/ 33254 h 579354"/>
                  <a:gd name="connsiteX0" fmla="*/ 39980 w 523215"/>
                  <a:gd name="connsiteY0" fmla="*/ 599266 h 599266"/>
                  <a:gd name="connsiteX1" fmla="*/ 244132 w 523215"/>
                  <a:gd name="connsiteY1" fmla="*/ 384953 h 599266"/>
                  <a:gd name="connsiteX2" fmla="*/ 397009 w 523215"/>
                  <a:gd name="connsiteY2" fmla="*/ 259224 h 599266"/>
                  <a:gd name="connsiteX3" fmla="*/ 523215 w 523215"/>
                  <a:gd name="connsiteY3" fmla="*/ 53166 h 599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3215" h="599266">
                    <a:moveTo>
                      <a:pt x="39980" y="599266"/>
                    </a:moveTo>
                    <a:cubicBezTo>
                      <a:pt x="-99402" y="116666"/>
                      <a:pt x="164121" y="-4460"/>
                      <a:pt x="244132" y="384953"/>
                    </a:cubicBezTo>
                    <a:cubicBezTo>
                      <a:pt x="121736" y="41735"/>
                      <a:pt x="201270" y="-105901"/>
                      <a:pt x="397009" y="259224"/>
                    </a:cubicBezTo>
                    <a:cubicBezTo>
                      <a:pt x="273661" y="-113838"/>
                      <a:pt x="493052" y="13637"/>
                      <a:pt x="523215" y="53166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51469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o 82"/>
          <p:cNvGrpSpPr/>
          <p:nvPr/>
        </p:nvGrpSpPr>
        <p:grpSpPr>
          <a:xfrm>
            <a:off x="1698336" y="1392515"/>
            <a:ext cx="6182120" cy="4321129"/>
            <a:chOff x="1698336" y="1392515"/>
            <a:chExt cx="6182120" cy="4321129"/>
          </a:xfrm>
        </p:grpSpPr>
        <p:sp>
          <p:nvSpPr>
            <p:cNvPr id="10" name="Forma libre 9"/>
            <p:cNvSpPr/>
            <p:nvPr/>
          </p:nvSpPr>
          <p:spPr>
            <a:xfrm>
              <a:off x="1710454" y="3531553"/>
              <a:ext cx="6161809" cy="2182091"/>
            </a:xfrm>
            <a:custGeom>
              <a:avLst/>
              <a:gdLst>
                <a:gd name="connsiteX0" fmla="*/ 2140528 w 6161809"/>
                <a:gd name="connsiteY0" fmla="*/ 131483 h 2303183"/>
                <a:gd name="connsiteX1" fmla="*/ 0 w 6161809"/>
                <a:gd name="connsiteY1" fmla="*/ 162656 h 2303183"/>
                <a:gd name="connsiteX2" fmla="*/ 10391 w 6161809"/>
                <a:gd name="connsiteY2" fmla="*/ 2303183 h 2303183"/>
                <a:gd name="connsiteX3" fmla="*/ 6161809 w 6161809"/>
                <a:gd name="connsiteY3" fmla="*/ 2292792 h 2303183"/>
                <a:gd name="connsiteX4" fmla="*/ 6161809 w 6161809"/>
                <a:gd name="connsiteY4" fmla="*/ 121092 h 2303183"/>
                <a:gd name="connsiteX5" fmla="*/ 5091546 w 6161809"/>
                <a:gd name="connsiteY5" fmla="*/ 141874 h 2303183"/>
                <a:gd name="connsiteX6" fmla="*/ 5081155 w 6161809"/>
                <a:gd name="connsiteY6" fmla="*/ 2012238 h 2303183"/>
                <a:gd name="connsiteX7" fmla="*/ 2130137 w 6161809"/>
                <a:gd name="connsiteY7" fmla="*/ 2012238 h 2303183"/>
                <a:gd name="connsiteX8" fmla="*/ 2140528 w 6161809"/>
                <a:gd name="connsiteY8" fmla="*/ 131483 h 2303183"/>
                <a:gd name="connsiteX0" fmla="*/ 2140528 w 6161809"/>
                <a:gd name="connsiteY0" fmla="*/ 131483 h 2303183"/>
                <a:gd name="connsiteX1" fmla="*/ 0 w 6161809"/>
                <a:gd name="connsiteY1" fmla="*/ 162656 h 2303183"/>
                <a:gd name="connsiteX2" fmla="*/ 10391 w 6161809"/>
                <a:gd name="connsiteY2" fmla="*/ 2303183 h 2303183"/>
                <a:gd name="connsiteX3" fmla="*/ 6161809 w 6161809"/>
                <a:gd name="connsiteY3" fmla="*/ 2292792 h 2303183"/>
                <a:gd name="connsiteX4" fmla="*/ 6161809 w 6161809"/>
                <a:gd name="connsiteY4" fmla="*/ 121092 h 2303183"/>
                <a:gd name="connsiteX5" fmla="*/ 5091546 w 6161809"/>
                <a:gd name="connsiteY5" fmla="*/ 141874 h 2303183"/>
                <a:gd name="connsiteX6" fmla="*/ 5081155 w 6161809"/>
                <a:gd name="connsiteY6" fmla="*/ 2012238 h 2303183"/>
                <a:gd name="connsiteX7" fmla="*/ 2130137 w 6161809"/>
                <a:gd name="connsiteY7" fmla="*/ 2012238 h 2303183"/>
                <a:gd name="connsiteX8" fmla="*/ 2140528 w 6161809"/>
                <a:gd name="connsiteY8" fmla="*/ 131483 h 2303183"/>
                <a:gd name="connsiteX0" fmla="*/ 2140528 w 6161809"/>
                <a:gd name="connsiteY0" fmla="*/ 213749 h 2385449"/>
                <a:gd name="connsiteX1" fmla="*/ 0 w 6161809"/>
                <a:gd name="connsiteY1" fmla="*/ 244922 h 2385449"/>
                <a:gd name="connsiteX2" fmla="*/ 10391 w 6161809"/>
                <a:gd name="connsiteY2" fmla="*/ 2385449 h 2385449"/>
                <a:gd name="connsiteX3" fmla="*/ 6161809 w 6161809"/>
                <a:gd name="connsiteY3" fmla="*/ 2375058 h 2385449"/>
                <a:gd name="connsiteX4" fmla="*/ 6161809 w 6161809"/>
                <a:gd name="connsiteY4" fmla="*/ 203358 h 2385449"/>
                <a:gd name="connsiteX5" fmla="*/ 5091546 w 6161809"/>
                <a:gd name="connsiteY5" fmla="*/ 224140 h 2385449"/>
                <a:gd name="connsiteX6" fmla="*/ 5081155 w 6161809"/>
                <a:gd name="connsiteY6" fmla="*/ 2094504 h 2385449"/>
                <a:gd name="connsiteX7" fmla="*/ 2130137 w 6161809"/>
                <a:gd name="connsiteY7" fmla="*/ 2094504 h 2385449"/>
                <a:gd name="connsiteX8" fmla="*/ 2140528 w 6161809"/>
                <a:gd name="connsiteY8" fmla="*/ 213749 h 2385449"/>
                <a:gd name="connsiteX0" fmla="*/ 2140528 w 6161809"/>
                <a:gd name="connsiteY0" fmla="*/ 234556 h 2406256"/>
                <a:gd name="connsiteX1" fmla="*/ 0 w 6161809"/>
                <a:gd name="connsiteY1" fmla="*/ 265729 h 2406256"/>
                <a:gd name="connsiteX2" fmla="*/ 10391 w 6161809"/>
                <a:gd name="connsiteY2" fmla="*/ 2406256 h 2406256"/>
                <a:gd name="connsiteX3" fmla="*/ 6161809 w 6161809"/>
                <a:gd name="connsiteY3" fmla="*/ 2395865 h 2406256"/>
                <a:gd name="connsiteX4" fmla="*/ 6161809 w 6161809"/>
                <a:gd name="connsiteY4" fmla="*/ 224165 h 2406256"/>
                <a:gd name="connsiteX5" fmla="*/ 5091546 w 6161809"/>
                <a:gd name="connsiteY5" fmla="*/ 244947 h 2406256"/>
                <a:gd name="connsiteX6" fmla="*/ 5081155 w 6161809"/>
                <a:gd name="connsiteY6" fmla="*/ 2115311 h 2406256"/>
                <a:gd name="connsiteX7" fmla="*/ 2130137 w 6161809"/>
                <a:gd name="connsiteY7" fmla="*/ 2115311 h 2406256"/>
                <a:gd name="connsiteX8" fmla="*/ 2140528 w 6161809"/>
                <a:gd name="connsiteY8" fmla="*/ 234556 h 2406256"/>
                <a:gd name="connsiteX0" fmla="*/ 2171701 w 6161809"/>
                <a:gd name="connsiteY0" fmla="*/ 309302 h 2335529"/>
                <a:gd name="connsiteX1" fmla="*/ 0 w 6161809"/>
                <a:gd name="connsiteY1" fmla="*/ 195002 h 2335529"/>
                <a:gd name="connsiteX2" fmla="*/ 10391 w 6161809"/>
                <a:gd name="connsiteY2" fmla="*/ 2335529 h 2335529"/>
                <a:gd name="connsiteX3" fmla="*/ 6161809 w 6161809"/>
                <a:gd name="connsiteY3" fmla="*/ 2325138 h 2335529"/>
                <a:gd name="connsiteX4" fmla="*/ 6161809 w 6161809"/>
                <a:gd name="connsiteY4" fmla="*/ 153438 h 2335529"/>
                <a:gd name="connsiteX5" fmla="*/ 5091546 w 6161809"/>
                <a:gd name="connsiteY5" fmla="*/ 174220 h 2335529"/>
                <a:gd name="connsiteX6" fmla="*/ 5081155 w 6161809"/>
                <a:gd name="connsiteY6" fmla="*/ 2044584 h 2335529"/>
                <a:gd name="connsiteX7" fmla="*/ 2130137 w 6161809"/>
                <a:gd name="connsiteY7" fmla="*/ 2044584 h 2335529"/>
                <a:gd name="connsiteX8" fmla="*/ 2171701 w 6161809"/>
                <a:gd name="connsiteY8" fmla="*/ 309302 h 2335529"/>
                <a:gd name="connsiteX0" fmla="*/ 2171701 w 6161809"/>
                <a:gd name="connsiteY0" fmla="*/ 293159 h 2319386"/>
                <a:gd name="connsiteX1" fmla="*/ 0 w 6161809"/>
                <a:gd name="connsiteY1" fmla="*/ 178859 h 2319386"/>
                <a:gd name="connsiteX2" fmla="*/ 10391 w 6161809"/>
                <a:gd name="connsiteY2" fmla="*/ 2319386 h 2319386"/>
                <a:gd name="connsiteX3" fmla="*/ 6161809 w 6161809"/>
                <a:gd name="connsiteY3" fmla="*/ 2308995 h 2319386"/>
                <a:gd name="connsiteX4" fmla="*/ 6161809 w 6161809"/>
                <a:gd name="connsiteY4" fmla="*/ 137295 h 2319386"/>
                <a:gd name="connsiteX5" fmla="*/ 5091546 w 6161809"/>
                <a:gd name="connsiteY5" fmla="*/ 158077 h 2319386"/>
                <a:gd name="connsiteX6" fmla="*/ 5081155 w 6161809"/>
                <a:gd name="connsiteY6" fmla="*/ 2028441 h 2319386"/>
                <a:gd name="connsiteX7" fmla="*/ 2161310 w 6161809"/>
                <a:gd name="connsiteY7" fmla="*/ 2028441 h 2319386"/>
                <a:gd name="connsiteX8" fmla="*/ 2171701 w 6161809"/>
                <a:gd name="connsiteY8" fmla="*/ 293159 h 2319386"/>
                <a:gd name="connsiteX0" fmla="*/ 2171701 w 6161809"/>
                <a:gd name="connsiteY0" fmla="*/ 293159 h 2319386"/>
                <a:gd name="connsiteX1" fmla="*/ 0 w 6161809"/>
                <a:gd name="connsiteY1" fmla="*/ 178859 h 2319386"/>
                <a:gd name="connsiteX2" fmla="*/ 10391 w 6161809"/>
                <a:gd name="connsiteY2" fmla="*/ 2319386 h 2319386"/>
                <a:gd name="connsiteX3" fmla="*/ 6161809 w 6161809"/>
                <a:gd name="connsiteY3" fmla="*/ 2308995 h 2319386"/>
                <a:gd name="connsiteX4" fmla="*/ 6161809 w 6161809"/>
                <a:gd name="connsiteY4" fmla="*/ 137295 h 2319386"/>
                <a:gd name="connsiteX5" fmla="*/ 5091546 w 6161809"/>
                <a:gd name="connsiteY5" fmla="*/ 158077 h 2319386"/>
                <a:gd name="connsiteX6" fmla="*/ 5081155 w 6161809"/>
                <a:gd name="connsiteY6" fmla="*/ 2028441 h 2319386"/>
                <a:gd name="connsiteX7" fmla="*/ 2161310 w 6161809"/>
                <a:gd name="connsiteY7" fmla="*/ 2028441 h 2319386"/>
                <a:gd name="connsiteX8" fmla="*/ 2171701 w 6161809"/>
                <a:gd name="connsiteY8" fmla="*/ 293159 h 2319386"/>
                <a:gd name="connsiteX0" fmla="*/ 2171701 w 6161809"/>
                <a:gd name="connsiteY0" fmla="*/ 293159 h 2319386"/>
                <a:gd name="connsiteX1" fmla="*/ 0 w 6161809"/>
                <a:gd name="connsiteY1" fmla="*/ 178859 h 2319386"/>
                <a:gd name="connsiteX2" fmla="*/ 10391 w 6161809"/>
                <a:gd name="connsiteY2" fmla="*/ 2319386 h 2319386"/>
                <a:gd name="connsiteX3" fmla="*/ 6161809 w 6161809"/>
                <a:gd name="connsiteY3" fmla="*/ 2308995 h 2319386"/>
                <a:gd name="connsiteX4" fmla="*/ 6161809 w 6161809"/>
                <a:gd name="connsiteY4" fmla="*/ 137295 h 2319386"/>
                <a:gd name="connsiteX5" fmla="*/ 5091546 w 6161809"/>
                <a:gd name="connsiteY5" fmla="*/ 158077 h 2319386"/>
                <a:gd name="connsiteX6" fmla="*/ 5081155 w 6161809"/>
                <a:gd name="connsiteY6" fmla="*/ 2028441 h 2319386"/>
                <a:gd name="connsiteX7" fmla="*/ 2161310 w 6161809"/>
                <a:gd name="connsiteY7" fmla="*/ 2028441 h 2319386"/>
                <a:gd name="connsiteX8" fmla="*/ 2171701 w 6161809"/>
                <a:gd name="connsiteY8" fmla="*/ 293159 h 2319386"/>
                <a:gd name="connsiteX0" fmla="*/ 2171701 w 6161809"/>
                <a:gd name="connsiteY0" fmla="*/ 344732 h 2370959"/>
                <a:gd name="connsiteX1" fmla="*/ 0 w 6161809"/>
                <a:gd name="connsiteY1" fmla="*/ 230432 h 2370959"/>
                <a:gd name="connsiteX2" fmla="*/ 10391 w 6161809"/>
                <a:gd name="connsiteY2" fmla="*/ 2370959 h 2370959"/>
                <a:gd name="connsiteX3" fmla="*/ 6161809 w 6161809"/>
                <a:gd name="connsiteY3" fmla="*/ 2360568 h 2370959"/>
                <a:gd name="connsiteX4" fmla="*/ 6161809 w 6161809"/>
                <a:gd name="connsiteY4" fmla="*/ 188868 h 2370959"/>
                <a:gd name="connsiteX5" fmla="*/ 5091546 w 6161809"/>
                <a:gd name="connsiteY5" fmla="*/ 209650 h 2370959"/>
                <a:gd name="connsiteX6" fmla="*/ 5081155 w 6161809"/>
                <a:gd name="connsiteY6" fmla="*/ 2080014 h 2370959"/>
                <a:gd name="connsiteX7" fmla="*/ 2161310 w 6161809"/>
                <a:gd name="connsiteY7" fmla="*/ 2080014 h 2370959"/>
                <a:gd name="connsiteX8" fmla="*/ 2171701 w 6161809"/>
                <a:gd name="connsiteY8" fmla="*/ 344732 h 2370959"/>
                <a:gd name="connsiteX0" fmla="*/ 2171701 w 6161809"/>
                <a:gd name="connsiteY0" fmla="*/ 196853 h 2223080"/>
                <a:gd name="connsiteX1" fmla="*/ 0 w 6161809"/>
                <a:gd name="connsiteY1" fmla="*/ 82553 h 2223080"/>
                <a:gd name="connsiteX2" fmla="*/ 10391 w 6161809"/>
                <a:gd name="connsiteY2" fmla="*/ 2223080 h 2223080"/>
                <a:gd name="connsiteX3" fmla="*/ 6161809 w 6161809"/>
                <a:gd name="connsiteY3" fmla="*/ 2212689 h 2223080"/>
                <a:gd name="connsiteX4" fmla="*/ 6161809 w 6161809"/>
                <a:gd name="connsiteY4" fmla="*/ 40989 h 2223080"/>
                <a:gd name="connsiteX5" fmla="*/ 5091546 w 6161809"/>
                <a:gd name="connsiteY5" fmla="*/ 61771 h 2223080"/>
                <a:gd name="connsiteX6" fmla="*/ 5081155 w 6161809"/>
                <a:gd name="connsiteY6" fmla="*/ 1932135 h 2223080"/>
                <a:gd name="connsiteX7" fmla="*/ 2161310 w 6161809"/>
                <a:gd name="connsiteY7" fmla="*/ 1932135 h 2223080"/>
                <a:gd name="connsiteX8" fmla="*/ 2171701 w 6161809"/>
                <a:gd name="connsiteY8" fmla="*/ 196853 h 2223080"/>
                <a:gd name="connsiteX0" fmla="*/ 2171701 w 6161809"/>
                <a:gd name="connsiteY0" fmla="*/ 196853 h 2223080"/>
                <a:gd name="connsiteX1" fmla="*/ 0 w 6161809"/>
                <a:gd name="connsiteY1" fmla="*/ 82553 h 2223080"/>
                <a:gd name="connsiteX2" fmla="*/ 10391 w 6161809"/>
                <a:gd name="connsiteY2" fmla="*/ 2223080 h 2223080"/>
                <a:gd name="connsiteX3" fmla="*/ 6161809 w 6161809"/>
                <a:gd name="connsiteY3" fmla="*/ 2212689 h 2223080"/>
                <a:gd name="connsiteX4" fmla="*/ 6161809 w 6161809"/>
                <a:gd name="connsiteY4" fmla="*/ 40989 h 2223080"/>
                <a:gd name="connsiteX5" fmla="*/ 5091546 w 6161809"/>
                <a:gd name="connsiteY5" fmla="*/ 61771 h 2223080"/>
                <a:gd name="connsiteX6" fmla="*/ 5081155 w 6161809"/>
                <a:gd name="connsiteY6" fmla="*/ 1932135 h 2223080"/>
                <a:gd name="connsiteX7" fmla="*/ 2161310 w 6161809"/>
                <a:gd name="connsiteY7" fmla="*/ 1932135 h 2223080"/>
                <a:gd name="connsiteX8" fmla="*/ 2171701 w 6161809"/>
                <a:gd name="connsiteY8" fmla="*/ 196853 h 2223080"/>
                <a:gd name="connsiteX0" fmla="*/ 2171701 w 6161809"/>
                <a:gd name="connsiteY0" fmla="*/ 155864 h 2182091"/>
                <a:gd name="connsiteX1" fmla="*/ 0 w 6161809"/>
                <a:gd name="connsiteY1" fmla="*/ 41564 h 2182091"/>
                <a:gd name="connsiteX2" fmla="*/ 10391 w 6161809"/>
                <a:gd name="connsiteY2" fmla="*/ 2182091 h 2182091"/>
                <a:gd name="connsiteX3" fmla="*/ 6161809 w 6161809"/>
                <a:gd name="connsiteY3" fmla="*/ 2171700 h 2182091"/>
                <a:gd name="connsiteX4" fmla="*/ 6161809 w 6161809"/>
                <a:gd name="connsiteY4" fmla="*/ 0 h 2182091"/>
                <a:gd name="connsiteX5" fmla="*/ 5091546 w 6161809"/>
                <a:gd name="connsiteY5" fmla="*/ 20782 h 2182091"/>
                <a:gd name="connsiteX6" fmla="*/ 5081155 w 6161809"/>
                <a:gd name="connsiteY6" fmla="*/ 1891146 h 2182091"/>
                <a:gd name="connsiteX7" fmla="*/ 2161310 w 6161809"/>
                <a:gd name="connsiteY7" fmla="*/ 1891146 h 2182091"/>
                <a:gd name="connsiteX8" fmla="*/ 2171701 w 6161809"/>
                <a:gd name="connsiteY8" fmla="*/ 155864 h 2182091"/>
                <a:gd name="connsiteX0" fmla="*/ 2171701 w 6161809"/>
                <a:gd name="connsiteY0" fmla="*/ 83128 h 2182091"/>
                <a:gd name="connsiteX1" fmla="*/ 0 w 6161809"/>
                <a:gd name="connsiteY1" fmla="*/ 41564 h 2182091"/>
                <a:gd name="connsiteX2" fmla="*/ 10391 w 6161809"/>
                <a:gd name="connsiteY2" fmla="*/ 2182091 h 2182091"/>
                <a:gd name="connsiteX3" fmla="*/ 6161809 w 6161809"/>
                <a:gd name="connsiteY3" fmla="*/ 2171700 h 2182091"/>
                <a:gd name="connsiteX4" fmla="*/ 6161809 w 6161809"/>
                <a:gd name="connsiteY4" fmla="*/ 0 h 2182091"/>
                <a:gd name="connsiteX5" fmla="*/ 5091546 w 6161809"/>
                <a:gd name="connsiteY5" fmla="*/ 20782 h 2182091"/>
                <a:gd name="connsiteX6" fmla="*/ 5081155 w 6161809"/>
                <a:gd name="connsiteY6" fmla="*/ 1891146 h 2182091"/>
                <a:gd name="connsiteX7" fmla="*/ 2161310 w 6161809"/>
                <a:gd name="connsiteY7" fmla="*/ 1891146 h 2182091"/>
                <a:gd name="connsiteX8" fmla="*/ 2171701 w 6161809"/>
                <a:gd name="connsiteY8" fmla="*/ 83128 h 2182091"/>
                <a:gd name="connsiteX0" fmla="*/ 2171701 w 6161809"/>
                <a:gd name="connsiteY0" fmla="*/ 83128 h 2182091"/>
                <a:gd name="connsiteX1" fmla="*/ 0 w 6161809"/>
                <a:gd name="connsiteY1" fmla="*/ 41564 h 2182091"/>
                <a:gd name="connsiteX2" fmla="*/ 10391 w 6161809"/>
                <a:gd name="connsiteY2" fmla="*/ 2182091 h 2182091"/>
                <a:gd name="connsiteX3" fmla="*/ 6161809 w 6161809"/>
                <a:gd name="connsiteY3" fmla="*/ 2171700 h 2182091"/>
                <a:gd name="connsiteX4" fmla="*/ 6161809 w 6161809"/>
                <a:gd name="connsiteY4" fmla="*/ 0 h 2182091"/>
                <a:gd name="connsiteX5" fmla="*/ 5091546 w 6161809"/>
                <a:gd name="connsiteY5" fmla="*/ 20782 h 2182091"/>
                <a:gd name="connsiteX6" fmla="*/ 5081155 w 6161809"/>
                <a:gd name="connsiteY6" fmla="*/ 1891146 h 2182091"/>
                <a:gd name="connsiteX7" fmla="*/ 2161310 w 6161809"/>
                <a:gd name="connsiteY7" fmla="*/ 1891146 h 2182091"/>
                <a:gd name="connsiteX8" fmla="*/ 2171701 w 6161809"/>
                <a:gd name="connsiteY8" fmla="*/ 83128 h 2182091"/>
                <a:gd name="connsiteX0" fmla="*/ 2171701 w 6161809"/>
                <a:gd name="connsiteY0" fmla="*/ 83128 h 2182091"/>
                <a:gd name="connsiteX1" fmla="*/ 0 w 6161809"/>
                <a:gd name="connsiteY1" fmla="*/ 41564 h 2182091"/>
                <a:gd name="connsiteX2" fmla="*/ 10391 w 6161809"/>
                <a:gd name="connsiteY2" fmla="*/ 2182091 h 2182091"/>
                <a:gd name="connsiteX3" fmla="*/ 6161809 w 6161809"/>
                <a:gd name="connsiteY3" fmla="*/ 2171700 h 2182091"/>
                <a:gd name="connsiteX4" fmla="*/ 6161809 w 6161809"/>
                <a:gd name="connsiteY4" fmla="*/ 0 h 2182091"/>
                <a:gd name="connsiteX5" fmla="*/ 5091546 w 6161809"/>
                <a:gd name="connsiteY5" fmla="*/ 20782 h 2182091"/>
                <a:gd name="connsiteX6" fmla="*/ 5081155 w 6161809"/>
                <a:gd name="connsiteY6" fmla="*/ 1891146 h 2182091"/>
                <a:gd name="connsiteX7" fmla="*/ 2161310 w 6161809"/>
                <a:gd name="connsiteY7" fmla="*/ 1891146 h 2182091"/>
                <a:gd name="connsiteX8" fmla="*/ 2171701 w 6161809"/>
                <a:gd name="connsiteY8" fmla="*/ 83128 h 2182091"/>
                <a:gd name="connsiteX0" fmla="*/ 2171701 w 6161809"/>
                <a:gd name="connsiteY0" fmla="*/ 83128 h 2182091"/>
                <a:gd name="connsiteX1" fmla="*/ 0 w 6161809"/>
                <a:gd name="connsiteY1" fmla="*/ 83128 h 2182091"/>
                <a:gd name="connsiteX2" fmla="*/ 10391 w 6161809"/>
                <a:gd name="connsiteY2" fmla="*/ 2182091 h 2182091"/>
                <a:gd name="connsiteX3" fmla="*/ 6161809 w 6161809"/>
                <a:gd name="connsiteY3" fmla="*/ 2171700 h 2182091"/>
                <a:gd name="connsiteX4" fmla="*/ 6161809 w 6161809"/>
                <a:gd name="connsiteY4" fmla="*/ 0 h 2182091"/>
                <a:gd name="connsiteX5" fmla="*/ 5091546 w 6161809"/>
                <a:gd name="connsiteY5" fmla="*/ 20782 h 2182091"/>
                <a:gd name="connsiteX6" fmla="*/ 5081155 w 6161809"/>
                <a:gd name="connsiteY6" fmla="*/ 1891146 h 2182091"/>
                <a:gd name="connsiteX7" fmla="*/ 2161310 w 6161809"/>
                <a:gd name="connsiteY7" fmla="*/ 1891146 h 2182091"/>
                <a:gd name="connsiteX8" fmla="*/ 2171701 w 6161809"/>
                <a:gd name="connsiteY8" fmla="*/ 83128 h 2182091"/>
                <a:gd name="connsiteX0" fmla="*/ 2171701 w 6161809"/>
                <a:gd name="connsiteY0" fmla="*/ 290947 h 2182091"/>
                <a:gd name="connsiteX1" fmla="*/ 0 w 6161809"/>
                <a:gd name="connsiteY1" fmla="*/ 83128 h 2182091"/>
                <a:gd name="connsiteX2" fmla="*/ 10391 w 6161809"/>
                <a:gd name="connsiteY2" fmla="*/ 2182091 h 2182091"/>
                <a:gd name="connsiteX3" fmla="*/ 6161809 w 6161809"/>
                <a:gd name="connsiteY3" fmla="*/ 2171700 h 2182091"/>
                <a:gd name="connsiteX4" fmla="*/ 6161809 w 6161809"/>
                <a:gd name="connsiteY4" fmla="*/ 0 h 2182091"/>
                <a:gd name="connsiteX5" fmla="*/ 5091546 w 6161809"/>
                <a:gd name="connsiteY5" fmla="*/ 20782 h 2182091"/>
                <a:gd name="connsiteX6" fmla="*/ 5081155 w 6161809"/>
                <a:gd name="connsiteY6" fmla="*/ 1891146 h 2182091"/>
                <a:gd name="connsiteX7" fmla="*/ 2161310 w 6161809"/>
                <a:gd name="connsiteY7" fmla="*/ 1891146 h 2182091"/>
                <a:gd name="connsiteX8" fmla="*/ 2171701 w 6161809"/>
                <a:gd name="connsiteY8" fmla="*/ 290947 h 2182091"/>
                <a:gd name="connsiteX0" fmla="*/ 2171701 w 6161809"/>
                <a:gd name="connsiteY0" fmla="*/ 290947 h 2182091"/>
                <a:gd name="connsiteX1" fmla="*/ 0 w 6161809"/>
                <a:gd name="connsiteY1" fmla="*/ 290946 h 2182091"/>
                <a:gd name="connsiteX2" fmla="*/ 10391 w 6161809"/>
                <a:gd name="connsiteY2" fmla="*/ 2182091 h 2182091"/>
                <a:gd name="connsiteX3" fmla="*/ 6161809 w 6161809"/>
                <a:gd name="connsiteY3" fmla="*/ 2171700 h 2182091"/>
                <a:gd name="connsiteX4" fmla="*/ 6161809 w 6161809"/>
                <a:gd name="connsiteY4" fmla="*/ 0 h 2182091"/>
                <a:gd name="connsiteX5" fmla="*/ 5091546 w 6161809"/>
                <a:gd name="connsiteY5" fmla="*/ 20782 h 2182091"/>
                <a:gd name="connsiteX6" fmla="*/ 5081155 w 6161809"/>
                <a:gd name="connsiteY6" fmla="*/ 1891146 h 2182091"/>
                <a:gd name="connsiteX7" fmla="*/ 2161310 w 6161809"/>
                <a:gd name="connsiteY7" fmla="*/ 1891146 h 2182091"/>
                <a:gd name="connsiteX8" fmla="*/ 2171701 w 6161809"/>
                <a:gd name="connsiteY8" fmla="*/ 290947 h 2182091"/>
                <a:gd name="connsiteX0" fmla="*/ 2182091 w 6161809"/>
                <a:gd name="connsiteY0" fmla="*/ 218210 h 2182091"/>
                <a:gd name="connsiteX1" fmla="*/ 0 w 6161809"/>
                <a:gd name="connsiteY1" fmla="*/ 290946 h 2182091"/>
                <a:gd name="connsiteX2" fmla="*/ 10391 w 6161809"/>
                <a:gd name="connsiteY2" fmla="*/ 2182091 h 2182091"/>
                <a:gd name="connsiteX3" fmla="*/ 6161809 w 6161809"/>
                <a:gd name="connsiteY3" fmla="*/ 2171700 h 2182091"/>
                <a:gd name="connsiteX4" fmla="*/ 6161809 w 6161809"/>
                <a:gd name="connsiteY4" fmla="*/ 0 h 2182091"/>
                <a:gd name="connsiteX5" fmla="*/ 5091546 w 6161809"/>
                <a:gd name="connsiteY5" fmla="*/ 20782 h 2182091"/>
                <a:gd name="connsiteX6" fmla="*/ 5081155 w 6161809"/>
                <a:gd name="connsiteY6" fmla="*/ 1891146 h 2182091"/>
                <a:gd name="connsiteX7" fmla="*/ 2161310 w 6161809"/>
                <a:gd name="connsiteY7" fmla="*/ 1891146 h 2182091"/>
                <a:gd name="connsiteX8" fmla="*/ 2182091 w 6161809"/>
                <a:gd name="connsiteY8" fmla="*/ 218210 h 218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61809" h="2182091">
                  <a:moveTo>
                    <a:pt x="2182091" y="218210"/>
                  </a:moveTo>
                  <a:cubicBezTo>
                    <a:pt x="1967346" y="574964"/>
                    <a:pt x="193964" y="623454"/>
                    <a:pt x="0" y="290946"/>
                  </a:cubicBezTo>
                  <a:cubicBezTo>
                    <a:pt x="3464" y="1004455"/>
                    <a:pt x="6927" y="1468582"/>
                    <a:pt x="10391" y="2182091"/>
                  </a:cubicBezTo>
                  <a:lnTo>
                    <a:pt x="6161809" y="2171700"/>
                  </a:lnTo>
                  <a:lnTo>
                    <a:pt x="6161809" y="0"/>
                  </a:lnTo>
                  <a:lnTo>
                    <a:pt x="5091546" y="20782"/>
                  </a:lnTo>
                  <a:cubicBezTo>
                    <a:pt x="5088082" y="644237"/>
                    <a:pt x="5084619" y="1267691"/>
                    <a:pt x="5081155" y="1891146"/>
                  </a:cubicBezTo>
                  <a:lnTo>
                    <a:pt x="2161310" y="1891146"/>
                  </a:lnTo>
                  <a:cubicBezTo>
                    <a:pt x="2164774" y="1312719"/>
                    <a:pt x="2176895" y="1085851"/>
                    <a:pt x="2182091" y="218210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" name="Elipse 11"/>
            <p:cNvSpPr/>
            <p:nvPr/>
          </p:nvSpPr>
          <p:spPr>
            <a:xfrm>
              <a:off x="6800456" y="2971167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  <a:alpha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17399987" lon="0" rev="0"/>
              </a:camera>
              <a:lightRig rig="threePt" dir="t"/>
            </a:scene3d>
            <a:sp3d extrusionH="254000">
              <a:extrusionClr>
                <a:schemeClr val="bg1">
                  <a:lumMod val="6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sp>
          <p:nvSpPr>
            <p:cNvPr id="11" name="Elipse 10"/>
            <p:cNvSpPr/>
            <p:nvPr/>
          </p:nvSpPr>
          <p:spPr>
            <a:xfrm>
              <a:off x="1725326" y="2635404"/>
              <a:ext cx="2160000" cy="2160000"/>
            </a:xfrm>
            <a:prstGeom prst="ellipse">
              <a:avLst/>
            </a:prstGeom>
            <a:solidFill>
              <a:schemeClr val="accent1">
                <a:lumMod val="75000"/>
                <a:alpha val="89000"/>
              </a:schemeClr>
            </a:solidFill>
            <a:ln w="28575">
              <a:solidFill>
                <a:schemeClr val="tx1"/>
              </a:solidFill>
            </a:ln>
            <a:scene3d>
              <a:camera prst="orthographicFront">
                <a:rot lat="17399987" lon="0" rev="0"/>
              </a:camera>
              <a:lightRig rig="threePt" dir="t"/>
            </a:scene3d>
            <a:sp3d>
              <a:extrusionClr>
                <a:schemeClr val="bg1">
                  <a:lumMod val="6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" name="Elipse 3"/>
            <p:cNvSpPr/>
            <p:nvPr/>
          </p:nvSpPr>
          <p:spPr>
            <a:xfrm>
              <a:off x="1698336" y="2431474"/>
              <a:ext cx="2196000" cy="2160000"/>
            </a:xfrm>
            <a:prstGeom prst="ellipse">
              <a:avLst/>
            </a:prstGeom>
            <a:solidFill>
              <a:schemeClr val="bg1">
                <a:lumMod val="65000"/>
                <a:alpha val="80000"/>
              </a:schemeClr>
            </a:solidFill>
            <a:ln w="28575">
              <a:solidFill>
                <a:schemeClr val="tx1"/>
              </a:solidFill>
            </a:ln>
            <a:scene3d>
              <a:camera prst="orthographicFront">
                <a:rot lat="17399987" lon="0" rev="0"/>
              </a:camera>
              <a:lightRig rig="threePt" dir="t"/>
            </a:scene3d>
            <a:sp3d extrusionH="254000">
              <a:extrusionClr>
                <a:schemeClr val="bg1">
                  <a:lumMod val="6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8336" y="1392515"/>
              <a:ext cx="2597439" cy="2322889"/>
            </a:xfrm>
            <a:prstGeom prst="rect">
              <a:avLst/>
            </a:prstGeom>
          </p:spPr>
        </p:pic>
        <p:grpSp>
          <p:nvGrpSpPr>
            <p:cNvPr id="82" name="Grupo 81"/>
            <p:cNvGrpSpPr/>
            <p:nvPr/>
          </p:nvGrpSpPr>
          <p:grpSpPr>
            <a:xfrm>
              <a:off x="6734175" y="1612351"/>
              <a:ext cx="1146281" cy="1883216"/>
              <a:chOff x="6163894" y="1027374"/>
              <a:chExt cx="1146281" cy="1883216"/>
            </a:xfrm>
          </p:grpSpPr>
          <p:sp>
            <p:nvSpPr>
              <p:cNvPr id="19" name="Elipse 18"/>
              <p:cNvSpPr/>
              <p:nvPr/>
            </p:nvSpPr>
            <p:spPr>
              <a:xfrm>
                <a:off x="6496247" y="1027374"/>
                <a:ext cx="485381" cy="41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8" name="Conector recto 27"/>
              <p:cNvCxnSpPr>
                <a:stCxn id="19" idx="4"/>
              </p:cNvCxnSpPr>
              <p:nvPr/>
            </p:nvCxnSpPr>
            <p:spPr>
              <a:xfrm>
                <a:off x="6738938" y="1438814"/>
                <a:ext cx="0" cy="79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 flipH="1" flipV="1">
                <a:off x="6229350" y="1597231"/>
                <a:ext cx="9951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>
                <a:off x="6734175" y="2231449"/>
                <a:ext cx="576000" cy="6736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/>
              <p:cNvCxnSpPr/>
              <p:nvPr/>
            </p:nvCxnSpPr>
            <p:spPr>
              <a:xfrm flipH="1">
                <a:off x="6163894" y="2236914"/>
                <a:ext cx="576000" cy="6736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0365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215900" y="939394"/>
            <a:ext cx="8877300" cy="4394605"/>
            <a:chOff x="215900" y="939394"/>
            <a:chExt cx="8877300" cy="4394605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/>
            <a:srcRect l="9508" t="14148" r="6510" b="19333"/>
            <a:stretch/>
          </p:blipFill>
          <p:spPr>
            <a:xfrm>
              <a:off x="215900" y="939394"/>
              <a:ext cx="8877300" cy="4394605"/>
            </a:xfrm>
            <a:prstGeom prst="rect">
              <a:avLst/>
            </a:prstGeom>
          </p:spPr>
        </p:pic>
        <p:sp>
          <p:nvSpPr>
            <p:cNvPr id="5" name="Arco 4"/>
            <p:cNvSpPr>
              <a:spLocks noChangeAspect="1"/>
            </p:cNvSpPr>
            <p:nvPr/>
          </p:nvSpPr>
          <p:spPr>
            <a:xfrm>
              <a:off x="4290828" y="2806700"/>
              <a:ext cx="1828800" cy="1828800"/>
            </a:xfrm>
            <a:prstGeom prst="arc">
              <a:avLst>
                <a:gd name="adj1" fmla="val 17869446"/>
                <a:gd name="adj2" fmla="val 0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6" name="Grupo 5"/>
            <p:cNvGrpSpPr/>
            <p:nvPr/>
          </p:nvGrpSpPr>
          <p:grpSpPr>
            <a:xfrm>
              <a:off x="6655981" y="1190847"/>
              <a:ext cx="502061" cy="923330"/>
              <a:chOff x="6655981" y="1190847"/>
              <a:chExt cx="502061" cy="923330"/>
            </a:xfrm>
          </p:grpSpPr>
          <p:sp>
            <p:nvSpPr>
              <p:cNvPr id="7" name="CuadroTexto 6"/>
              <p:cNvSpPr txBox="1"/>
              <p:nvPr/>
            </p:nvSpPr>
            <p:spPr>
              <a:xfrm>
                <a:off x="6655981" y="1190847"/>
                <a:ext cx="5020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5400" dirty="0" smtClean="0"/>
                  <a:t>F</a:t>
                </a:r>
                <a:endParaRPr lang="es-ES_tradnl" sz="5400" dirty="0"/>
              </a:p>
            </p:txBody>
          </p:sp>
          <p:cxnSp>
            <p:nvCxnSpPr>
              <p:cNvPr id="8" name="Conector recto de flecha 7"/>
              <p:cNvCxnSpPr/>
              <p:nvPr/>
            </p:nvCxnSpPr>
            <p:spPr>
              <a:xfrm>
                <a:off x="6784740" y="1339705"/>
                <a:ext cx="288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CuadroTexto 8"/>
            <p:cNvSpPr txBox="1"/>
            <p:nvPr/>
          </p:nvSpPr>
          <p:spPr>
            <a:xfrm>
              <a:off x="6041656" y="2668658"/>
              <a:ext cx="1866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r>
                <a:rPr lang="es-ES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75º</a:t>
              </a:r>
              <a:endParaRPr lang="es-ES_tradnl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Conector recto 10"/>
            <p:cNvCxnSpPr/>
            <p:nvPr/>
          </p:nvCxnSpPr>
          <p:spPr>
            <a:xfrm flipV="1">
              <a:off x="4902200" y="3721100"/>
              <a:ext cx="3175000" cy="381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15174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88900" y="203200"/>
            <a:ext cx="8651875" cy="6348499"/>
            <a:chOff x="88900" y="203200"/>
            <a:chExt cx="8651875" cy="6348499"/>
          </a:xfrm>
        </p:grpSpPr>
        <p:grpSp>
          <p:nvGrpSpPr>
            <p:cNvPr id="12" name="Grupo 11"/>
            <p:cNvGrpSpPr/>
            <p:nvPr/>
          </p:nvGrpSpPr>
          <p:grpSpPr>
            <a:xfrm>
              <a:off x="88900" y="533400"/>
              <a:ext cx="6654800" cy="1823200"/>
              <a:chOff x="444500" y="533400"/>
              <a:chExt cx="6654800" cy="1823200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444500" y="533400"/>
                <a:ext cx="4762500" cy="1823200"/>
                <a:chOff x="444500" y="533400"/>
                <a:chExt cx="4762500" cy="1823200"/>
              </a:xfrm>
            </p:grpSpPr>
            <p:grpSp>
              <p:nvGrpSpPr>
                <p:cNvPr id="64" name="Grupo 63"/>
                <p:cNvGrpSpPr/>
                <p:nvPr/>
              </p:nvGrpSpPr>
              <p:grpSpPr>
                <a:xfrm>
                  <a:off x="444500" y="533400"/>
                  <a:ext cx="266700" cy="1823200"/>
                  <a:chOff x="203200" y="3162300"/>
                  <a:chExt cx="266700" cy="1823200"/>
                </a:xfrm>
              </p:grpSpPr>
              <p:cxnSp>
                <p:nvCxnSpPr>
                  <p:cNvPr id="46" name="Conector recto 45"/>
                  <p:cNvCxnSpPr/>
                  <p:nvPr/>
                </p:nvCxnSpPr>
                <p:spPr>
                  <a:xfrm>
                    <a:off x="469900" y="3365500"/>
                    <a:ext cx="0" cy="16200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ector recto 47"/>
                  <p:cNvCxnSpPr/>
                  <p:nvPr/>
                </p:nvCxnSpPr>
                <p:spPr>
                  <a:xfrm flipH="1" flipV="1">
                    <a:off x="203200" y="3162300"/>
                    <a:ext cx="254000" cy="3048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onector recto 48"/>
                  <p:cNvCxnSpPr/>
                  <p:nvPr/>
                </p:nvCxnSpPr>
                <p:spPr>
                  <a:xfrm flipH="1" flipV="1">
                    <a:off x="203200" y="3355975"/>
                    <a:ext cx="254000" cy="3048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ector recto 49"/>
                  <p:cNvCxnSpPr/>
                  <p:nvPr/>
                </p:nvCxnSpPr>
                <p:spPr>
                  <a:xfrm flipH="1" flipV="1">
                    <a:off x="203200" y="3549650"/>
                    <a:ext cx="254000" cy="3048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ector recto 50"/>
                  <p:cNvCxnSpPr/>
                  <p:nvPr/>
                </p:nvCxnSpPr>
                <p:spPr>
                  <a:xfrm flipH="1" flipV="1">
                    <a:off x="203200" y="3743325"/>
                    <a:ext cx="254000" cy="3048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Conector recto 51"/>
                  <p:cNvCxnSpPr/>
                  <p:nvPr/>
                </p:nvCxnSpPr>
                <p:spPr>
                  <a:xfrm flipH="1" flipV="1">
                    <a:off x="203200" y="3937000"/>
                    <a:ext cx="254000" cy="3048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Conector recto 52"/>
                  <p:cNvCxnSpPr/>
                  <p:nvPr/>
                </p:nvCxnSpPr>
                <p:spPr>
                  <a:xfrm flipH="1" flipV="1">
                    <a:off x="203200" y="4130675"/>
                    <a:ext cx="254000" cy="3048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Conector recto 53"/>
                  <p:cNvCxnSpPr/>
                  <p:nvPr/>
                </p:nvCxnSpPr>
                <p:spPr>
                  <a:xfrm flipH="1" flipV="1">
                    <a:off x="203200" y="4324350"/>
                    <a:ext cx="254000" cy="3048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Conector recto 54"/>
                  <p:cNvCxnSpPr/>
                  <p:nvPr/>
                </p:nvCxnSpPr>
                <p:spPr>
                  <a:xfrm flipH="1" flipV="1">
                    <a:off x="203200" y="4518025"/>
                    <a:ext cx="254000" cy="3048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" name="Grupo 3"/>
                <p:cNvGrpSpPr/>
                <p:nvPr/>
              </p:nvGrpSpPr>
              <p:grpSpPr>
                <a:xfrm>
                  <a:off x="723569" y="1037316"/>
                  <a:ext cx="4483431" cy="815368"/>
                  <a:chOff x="723569" y="1268716"/>
                  <a:chExt cx="4483431" cy="815368"/>
                </a:xfrm>
              </p:grpSpPr>
              <p:sp>
                <p:nvSpPr>
                  <p:cNvPr id="7" name="Forma libre 6"/>
                  <p:cNvSpPr/>
                  <p:nvPr/>
                </p:nvSpPr>
                <p:spPr>
                  <a:xfrm>
                    <a:off x="1079335" y="1268716"/>
                    <a:ext cx="4127665" cy="815368"/>
                  </a:xfrm>
                  <a:custGeom>
                    <a:avLst/>
                    <a:gdLst>
                      <a:gd name="connsiteX0" fmla="*/ 50800 w 6604000"/>
                      <a:gd name="connsiteY0" fmla="*/ 571500 h 825500"/>
                      <a:gd name="connsiteX1" fmla="*/ 0 w 6604000"/>
                      <a:gd name="connsiteY1" fmla="*/ 330200 h 825500"/>
                      <a:gd name="connsiteX2" fmla="*/ 279400 w 6604000"/>
                      <a:gd name="connsiteY2" fmla="*/ 190500 h 825500"/>
                      <a:gd name="connsiteX3" fmla="*/ 444500 w 6604000"/>
                      <a:gd name="connsiteY3" fmla="*/ 406400 h 825500"/>
                      <a:gd name="connsiteX4" fmla="*/ 622300 w 6604000"/>
                      <a:gd name="connsiteY4" fmla="*/ 800100 h 825500"/>
                      <a:gd name="connsiteX5" fmla="*/ 952500 w 6604000"/>
                      <a:gd name="connsiteY5" fmla="*/ 355600 h 825500"/>
                      <a:gd name="connsiteX6" fmla="*/ 863600 w 6604000"/>
                      <a:gd name="connsiteY6" fmla="*/ 25400 h 825500"/>
                      <a:gd name="connsiteX7" fmla="*/ 762000 w 6604000"/>
                      <a:gd name="connsiteY7" fmla="*/ 279400 h 825500"/>
                      <a:gd name="connsiteX8" fmla="*/ 1003300 w 6604000"/>
                      <a:gd name="connsiteY8" fmla="*/ 812800 h 825500"/>
                      <a:gd name="connsiteX9" fmla="*/ 1206500 w 6604000"/>
                      <a:gd name="connsiteY9" fmla="*/ 25400 h 825500"/>
                      <a:gd name="connsiteX10" fmla="*/ 1333500 w 6604000"/>
                      <a:gd name="connsiteY10" fmla="*/ 774700 h 825500"/>
                      <a:gd name="connsiteX11" fmla="*/ 1524000 w 6604000"/>
                      <a:gd name="connsiteY11" fmla="*/ 38100 h 825500"/>
                      <a:gd name="connsiteX12" fmla="*/ 1689100 w 6604000"/>
                      <a:gd name="connsiteY12" fmla="*/ 787400 h 825500"/>
                      <a:gd name="connsiteX13" fmla="*/ 1854200 w 6604000"/>
                      <a:gd name="connsiteY13" fmla="*/ 25400 h 825500"/>
                      <a:gd name="connsiteX14" fmla="*/ 1993900 w 6604000"/>
                      <a:gd name="connsiteY14" fmla="*/ 812800 h 825500"/>
                      <a:gd name="connsiteX15" fmla="*/ 2159000 w 6604000"/>
                      <a:gd name="connsiteY15" fmla="*/ 0 h 825500"/>
                      <a:gd name="connsiteX16" fmla="*/ 2336800 w 6604000"/>
                      <a:gd name="connsiteY16" fmla="*/ 800100 h 825500"/>
                      <a:gd name="connsiteX17" fmla="*/ 2476500 w 6604000"/>
                      <a:gd name="connsiteY17" fmla="*/ 25400 h 825500"/>
                      <a:gd name="connsiteX18" fmla="*/ 2654300 w 6604000"/>
                      <a:gd name="connsiteY18" fmla="*/ 800100 h 825500"/>
                      <a:gd name="connsiteX19" fmla="*/ 2819400 w 6604000"/>
                      <a:gd name="connsiteY19" fmla="*/ 25400 h 825500"/>
                      <a:gd name="connsiteX20" fmla="*/ 2997200 w 6604000"/>
                      <a:gd name="connsiteY20" fmla="*/ 800100 h 825500"/>
                      <a:gd name="connsiteX21" fmla="*/ 3136900 w 6604000"/>
                      <a:gd name="connsiteY21" fmla="*/ 63500 h 825500"/>
                      <a:gd name="connsiteX22" fmla="*/ 3327400 w 6604000"/>
                      <a:gd name="connsiteY22" fmla="*/ 800100 h 825500"/>
                      <a:gd name="connsiteX23" fmla="*/ 3505200 w 6604000"/>
                      <a:gd name="connsiteY23" fmla="*/ 38100 h 825500"/>
                      <a:gd name="connsiteX24" fmla="*/ 3619500 w 6604000"/>
                      <a:gd name="connsiteY24" fmla="*/ 812800 h 825500"/>
                      <a:gd name="connsiteX25" fmla="*/ 3810000 w 6604000"/>
                      <a:gd name="connsiteY25" fmla="*/ 38100 h 825500"/>
                      <a:gd name="connsiteX26" fmla="*/ 3962400 w 6604000"/>
                      <a:gd name="connsiteY26" fmla="*/ 787400 h 825500"/>
                      <a:gd name="connsiteX27" fmla="*/ 4127500 w 6604000"/>
                      <a:gd name="connsiteY27" fmla="*/ 38100 h 825500"/>
                      <a:gd name="connsiteX28" fmla="*/ 4305300 w 6604000"/>
                      <a:gd name="connsiteY28" fmla="*/ 800100 h 825500"/>
                      <a:gd name="connsiteX29" fmla="*/ 4470400 w 6604000"/>
                      <a:gd name="connsiteY29" fmla="*/ 63500 h 825500"/>
                      <a:gd name="connsiteX30" fmla="*/ 4584700 w 6604000"/>
                      <a:gd name="connsiteY30" fmla="*/ 787400 h 825500"/>
                      <a:gd name="connsiteX31" fmla="*/ 4775200 w 6604000"/>
                      <a:gd name="connsiteY31" fmla="*/ 12700 h 825500"/>
                      <a:gd name="connsiteX32" fmla="*/ 4953000 w 6604000"/>
                      <a:gd name="connsiteY32" fmla="*/ 825500 h 825500"/>
                      <a:gd name="connsiteX33" fmla="*/ 5105400 w 6604000"/>
                      <a:gd name="connsiteY33" fmla="*/ 25400 h 825500"/>
                      <a:gd name="connsiteX34" fmla="*/ 5270500 w 6604000"/>
                      <a:gd name="connsiteY34" fmla="*/ 774700 h 825500"/>
                      <a:gd name="connsiteX35" fmla="*/ 5422900 w 6604000"/>
                      <a:gd name="connsiteY35" fmla="*/ 38100 h 825500"/>
                      <a:gd name="connsiteX36" fmla="*/ 5588000 w 6604000"/>
                      <a:gd name="connsiteY36" fmla="*/ 812800 h 825500"/>
                      <a:gd name="connsiteX37" fmla="*/ 5753100 w 6604000"/>
                      <a:gd name="connsiteY37" fmla="*/ 25400 h 825500"/>
                      <a:gd name="connsiteX38" fmla="*/ 5930900 w 6604000"/>
                      <a:gd name="connsiteY38" fmla="*/ 787400 h 825500"/>
                      <a:gd name="connsiteX39" fmla="*/ 6159500 w 6604000"/>
                      <a:gd name="connsiteY39" fmla="*/ 469900 h 825500"/>
                      <a:gd name="connsiteX40" fmla="*/ 6604000 w 6604000"/>
                      <a:gd name="connsiteY40" fmla="*/ 457200 h 825500"/>
                      <a:gd name="connsiteX41" fmla="*/ 6604000 w 6604000"/>
                      <a:gd name="connsiteY41" fmla="*/ 457200 h 825500"/>
                      <a:gd name="connsiteX0" fmla="*/ 50800 w 6604000"/>
                      <a:gd name="connsiteY0" fmla="*/ 571500 h 825500"/>
                      <a:gd name="connsiteX1" fmla="*/ 0 w 6604000"/>
                      <a:gd name="connsiteY1" fmla="*/ 330200 h 825500"/>
                      <a:gd name="connsiteX2" fmla="*/ 444500 w 6604000"/>
                      <a:gd name="connsiteY2" fmla="*/ 406400 h 825500"/>
                      <a:gd name="connsiteX3" fmla="*/ 622300 w 6604000"/>
                      <a:gd name="connsiteY3" fmla="*/ 800100 h 825500"/>
                      <a:gd name="connsiteX4" fmla="*/ 952500 w 6604000"/>
                      <a:gd name="connsiteY4" fmla="*/ 355600 h 825500"/>
                      <a:gd name="connsiteX5" fmla="*/ 863600 w 6604000"/>
                      <a:gd name="connsiteY5" fmla="*/ 25400 h 825500"/>
                      <a:gd name="connsiteX6" fmla="*/ 762000 w 6604000"/>
                      <a:gd name="connsiteY6" fmla="*/ 279400 h 825500"/>
                      <a:gd name="connsiteX7" fmla="*/ 1003300 w 6604000"/>
                      <a:gd name="connsiteY7" fmla="*/ 812800 h 825500"/>
                      <a:gd name="connsiteX8" fmla="*/ 1206500 w 6604000"/>
                      <a:gd name="connsiteY8" fmla="*/ 25400 h 825500"/>
                      <a:gd name="connsiteX9" fmla="*/ 1333500 w 6604000"/>
                      <a:gd name="connsiteY9" fmla="*/ 774700 h 825500"/>
                      <a:gd name="connsiteX10" fmla="*/ 1524000 w 6604000"/>
                      <a:gd name="connsiteY10" fmla="*/ 38100 h 825500"/>
                      <a:gd name="connsiteX11" fmla="*/ 1689100 w 6604000"/>
                      <a:gd name="connsiteY11" fmla="*/ 787400 h 825500"/>
                      <a:gd name="connsiteX12" fmla="*/ 1854200 w 6604000"/>
                      <a:gd name="connsiteY12" fmla="*/ 25400 h 825500"/>
                      <a:gd name="connsiteX13" fmla="*/ 1993900 w 6604000"/>
                      <a:gd name="connsiteY13" fmla="*/ 812800 h 825500"/>
                      <a:gd name="connsiteX14" fmla="*/ 2159000 w 6604000"/>
                      <a:gd name="connsiteY14" fmla="*/ 0 h 825500"/>
                      <a:gd name="connsiteX15" fmla="*/ 2336800 w 6604000"/>
                      <a:gd name="connsiteY15" fmla="*/ 800100 h 825500"/>
                      <a:gd name="connsiteX16" fmla="*/ 2476500 w 6604000"/>
                      <a:gd name="connsiteY16" fmla="*/ 25400 h 825500"/>
                      <a:gd name="connsiteX17" fmla="*/ 2654300 w 6604000"/>
                      <a:gd name="connsiteY17" fmla="*/ 800100 h 825500"/>
                      <a:gd name="connsiteX18" fmla="*/ 2819400 w 6604000"/>
                      <a:gd name="connsiteY18" fmla="*/ 25400 h 825500"/>
                      <a:gd name="connsiteX19" fmla="*/ 2997200 w 6604000"/>
                      <a:gd name="connsiteY19" fmla="*/ 800100 h 825500"/>
                      <a:gd name="connsiteX20" fmla="*/ 3136900 w 6604000"/>
                      <a:gd name="connsiteY20" fmla="*/ 63500 h 825500"/>
                      <a:gd name="connsiteX21" fmla="*/ 3327400 w 6604000"/>
                      <a:gd name="connsiteY21" fmla="*/ 800100 h 825500"/>
                      <a:gd name="connsiteX22" fmla="*/ 3505200 w 6604000"/>
                      <a:gd name="connsiteY22" fmla="*/ 38100 h 825500"/>
                      <a:gd name="connsiteX23" fmla="*/ 3619500 w 6604000"/>
                      <a:gd name="connsiteY23" fmla="*/ 812800 h 825500"/>
                      <a:gd name="connsiteX24" fmla="*/ 3810000 w 6604000"/>
                      <a:gd name="connsiteY24" fmla="*/ 38100 h 825500"/>
                      <a:gd name="connsiteX25" fmla="*/ 3962400 w 6604000"/>
                      <a:gd name="connsiteY25" fmla="*/ 787400 h 825500"/>
                      <a:gd name="connsiteX26" fmla="*/ 4127500 w 6604000"/>
                      <a:gd name="connsiteY26" fmla="*/ 38100 h 825500"/>
                      <a:gd name="connsiteX27" fmla="*/ 4305300 w 6604000"/>
                      <a:gd name="connsiteY27" fmla="*/ 800100 h 825500"/>
                      <a:gd name="connsiteX28" fmla="*/ 4470400 w 6604000"/>
                      <a:gd name="connsiteY28" fmla="*/ 63500 h 825500"/>
                      <a:gd name="connsiteX29" fmla="*/ 4584700 w 6604000"/>
                      <a:gd name="connsiteY29" fmla="*/ 787400 h 825500"/>
                      <a:gd name="connsiteX30" fmla="*/ 4775200 w 6604000"/>
                      <a:gd name="connsiteY30" fmla="*/ 12700 h 825500"/>
                      <a:gd name="connsiteX31" fmla="*/ 4953000 w 6604000"/>
                      <a:gd name="connsiteY31" fmla="*/ 825500 h 825500"/>
                      <a:gd name="connsiteX32" fmla="*/ 5105400 w 6604000"/>
                      <a:gd name="connsiteY32" fmla="*/ 25400 h 825500"/>
                      <a:gd name="connsiteX33" fmla="*/ 5270500 w 6604000"/>
                      <a:gd name="connsiteY33" fmla="*/ 774700 h 825500"/>
                      <a:gd name="connsiteX34" fmla="*/ 5422900 w 6604000"/>
                      <a:gd name="connsiteY34" fmla="*/ 38100 h 825500"/>
                      <a:gd name="connsiteX35" fmla="*/ 5588000 w 6604000"/>
                      <a:gd name="connsiteY35" fmla="*/ 812800 h 825500"/>
                      <a:gd name="connsiteX36" fmla="*/ 5753100 w 6604000"/>
                      <a:gd name="connsiteY36" fmla="*/ 25400 h 825500"/>
                      <a:gd name="connsiteX37" fmla="*/ 5930900 w 6604000"/>
                      <a:gd name="connsiteY37" fmla="*/ 787400 h 825500"/>
                      <a:gd name="connsiteX38" fmla="*/ 6159500 w 6604000"/>
                      <a:gd name="connsiteY38" fmla="*/ 469900 h 825500"/>
                      <a:gd name="connsiteX39" fmla="*/ 6604000 w 6604000"/>
                      <a:gd name="connsiteY39" fmla="*/ 457200 h 825500"/>
                      <a:gd name="connsiteX40" fmla="*/ 6604000 w 6604000"/>
                      <a:gd name="connsiteY40" fmla="*/ 457200 h 825500"/>
                      <a:gd name="connsiteX0" fmla="*/ 50800 w 6604000"/>
                      <a:gd name="connsiteY0" fmla="*/ 571500 h 825500"/>
                      <a:gd name="connsiteX1" fmla="*/ 0 w 6604000"/>
                      <a:gd name="connsiteY1" fmla="*/ 330200 h 825500"/>
                      <a:gd name="connsiteX2" fmla="*/ 444500 w 6604000"/>
                      <a:gd name="connsiteY2" fmla="*/ 406400 h 825500"/>
                      <a:gd name="connsiteX3" fmla="*/ 622300 w 6604000"/>
                      <a:gd name="connsiteY3" fmla="*/ 800100 h 825500"/>
                      <a:gd name="connsiteX4" fmla="*/ 952500 w 6604000"/>
                      <a:gd name="connsiteY4" fmla="*/ 355600 h 825500"/>
                      <a:gd name="connsiteX5" fmla="*/ 863600 w 6604000"/>
                      <a:gd name="connsiteY5" fmla="*/ 25400 h 825500"/>
                      <a:gd name="connsiteX6" fmla="*/ 1003300 w 6604000"/>
                      <a:gd name="connsiteY6" fmla="*/ 812800 h 825500"/>
                      <a:gd name="connsiteX7" fmla="*/ 1206500 w 6604000"/>
                      <a:gd name="connsiteY7" fmla="*/ 25400 h 825500"/>
                      <a:gd name="connsiteX8" fmla="*/ 1333500 w 6604000"/>
                      <a:gd name="connsiteY8" fmla="*/ 774700 h 825500"/>
                      <a:gd name="connsiteX9" fmla="*/ 1524000 w 6604000"/>
                      <a:gd name="connsiteY9" fmla="*/ 38100 h 825500"/>
                      <a:gd name="connsiteX10" fmla="*/ 1689100 w 6604000"/>
                      <a:gd name="connsiteY10" fmla="*/ 787400 h 825500"/>
                      <a:gd name="connsiteX11" fmla="*/ 1854200 w 6604000"/>
                      <a:gd name="connsiteY11" fmla="*/ 25400 h 825500"/>
                      <a:gd name="connsiteX12" fmla="*/ 1993900 w 6604000"/>
                      <a:gd name="connsiteY12" fmla="*/ 812800 h 825500"/>
                      <a:gd name="connsiteX13" fmla="*/ 2159000 w 6604000"/>
                      <a:gd name="connsiteY13" fmla="*/ 0 h 825500"/>
                      <a:gd name="connsiteX14" fmla="*/ 2336800 w 6604000"/>
                      <a:gd name="connsiteY14" fmla="*/ 800100 h 825500"/>
                      <a:gd name="connsiteX15" fmla="*/ 2476500 w 6604000"/>
                      <a:gd name="connsiteY15" fmla="*/ 25400 h 825500"/>
                      <a:gd name="connsiteX16" fmla="*/ 2654300 w 6604000"/>
                      <a:gd name="connsiteY16" fmla="*/ 800100 h 825500"/>
                      <a:gd name="connsiteX17" fmla="*/ 2819400 w 6604000"/>
                      <a:gd name="connsiteY17" fmla="*/ 25400 h 825500"/>
                      <a:gd name="connsiteX18" fmla="*/ 2997200 w 6604000"/>
                      <a:gd name="connsiteY18" fmla="*/ 800100 h 825500"/>
                      <a:gd name="connsiteX19" fmla="*/ 3136900 w 6604000"/>
                      <a:gd name="connsiteY19" fmla="*/ 63500 h 825500"/>
                      <a:gd name="connsiteX20" fmla="*/ 3327400 w 6604000"/>
                      <a:gd name="connsiteY20" fmla="*/ 800100 h 825500"/>
                      <a:gd name="connsiteX21" fmla="*/ 3505200 w 6604000"/>
                      <a:gd name="connsiteY21" fmla="*/ 38100 h 825500"/>
                      <a:gd name="connsiteX22" fmla="*/ 3619500 w 6604000"/>
                      <a:gd name="connsiteY22" fmla="*/ 812800 h 825500"/>
                      <a:gd name="connsiteX23" fmla="*/ 3810000 w 6604000"/>
                      <a:gd name="connsiteY23" fmla="*/ 38100 h 825500"/>
                      <a:gd name="connsiteX24" fmla="*/ 3962400 w 6604000"/>
                      <a:gd name="connsiteY24" fmla="*/ 787400 h 825500"/>
                      <a:gd name="connsiteX25" fmla="*/ 4127500 w 6604000"/>
                      <a:gd name="connsiteY25" fmla="*/ 38100 h 825500"/>
                      <a:gd name="connsiteX26" fmla="*/ 4305300 w 6604000"/>
                      <a:gd name="connsiteY26" fmla="*/ 800100 h 825500"/>
                      <a:gd name="connsiteX27" fmla="*/ 4470400 w 6604000"/>
                      <a:gd name="connsiteY27" fmla="*/ 63500 h 825500"/>
                      <a:gd name="connsiteX28" fmla="*/ 4584700 w 6604000"/>
                      <a:gd name="connsiteY28" fmla="*/ 787400 h 825500"/>
                      <a:gd name="connsiteX29" fmla="*/ 4775200 w 6604000"/>
                      <a:gd name="connsiteY29" fmla="*/ 12700 h 825500"/>
                      <a:gd name="connsiteX30" fmla="*/ 4953000 w 6604000"/>
                      <a:gd name="connsiteY30" fmla="*/ 825500 h 825500"/>
                      <a:gd name="connsiteX31" fmla="*/ 5105400 w 6604000"/>
                      <a:gd name="connsiteY31" fmla="*/ 25400 h 825500"/>
                      <a:gd name="connsiteX32" fmla="*/ 5270500 w 6604000"/>
                      <a:gd name="connsiteY32" fmla="*/ 774700 h 825500"/>
                      <a:gd name="connsiteX33" fmla="*/ 5422900 w 6604000"/>
                      <a:gd name="connsiteY33" fmla="*/ 38100 h 825500"/>
                      <a:gd name="connsiteX34" fmla="*/ 5588000 w 6604000"/>
                      <a:gd name="connsiteY34" fmla="*/ 812800 h 825500"/>
                      <a:gd name="connsiteX35" fmla="*/ 5753100 w 6604000"/>
                      <a:gd name="connsiteY35" fmla="*/ 25400 h 825500"/>
                      <a:gd name="connsiteX36" fmla="*/ 5930900 w 6604000"/>
                      <a:gd name="connsiteY36" fmla="*/ 787400 h 825500"/>
                      <a:gd name="connsiteX37" fmla="*/ 6159500 w 6604000"/>
                      <a:gd name="connsiteY37" fmla="*/ 469900 h 825500"/>
                      <a:gd name="connsiteX38" fmla="*/ 6604000 w 6604000"/>
                      <a:gd name="connsiteY38" fmla="*/ 457200 h 825500"/>
                      <a:gd name="connsiteX39" fmla="*/ 6604000 w 6604000"/>
                      <a:gd name="connsiteY39" fmla="*/ 457200 h 825500"/>
                      <a:gd name="connsiteX0" fmla="*/ 50800 w 6604000"/>
                      <a:gd name="connsiteY0" fmla="*/ 571500 h 825500"/>
                      <a:gd name="connsiteX1" fmla="*/ 0 w 6604000"/>
                      <a:gd name="connsiteY1" fmla="*/ 330200 h 825500"/>
                      <a:gd name="connsiteX2" fmla="*/ 444500 w 6604000"/>
                      <a:gd name="connsiteY2" fmla="*/ 406400 h 825500"/>
                      <a:gd name="connsiteX3" fmla="*/ 622300 w 6604000"/>
                      <a:gd name="connsiteY3" fmla="*/ 800100 h 825500"/>
                      <a:gd name="connsiteX4" fmla="*/ 863600 w 6604000"/>
                      <a:gd name="connsiteY4" fmla="*/ 25400 h 825500"/>
                      <a:gd name="connsiteX5" fmla="*/ 1003300 w 6604000"/>
                      <a:gd name="connsiteY5" fmla="*/ 812800 h 825500"/>
                      <a:gd name="connsiteX6" fmla="*/ 1206500 w 6604000"/>
                      <a:gd name="connsiteY6" fmla="*/ 25400 h 825500"/>
                      <a:gd name="connsiteX7" fmla="*/ 1333500 w 6604000"/>
                      <a:gd name="connsiteY7" fmla="*/ 774700 h 825500"/>
                      <a:gd name="connsiteX8" fmla="*/ 1524000 w 6604000"/>
                      <a:gd name="connsiteY8" fmla="*/ 38100 h 825500"/>
                      <a:gd name="connsiteX9" fmla="*/ 1689100 w 6604000"/>
                      <a:gd name="connsiteY9" fmla="*/ 787400 h 825500"/>
                      <a:gd name="connsiteX10" fmla="*/ 1854200 w 6604000"/>
                      <a:gd name="connsiteY10" fmla="*/ 25400 h 825500"/>
                      <a:gd name="connsiteX11" fmla="*/ 1993900 w 6604000"/>
                      <a:gd name="connsiteY11" fmla="*/ 812800 h 825500"/>
                      <a:gd name="connsiteX12" fmla="*/ 2159000 w 6604000"/>
                      <a:gd name="connsiteY12" fmla="*/ 0 h 825500"/>
                      <a:gd name="connsiteX13" fmla="*/ 2336800 w 6604000"/>
                      <a:gd name="connsiteY13" fmla="*/ 800100 h 825500"/>
                      <a:gd name="connsiteX14" fmla="*/ 2476500 w 6604000"/>
                      <a:gd name="connsiteY14" fmla="*/ 25400 h 825500"/>
                      <a:gd name="connsiteX15" fmla="*/ 2654300 w 6604000"/>
                      <a:gd name="connsiteY15" fmla="*/ 800100 h 825500"/>
                      <a:gd name="connsiteX16" fmla="*/ 2819400 w 6604000"/>
                      <a:gd name="connsiteY16" fmla="*/ 25400 h 825500"/>
                      <a:gd name="connsiteX17" fmla="*/ 2997200 w 6604000"/>
                      <a:gd name="connsiteY17" fmla="*/ 800100 h 825500"/>
                      <a:gd name="connsiteX18" fmla="*/ 3136900 w 6604000"/>
                      <a:gd name="connsiteY18" fmla="*/ 63500 h 825500"/>
                      <a:gd name="connsiteX19" fmla="*/ 3327400 w 6604000"/>
                      <a:gd name="connsiteY19" fmla="*/ 800100 h 825500"/>
                      <a:gd name="connsiteX20" fmla="*/ 3505200 w 6604000"/>
                      <a:gd name="connsiteY20" fmla="*/ 38100 h 825500"/>
                      <a:gd name="connsiteX21" fmla="*/ 3619500 w 6604000"/>
                      <a:gd name="connsiteY21" fmla="*/ 812800 h 825500"/>
                      <a:gd name="connsiteX22" fmla="*/ 3810000 w 6604000"/>
                      <a:gd name="connsiteY22" fmla="*/ 38100 h 825500"/>
                      <a:gd name="connsiteX23" fmla="*/ 3962400 w 6604000"/>
                      <a:gd name="connsiteY23" fmla="*/ 787400 h 825500"/>
                      <a:gd name="connsiteX24" fmla="*/ 4127500 w 6604000"/>
                      <a:gd name="connsiteY24" fmla="*/ 38100 h 825500"/>
                      <a:gd name="connsiteX25" fmla="*/ 4305300 w 6604000"/>
                      <a:gd name="connsiteY25" fmla="*/ 800100 h 825500"/>
                      <a:gd name="connsiteX26" fmla="*/ 4470400 w 6604000"/>
                      <a:gd name="connsiteY26" fmla="*/ 63500 h 825500"/>
                      <a:gd name="connsiteX27" fmla="*/ 4584700 w 6604000"/>
                      <a:gd name="connsiteY27" fmla="*/ 787400 h 825500"/>
                      <a:gd name="connsiteX28" fmla="*/ 4775200 w 6604000"/>
                      <a:gd name="connsiteY28" fmla="*/ 12700 h 825500"/>
                      <a:gd name="connsiteX29" fmla="*/ 4953000 w 6604000"/>
                      <a:gd name="connsiteY29" fmla="*/ 825500 h 825500"/>
                      <a:gd name="connsiteX30" fmla="*/ 5105400 w 6604000"/>
                      <a:gd name="connsiteY30" fmla="*/ 25400 h 825500"/>
                      <a:gd name="connsiteX31" fmla="*/ 5270500 w 6604000"/>
                      <a:gd name="connsiteY31" fmla="*/ 774700 h 825500"/>
                      <a:gd name="connsiteX32" fmla="*/ 5422900 w 6604000"/>
                      <a:gd name="connsiteY32" fmla="*/ 38100 h 825500"/>
                      <a:gd name="connsiteX33" fmla="*/ 5588000 w 6604000"/>
                      <a:gd name="connsiteY33" fmla="*/ 812800 h 825500"/>
                      <a:gd name="connsiteX34" fmla="*/ 5753100 w 6604000"/>
                      <a:gd name="connsiteY34" fmla="*/ 25400 h 825500"/>
                      <a:gd name="connsiteX35" fmla="*/ 5930900 w 6604000"/>
                      <a:gd name="connsiteY35" fmla="*/ 787400 h 825500"/>
                      <a:gd name="connsiteX36" fmla="*/ 6159500 w 6604000"/>
                      <a:gd name="connsiteY36" fmla="*/ 469900 h 825500"/>
                      <a:gd name="connsiteX37" fmla="*/ 6604000 w 6604000"/>
                      <a:gd name="connsiteY37" fmla="*/ 457200 h 825500"/>
                      <a:gd name="connsiteX38" fmla="*/ 6604000 w 6604000"/>
                      <a:gd name="connsiteY38" fmla="*/ 457200 h 825500"/>
                      <a:gd name="connsiteX0" fmla="*/ 50800 w 6604000"/>
                      <a:gd name="connsiteY0" fmla="*/ 571500 h 825500"/>
                      <a:gd name="connsiteX1" fmla="*/ 0 w 6604000"/>
                      <a:gd name="connsiteY1" fmla="*/ 330200 h 825500"/>
                      <a:gd name="connsiteX2" fmla="*/ 444500 w 6604000"/>
                      <a:gd name="connsiteY2" fmla="*/ 406400 h 825500"/>
                      <a:gd name="connsiteX3" fmla="*/ 622300 w 6604000"/>
                      <a:gd name="connsiteY3" fmla="*/ 800100 h 825500"/>
                      <a:gd name="connsiteX4" fmla="*/ 863600 w 6604000"/>
                      <a:gd name="connsiteY4" fmla="*/ 25400 h 825500"/>
                      <a:gd name="connsiteX5" fmla="*/ 1003300 w 6604000"/>
                      <a:gd name="connsiteY5" fmla="*/ 812800 h 825500"/>
                      <a:gd name="connsiteX6" fmla="*/ 1206500 w 6604000"/>
                      <a:gd name="connsiteY6" fmla="*/ 25400 h 825500"/>
                      <a:gd name="connsiteX7" fmla="*/ 1333500 w 6604000"/>
                      <a:gd name="connsiteY7" fmla="*/ 774700 h 825500"/>
                      <a:gd name="connsiteX8" fmla="*/ 1524000 w 6604000"/>
                      <a:gd name="connsiteY8" fmla="*/ 38100 h 825500"/>
                      <a:gd name="connsiteX9" fmla="*/ 1689100 w 6604000"/>
                      <a:gd name="connsiteY9" fmla="*/ 787400 h 825500"/>
                      <a:gd name="connsiteX10" fmla="*/ 1854200 w 6604000"/>
                      <a:gd name="connsiteY10" fmla="*/ 25400 h 825500"/>
                      <a:gd name="connsiteX11" fmla="*/ 1993900 w 6604000"/>
                      <a:gd name="connsiteY11" fmla="*/ 812800 h 825500"/>
                      <a:gd name="connsiteX12" fmla="*/ 2159000 w 6604000"/>
                      <a:gd name="connsiteY12" fmla="*/ 0 h 825500"/>
                      <a:gd name="connsiteX13" fmla="*/ 2336800 w 6604000"/>
                      <a:gd name="connsiteY13" fmla="*/ 800100 h 825500"/>
                      <a:gd name="connsiteX14" fmla="*/ 2476500 w 6604000"/>
                      <a:gd name="connsiteY14" fmla="*/ 25400 h 825500"/>
                      <a:gd name="connsiteX15" fmla="*/ 2654300 w 6604000"/>
                      <a:gd name="connsiteY15" fmla="*/ 800100 h 825500"/>
                      <a:gd name="connsiteX16" fmla="*/ 2819400 w 6604000"/>
                      <a:gd name="connsiteY16" fmla="*/ 25400 h 825500"/>
                      <a:gd name="connsiteX17" fmla="*/ 2997200 w 6604000"/>
                      <a:gd name="connsiteY17" fmla="*/ 800100 h 825500"/>
                      <a:gd name="connsiteX18" fmla="*/ 3136900 w 6604000"/>
                      <a:gd name="connsiteY18" fmla="*/ 63500 h 825500"/>
                      <a:gd name="connsiteX19" fmla="*/ 3327400 w 6604000"/>
                      <a:gd name="connsiteY19" fmla="*/ 800100 h 825500"/>
                      <a:gd name="connsiteX20" fmla="*/ 3505200 w 6604000"/>
                      <a:gd name="connsiteY20" fmla="*/ 38100 h 825500"/>
                      <a:gd name="connsiteX21" fmla="*/ 3619500 w 6604000"/>
                      <a:gd name="connsiteY21" fmla="*/ 812800 h 825500"/>
                      <a:gd name="connsiteX22" fmla="*/ 3810000 w 6604000"/>
                      <a:gd name="connsiteY22" fmla="*/ 38100 h 825500"/>
                      <a:gd name="connsiteX23" fmla="*/ 3962400 w 6604000"/>
                      <a:gd name="connsiteY23" fmla="*/ 787400 h 825500"/>
                      <a:gd name="connsiteX24" fmla="*/ 4127500 w 6604000"/>
                      <a:gd name="connsiteY24" fmla="*/ 38100 h 825500"/>
                      <a:gd name="connsiteX25" fmla="*/ 4305300 w 6604000"/>
                      <a:gd name="connsiteY25" fmla="*/ 800100 h 825500"/>
                      <a:gd name="connsiteX26" fmla="*/ 4470400 w 6604000"/>
                      <a:gd name="connsiteY26" fmla="*/ 63500 h 825500"/>
                      <a:gd name="connsiteX27" fmla="*/ 4584700 w 6604000"/>
                      <a:gd name="connsiteY27" fmla="*/ 787400 h 825500"/>
                      <a:gd name="connsiteX28" fmla="*/ 4775200 w 6604000"/>
                      <a:gd name="connsiteY28" fmla="*/ 12700 h 825500"/>
                      <a:gd name="connsiteX29" fmla="*/ 4953000 w 6604000"/>
                      <a:gd name="connsiteY29" fmla="*/ 825500 h 825500"/>
                      <a:gd name="connsiteX30" fmla="*/ 5105400 w 6604000"/>
                      <a:gd name="connsiteY30" fmla="*/ 25400 h 825500"/>
                      <a:gd name="connsiteX31" fmla="*/ 5270500 w 6604000"/>
                      <a:gd name="connsiteY31" fmla="*/ 774700 h 825500"/>
                      <a:gd name="connsiteX32" fmla="*/ 5422900 w 6604000"/>
                      <a:gd name="connsiteY32" fmla="*/ 38100 h 825500"/>
                      <a:gd name="connsiteX33" fmla="*/ 5588000 w 6604000"/>
                      <a:gd name="connsiteY33" fmla="*/ 812800 h 825500"/>
                      <a:gd name="connsiteX34" fmla="*/ 5753100 w 6604000"/>
                      <a:gd name="connsiteY34" fmla="*/ 25400 h 825500"/>
                      <a:gd name="connsiteX35" fmla="*/ 5930900 w 6604000"/>
                      <a:gd name="connsiteY35" fmla="*/ 787400 h 825500"/>
                      <a:gd name="connsiteX36" fmla="*/ 6159500 w 6604000"/>
                      <a:gd name="connsiteY36" fmla="*/ 469900 h 825500"/>
                      <a:gd name="connsiteX37" fmla="*/ 6604000 w 6604000"/>
                      <a:gd name="connsiteY37" fmla="*/ 457200 h 825500"/>
                      <a:gd name="connsiteX38" fmla="*/ 6604000 w 6604000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8"/>
                      <a:gd name="connsiteX1" fmla="*/ 22141 w 6626141"/>
                      <a:gd name="connsiteY1" fmla="*/ 330204 h 825508"/>
                      <a:gd name="connsiteX2" fmla="*/ 466641 w 6626141"/>
                      <a:gd name="connsiteY2" fmla="*/ 406404 h 825508"/>
                      <a:gd name="connsiteX3" fmla="*/ 644441 w 6626141"/>
                      <a:gd name="connsiteY3" fmla="*/ 800104 h 825508"/>
                      <a:gd name="connsiteX4" fmla="*/ 885741 w 6626141"/>
                      <a:gd name="connsiteY4" fmla="*/ 25404 h 825508"/>
                      <a:gd name="connsiteX5" fmla="*/ 1025441 w 6626141"/>
                      <a:gd name="connsiteY5" fmla="*/ 812804 h 825508"/>
                      <a:gd name="connsiteX6" fmla="*/ 1228641 w 6626141"/>
                      <a:gd name="connsiteY6" fmla="*/ 25404 h 825508"/>
                      <a:gd name="connsiteX7" fmla="*/ 1355641 w 6626141"/>
                      <a:gd name="connsiteY7" fmla="*/ 774704 h 825508"/>
                      <a:gd name="connsiteX8" fmla="*/ 1546141 w 6626141"/>
                      <a:gd name="connsiteY8" fmla="*/ 38104 h 825508"/>
                      <a:gd name="connsiteX9" fmla="*/ 1711241 w 6626141"/>
                      <a:gd name="connsiteY9" fmla="*/ 787404 h 825508"/>
                      <a:gd name="connsiteX10" fmla="*/ 1876341 w 6626141"/>
                      <a:gd name="connsiteY10" fmla="*/ 25404 h 825508"/>
                      <a:gd name="connsiteX11" fmla="*/ 2016041 w 6626141"/>
                      <a:gd name="connsiteY11" fmla="*/ 812804 h 825508"/>
                      <a:gd name="connsiteX12" fmla="*/ 2181141 w 6626141"/>
                      <a:gd name="connsiteY12" fmla="*/ 4 h 825508"/>
                      <a:gd name="connsiteX13" fmla="*/ 2358941 w 6626141"/>
                      <a:gd name="connsiteY13" fmla="*/ 800104 h 825508"/>
                      <a:gd name="connsiteX14" fmla="*/ 2498641 w 6626141"/>
                      <a:gd name="connsiteY14" fmla="*/ 25404 h 825508"/>
                      <a:gd name="connsiteX15" fmla="*/ 2676441 w 6626141"/>
                      <a:gd name="connsiteY15" fmla="*/ 800104 h 825508"/>
                      <a:gd name="connsiteX16" fmla="*/ 2841541 w 6626141"/>
                      <a:gd name="connsiteY16" fmla="*/ 25404 h 825508"/>
                      <a:gd name="connsiteX17" fmla="*/ 3019341 w 6626141"/>
                      <a:gd name="connsiteY17" fmla="*/ 800104 h 825508"/>
                      <a:gd name="connsiteX18" fmla="*/ 3159041 w 6626141"/>
                      <a:gd name="connsiteY18" fmla="*/ 63504 h 825508"/>
                      <a:gd name="connsiteX19" fmla="*/ 3349541 w 6626141"/>
                      <a:gd name="connsiteY19" fmla="*/ 800104 h 825508"/>
                      <a:gd name="connsiteX20" fmla="*/ 3527341 w 6626141"/>
                      <a:gd name="connsiteY20" fmla="*/ 38104 h 825508"/>
                      <a:gd name="connsiteX21" fmla="*/ 3641641 w 6626141"/>
                      <a:gd name="connsiteY21" fmla="*/ 812804 h 825508"/>
                      <a:gd name="connsiteX22" fmla="*/ 3832141 w 6626141"/>
                      <a:gd name="connsiteY22" fmla="*/ 38104 h 825508"/>
                      <a:gd name="connsiteX23" fmla="*/ 3984541 w 6626141"/>
                      <a:gd name="connsiteY23" fmla="*/ 787404 h 825508"/>
                      <a:gd name="connsiteX24" fmla="*/ 4149641 w 6626141"/>
                      <a:gd name="connsiteY24" fmla="*/ 38104 h 825508"/>
                      <a:gd name="connsiteX25" fmla="*/ 4327441 w 6626141"/>
                      <a:gd name="connsiteY25" fmla="*/ 800104 h 825508"/>
                      <a:gd name="connsiteX26" fmla="*/ 4492541 w 6626141"/>
                      <a:gd name="connsiteY26" fmla="*/ 63504 h 825508"/>
                      <a:gd name="connsiteX27" fmla="*/ 4606841 w 6626141"/>
                      <a:gd name="connsiteY27" fmla="*/ 787404 h 825508"/>
                      <a:gd name="connsiteX28" fmla="*/ 4797341 w 6626141"/>
                      <a:gd name="connsiteY28" fmla="*/ 12704 h 825508"/>
                      <a:gd name="connsiteX29" fmla="*/ 4975141 w 6626141"/>
                      <a:gd name="connsiteY29" fmla="*/ 825504 h 825508"/>
                      <a:gd name="connsiteX30" fmla="*/ 5127541 w 6626141"/>
                      <a:gd name="connsiteY30" fmla="*/ 25404 h 825508"/>
                      <a:gd name="connsiteX31" fmla="*/ 5292641 w 6626141"/>
                      <a:gd name="connsiteY31" fmla="*/ 774704 h 825508"/>
                      <a:gd name="connsiteX32" fmla="*/ 5445041 w 6626141"/>
                      <a:gd name="connsiteY32" fmla="*/ 38104 h 825508"/>
                      <a:gd name="connsiteX33" fmla="*/ 5610141 w 6626141"/>
                      <a:gd name="connsiteY33" fmla="*/ 812804 h 825508"/>
                      <a:gd name="connsiteX34" fmla="*/ 5775241 w 6626141"/>
                      <a:gd name="connsiteY34" fmla="*/ 25404 h 825508"/>
                      <a:gd name="connsiteX35" fmla="*/ 5953041 w 6626141"/>
                      <a:gd name="connsiteY35" fmla="*/ 787404 h 825508"/>
                      <a:gd name="connsiteX36" fmla="*/ 6181641 w 6626141"/>
                      <a:gd name="connsiteY36" fmla="*/ 469904 h 825508"/>
                      <a:gd name="connsiteX37" fmla="*/ 6626141 w 6626141"/>
                      <a:gd name="connsiteY37" fmla="*/ 457204 h 825508"/>
                      <a:gd name="connsiteX38" fmla="*/ 6626141 w 6626141"/>
                      <a:gd name="connsiteY38" fmla="*/ 457204 h 825508"/>
                      <a:gd name="connsiteX0" fmla="*/ 72941 w 6626141"/>
                      <a:gd name="connsiteY0" fmla="*/ 571504 h 825508"/>
                      <a:gd name="connsiteX1" fmla="*/ 22141 w 6626141"/>
                      <a:gd name="connsiteY1" fmla="*/ 330204 h 825508"/>
                      <a:gd name="connsiteX2" fmla="*/ 466641 w 6626141"/>
                      <a:gd name="connsiteY2" fmla="*/ 406404 h 825508"/>
                      <a:gd name="connsiteX3" fmla="*/ 644441 w 6626141"/>
                      <a:gd name="connsiteY3" fmla="*/ 800104 h 825508"/>
                      <a:gd name="connsiteX4" fmla="*/ 885741 w 6626141"/>
                      <a:gd name="connsiteY4" fmla="*/ 25404 h 825508"/>
                      <a:gd name="connsiteX5" fmla="*/ 1025441 w 6626141"/>
                      <a:gd name="connsiteY5" fmla="*/ 812804 h 825508"/>
                      <a:gd name="connsiteX6" fmla="*/ 1228641 w 6626141"/>
                      <a:gd name="connsiteY6" fmla="*/ 25404 h 825508"/>
                      <a:gd name="connsiteX7" fmla="*/ 1355641 w 6626141"/>
                      <a:gd name="connsiteY7" fmla="*/ 774704 h 825508"/>
                      <a:gd name="connsiteX8" fmla="*/ 1546141 w 6626141"/>
                      <a:gd name="connsiteY8" fmla="*/ 38104 h 825508"/>
                      <a:gd name="connsiteX9" fmla="*/ 1711241 w 6626141"/>
                      <a:gd name="connsiteY9" fmla="*/ 787404 h 825508"/>
                      <a:gd name="connsiteX10" fmla="*/ 1876341 w 6626141"/>
                      <a:gd name="connsiteY10" fmla="*/ 25404 h 825508"/>
                      <a:gd name="connsiteX11" fmla="*/ 2016041 w 6626141"/>
                      <a:gd name="connsiteY11" fmla="*/ 812804 h 825508"/>
                      <a:gd name="connsiteX12" fmla="*/ 2181141 w 6626141"/>
                      <a:gd name="connsiteY12" fmla="*/ 4 h 825508"/>
                      <a:gd name="connsiteX13" fmla="*/ 2358941 w 6626141"/>
                      <a:gd name="connsiteY13" fmla="*/ 800104 h 825508"/>
                      <a:gd name="connsiteX14" fmla="*/ 2498641 w 6626141"/>
                      <a:gd name="connsiteY14" fmla="*/ 25404 h 825508"/>
                      <a:gd name="connsiteX15" fmla="*/ 2676441 w 6626141"/>
                      <a:gd name="connsiteY15" fmla="*/ 800104 h 825508"/>
                      <a:gd name="connsiteX16" fmla="*/ 2841541 w 6626141"/>
                      <a:gd name="connsiteY16" fmla="*/ 25404 h 825508"/>
                      <a:gd name="connsiteX17" fmla="*/ 3019341 w 6626141"/>
                      <a:gd name="connsiteY17" fmla="*/ 800104 h 825508"/>
                      <a:gd name="connsiteX18" fmla="*/ 3159041 w 6626141"/>
                      <a:gd name="connsiteY18" fmla="*/ 63504 h 825508"/>
                      <a:gd name="connsiteX19" fmla="*/ 3349541 w 6626141"/>
                      <a:gd name="connsiteY19" fmla="*/ 800104 h 825508"/>
                      <a:gd name="connsiteX20" fmla="*/ 3527341 w 6626141"/>
                      <a:gd name="connsiteY20" fmla="*/ 38104 h 825508"/>
                      <a:gd name="connsiteX21" fmla="*/ 3641641 w 6626141"/>
                      <a:gd name="connsiteY21" fmla="*/ 812804 h 825508"/>
                      <a:gd name="connsiteX22" fmla="*/ 3832141 w 6626141"/>
                      <a:gd name="connsiteY22" fmla="*/ 38104 h 825508"/>
                      <a:gd name="connsiteX23" fmla="*/ 3984541 w 6626141"/>
                      <a:gd name="connsiteY23" fmla="*/ 787404 h 825508"/>
                      <a:gd name="connsiteX24" fmla="*/ 4149641 w 6626141"/>
                      <a:gd name="connsiteY24" fmla="*/ 38104 h 825508"/>
                      <a:gd name="connsiteX25" fmla="*/ 4327441 w 6626141"/>
                      <a:gd name="connsiteY25" fmla="*/ 800104 h 825508"/>
                      <a:gd name="connsiteX26" fmla="*/ 4492541 w 6626141"/>
                      <a:gd name="connsiteY26" fmla="*/ 63504 h 825508"/>
                      <a:gd name="connsiteX27" fmla="*/ 4606841 w 6626141"/>
                      <a:gd name="connsiteY27" fmla="*/ 787404 h 825508"/>
                      <a:gd name="connsiteX28" fmla="*/ 4797341 w 6626141"/>
                      <a:gd name="connsiteY28" fmla="*/ 12704 h 825508"/>
                      <a:gd name="connsiteX29" fmla="*/ 4975141 w 6626141"/>
                      <a:gd name="connsiteY29" fmla="*/ 825504 h 825508"/>
                      <a:gd name="connsiteX30" fmla="*/ 5127541 w 6626141"/>
                      <a:gd name="connsiteY30" fmla="*/ 25404 h 825508"/>
                      <a:gd name="connsiteX31" fmla="*/ 5292641 w 6626141"/>
                      <a:gd name="connsiteY31" fmla="*/ 774704 h 825508"/>
                      <a:gd name="connsiteX32" fmla="*/ 5445041 w 6626141"/>
                      <a:gd name="connsiteY32" fmla="*/ 38104 h 825508"/>
                      <a:gd name="connsiteX33" fmla="*/ 5610141 w 6626141"/>
                      <a:gd name="connsiteY33" fmla="*/ 812804 h 825508"/>
                      <a:gd name="connsiteX34" fmla="*/ 5775241 w 6626141"/>
                      <a:gd name="connsiteY34" fmla="*/ 25404 h 825508"/>
                      <a:gd name="connsiteX35" fmla="*/ 5953041 w 6626141"/>
                      <a:gd name="connsiteY35" fmla="*/ 787404 h 825508"/>
                      <a:gd name="connsiteX36" fmla="*/ 6181641 w 6626141"/>
                      <a:gd name="connsiteY36" fmla="*/ 469904 h 825508"/>
                      <a:gd name="connsiteX37" fmla="*/ 6626141 w 6626141"/>
                      <a:gd name="connsiteY37" fmla="*/ 457204 h 825508"/>
                      <a:gd name="connsiteX38" fmla="*/ 6626141 w 6626141"/>
                      <a:gd name="connsiteY38" fmla="*/ 457204 h 825508"/>
                      <a:gd name="connsiteX0" fmla="*/ 72941 w 6626141"/>
                      <a:gd name="connsiteY0" fmla="*/ 571504 h 825508"/>
                      <a:gd name="connsiteX1" fmla="*/ 22141 w 6626141"/>
                      <a:gd name="connsiteY1" fmla="*/ 330204 h 825508"/>
                      <a:gd name="connsiteX2" fmla="*/ 466641 w 6626141"/>
                      <a:gd name="connsiteY2" fmla="*/ 406404 h 825508"/>
                      <a:gd name="connsiteX3" fmla="*/ 644441 w 6626141"/>
                      <a:gd name="connsiteY3" fmla="*/ 800104 h 825508"/>
                      <a:gd name="connsiteX4" fmla="*/ 885741 w 6626141"/>
                      <a:gd name="connsiteY4" fmla="*/ 25404 h 825508"/>
                      <a:gd name="connsiteX5" fmla="*/ 1025441 w 6626141"/>
                      <a:gd name="connsiteY5" fmla="*/ 812804 h 825508"/>
                      <a:gd name="connsiteX6" fmla="*/ 1228641 w 6626141"/>
                      <a:gd name="connsiteY6" fmla="*/ 25404 h 825508"/>
                      <a:gd name="connsiteX7" fmla="*/ 1355641 w 6626141"/>
                      <a:gd name="connsiteY7" fmla="*/ 774704 h 825508"/>
                      <a:gd name="connsiteX8" fmla="*/ 1546141 w 6626141"/>
                      <a:gd name="connsiteY8" fmla="*/ 38104 h 825508"/>
                      <a:gd name="connsiteX9" fmla="*/ 1711241 w 6626141"/>
                      <a:gd name="connsiteY9" fmla="*/ 787404 h 825508"/>
                      <a:gd name="connsiteX10" fmla="*/ 1876341 w 6626141"/>
                      <a:gd name="connsiteY10" fmla="*/ 25404 h 825508"/>
                      <a:gd name="connsiteX11" fmla="*/ 2016041 w 6626141"/>
                      <a:gd name="connsiteY11" fmla="*/ 812804 h 825508"/>
                      <a:gd name="connsiteX12" fmla="*/ 2181141 w 6626141"/>
                      <a:gd name="connsiteY12" fmla="*/ 4 h 825508"/>
                      <a:gd name="connsiteX13" fmla="*/ 2358941 w 6626141"/>
                      <a:gd name="connsiteY13" fmla="*/ 800104 h 825508"/>
                      <a:gd name="connsiteX14" fmla="*/ 2498641 w 6626141"/>
                      <a:gd name="connsiteY14" fmla="*/ 25404 h 825508"/>
                      <a:gd name="connsiteX15" fmla="*/ 2676441 w 6626141"/>
                      <a:gd name="connsiteY15" fmla="*/ 800104 h 825508"/>
                      <a:gd name="connsiteX16" fmla="*/ 2841541 w 6626141"/>
                      <a:gd name="connsiteY16" fmla="*/ 25404 h 825508"/>
                      <a:gd name="connsiteX17" fmla="*/ 3019341 w 6626141"/>
                      <a:gd name="connsiteY17" fmla="*/ 800104 h 825508"/>
                      <a:gd name="connsiteX18" fmla="*/ 3159041 w 6626141"/>
                      <a:gd name="connsiteY18" fmla="*/ 63504 h 825508"/>
                      <a:gd name="connsiteX19" fmla="*/ 3349541 w 6626141"/>
                      <a:gd name="connsiteY19" fmla="*/ 800104 h 825508"/>
                      <a:gd name="connsiteX20" fmla="*/ 3527341 w 6626141"/>
                      <a:gd name="connsiteY20" fmla="*/ 38104 h 825508"/>
                      <a:gd name="connsiteX21" fmla="*/ 3641641 w 6626141"/>
                      <a:gd name="connsiteY21" fmla="*/ 812804 h 825508"/>
                      <a:gd name="connsiteX22" fmla="*/ 3832141 w 6626141"/>
                      <a:gd name="connsiteY22" fmla="*/ 38104 h 825508"/>
                      <a:gd name="connsiteX23" fmla="*/ 3984541 w 6626141"/>
                      <a:gd name="connsiteY23" fmla="*/ 787404 h 825508"/>
                      <a:gd name="connsiteX24" fmla="*/ 4149641 w 6626141"/>
                      <a:gd name="connsiteY24" fmla="*/ 38104 h 825508"/>
                      <a:gd name="connsiteX25" fmla="*/ 4327441 w 6626141"/>
                      <a:gd name="connsiteY25" fmla="*/ 800104 h 825508"/>
                      <a:gd name="connsiteX26" fmla="*/ 4492541 w 6626141"/>
                      <a:gd name="connsiteY26" fmla="*/ 63504 h 825508"/>
                      <a:gd name="connsiteX27" fmla="*/ 4606841 w 6626141"/>
                      <a:gd name="connsiteY27" fmla="*/ 787404 h 825508"/>
                      <a:gd name="connsiteX28" fmla="*/ 4797341 w 6626141"/>
                      <a:gd name="connsiteY28" fmla="*/ 12704 h 825508"/>
                      <a:gd name="connsiteX29" fmla="*/ 4975141 w 6626141"/>
                      <a:gd name="connsiteY29" fmla="*/ 825504 h 825508"/>
                      <a:gd name="connsiteX30" fmla="*/ 5127541 w 6626141"/>
                      <a:gd name="connsiteY30" fmla="*/ 25404 h 825508"/>
                      <a:gd name="connsiteX31" fmla="*/ 5292641 w 6626141"/>
                      <a:gd name="connsiteY31" fmla="*/ 774704 h 825508"/>
                      <a:gd name="connsiteX32" fmla="*/ 5445041 w 6626141"/>
                      <a:gd name="connsiteY32" fmla="*/ 38104 h 825508"/>
                      <a:gd name="connsiteX33" fmla="*/ 5610141 w 6626141"/>
                      <a:gd name="connsiteY33" fmla="*/ 812804 h 825508"/>
                      <a:gd name="connsiteX34" fmla="*/ 5775241 w 6626141"/>
                      <a:gd name="connsiteY34" fmla="*/ 25404 h 825508"/>
                      <a:gd name="connsiteX35" fmla="*/ 5953041 w 6626141"/>
                      <a:gd name="connsiteY35" fmla="*/ 787404 h 825508"/>
                      <a:gd name="connsiteX36" fmla="*/ 6181641 w 6626141"/>
                      <a:gd name="connsiteY36" fmla="*/ 469904 h 825508"/>
                      <a:gd name="connsiteX37" fmla="*/ 6626141 w 6626141"/>
                      <a:gd name="connsiteY37" fmla="*/ 457204 h 825508"/>
                      <a:gd name="connsiteX38" fmla="*/ 6626141 w 6626141"/>
                      <a:gd name="connsiteY38" fmla="*/ 457204 h 825508"/>
                      <a:gd name="connsiteX0" fmla="*/ 72941 w 6626141"/>
                      <a:gd name="connsiteY0" fmla="*/ 571504 h 825508"/>
                      <a:gd name="connsiteX1" fmla="*/ 22141 w 6626141"/>
                      <a:gd name="connsiteY1" fmla="*/ 330204 h 825508"/>
                      <a:gd name="connsiteX2" fmla="*/ 466641 w 6626141"/>
                      <a:gd name="connsiteY2" fmla="*/ 406404 h 825508"/>
                      <a:gd name="connsiteX3" fmla="*/ 644441 w 6626141"/>
                      <a:gd name="connsiteY3" fmla="*/ 800104 h 825508"/>
                      <a:gd name="connsiteX4" fmla="*/ 885741 w 6626141"/>
                      <a:gd name="connsiteY4" fmla="*/ 25404 h 825508"/>
                      <a:gd name="connsiteX5" fmla="*/ 1025441 w 6626141"/>
                      <a:gd name="connsiteY5" fmla="*/ 812804 h 825508"/>
                      <a:gd name="connsiteX6" fmla="*/ 1228641 w 6626141"/>
                      <a:gd name="connsiteY6" fmla="*/ 25404 h 825508"/>
                      <a:gd name="connsiteX7" fmla="*/ 1355641 w 6626141"/>
                      <a:gd name="connsiteY7" fmla="*/ 774704 h 825508"/>
                      <a:gd name="connsiteX8" fmla="*/ 1546141 w 6626141"/>
                      <a:gd name="connsiteY8" fmla="*/ 38104 h 825508"/>
                      <a:gd name="connsiteX9" fmla="*/ 1711241 w 6626141"/>
                      <a:gd name="connsiteY9" fmla="*/ 787404 h 825508"/>
                      <a:gd name="connsiteX10" fmla="*/ 1876341 w 6626141"/>
                      <a:gd name="connsiteY10" fmla="*/ 25404 h 825508"/>
                      <a:gd name="connsiteX11" fmla="*/ 2016041 w 6626141"/>
                      <a:gd name="connsiteY11" fmla="*/ 812804 h 825508"/>
                      <a:gd name="connsiteX12" fmla="*/ 2181141 w 6626141"/>
                      <a:gd name="connsiteY12" fmla="*/ 4 h 825508"/>
                      <a:gd name="connsiteX13" fmla="*/ 2358941 w 6626141"/>
                      <a:gd name="connsiteY13" fmla="*/ 800104 h 825508"/>
                      <a:gd name="connsiteX14" fmla="*/ 2498641 w 6626141"/>
                      <a:gd name="connsiteY14" fmla="*/ 25404 h 825508"/>
                      <a:gd name="connsiteX15" fmla="*/ 2676441 w 6626141"/>
                      <a:gd name="connsiteY15" fmla="*/ 800104 h 825508"/>
                      <a:gd name="connsiteX16" fmla="*/ 2841541 w 6626141"/>
                      <a:gd name="connsiteY16" fmla="*/ 25404 h 825508"/>
                      <a:gd name="connsiteX17" fmla="*/ 3019341 w 6626141"/>
                      <a:gd name="connsiteY17" fmla="*/ 800104 h 825508"/>
                      <a:gd name="connsiteX18" fmla="*/ 3159041 w 6626141"/>
                      <a:gd name="connsiteY18" fmla="*/ 63504 h 825508"/>
                      <a:gd name="connsiteX19" fmla="*/ 3349541 w 6626141"/>
                      <a:gd name="connsiteY19" fmla="*/ 800104 h 825508"/>
                      <a:gd name="connsiteX20" fmla="*/ 3527341 w 6626141"/>
                      <a:gd name="connsiteY20" fmla="*/ 38104 h 825508"/>
                      <a:gd name="connsiteX21" fmla="*/ 3641641 w 6626141"/>
                      <a:gd name="connsiteY21" fmla="*/ 812804 h 825508"/>
                      <a:gd name="connsiteX22" fmla="*/ 3832141 w 6626141"/>
                      <a:gd name="connsiteY22" fmla="*/ 38104 h 825508"/>
                      <a:gd name="connsiteX23" fmla="*/ 3984541 w 6626141"/>
                      <a:gd name="connsiteY23" fmla="*/ 787404 h 825508"/>
                      <a:gd name="connsiteX24" fmla="*/ 4149641 w 6626141"/>
                      <a:gd name="connsiteY24" fmla="*/ 38104 h 825508"/>
                      <a:gd name="connsiteX25" fmla="*/ 4327441 w 6626141"/>
                      <a:gd name="connsiteY25" fmla="*/ 800104 h 825508"/>
                      <a:gd name="connsiteX26" fmla="*/ 4492541 w 6626141"/>
                      <a:gd name="connsiteY26" fmla="*/ 63504 h 825508"/>
                      <a:gd name="connsiteX27" fmla="*/ 4606841 w 6626141"/>
                      <a:gd name="connsiteY27" fmla="*/ 787404 h 825508"/>
                      <a:gd name="connsiteX28" fmla="*/ 4797341 w 6626141"/>
                      <a:gd name="connsiteY28" fmla="*/ 12704 h 825508"/>
                      <a:gd name="connsiteX29" fmla="*/ 4975141 w 6626141"/>
                      <a:gd name="connsiteY29" fmla="*/ 825504 h 825508"/>
                      <a:gd name="connsiteX30" fmla="*/ 5127541 w 6626141"/>
                      <a:gd name="connsiteY30" fmla="*/ 25404 h 825508"/>
                      <a:gd name="connsiteX31" fmla="*/ 5292641 w 6626141"/>
                      <a:gd name="connsiteY31" fmla="*/ 774704 h 825508"/>
                      <a:gd name="connsiteX32" fmla="*/ 5445041 w 6626141"/>
                      <a:gd name="connsiteY32" fmla="*/ 38104 h 825508"/>
                      <a:gd name="connsiteX33" fmla="*/ 5610141 w 6626141"/>
                      <a:gd name="connsiteY33" fmla="*/ 812804 h 825508"/>
                      <a:gd name="connsiteX34" fmla="*/ 5775241 w 6626141"/>
                      <a:gd name="connsiteY34" fmla="*/ 25404 h 825508"/>
                      <a:gd name="connsiteX35" fmla="*/ 5953041 w 6626141"/>
                      <a:gd name="connsiteY35" fmla="*/ 787404 h 825508"/>
                      <a:gd name="connsiteX36" fmla="*/ 6181641 w 6626141"/>
                      <a:gd name="connsiteY36" fmla="*/ 469904 h 825508"/>
                      <a:gd name="connsiteX37" fmla="*/ 6626141 w 6626141"/>
                      <a:gd name="connsiteY37" fmla="*/ 457204 h 825508"/>
                      <a:gd name="connsiteX38" fmla="*/ 6626141 w 6626141"/>
                      <a:gd name="connsiteY38" fmla="*/ 457204 h 825508"/>
                      <a:gd name="connsiteX0" fmla="*/ 72941 w 6626141"/>
                      <a:gd name="connsiteY0" fmla="*/ 571504 h 825508"/>
                      <a:gd name="connsiteX1" fmla="*/ 22141 w 6626141"/>
                      <a:gd name="connsiteY1" fmla="*/ 330204 h 825508"/>
                      <a:gd name="connsiteX2" fmla="*/ 466641 w 6626141"/>
                      <a:gd name="connsiteY2" fmla="*/ 406404 h 825508"/>
                      <a:gd name="connsiteX3" fmla="*/ 644441 w 6626141"/>
                      <a:gd name="connsiteY3" fmla="*/ 800104 h 825508"/>
                      <a:gd name="connsiteX4" fmla="*/ 885741 w 6626141"/>
                      <a:gd name="connsiteY4" fmla="*/ 25404 h 825508"/>
                      <a:gd name="connsiteX5" fmla="*/ 1025441 w 6626141"/>
                      <a:gd name="connsiteY5" fmla="*/ 812804 h 825508"/>
                      <a:gd name="connsiteX6" fmla="*/ 1228641 w 6626141"/>
                      <a:gd name="connsiteY6" fmla="*/ 25404 h 825508"/>
                      <a:gd name="connsiteX7" fmla="*/ 1355641 w 6626141"/>
                      <a:gd name="connsiteY7" fmla="*/ 774704 h 825508"/>
                      <a:gd name="connsiteX8" fmla="*/ 1546141 w 6626141"/>
                      <a:gd name="connsiteY8" fmla="*/ 38104 h 825508"/>
                      <a:gd name="connsiteX9" fmla="*/ 1711241 w 6626141"/>
                      <a:gd name="connsiteY9" fmla="*/ 787404 h 825508"/>
                      <a:gd name="connsiteX10" fmla="*/ 1876341 w 6626141"/>
                      <a:gd name="connsiteY10" fmla="*/ 25404 h 825508"/>
                      <a:gd name="connsiteX11" fmla="*/ 2016041 w 6626141"/>
                      <a:gd name="connsiteY11" fmla="*/ 812804 h 825508"/>
                      <a:gd name="connsiteX12" fmla="*/ 2181141 w 6626141"/>
                      <a:gd name="connsiteY12" fmla="*/ 4 h 825508"/>
                      <a:gd name="connsiteX13" fmla="*/ 2358941 w 6626141"/>
                      <a:gd name="connsiteY13" fmla="*/ 800104 h 825508"/>
                      <a:gd name="connsiteX14" fmla="*/ 2498641 w 6626141"/>
                      <a:gd name="connsiteY14" fmla="*/ 25404 h 825508"/>
                      <a:gd name="connsiteX15" fmla="*/ 2676441 w 6626141"/>
                      <a:gd name="connsiteY15" fmla="*/ 800104 h 825508"/>
                      <a:gd name="connsiteX16" fmla="*/ 2841541 w 6626141"/>
                      <a:gd name="connsiteY16" fmla="*/ 25404 h 825508"/>
                      <a:gd name="connsiteX17" fmla="*/ 3019341 w 6626141"/>
                      <a:gd name="connsiteY17" fmla="*/ 800104 h 825508"/>
                      <a:gd name="connsiteX18" fmla="*/ 3159041 w 6626141"/>
                      <a:gd name="connsiteY18" fmla="*/ 63504 h 825508"/>
                      <a:gd name="connsiteX19" fmla="*/ 3349541 w 6626141"/>
                      <a:gd name="connsiteY19" fmla="*/ 800104 h 825508"/>
                      <a:gd name="connsiteX20" fmla="*/ 3527341 w 6626141"/>
                      <a:gd name="connsiteY20" fmla="*/ 38104 h 825508"/>
                      <a:gd name="connsiteX21" fmla="*/ 3641641 w 6626141"/>
                      <a:gd name="connsiteY21" fmla="*/ 812804 h 825508"/>
                      <a:gd name="connsiteX22" fmla="*/ 3832141 w 6626141"/>
                      <a:gd name="connsiteY22" fmla="*/ 38104 h 825508"/>
                      <a:gd name="connsiteX23" fmla="*/ 3984541 w 6626141"/>
                      <a:gd name="connsiteY23" fmla="*/ 787404 h 825508"/>
                      <a:gd name="connsiteX24" fmla="*/ 4149641 w 6626141"/>
                      <a:gd name="connsiteY24" fmla="*/ 38104 h 825508"/>
                      <a:gd name="connsiteX25" fmla="*/ 4327441 w 6626141"/>
                      <a:gd name="connsiteY25" fmla="*/ 800104 h 825508"/>
                      <a:gd name="connsiteX26" fmla="*/ 4492541 w 6626141"/>
                      <a:gd name="connsiteY26" fmla="*/ 63504 h 825508"/>
                      <a:gd name="connsiteX27" fmla="*/ 4606841 w 6626141"/>
                      <a:gd name="connsiteY27" fmla="*/ 787404 h 825508"/>
                      <a:gd name="connsiteX28" fmla="*/ 4797341 w 6626141"/>
                      <a:gd name="connsiteY28" fmla="*/ 12704 h 825508"/>
                      <a:gd name="connsiteX29" fmla="*/ 4975141 w 6626141"/>
                      <a:gd name="connsiteY29" fmla="*/ 825504 h 825508"/>
                      <a:gd name="connsiteX30" fmla="*/ 5127541 w 6626141"/>
                      <a:gd name="connsiteY30" fmla="*/ 25404 h 825508"/>
                      <a:gd name="connsiteX31" fmla="*/ 5292641 w 6626141"/>
                      <a:gd name="connsiteY31" fmla="*/ 774704 h 825508"/>
                      <a:gd name="connsiteX32" fmla="*/ 5445041 w 6626141"/>
                      <a:gd name="connsiteY32" fmla="*/ 38104 h 825508"/>
                      <a:gd name="connsiteX33" fmla="*/ 5610141 w 6626141"/>
                      <a:gd name="connsiteY33" fmla="*/ 812804 h 825508"/>
                      <a:gd name="connsiteX34" fmla="*/ 5775241 w 6626141"/>
                      <a:gd name="connsiteY34" fmla="*/ 25404 h 825508"/>
                      <a:gd name="connsiteX35" fmla="*/ 5953041 w 6626141"/>
                      <a:gd name="connsiteY35" fmla="*/ 787404 h 825508"/>
                      <a:gd name="connsiteX36" fmla="*/ 6181641 w 6626141"/>
                      <a:gd name="connsiteY36" fmla="*/ 469904 h 825508"/>
                      <a:gd name="connsiteX37" fmla="*/ 6626141 w 6626141"/>
                      <a:gd name="connsiteY37" fmla="*/ 457204 h 825508"/>
                      <a:gd name="connsiteX38" fmla="*/ 6626141 w 6626141"/>
                      <a:gd name="connsiteY38" fmla="*/ 457204 h 825508"/>
                      <a:gd name="connsiteX0" fmla="*/ 72941 w 6626141"/>
                      <a:gd name="connsiteY0" fmla="*/ 571504 h 825508"/>
                      <a:gd name="connsiteX1" fmla="*/ 22141 w 6626141"/>
                      <a:gd name="connsiteY1" fmla="*/ 330204 h 825508"/>
                      <a:gd name="connsiteX2" fmla="*/ 466641 w 6626141"/>
                      <a:gd name="connsiteY2" fmla="*/ 406404 h 825508"/>
                      <a:gd name="connsiteX3" fmla="*/ 644441 w 6626141"/>
                      <a:gd name="connsiteY3" fmla="*/ 800104 h 825508"/>
                      <a:gd name="connsiteX4" fmla="*/ 885741 w 6626141"/>
                      <a:gd name="connsiteY4" fmla="*/ 25404 h 825508"/>
                      <a:gd name="connsiteX5" fmla="*/ 1025441 w 6626141"/>
                      <a:gd name="connsiteY5" fmla="*/ 812804 h 825508"/>
                      <a:gd name="connsiteX6" fmla="*/ 1228641 w 6626141"/>
                      <a:gd name="connsiteY6" fmla="*/ 25404 h 825508"/>
                      <a:gd name="connsiteX7" fmla="*/ 1355641 w 6626141"/>
                      <a:gd name="connsiteY7" fmla="*/ 774704 h 825508"/>
                      <a:gd name="connsiteX8" fmla="*/ 1546141 w 6626141"/>
                      <a:gd name="connsiteY8" fmla="*/ 38104 h 825508"/>
                      <a:gd name="connsiteX9" fmla="*/ 1711241 w 6626141"/>
                      <a:gd name="connsiteY9" fmla="*/ 787404 h 825508"/>
                      <a:gd name="connsiteX10" fmla="*/ 1876341 w 6626141"/>
                      <a:gd name="connsiteY10" fmla="*/ 25404 h 825508"/>
                      <a:gd name="connsiteX11" fmla="*/ 2016041 w 6626141"/>
                      <a:gd name="connsiteY11" fmla="*/ 812804 h 825508"/>
                      <a:gd name="connsiteX12" fmla="*/ 2181141 w 6626141"/>
                      <a:gd name="connsiteY12" fmla="*/ 4 h 825508"/>
                      <a:gd name="connsiteX13" fmla="*/ 2358941 w 6626141"/>
                      <a:gd name="connsiteY13" fmla="*/ 800104 h 825508"/>
                      <a:gd name="connsiteX14" fmla="*/ 2498641 w 6626141"/>
                      <a:gd name="connsiteY14" fmla="*/ 25404 h 825508"/>
                      <a:gd name="connsiteX15" fmla="*/ 2676441 w 6626141"/>
                      <a:gd name="connsiteY15" fmla="*/ 800104 h 825508"/>
                      <a:gd name="connsiteX16" fmla="*/ 2841541 w 6626141"/>
                      <a:gd name="connsiteY16" fmla="*/ 25404 h 825508"/>
                      <a:gd name="connsiteX17" fmla="*/ 3019341 w 6626141"/>
                      <a:gd name="connsiteY17" fmla="*/ 800104 h 825508"/>
                      <a:gd name="connsiteX18" fmla="*/ 3159041 w 6626141"/>
                      <a:gd name="connsiteY18" fmla="*/ 63504 h 825508"/>
                      <a:gd name="connsiteX19" fmla="*/ 3349541 w 6626141"/>
                      <a:gd name="connsiteY19" fmla="*/ 800104 h 825508"/>
                      <a:gd name="connsiteX20" fmla="*/ 3527341 w 6626141"/>
                      <a:gd name="connsiteY20" fmla="*/ 38104 h 825508"/>
                      <a:gd name="connsiteX21" fmla="*/ 3641641 w 6626141"/>
                      <a:gd name="connsiteY21" fmla="*/ 812804 h 825508"/>
                      <a:gd name="connsiteX22" fmla="*/ 3832141 w 6626141"/>
                      <a:gd name="connsiteY22" fmla="*/ 38104 h 825508"/>
                      <a:gd name="connsiteX23" fmla="*/ 3984541 w 6626141"/>
                      <a:gd name="connsiteY23" fmla="*/ 787404 h 825508"/>
                      <a:gd name="connsiteX24" fmla="*/ 4149641 w 6626141"/>
                      <a:gd name="connsiteY24" fmla="*/ 38104 h 825508"/>
                      <a:gd name="connsiteX25" fmla="*/ 4327441 w 6626141"/>
                      <a:gd name="connsiteY25" fmla="*/ 800104 h 825508"/>
                      <a:gd name="connsiteX26" fmla="*/ 4492541 w 6626141"/>
                      <a:gd name="connsiteY26" fmla="*/ 63504 h 825508"/>
                      <a:gd name="connsiteX27" fmla="*/ 4606841 w 6626141"/>
                      <a:gd name="connsiteY27" fmla="*/ 787404 h 825508"/>
                      <a:gd name="connsiteX28" fmla="*/ 4797341 w 6626141"/>
                      <a:gd name="connsiteY28" fmla="*/ 12704 h 825508"/>
                      <a:gd name="connsiteX29" fmla="*/ 4975141 w 6626141"/>
                      <a:gd name="connsiteY29" fmla="*/ 825504 h 825508"/>
                      <a:gd name="connsiteX30" fmla="*/ 5127541 w 6626141"/>
                      <a:gd name="connsiteY30" fmla="*/ 25404 h 825508"/>
                      <a:gd name="connsiteX31" fmla="*/ 5292641 w 6626141"/>
                      <a:gd name="connsiteY31" fmla="*/ 774704 h 825508"/>
                      <a:gd name="connsiteX32" fmla="*/ 5445041 w 6626141"/>
                      <a:gd name="connsiteY32" fmla="*/ 38104 h 825508"/>
                      <a:gd name="connsiteX33" fmla="*/ 5610141 w 6626141"/>
                      <a:gd name="connsiteY33" fmla="*/ 812804 h 825508"/>
                      <a:gd name="connsiteX34" fmla="*/ 5775241 w 6626141"/>
                      <a:gd name="connsiteY34" fmla="*/ 25404 h 825508"/>
                      <a:gd name="connsiteX35" fmla="*/ 5953041 w 6626141"/>
                      <a:gd name="connsiteY35" fmla="*/ 787404 h 825508"/>
                      <a:gd name="connsiteX36" fmla="*/ 6181641 w 6626141"/>
                      <a:gd name="connsiteY36" fmla="*/ 469904 h 825508"/>
                      <a:gd name="connsiteX37" fmla="*/ 6626141 w 6626141"/>
                      <a:gd name="connsiteY37" fmla="*/ 457204 h 825508"/>
                      <a:gd name="connsiteX38" fmla="*/ 6626141 w 6626141"/>
                      <a:gd name="connsiteY38" fmla="*/ 457204 h 825508"/>
                      <a:gd name="connsiteX0" fmla="*/ 72941 w 6626141"/>
                      <a:gd name="connsiteY0" fmla="*/ 571504 h 825508"/>
                      <a:gd name="connsiteX1" fmla="*/ 22141 w 6626141"/>
                      <a:gd name="connsiteY1" fmla="*/ 330204 h 825508"/>
                      <a:gd name="connsiteX2" fmla="*/ 466641 w 6626141"/>
                      <a:gd name="connsiteY2" fmla="*/ 406404 h 825508"/>
                      <a:gd name="connsiteX3" fmla="*/ 644441 w 6626141"/>
                      <a:gd name="connsiteY3" fmla="*/ 800104 h 825508"/>
                      <a:gd name="connsiteX4" fmla="*/ 885741 w 6626141"/>
                      <a:gd name="connsiteY4" fmla="*/ 25404 h 825508"/>
                      <a:gd name="connsiteX5" fmla="*/ 1025441 w 6626141"/>
                      <a:gd name="connsiteY5" fmla="*/ 812804 h 825508"/>
                      <a:gd name="connsiteX6" fmla="*/ 1228641 w 6626141"/>
                      <a:gd name="connsiteY6" fmla="*/ 25404 h 825508"/>
                      <a:gd name="connsiteX7" fmla="*/ 1355641 w 6626141"/>
                      <a:gd name="connsiteY7" fmla="*/ 774704 h 825508"/>
                      <a:gd name="connsiteX8" fmla="*/ 1546141 w 6626141"/>
                      <a:gd name="connsiteY8" fmla="*/ 38104 h 825508"/>
                      <a:gd name="connsiteX9" fmla="*/ 1711241 w 6626141"/>
                      <a:gd name="connsiteY9" fmla="*/ 787404 h 825508"/>
                      <a:gd name="connsiteX10" fmla="*/ 1876341 w 6626141"/>
                      <a:gd name="connsiteY10" fmla="*/ 25404 h 825508"/>
                      <a:gd name="connsiteX11" fmla="*/ 2016041 w 6626141"/>
                      <a:gd name="connsiteY11" fmla="*/ 812804 h 825508"/>
                      <a:gd name="connsiteX12" fmla="*/ 2181141 w 6626141"/>
                      <a:gd name="connsiteY12" fmla="*/ 4 h 825508"/>
                      <a:gd name="connsiteX13" fmla="*/ 2358941 w 6626141"/>
                      <a:gd name="connsiteY13" fmla="*/ 800104 h 825508"/>
                      <a:gd name="connsiteX14" fmla="*/ 2498641 w 6626141"/>
                      <a:gd name="connsiteY14" fmla="*/ 25404 h 825508"/>
                      <a:gd name="connsiteX15" fmla="*/ 2676441 w 6626141"/>
                      <a:gd name="connsiteY15" fmla="*/ 800104 h 825508"/>
                      <a:gd name="connsiteX16" fmla="*/ 2841541 w 6626141"/>
                      <a:gd name="connsiteY16" fmla="*/ 25404 h 825508"/>
                      <a:gd name="connsiteX17" fmla="*/ 3019341 w 6626141"/>
                      <a:gd name="connsiteY17" fmla="*/ 800104 h 825508"/>
                      <a:gd name="connsiteX18" fmla="*/ 3159041 w 6626141"/>
                      <a:gd name="connsiteY18" fmla="*/ 63504 h 825508"/>
                      <a:gd name="connsiteX19" fmla="*/ 3349541 w 6626141"/>
                      <a:gd name="connsiteY19" fmla="*/ 800104 h 825508"/>
                      <a:gd name="connsiteX20" fmla="*/ 3527341 w 6626141"/>
                      <a:gd name="connsiteY20" fmla="*/ 38104 h 825508"/>
                      <a:gd name="connsiteX21" fmla="*/ 3641641 w 6626141"/>
                      <a:gd name="connsiteY21" fmla="*/ 812804 h 825508"/>
                      <a:gd name="connsiteX22" fmla="*/ 3832141 w 6626141"/>
                      <a:gd name="connsiteY22" fmla="*/ 38104 h 825508"/>
                      <a:gd name="connsiteX23" fmla="*/ 3984541 w 6626141"/>
                      <a:gd name="connsiteY23" fmla="*/ 787404 h 825508"/>
                      <a:gd name="connsiteX24" fmla="*/ 4149641 w 6626141"/>
                      <a:gd name="connsiteY24" fmla="*/ 38104 h 825508"/>
                      <a:gd name="connsiteX25" fmla="*/ 4327441 w 6626141"/>
                      <a:gd name="connsiteY25" fmla="*/ 800104 h 825508"/>
                      <a:gd name="connsiteX26" fmla="*/ 4492541 w 6626141"/>
                      <a:gd name="connsiteY26" fmla="*/ 63504 h 825508"/>
                      <a:gd name="connsiteX27" fmla="*/ 4606841 w 6626141"/>
                      <a:gd name="connsiteY27" fmla="*/ 787404 h 825508"/>
                      <a:gd name="connsiteX28" fmla="*/ 4797341 w 6626141"/>
                      <a:gd name="connsiteY28" fmla="*/ 12704 h 825508"/>
                      <a:gd name="connsiteX29" fmla="*/ 4975141 w 6626141"/>
                      <a:gd name="connsiteY29" fmla="*/ 825504 h 825508"/>
                      <a:gd name="connsiteX30" fmla="*/ 5127541 w 6626141"/>
                      <a:gd name="connsiteY30" fmla="*/ 25404 h 825508"/>
                      <a:gd name="connsiteX31" fmla="*/ 5292641 w 6626141"/>
                      <a:gd name="connsiteY31" fmla="*/ 774704 h 825508"/>
                      <a:gd name="connsiteX32" fmla="*/ 5445041 w 6626141"/>
                      <a:gd name="connsiteY32" fmla="*/ 38104 h 825508"/>
                      <a:gd name="connsiteX33" fmla="*/ 5610141 w 6626141"/>
                      <a:gd name="connsiteY33" fmla="*/ 812804 h 825508"/>
                      <a:gd name="connsiteX34" fmla="*/ 5775241 w 6626141"/>
                      <a:gd name="connsiteY34" fmla="*/ 25404 h 825508"/>
                      <a:gd name="connsiteX35" fmla="*/ 5953041 w 6626141"/>
                      <a:gd name="connsiteY35" fmla="*/ 787404 h 825508"/>
                      <a:gd name="connsiteX36" fmla="*/ 6181641 w 6626141"/>
                      <a:gd name="connsiteY36" fmla="*/ 469904 h 825508"/>
                      <a:gd name="connsiteX37" fmla="*/ 6626141 w 6626141"/>
                      <a:gd name="connsiteY37" fmla="*/ 457204 h 825508"/>
                      <a:gd name="connsiteX38" fmla="*/ 6626141 w 6626141"/>
                      <a:gd name="connsiteY38" fmla="*/ 457204 h 825508"/>
                      <a:gd name="connsiteX0" fmla="*/ 72941 w 6626141"/>
                      <a:gd name="connsiteY0" fmla="*/ 571504 h 825508"/>
                      <a:gd name="connsiteX1" fmla="*/ 22141 w 6626141"/>
                      <a:gd name="connsiteY1" fmla="*/ 330204 h 825508"/>
                      <a:gd name="connsiteX2" fmla="*/ 466641 w 6626141"/>
                      <a:gd name="connsiteY2" fmla="*/ 406404 h 825508"/>
                      <a:gd name="connsiteX3" fmla="*/ 644441 w 6626141"/>
                      <a:gd name="connsiteY3" fmla="*/ 800104 h 825508"/>
                      <a:gd name="connsiteX4" fmla="*/ 885741 w 6626141"/>
                      <a:gd name="connsiteY4" fmla="*/ 25404 h 825508"/>
                      <a:gd name="connsiteX5" fmla="*/ 1025441 w 6626141"/>
                      <a:gd name="connsiteY5" fmla="*/ 812804 h 825508"/>
                      <a:gd name="connsiteX6" fmla="*/ 1228641 w 6626141"/>
                      <a:gd name="connsiteY6" fmla="*/ 25404 h 825508"/>
                      <a:gd name="connsiteX7" fmla="*/ 1355641 w 6626141"/>
                      <a:gd name="connsiteY7" fmla="*/ 774704 h 825508"/>
                      <a:gd name="connsiteX8" fmla="*/ 1546141 w 6626141"/>
                      <a:gd name="connsiteY8" fmla="*/ 38104 h 825508"/>
                      <a:gd name="connsiteX9" fmla="*/ 1711241 w 6626141"/>
                      <a:gd name="connsiteY9" fmla="*/ 787404 h 825508"/>
                      <a:gd name="connsiteX10" fmla="*/ 1876341 w 6626141"/>
                      <a:gd name="connsiteY10" fmla="*/ 25404 h 825508"/>
                      <a:gd name="connsiteX11" fmla="*/ 2016041 w 6626141"/>
                      <a:gd name="connsiteY11" fmla="*/ 812804 h 825508"/>
                      <a:gd name="connsiteX12" fmla="*/ 2181141 w 6626141"/>
                      <a:gd name="connsiteY12" fmla="*/ 4 h 825508"/>
                      <a:gd name="connsiteX13" fmla="*/ 2358941 w 6626141"/>
                      <a:gd name="connsiteY13" fmla="*/ 800104 h 825508"/>
                      <a:gd name="connsiteX14" fmla="*/ 2498641 w 6626141"/>
                      <a:gd name="connsiteY14" fmla="*/ 25404 h 825508"/>
                      <a:gd name="connsiteX15" fmla="*/ 2676441 w 6626141"/>
                      <a:gd name="connsiteY15" fmla="*/ 800104 h 825508"/>
                      <a:gd name="connsiteX16" fmla="*/ 2841541 w 6626141"/>
                      <a:gd name="connsiteY16" fmla="*/ 25404 h 825508"/>
                      <a:gd name="connsiteX17" fmla="*/ 3019341 w 6626141"/>
                      <a:gd name="connsiteY17" fmla="*/ 800104 h 825508"/>
                      <a:gd name="connsiteX18" fmla="*/ 3159041 w 6626141"/>
                      <a:gd name="connsiteY18" fmla="*/ 63504 h 825508"/>
                      <a:gd name="connsiteX19" fmla="*/ 3349541 w 6626141"/>
                      <a:gd name="connsiteY19" fmla="*/ 800104 h 825508"/>
                      <a:gd name="connsiteX20" fmla="*/ 3527341 w 6626141"/>
                      <a:gd name="connsiteY20" fmla="*/ 38104 h 825508"/>
                      <a:gd name="connsiteX21" fmla="*/ 3641641 w 6626141"/>
                      <a:gd name="connsiteY21" fmla="*/ 812804 h 825508"/>
                      <a:gd name="connsiteX22" fmla="*/ 3832141 w 6626141"/>
                      <a:gd name="connsiteY22" fmla="*/ 38104 h 825508"/>
                      <a:gd name="connsiteX23" fmla="*/ 3984541 w 6626141"/>
                      <a:gd name="connsiteY23" fmla="*/ 787404 h 825508"/>
                      <a:gd name="connsiteX24" fmla="*/ 4149641 w 6626141"/>
                      <a:gd name="connsiteY24" fmla="*/ 38104 h 825508"/>
                      <a:gd name="connsiteX25" fmla="*/ 4327441 w 6626141"/>
                      <a:gd name="connsiteY25" fmla="*/ 800104 h 825508"/>
                      <a:gd name="connsiteX26" fmla="*/ 4492541 w 6626141"/>
                      <a:gd name="connsiteY26" fmla="*/ 63504 h 825508"/>
                      <a:gd name="connsiteX27" fmla="*/ 4606841 w 6626141"/>
                      <a:gd name="connsiteY27" fmla="*/ 787404 h 825508"/>
                      <a:gd name="connsiteX28" fmla="*/ 4797341 w 6626141"/>
                      <a:gd name="connsiteY28" fmla="*/ 12704 h 825508"/>
                      <a:gd name="connsiteX29" fmla="*/ 4975141 w 6626141"/>
                      <a:gd name="connsiteY29" fmla="*/ 825504 h 825508"/>
                      <a:gd name="connsiteX30" fmla="*/ 5127541 w 6626141"/>
                      <a:gd name="connsiteY30" fmla="*/ 25404 h 825508"/>
                      <a:gd name="connsiteX31" fmla="*/ 5292641 w 6626141"/>
                      <a:gd name="connsiteY31" fmla="*/ 774704 h 825508"/>
                      <a:gd name="connsiteX32" fmla="*/ 5445041 w 6626141"/>
                      <a:gd name="connsiteY32" fmla="*/ 38104 h 825508"/>
                      <a:gd name="connsiteX33" fmla="*/ 5610141 w 6626141"/>
                      <a:gd name="connsiteY33" fmla="*/ 812804 h 825508"/>
                      <a:gd name="connsiteX34" fmla="*/ 5775241 w 6626141"/>
                      <a:gd name="connsiteY34" fmla="*/ 25404 h 825508"/>
                      <a:gd name="connsiteX35" fmla="*/ 5953041 w 6626141"/>
                      <a:gd name="connsiteY35" fmla="*/ 787404 h 825508"/>
                      <a:gd name="connsiteX36" fmla="*/ 6181641 w 6626141"/>
                      <a:gd name="connsiteY36" fmla="*/ 469904 h 825508"/>
                      <a:gd name="connsiteX37" fmla="*/ 6626141 w 6626141"/>
                      <a:gd name="connsiteY37" fmla="*/ 457204 h 825508"/>
                      <a:gd name="connsiteX38" fmla="*/ 6626141 w 6626141"/>
                      <a:gd name="connsiteY38" fmla="*/ 457204 h 825508"/>
                      <a:gd name="connsiteX0" fmla="*/ 80741 w 6633941"/>
                      <a:gd name="connsiteY0" fmla="*/ 571504 h 825508"/>
                      <a:gd name="connsiteX1" fmla="*/ 29941 w 6633941"/>
                      <a:gd name="connsiteY1" fmla="*/ 330204 h 825508"/>
                      <a:gd name="connsiteX2" fmla="*/ 474441 w 6633941"/>
                      <a:gd name="connsiteY2" fmla="*/ 406404 h 825508"/>
                      <a:gd name="connsiteX3" fmla="*/ 652241 w 6633941"/>
                      <a:gd name="connsiteY3" fmla="*/ 800104 h 825508"/>
                      <a:gd name="connsiteX4" fmla="*/ 893541 w 6633941"/>
                      <a:gd name="connsiteY4" fmla="*/ 25404 h 825508"/>
                      <a:gd name="connsiteX5" fmla="*/ 1033241 w 6633941"/>
                      <a:gd name="connsiteY5" fmla="*/ 812804 h 825508"/>
                      <a:gd name="connsiteX6" fmla="*/ 1236441 w 6633941"/>
                      <a:gd name="connsiteY6" fmla="*/ 25404 h 825508"/>
                      <a:gd name="connsiteX7" fmla="*/ 1363441 w 6633941"/>
                      <a:gd name="connsiteY7" fmla="*/ 774704 h 825508"/>
                      <a:gd name="connsiteX8" fmla="*/ 1553941 w 6633941"/>
                      <a:gd name="connsiteY8" fmla="*/ 38104 h 825508"/>
                      <a:gd name="connsiteX9" fmla="*/ 1719041 w 6633941"/>
                      <a:gd name="connsiteY9" fmla="*/ 787404 h 825508"/>
                      <a:gd name="connsiteX10" fmla="*/ 1884141 w 6633941"/>
                      <a:gd name="connsiteY10" fmla="*/ 25404 h 825508"/>
                      <a:gd name="connsiteX11" fmla="*/ 2023841 w 6633941"/>
                      <a:gd name="connsiteY11" fmla="*/ 812804 h 825508"/>
                      <a:gd name="connsiteX12" fmla="*/ 2188941 w 6633941"/>
                      <a:gd name="connsiteY12" fmla="*/ 4 h 825508"/>
                      <a:gd name="connsiteX13" fmla="*/ 2366741 w 6633941"/>
                      <a:gd name="connsiteY13" fmla="*/ 800104 h 825508"/>
                      <a:gd name="connsiteX14" fmla="*/ 2506441 w 6633941"/>
                      <a:gd name="connsiteY14" fmla="*/ 25404 h 825508"/>
                      <a:gd name="connsiteX15" fmla="*/ 2684241 w 6633941"/>
                      <a:gd name="connsiteY15" fmla="*/ 800104 h 825508"/>
                      <a:gd name="connsiteX16" fmla="*/ 2849341 w 6633941"/>
                      <a:gd name="connsiteY16" fmla="*/ 25404 h 825508"/>
                      <a:gd name="connsiteX17" fmla="*/ 3027141 w 6633941"/>
                      <a:gd name="connsiteY17" fmla="*/ 800104 h 825508"/>
                      <a:gd name="connsiteX18" fmla="*/ 3166841 w 6633941"/>
                      <a:gd name="connsiteY18" fmla="*/ 63504 h 825508"/>
                      <a:gd name="connsiteX19" fmla="*/ 3357341 w 6633941"/>
                      <a:gd name="connsiteY19" fmla="*/ 800104 h 825508"/>
                      <a:gd name="connsiteX20" fmla="*/ 3535141 w 6633941"/>
                      <a:gd name="connsiteY20" fmla="*/ 38104 h 825508"/>
                      <a:gd name="connsiteX21" fmla="*/ 3649441 w 6633941"/>
                      <a:gd name="connsiteY21" fmla="*/ 812804 h 825508"/>
                      <a:gd name="connsiteX22" fmla="*/ 3839941 w 6633941"/>
                      <a:gd name="connsiteY22" fmla="*/ 38104 h 825508"/>
                      <a:gd name="connsiteX23" fmla="*/ 3992341 w 6633941"/>
                      <a:gd name="connsiteY23" fmla="*/ 787404 h 825508"/>
                      <a:gd name="connsiteX24" fmla="*/ 4157441 w 6633941"/>
                      <a:gd name="connsiteY24" fmla="*/ 38104 h 825508"/>
                      <a:gd name="connsiteX25" fmla="*/ 4335241 w 6633941"/>
                      <a:gd name="connsiteY25" fmla="*/ 800104 h 825508"/>
                      <a:gd name="connsiteX26" fmla="*/ 4500341 w 6633941"/>
                      <a:gd name="connsiteY26" fmla="*/ 63504 h 825508"/>
                      <a:gd name="connsiteX27" fmla="*/ 4614641 w 6633941"/>
                      <a:gd name="connsiteY27" fmla="*/ 787404 h 825508"/>
                      <a:gd name="connsiteX28" fmla="*/ 4805141 w 6633941"/>
                      <a:gd name="connsiteY28" fmla="*/ 12704 h 825508"/>
                      <a:gd name="connsiteX29" fmla="*/ 4982941 w 6633941"/>
                      <a:gd name="connsiteY29" fmla="*/ 825504 h 825508"/>
                      <a:gd name="connsiteX30" fmla="*/ 5135341 w 6633941"/>
                      <a:gd name="connsiteY30" fmla="*/ 25404 h 825508"/>
                      <a:gd name="connsiteX31" fmla="*/ 5300441 w 6633941"/>
                      <a:gd name="connsiteY31" fmla="*/ 774704 h 825508"/>
                      <a:gd name="connsiteX32" fmla="*/ 5452841 w 6633941"/>
                      <a:gd name="connsiteY32" fmla="*/ 38104 h 825508"/>
                      <a:gd name="connsiteX33" fmla="*/ 5617941 w 6633941"/>
                      <a:gd name="connsiteY33" fmla="*/ 812804 h 825508"/>
                      <a:gd name="connsiteX34" fmla="*/ 5783041 w 6633941"/>
                      <a:gd name="connsiteY34" fmla="*/ 25404 h 825508"/>
                      <a:gd name="connsiteX35" fmla="*/ 5960841 w 6633941"/>
                      <a:gd name="connsiteY35" fmla="*/ 787404 h 825508"/>
                      <a:gd name="connsiteX36" fmla="*/ 6189441 w 6633941"/>
                      <a:gd name="connsiteY36" fmla="*/ 469904 h 825508"/>
                      <a:gd name="connsiteX37" fmla="*/ 6633941 w 6633941"/>
                      <a:gd name="connsiteY37" fmla="*/ 457204 h 825508"/>
                      <a:gd name="connsiteX38" fmla="*/ 6633941 w 663394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23951 w 6617031"/>
                      <a:gd name="connsiteY5" fmla="*/ 79756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23951 w 6617031"/>
                      <a:gd name="connsiteY5" fmla="*/ 797564 h 825508"/>
                      <a:gd name="connsiteX6" fmla="*/ 118905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23951 w 6617031"/>
                      <a:gd name="connsiteY5" fmla="*/ 797564 h 825508"/>
                      <a:gd name="connsiteX6" fmla="*/ 120429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70391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23951 w 6617031"/>
                      <a:gd name="connsiteY5" fmla="*/ 797564 h 825508"/>
                      <a:gd name="connsiteX6" fmla="*/ 120429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70391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23951 w 6617031"/>
                      <a:gd name="connsiteY5" fmla="*/ 797564 h 825508"/>
                      <a:gd name="connsiteX6" fmla="*/ 120429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70391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31571 w 6617031"/>
                      <a:gd name="connsiteY5" fmla="*/ 789944 h 825508"/>
                      <a:gd name="connsiteX6" fmla="*/ 120429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70391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31571 w 6617031"/>
                      <a:gd name="connsiteY5" fmla="*/ 789944 h 825508"/>
                      <a:gd name="connsiteX6" fmla="*/ 120429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70391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31571 w 6617031"/>
                      <a:gd name="connsiteY5" fmla="*/ 789944 h 825508"/>
                      <a:gd name="connsiteX6" fmla="*/ 120429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70391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31571 w 6617031"/>
                      <a:gd name="connsiteY5" fmla="*/ 789944 h 825508"/>
                      <a:gd name="connsiteX6" fmla="*/ 120429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70391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23951 w 6617031"/>
                      <a:gd name="connsiteY5" fmla="*/ 820424 h 825508"/>
                      <a:gd name="connsiteX6" fmla="*/ 120429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30607"/>
                      <a:gd name="connsiteX1" fmla="*/ 13031 w 6617031"/>
                      <a:gd name="connsiteY1" fmla="*/ 330204 h 830607"/>
                      <a:gd name="connsiteX2" fmla="*/ 457531 w 6617031"/>
                      <a:gd name="connsiteY2" fmla="*/ 406404 h 830607"/>
                      <a:gd name="connsiteX3" fmla="*/ 688671 w 6617031"/>
                      <a:gd name="connsiteY3" fmla="*/ 830584 h 830607"/>
                      <a:gd name="connsiteX4" fmla="*/ 876631 w 6617031"/>
                      <a:gd name="connsiteY4" fmla="*/ 25404 h 830607"/>
                      <a:gd name="connsiteX5" fmla="*/ 1023951 w 6617031"/>
                      <a:gd name="connsiteY5" fmla="*/ 820424 h 830607"/>
                      <a:gd name="connsiteX6" fmla="*/ 1204291 w 6617031"/>
                      <a:gd name="connsiteY6" fmla="*/ 25404 h 830607"/>
                      <a:gd name="connsiteX7" fmla="*/ 1346531 w 6617031"/>
                      <a:gd name="connsiteY7" fmla="*/ 774704 h 830607"/>
                      <a:gd name="connsiteX8" fmla="*/ 1537031 w 6617031"/>
                      <a:gd name="connsiteY8" fmla="*/ 38104 h 830607"/>
                      <a:gd name="connsiteX9" fmla="*/ 1702131 w 6617031"/>
                      <a:gd name="connsiteY9" fmla="*/ 787404 h 830607"/>
                      <a:gd name="connsiteX10" fmla="*/ 1867231 w 6617031"/>
                      <a:gd name="connsiteY10" fmla="*/ 25404 h 830607"/>
                      <a:gd name="connsiteX11" fmla="*/ 2006931 w 6617031"/>
                      <a:gd name="connsiteY11" fmla="*/ 812804 h 830607"/>
                      <a:gd name="connsiteX12" fmla="*/ 2172031 w 6617031"/>
                      <a:gd name="connsiteY12" fmla="*/ 4 h 830607"/>
                      <a:gd name="connsiteX13" fmla="*/ 2349831 w 6617031"/>
                      <a:gd name="connsiteY13" fmla="*/ 800104 h 830607"/>
                      <a:gd name="connsiteX14" fmla="*/ 2489531 w 6617031"/>
                      <a:gd name="connsiteY14" fmla="*/ 25404 h 830607"/>
                      <a:gd name="connsiteX15" fmla="*/ 2667331 w 6617031"/>
                      <a:gd name="connsiteY15" fmla="*/ 800104 h 830607"/>
                      <a:gd name="connsiteX16" fmla="*/ 2832431 w 6617031"/>
                      <a:gd name="connsiteY16" fmla="*/ 25404 h 830607"/>
                      <a:gd name="connsiteX17" fmla="*/ 3010231 w 6617031"/>
                      <a:gd name="connsiteY17" fmla="*/ 800104 h 830607"/>
                      <a:gd name="connsiteX18" fmla="*/ 3149931 w 6617031"/>
                      <a:gd name="connsiteY18" fmla="*/ 63504 h 830607"/>
                      <a:gd name="connsiteX19" fmla="*/ 3340431 w 6617031"/>
                      <a:gd name="connsiteY19" fmla="*/ 800104 h 830607"/>
                      <a:gd name="connsiteX20" fmla="*/ 3518231 w 6617031"/>
                      <a:gd name="connsiteY20" fmla="*/ 38104 h 830607"/>
                      <a:gd name="connsiteX21" fmla="*/ 3632531 w 6617031"/>
                      <a:gd name="connsiteY21" fmla="*/ 812804 h 830607"/>
                      <a:gd name="connsiteX22" fmla="*/ 3823031 w 6617031"/>
                      <a:gd name="connsiteY22" fmla="*/ 38104 h 830607"/>
                      <a:gd name="connsiteX23" fmla="*/ 3975431 w 6617031"/>
                      <a:gd name="connsiteY23" fmla="*/ 787404 h 830607"/>
                      <a:gd name="connsiteX24" fmla="*/ 4140531 w 6617031"/>
                      <a:gd name="connsiteY24" fmla="*/ 38104 h 830607"/>
                      <a:gd name="connsiteX25" fmla="*/ 4318331 w 6617031"/>
                      <a:gd name="connsiteY25" fmla="*/ 800104 h 830607"/>
                      <a:gd name="connsiteX26" fmla="*/ 4483431 w 6617031"/>
                      <a:gd name="connsiteY26" fmla="*/ 63504 h 830607"/>
                      <a:gd name="connsiteX27" fmla="*/ 4597731 w 6617031"/>
                      <a:gd name="connsiteY27" fmla="*/ 787404 h 830607"/>
                      <a:gd name="connsiteX28" fmla="*/ 4788231 w 6617031"/>
                      <a:gd name="connsiteY28" fmla="*/ 12704 h 830607"/>
                      <a:gd name="connsiteX29" fmla="*/ 4966031 w 6617031"/>
                      <a:gd name="connsiteY29" fmla="*/ 825504 h 830607"/>
                      <a:gd name="connsiteX30" fmla="*/ 5118431 w 6617031"/>
                      <a:gd name="connsiteY30" fmla="*/ 25404 h 830607"/>
                      <a:gd name="connsiteX31" fmla="*/ 5283531 w 6617031"/>
                      <a:gd name="connsiteY31" fmla="*/ 774704 h 830607"/>
                      <a:gd name="connsiteX32" fmla="*/ 5435931 w 6617031"/>
                      <a:gd name="connsiteY32" fmla="*/ 38104 h 830607"/>
                      <a:gd name="connsiteX33" fmla="*/ 5601031 w 6617031"/>
                      <a:gd name="connsiteY33" fmla="*/ 812804 h 830607"/>
                      <a:gd name="connsiteX34" fmla="*/ 5766131 w 6617031"/>
                      <a:gd name="connsiteY34" fmla="*/ 25404 h 830607"/>
                      <a:gd name="connsiteX35" fmla="*/ 5943931 w 6617031"/>
                      <a:gd name="connsiteY35" fmla="*/ 787404 h 830607"/>
                      <a:gd name="connsiteX36" fmla="*/ 6172531 w 6617031"/>
                      <a:gd name="connsiteY36" fmla="*/ 469904 h 830607"/>
                      <a:gd name="connsiteX37" fmla="*/ 6617031 w 6617031"/>
                      <a:gd name="connsiteY37" fmla="*/ 457204 h 830607"/>
                      <a:gd name="connsiteX38" fmla="*/ 6617031 w 6617031"/>
                      <a:gd name="connsiteY38" fmla="*/ 457204 h 830607"/>
                      <a:gd name="connsiteX0" fmla="*/ 63831 w 6617031"/>
                      <a:gd name="connsiteY0" fmla="*/ 571504 h 830607"/>
                      <a:gd name="connsiteX1" fmla="*/ 13031 w 6617031"/>
                      <a:gd name="connsiteY1" fmla="*/ 330204 h 830607"/>
                      <a:gd name="connsiteX2" fmla="*/ 457531 w 6617031"/>
                      <a:gd name="connsiteY2" fmla="*/ 406404 h 830607"/>
                      <a:gd name="connsiteX3" fmla="*/ 688671 w 6617031"/>
                      <a:gd name="connsiteY3" fmla="*/ 830584 h 830607"/>
                      <a:gd name="connsiteX4" fmla="*/ 876631 w 6617031"/>
                      <a:gd name="connsiteY4" fmla="*/ 25404 h 830607"/>
                      <a:gd name="connsiteX5" fmla="*/ 1023951 w 6617031"/>
                      <a:gd name="connsiteY5" fmla="*/ 820424 h 830607"/>
                      <a:gd name="connsiteX6" fmla="*/ 1189051 w 6617031"/>
                      <a:gd name="connsiteY6" fmla="*/ 17784 h 830607"/>
                      <a:gd name="connsiteX7" fmla="*/ 1346531 w 6617031"/>
                      <a:gd name="connsiteY7" fmla="*/ 774704 h 830607"/>
                      <a:gd name="connsiteX8" fmla="*/ 1537031 w 6617031"/>
                      <a:gd name="connsiteY8" fmla="*/ 38104 h 830607"/>
                      <a:gd name="connsiteX9" fmla="*/ 1702131 w 6617031"/>
                      <a:gd name="connsiteY9" fmla="*/ 787404 h 830607"/>
                      <a:gd name="connsiteX10" fmla="*/ 1867231 w 6617031"/>
                      <a:gd name="connsiteY10" fmla="*/ 25404 h 830607"/>
                      <a:gd name="connsiteX11" fmla="*/ 2006931 w 6617031"/>
                      <a:gd name="connsiteY11" fmla="*/ 812804 h 830607"/>
                      <a:gd name="connsiteX12" fmla="*/ 2172031 w 6617031"/>
                      <a:gd name="connsiteY12" fmla="*/ 4 h 830607"/>
                      <a:gd name="connsiteX13" fmla="*/ 2349831 w 6617031"/>
                      <a:gd name="connsiteY13" fmla="*/ 800104 h 830607"/>
                      <a:gd name="connsiteX14" fmla="*/ 2489531 w 6617031"/>
                      <a:gd name="connsiteY14" fmla="*/ 25404 h 830607"/>
                      <a:gd name="connsiteX15" fmla="*/ 2667331 w 6617031"/>
                      <a:gd name="connsiteY15" fmla="*/ 800104 h 830607"/>
                      <a:gd name="connsiteX16" fmla="*/ 2832431 w 6617031"/>
                      <a:gd name="connsiteY16" fmla="*/ 25404 h 830607"/>
                      <a:gd name="connsiteX17" fmla="*/ 3010231 w 6617031"/>
                      <a:gd name="connsiteY17" fmla="*/ 800104 h 830607"/>
                      <a:gd name="connsiteX18" fmla="*/ 3149931 w 6617031"/>
                      <a:gd name="connsiteY18" fmla="*/ 63504 h 830607"/>
                      <a:gd name="connsiteX19" fmla="*/ 3340431 w 6617031"/>
                      <a:gd name="connsiteY19" fmla="*/ 800104 h 830607"/>
                      <a:gd name="connsiteX20" fmla="*/ 3518231 w 6617031"/>
                      <a:gd name="connsiteY20" fmla="*/ 38104 h 830607"/>
                      <a:gd name="connsiteX21" fmla="*/ 3632531 w 6617031"/>
                      <a:gd name="connsiteY21" fmla="*/ 812804 h 830607"/>
                      <a:gd name="connsiteX22" fmla="*/ 3823031 w 6617031"/>
                      <a:gd name="connsiteY22" fmla="*/ 38104 h 830607"/>
                      <a:gd name="connsiteX23" fmla="*/ 3975431 w 6617031"/>
                      <a:gd name="connsiteY23" fmla="*/ 787404 h 830607"/>
                      <a:gd name="connsiteX24" fmla="*/ 4140531 w 6617031"/>
                      <a:gd name="connsiteY24" fmla="*/ 38104 h 830607"/>
                      <a:gd name="connsiteX25" fmla="*/ 4318331 w 6617031"/>
                      <a:gd name="connsiteY25" fmla="*/ 800104 h 830607"/>
                      <a:gd name="connsiteX26" fmla="*/ 4483431 w 6617031"/>
                      <a:gd name="connsiteY26" fmla="*/ 63504 h 830607"/>
                      <a:gd name="connsiteX27" fmla="*/ 4597731 w 6617031"/>
                      <a:gd name="connsiteY27" fmla="*/ 787404 h 830607"/>
                      <a:gd name="connsiteX28" fmla="*/ 4788231 w 6617031"/>
                      <a:gd name="connsiteY28" fmla="*/ 12704 h 830607"/>
                      <a:gd name="connsiteX29" fmla="*/ 4966031 w 6617031"/>
                      <a:gd name="connsiteY29" fmla="*/ 825504 h 830607"/>
                      <a:gd name="connsiteX30" fmla="*/ 5118431 w 6617031"/>
                      <a:gd name="connsiteY30" fmla="*/ 25404 h 830607"/>
                      <a:gd name="connsiteX31" fmla="*/ 5283531 w 6617031"/>
                      <a:gd name="connsiteY31" fmla="*/ 774704 h 830607"/>
                      <a:gd name="connsiteX32" fmla="*/ 5435931 w 6617031"/>
                      <a:gd name="connsiteY32" fmla="*/ 38104 h 830607"/>
                      <a:gd name="connsiteX33" fmla="*/ 5601031 w 6617031"/>
                      <a:gd name="connsiteY33" fmla="*/ 812804 h 830607"/>
                      <a:gd name="connsiteX34" fmla="*/ 5766131 w 6617031"/>
                      <a:gd name="connsiteY34" fmla="*/ 25404 h 830607"/>
                      <a:gd name="connsiteX35" fmla="*/ 5943931 w 6617031"/>
                      <a:gd name="connsiteY35" fmla="*/ 787404 h 830607"/>
                      <a:gd name="connsiteX36" fmla="*/ 6172531 w 6617031"/>
                      <a:gd name="connsiteY36" fmla="*/ 469904 h 830607"/>
                      <a:gd name="connsiteX37" fmla="*/ 6617031 w 6617031"/>
                      <a:gd name="connsiteY37" fmla="*/ 457204 h 830607"/>
                      <a:gd name="connsiteX38" fmla="*/ 6617031 w 6617031"/>
                      <a:gd name="connsiteY38" fmla="*/ 457204 h 830607"/>
                      <a:gd name="connsiteX0" fmla="*/ 63831 w 6617031"/>
                      <a:gd name="connsiteY0" fmla="*/ 571504 h 830607"/>
                      <a:gd name="connsiteX1" fmla="*/ 13031 w 6617031"/>
                      <a:gd name="connsiteY1" fmla="*/ 330204 h 830607"/>
                      <a:gd name="connsiteX2" fmla="*/ 457531 w 6617031"/>
                      <a:gd name="connsiteY2" fmla="*/ 406404 h 830607"/>
                      <a:gd name="connsiteX3" fmla="*/ 688671 w 6617031"/>
                      <a:gd name="connsiteY3" fmla="*/ 830584 h 830607"/>
                      <a:gd name="connsiteX4" fmla="*/ 861391 w 6617031"/>
                      <a:gd name="connsiteY4" fmla="*/ 10164 h 830607"/>
                      <a:gd name="connsiteX5" fmla="*/ 1023951 w 6617031"/>
                      <a:gd name="connsiteY5" fmla="*/ 820424 h 830607"/>
                      <a:gd name="connsiteX6" fmla="*/ 1189051 w 6617031"/>
                      <a:gd name="connsiteY6" fmla="*/ 17784 h 830607"/>
                      <a:gd name="connsiteX7" fmla="*/ 1346531 w 6617031"/>
                      <a:gd name="connsiteY7" fmla="*/ 774704 h 830607"/>
                      <a:gd name="connsiteX8" fmla="*/ 1537031 w 6617031"/>
                      <a:gd name="connsiteY8" fmla="*/ 38104 h 830607"/>
                      <a:gd name="connsiteX9" fmla="*/ 1702131 w 6617031"/>
                      <a:gd name="connsiteY9" fmla="*/ 787404 h 830607"/>
                      <a:gd name="connsiteX10" fmla="*/ 1867231 w 6617031"/>
                      <a:gd name="connsiteY10" fmla="*/ 25404 h 830607"/>
                      <a:gd name="connsiteX11" fmla="*/ 2006931 w 6617031"/>
                      <a:gd name="connsiteY11" fmla="*/ 812804 h 830607"/>
                      <a:gd name="connsiteX12" fmla="*/ 2172031 w 6617031"/>
                      <a:gd name="connsiteY12" fmla="*/ 4 h 830607"/>
                      <a:gd name="connsiteX13" fmla="*/ 2349831 w 6617031"/>
                      <a:gd name="connsiteY13" fmla="*/ 800104 h 830607"/>
                      <a:gd name="connsiteX14" fmla="*/ 2489531 w 6617031"/>
                      <a:gd name="connsiteY14" fmla="*/ 25404 h 830607"/>
                      <a:gd name="connsiteX15" fmla="*/ 2667331 w 6617031"/>
                      <a:gd name="connsiteY15" fmla="*/ 800104 h 830607"/>
                      <a:gd name="connsiteX16" fmla="*/ 2832431 w 6617031"/>
                      <a:gd name="connsiteY16" fmla="*/ 25404 h 830607"/>
                      <a:gd name="connsiteX17" fmla="*/ 3010231 w 6617031"/>
                      <a:gd name="connsiteY17" fmla="*/ 800104 h 830607"/>
                      <a:gd name="connsiteX18" fmla="*/ 3149931 w 6617031"/>
                      <a:gd name="connsiteY18" fmla="*/ 63504 h 830607"/>
                      <a:gd name="connsiteX19" fmla="*/ 3340431 w 6617031"/>
                      <a:gd name="connsiteY19" fmla="*/ 800104 h 830607"/>
                      <a:gd name="connsiteX20" fmla="*/ 3518231 w 6617031"/>
                      <a:gd name="connsiteY20" fmla="*/ 38104 h 830607"/>
                      <a:gd name="connsiteX21" fmla="*/ 3632531 w 6617031"/>
                      <a:gd name="connsiteY21" fmla="*/ 812804 h 830607"/>
                      <a:gd name="connsiteX22" fmla="*/ 3823031 w 6617031"/>
                      <a:gd name="connsiteY22" fmla="*/ 38104 h 830607"/>
                      <a:gd name="connsiteX23" fmla="*/ 3975431 w 6617031"/>
                      <a:gd name="connsiteY23" fmla="*/ 787404 h 830607"/>
                      <a:gd name="connsiteX24" fmla="*/ 4140531 w 6617031"/>
                      <a:gd name="connsiteY24" fmla="*/ 38104 h 830607"/>
                      <a:gd name="connsiteX25" fmla="*/ 4318331 w 6617031"/>
                      <a:gd name="connsiteY25" fmla="*/ 800104 h 830607"/>
                      <a:gd name="connsiteX26" fmla="*/ 4483431 w 6617031"/>
                      <a:gd name="connsiteY26" fmla="*/ 63504 h 830607"/>
                      <a:gd name="connsiteX27" fmla="*/ 4597731 w 6617031"/>
                      <a:gd name="connsiteY27" fmla="*/ 787404 h 830607"/>
                      <a:gd name="connsiteX28" fmla="*/ 4788231 w 6617031"/>
                      <a:gd name="connsiteY28" fmla="*/ 12704 h 830607"/>
                      <a:gd name="connsiteX29" fmla="*/ 4966031 w 6617031"/>
                      <a:gd name="connsiteY29" fmla="*/ 825504 h 830607"/>
                      <a:gd name="connsiteX30" fmla="*/ 5118431 w 6617031"/>
                      <a:gd name="connsiteY30" fmla="*/ 25404 h 830607"/>
                      <a:gd name="connsiteX31" fmla="*/ 5283531 w 6617031"/>
                      <a:gd name="connsiteY31" fmla="*/ 774704 h 830607"/>
                      <a:gd name="connsiteX32" fmla="*/ 5435931 w 6617031"/>
                      <a:gd name="connsiteY32" fmla="*/ 38104 h 830607"/>
                      <a:gd name="connsiteX33" fmla="*/ 5601031 w 6617031"/>
                      <a:gd name="connsiteY33" fmla="*/ 812804 h 830607"/>
                      <a:gd name="connsiteX34" fmla="*/ 5766131 w 6617031"/>
                      <a:gd name="connsiteY34" fmla="*/ 25404 h 830607"/>
                      <a:gd name="connsiteX35" fmla="*/ 5943931 w 6617031"/>
                      <a:gd name="connsiteY35" fmla="*/ 787404 h 830607"/>
                      <a:gd name="connsiteX36" fmla="*/ 6172531 w 6617031"/>
                      <a:gd name="connsiteY36" fmla="*/ 469904 h 830607"/>
                      <a:gd name="connsiteX37" fmla="*/ 6617031 w 6617031"/>
                      <a:gd name="connsiteY37" fmla="*/ 457204 h 830607"/>
                      <a:gd name="connsiteX38" fmla="*/ 6617031 w 6617031"/>
                      <a:gd name="connsiteY38" fmla="*/ 457204 h 830607"/>
                      <a:gd name="connsiteX0" fmla="*/ 63831 w 6617031"/>
                      <a:gd name="connsiteY0" fmla="*/ 571504 h 830607"/>
                      <a:gd name="connsiteX1" fmla="*/ 13031 w 6617031"/>
                      <a:gd name="connsiteY1" fmla="*/ 330204 h 830607"/>
                      <a:gd name="connsiteX2" fmla="*/ 457531 w 6617031"/>
                      <a:gd name="connsiteY2" fmla="*/ 406404 h 830607"/>
                      <a:gd name="connsiteX3" fmla="*/ 688671 w 6617031"/>
                      <a:gd name="connsiteY3" fmla="*/ 830584 h 830607"/>
                      <a:gd name="connsiteX4" fmla="*/ 861391 w 6617031"/>
                      <a:gd name="connsiteY4" fmla="*/ 10164 h 830607"/>
                      <a:gd name="connsiteX5" fmla="*/ 1023951 w 6617031"/>
                      <a:gd name="connsiteY5" fmla="*/ 820424 h 830607"/>
                      <a:gd name="connsiteX6" fmla="*/ 1189051 w 6617031"/>
                      <a:gd name="connsiteY6" fmla="*/ 17784 h 830607"/>
                      <a:gd name="connsiteX7" fmla="*/ 1346531 w 6617031"/>
                      <a:gd name="connsiteY7" fmla="*/ 774704 h 830607"/>
                      <a:gd name="connsiteX8" fmla="*/ 1537031 w 6617031"/>
                      <a:gd name="connsiteY8" fmla="*/ 38104 h 830607"/>
                      <a:gd name="connsiteX9" fmla="*/ 1702131 w 6617031"/>
                      <a:gd name="connsiteY9" fmla="*/ 787404 h 830607"/>
                      <a:gd name="connsiteX10" fmla="*/ 1867231 w 6617031"/>
                      <a:gd name="connsiteY10" fmla="*/ 25404 h 830607"/>
                      <a:gd name="connsiteX11" fmla="*/ 2006931 w 6617031"/>
                      <a:gd name="connsiteY11" fmla="*/ 812804 h 830607"/>
                      <a:gd name="connsiteX12" fmla="*/ 2172031 w 6617031"/>
                      <a:gd name="connsiteY12" fmla="*/ 4 h 830607"/>
                      <a:gd name="connsiteX13" fmla="*/ 2349831 w 6617031"/>
                      <a:gd name="connsiteY13" fmla="*/ 800104 h 830607"/>
                      <a:gd name="connsiteX14" fmla="*/ 2489531 w 6617031"/>
                      <a:gd name="connsiteY14" fmla="*/ 25404 h 830607"/>
                      <a:gd name="connsiteX15" fmla="*/ 2667331 w 6617031"/>
                      <a:gd name="connsiteY15" fmla="*/ 800104 h 830607"/>
                      <a:gd name="connsiteX16" fmla="*/ 2832431 w 6617031"/>
                      <a:gd name="connsiteY16" fmla="*/ 25404 h 830607"/>
                      <a:gd name="connsiteX17" fmla="*/ 3010231 w 6617031"/>
                      <a:gd name="connsiteY17" fmla="*/ 800104 h 830607"/>
                      <a:gd name="connsiteX18" fmla="*/ 3149931 w 6617031"/>
                      <a:gd name="connsiteY18" fmla="*/ 63504 h 830607"/>
                      <a:gd name="connsiteX19" fmla="*/ 3340431 w 6617031"/>
                      <a:gd name="connsiteY19" fmla="*/ 800104 h 830607"/>
                      <a:gd name="connsiteX20" fmla="*/ 3518231 w 6617031"/>
                      <a:gd name="connsiteY20" fmla="*/ 38104 h 830607"/>
                      <a:gd name="connsiteX21" fmla="*/ 3632531 w 6617031"/>
                      <a:gd name="connsiteY21" fmla="*/ 812804 h 830607"/>
                      <a:gd name="connsiteX22" fmla="*/ 3823031 w 6617031"/>
                      <a:gd name="connsiteY22" fmla="*/ 38104 h 830607"/>
                      <a:gd name="connsiteX23" fmla="*/ 3975431 w 6617031"/>
                      <a:gd name="connsiteY23" fmla="*/ 787404 h 830607"/>
                      <a:gd name="connsiteX24" fmla="*/ 4140531 w 6617031"/>
                      <a:gd name="connsiteY24" fmla="*/ 38104 h 830607"/>
                      <a:gd name="connsiteX25" fmla="*/ 4318331 w 6617031"/>
                      <a:gd name="connsiteY25" fmla="*/ 800104 h 830607"/>
                      <a:gd name="connsiteX26" fmla="*/ 4483431 w 6617031"/>
                      <a:gd name="connsiteY26" fmla="*/ 63504 h 830607"/>
                      <a:gd name="connsiteX27" fmla="*/ 4597731 w 6617031"/>
                      <a:gd name="connsiteY27" fmla="*/ 787404 h 830607"/>
                      <a:gd name="connsiteX28" fmla="*/ 4788231 w 6617031"/>
                      <a:gd name="connsiteY28" fmla="*/ 12704 h 830607"/>
                      <a:gd name="connsiteX29" fmla="*/ 4966031 w 6617031"/>
                      <a:gd name="connsiteY29" fmla="*/ 825504 h 830607"/>
                      <a:gd name="connsiteX30" fmla="*/ 5118431 w 6617031"/>
                      <a:gd name="connsiteY30" fmla="*/ 25404 h 830607"/>
                      <a:gd name="connsiteX31" fmla="*/ 5283531 w 6617031"/>
                      <a:gd name="connsiteY31" fmla="*/ 774704 h 830607"/>
                      <a:gd name="connsiteX32" fmla="*/ 5435931 w 6617031"/>
                      <a:gd name="connsiteY32" fmla="*/ 38104 h 830607"/>
                      <a:gd name="connsiteX33" fmla="*/ 5601031 w 6617031"/>
                      <a:gd name="connsiteY33" fmla="*/ 812804 h 830607"/>
                      <a:gd name="connsiteX34" fmla="*/ 5766131 w 6617031"/>
                      <a:gd name="connsiteY34" fmla="*/ 25404 h 830607"/>
                      <a:gd name="connsiteX35" fmla="*/ 5943931 w 6617031"/>
                      <a:gd name="connsiteY35" fmla="*/ 787404 h 830607"/>
                      <a:gd name="connsiteX36" fmla="*/ 6172531 w 6617031"/>
                      <a:gd name="connsiteY36" fmla="*/ 469904 h 830607"/>
                      <a:gd name="connsiteX37" fmla="*/ 6617031 w 6617031"/>
                      <a:gd name="connsiteY37" fmla="*/ 457204 h 830607"/>
                      <a:gd name="connsiteX38" fmla="*/ 6617031 w 6617031"/>
                      <a:gd name="connsiteY38" fmla="*/ 457204 h 830607"/>
                      <a:gd name="connsiteX0" fmla="*/ 63831 w 6617031"/>
                      <a:gd name="connsiteY0" fmla="*/ 571504 h 830607"/>
                      <a:gd name="connsiteX1" fmla="*/ 13031 w 6617031"/>
                      <a:gd name="connsiteY1" fmla="*/ 330204 h 830607"/>
                      <a:gd name="connsiteX2" fmla="*/ 457531 w 6617031"/>
                      <a:gd name="connsiteY2" fmla="*/ 406404 h 830607"/>
                      <a:gd name="connsiteX3" fmla="*/ 688671 w 6617031"/>
                      <a:gd name="connsiteY3" fmla="*/ 830584 h 830607"/>
                      <a:gd name="connsiteX4" fmla="*/ 861391 w 6617031"/>
                      <a:gd name="connsiteY4" fmla="*/ 10164 h 830607"/>
                      <a:gd name="connsiteX5" fmla="*/ 1023951 w 6617031"/>
                      <a:gd name="connsiteY5" fmla="*/ 820424 h 830607"/>
                      <a:gd name="connsiteX6" fmla="*/ 1189051 w 6617031"/>
                      <a:gd name="connsiteY6" fmla="*/ 17784 h 830607"/>
                      <a:gd name="connsiteX7" fmla="*/ 1346531 w 6617031"/>
                      <a:gd name="connsiteY7" fmla="*/ 774704 h 830607"/>
                      <a:gd name="connsiteX8" fmla="*/ 1537031 w 6617031"/>
                      <a:gd name="connsiteY8" fmla="*/ 38104 h 830607"/>
                      <a:gd name="connsiteX9" fmla="*/ 1702131 w 6617031"/>
                      <a:gd name="connsiteY9" fmla="*/ 787404 h 830607"/>
                      <a:gd name="connsiteX10" fmla="*/ 1867231 w 6617031"/>
                      <a:gd name="connsiteY10" fmla="*/ 25404 h 830607"/>
                      <a:gd name="connsiteX11" fmla="*/ 2006931 w 6617031"/>
                      <a:gd name="connsiteY11" fmla="*/ 812804 h 830607"/>
                      <a:gd name="connsiteX12" fmla="*/ 2172031 w 6617031"/>
                      <a:gd name="connsiteY12" fmla="*/ 4 h 830607"/>
                      <a:gd name="connsiteX13" fmla="*/ 2349831 w 6617031"/>
                      <a:gd name="connsiteY13" fmla="*/ 800104 h 830607"/>
                      <a:gd name="connsiteX14" fmla="*/ 2489531 w 6617031"/>
                      <a:gd name="connsiteY14" fmla="*/ 25404 h 830607"/>
                      <a:gd name="connsiteX15" fmla="*/ 2667331 w 6617031"/>
                      <a:gd name="connsiteY15" fmla="*/ 800104 h 830607"/>
                      <a:gd name="connsiteX16" fmla="*/ 2832431 w 6617031"/>
                      <a:gd name="connsiteY16" fmla="*/ 25404 h 830607"/>
                      <a:gd name="connsiteX17" fmla="*/ 3010231 w 6617031"/>
                      <a:gd name="connsiteY17" fmla="*/ 800104 h 830607"/>
                      <a:gd name="connsiteX18" fmla="*/ 3149931 w 6617031"/>
                      <a:gd name="connsiteY18" fmla="*/ 63504 h 830607"/>
                      <a:gd name="connsiteX19" fmla="*/ 3340431 w 6617031"/>
                      <a:gd name="connsiteY19" fmla="*/ 800104 h 830607"/>
                      <a:gd name="connsiteX20" fmla="*/ 3518231 w 6617031"/>
                      <a:gd name="connsiteY20" fmla="*/ 38104 h 830607"/>
                      <a:gd name="connsiteX21" fmla="*/ 3632531 w 6617031"/>
                      <a:gd name="connsiteY21" fmla="*/ 812804 h 830607"/>
                      <a:gd name="connsiteX22" fmla="*/ 3823031 w 6617031"/>
                      <a:gd name="connsiteY22" fmla="*/ 38104 h 830607"/>
                      <a:gd name="connsiteX23" fmla="*/ 3975431 w 6617031"/>
                      <a:gd name="connsiteY23" fmla="*/ 787404 h 830607"/>
                      <a:gd name="connsiteX24" fmla="*/ 4140531 w 6617031"/>
                      <a:gd name="connsiteY24" fmla="*/ 38104 h 830607"/>
                      <a:gd name="connsiteX25" fmla="*/ 4318331 w 6617031"/>
                      <a:gd name="connsiteY25" fmla="*/ 800104 h 830607"/>
                      <a:gd name="connsiteX26" fmla="*/ 4483431 w 6617031"/>
                      <a:gd name="connsiteY26" fmla="*/ 63504 h 830607"/>
                      <a:gd name="connsiteX27" fmla="*/ 4597731 w 6617031"/>
                      <a:gd name="connsiteY27" fmla="*/ 787404 h 830607"/>
                      <a:gd name="connsiteX28" fmla="*/ 4788231 w 6617031"/>
                      <a:gd name="connsiteY28" fmla="*/ 12704 h 830607"/>
                      <a:gd name="connsiteX29" fmla="*/ 4966031 w 6617031"/>
                      <a:gd name="connsiteY29" fmla="*/ 825504 h 830607"/>
                      <a:gd name="connsiteX30" fmla="*/ 5118431 w 6617031"/>
                      <a:gd name="connsiteY30" fmla="*/ 25404 h 830607"/>
                      <a:gd name="connsiteX31" fmla="*/ 5283531 w 6617031"/>
                      <a:gd name="connsiteY31" fmla="*/ 774704 h 830607"/>
                      <a:gd name="connsiteX32" fmla="*/ 5435931 w 6617031"/>
                      <a:gd name="connsiteY32" fmla="*/ 38104 h 830607"/>
                      <a:gd name="connsiteX33" fmla="*/ 5601031 w 6617031"/>
                      <a:gd name="connsiteY33" fmla="*/ 812804 h 830607"/>
                      <a:gd name="connsiteX34" fmla="*/ 5766131 w 6617031"/>
                      <a:gd name="connsiteY34" fmla="*/ 25404 h 830607"/>
                      <a:gd name="connsiteX35" fmla="*/ 5943931 w 6617031"/>
                      <a:gd name="connsiteY35" fmla="*/ 787404 h 830607"/>
                      <a:gd name="connsiteX36" fmla="*/ 6172531 w 6617031"/>
                      <a:gd name="connsiteY36" fmla="*/ 469904 h 830607"/>
                      <a:gd name="connsiteX37" fmla="*/ 6617031 w 6617031"/>
                      <a:gd name="connsiteY37" fmla="*/ 457204 h 830607"/>
                      <a:gd name="connsiteX38" fmla="*/ 6617031 w 6617031"/>
                      <a:gd name="connsiteY38" fmla="*/ 457204 h 830607"/>
                      <a:gd name="connsiteX0" fmla="*/ 63831 w 6617031"/>
                      <a:gd name="connsiteY0" fmla="*/ 571504 h 830608"/>
                      <a:gd name="connsiteX1" fmla="*/ 13031 w 6617031"/>
                      <a:gd name="connsiteY1" fmla="*/ 330204 h 830608"/>
                      <a:gd name="connsiteX2" fmla="*/ 457531 w 6617031"/>
                      <a:gd name="connsiteY2" fmla="*/ 406404 h 830608"/>
                      <a:gd name="connsiteX3" fmla="*/ 688671 w 6617031"/>
                      <a:gd name="connsiteY3" fmla="*/ 830584 h 830608"/>
                      <a:gd name="connsiteX4" fmla="*/ 869011 w 6617031"/>
                      <a:gd name="connsiteY4" fmla="*/ 33024 h 830608"/>
                      <a:gd name="connsiteX5" fmla="*/ 1023951 w 6617031"/>
                      <a:gd name="connsiteY5" fmla="*/ 820424 h 830608"/>
                      <a:gd name="connsiteX6" fmla="*/ 1189051 w 6617031"/>
                      <a:gd name="connsiteY6" fmla="*/ 17784 h 830608"/>
                      <a:gd name="connsiteX7" fmla="*/ 1346531 w 6617031"/>
                      <a:gd name="connsiteY7" fmla="*/ 774704 h 830608"/>
                      <a:gd name="connsiteX8" fmla="*/ 1537031 w 6617031"/>
                      <a:gd name="connsiteY8" fmla="*/ 38104 h 830608"/>
                      <a:gd name="connsiteX9" fmla="*/ 1702131 w 6617031"/>
                      <a:gd name="connsiteY9" fmla="*/ 787404 h 830608"/>
                      <a:gd name="connsiteX10" fmla="*/ 1867231 w 6617031"/>
                      <a:gd name="connsiteY10" fmla="*/ 25404 h 830608"/>
                      <a:gd name="connsiteX11" fmla="*/ 2006931 w 6617031"/>
                      <a:gd name="connsiteY11" fmla="*/ 812804 h 830608"/>
                      <a:gd name="connsiteX12" fmla="*/ 2172031 w 6617031"/>
                      <a:gd name="connsiteY12" fmla="*/ 4 h 830608"/>
                      <a:gd name="connsiteX13" fmla="*/ 2349831 w 6617031"/>
                      <a:gd name="connsiteY13" fmla="*/ 800104 h 830608"/>
                      <a:gd name="connsiteX14" fmla="*/ 2489531 w 6617031"/>
                      <a:gd name="connsiteY14" fmla="*/ 25404 h 830608"/>
                      <a:gd name="connsiteX15" fmla="*/ 2667331 w 6617031"/>
                      <a:gd name="connsiteY15" fmla="*/ 800104 h 830608"/>
                      <a:gd name="connsiteX16" fmla="*/ 2832431 w 6617031"/>
                      <a:gd name="connsiteY16" fmla="*/ 25404 h 830608"/>
                      <a:gd name="connsiteX17" fmla="*/ 3010231 w 6617031"/>
                      <a:gd name="connsiteY17" fmla="*/ 800104 h 830608"/>
                      <a:gd name="connsiteX18" fmla="*/ 3149931 w 6617031"/>
                      <a:gd name="connsiteY18" fmla="*/ 63504 h 830608"/>
                      <a:gd name="connsiteX19" fmla="*/ 3340431 w 6617031"/>
                      <a:gd name="connsiteY19" fmla="*/ 800104 h 830608"/>
                      <a:gd name="connsiteX20" fmla="*/ 3518231 w 6617031"/>
                      <a:gd name="connsiteY20" fmla="*/ 38104 h 830608"/>
                      <a:gd name="connsiteX21" fmla="*/ 3632531 w 6617031"/>
                      <a:gd name="connsiteY21" fmla="*/ 812804 h 830608"/>
                      <a:gd name="connsiteX22" fmla="*/ 3823031 w 6617031"/>
                      <a:gd name="connsiteY22" fmla="*/ 38104 h 830608"/>
                      <a:gd name="connsiteX23" fmla="*/ 3975431 w 6617031"/>
                      <a:gd name="connsiteY23" fmla="*/ 787404 h 830608"/>
                      <a:gd name="connsiteX24" fmla="*/ 4140531 w 6617031"/>
                      <a:gd name="connsiteY24" fmla="*/ 38104 h 830608"/>
                      <a:gd name="connsiteX25" fmla="*/ 4318331 w 6617031"/>
                      <a:gd name="connsiteY25" fmla="*/ 800104 h 830608"/>
                      <a:gd name="connsiteX26" fmla="*/ 4483431 w 6617031"/>
                      <a:gd name="connsiteY26" fmla="*/ 63504 h 830608"/>
                      <a:gd name="connsiteX27" fmla="*/ 4597731 w 6617031"/>
                      <a:gd name="connsiteY27" fmla="*/ 787404 h 830608"/>
                      <a:gd name="connsiteX28" fmla="*/ 4788231 w 6617031"/>
                      <a:gd name="connsiteY28" fmla="*/ 12704 h 830608"/>
                      <a:gd name="connsiteX29" fmla="*/ 4966031 w 6617031"/>
                      <a:gd name="connsiteY29" fmla="*/ 825504 h 830608"/>
                      <a:gd name="connsiteX30" fmla="*/ 5118431 w 6617031"/>
                      <a:gd name="connsiteY30" fmla="*/ 25404 h 830608"/>
                      <a:gd name="connsiteX31" fmla="*/ 5283531 w 6617031"/>
                      <a:gd name="connsiteY31" fmla="*/ 774704 h 830608"/>
                      <a:gd name="connsiteX32" fmla="*/ 5435931 w 6617031"/>
                      <a:gd name="connsiteY32" fmla="*/ 38104 h 830608"/>
                      <a:gd name="connsiteX33" fmla="*/ 5601031 w 6617031"/>
                      <a:gd name="connsiteY33" fmla="*/ 812804 h 830608"/>
                      <a:gd name="connsiteX34" fmla="*/ 5766131 w 6617031"/>
                      <a:gd name="connsiteY34" fmla="*/ 25404 h 830608"/>
                      <a:gd name="connsiteX35" fmla="*/ 5943931 w 6617031"/>
                      <a:gd name="connsiteY35" fmla="*/ 787404 h 830608"/>
                      <a:gd name="connsiteX36" fmla="*/ 6172531 w 6617031"/>
                      <a:gd name="connsiteY36" fmla="*/ 469904 h 830608"/>
                      <a:gd name="connsiteX37" fmla="*/ 6617031 w 6617031"/>
                      <a:gd name="connsiteY37" fmla="*/ 457204 h 830608"/>
                      <a:gd name="connsiteX38" fmla="*/ 6617031 w 6617031"/>
                      <a:gd name="connsiteY38" fmla="*/ 457204 h 830608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9051 w 6617031"/>
                      <a:gd name="connsiteY6" fmla="*/ 17784 h 830584"/>
                      <a:gd name="connsiteX7" fmla="*/ 1346531 w 6617031"/>
                      <a:gd name="connsiteY7" fmla="*/ 77470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9051 w 6617031"/>
                      <a:gd name="connsiteY6" fmla="*/ 17784 h 830584"/>
                      <a:gd name="connsiteX7" fmla="*/ 1346531 w 6617031"/>
                      <a:gd name="connsiteY7" fmla="*/ 77470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9051 w 6617031"/>
                      <a:gd name="connsiteY6" fmla="*/ 17784 h 830584"/>
                      <a:gd name="connsiteX7" fmla="*/ 1346531 w 6617031"/>
                      <a:gd name="connsiteY7" fmla="*/ 77470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46531 w 6617031"/>
                      <a:gd name="connsiteY7" fmla="*/ 77470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46531 w 6617031"/>
                      <a:gd name="connsiteY7" fmla="*/ 77470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671651 w 6617031"/>
                      <a:gd name="connsiteY9" fmla="*/ 81788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671651 w 6617031"/>
                      <a:gd name="connsiteY9" fmla="*/ 81788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671651 w 6617031"/>
                      <a:gd name="connsiteY9" fmla="*/ 817884 h 830584"/>
                      <a:gd name="connsiteX10" fmla="*/ 1867231 w 6617031"/>
                      <a:gd name="connsiteY10" fmla="*/ 4064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671651 w 6617031"/>
                      <a:gd name="connsiteY9" fmla="*/ 817884 h 830584"/>
                      <a:gd name="connsiteX10" fmla="*/ 1867231 w 6617031"/>
                      <a:gd name="connsiteY10" fmla="*/ 4064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671651 w 6617031"/>
                      <a:gd name="connsiteY9" fmla="*/ 817884 h 830584"/>
                      <a:gd name="connsiteX10" fmla="*/ 1867231 w 6617031"/>
                      <a:gd name="connsiteY10" fmla="*/ 4064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671651 w 6617031"/>
                      <a:gd name="connsiteY9" fmla="*/ 817884 h 830584"/>
                      <a:gd name="connsiteX10" fmla="*/ 1867231 w 6617031"/>
                      <a:gd name="connsiteY10" fmla="*/ 4064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671651 w 6617031"/>
                      <a:gd name="connsiteY9" fmla="*/ 817884 h 830584"/>
                      <a:gd name="connsiteX10" fmla="*/ 1867231 w 6617031"/>
                      <a:gd name="connsiteY10" fmla="*/ 4064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64411 w 6617031"/>
                      <a:gd name="connsiteY12" fmla="*/ 40679 h 817919"/>
                      <a:gd name="connsiteX13" fmla="*/ 2349831 w 6617031"/>
                      <a:gd name="connsiteY13" fmla="*/ 787439 h 817919"/>
                      <a:gd name="connsiteX14" fmla="*/ 2489531 w 6617031"/>
                      <a:gd name="connsiteY14" fmla="*/ 1273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64411 w 6617031"/>
                      <a:gd name="connsiteY12" fmla="*/ 40679 h 817919"/>
                      <a:gd name="connsiteX13" fmla="*/ 2349831 w 6617031"/>
                      <a:gd name="connsiteY13" fmla="*/ 787439 h 817919"/>
                      <a:gd name="connsiteX14" fmla="*/ 2489531 w 6617031"/>
                      <a:gd name="connsiteY14" fmla="*/ 1273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64411 w 6617031"/>
                      <a:gd name="connsiteY12" fmla="*/ 40679 h 817919"/>
                      <a:gd name="connsiteX13" fmla="*/ 2349831 w 6617031"/>
                      <a:gd name="connsiteY13" fmla="*/ 787439 h 817919"/>
                      <a:gd name="connsiteX14" fmla="*/ 2489531 w 6617031"/>
                      <a:gd name="connsiteY14" fmla="*/ 1273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9831 w 6617031"/>
                      <a:gd name="connsiteY13" fmla="*/ 787439 h 817919"/>
                      <a:gd name="connsiteX14" fmla="*/ 2489531 w 6617031"/>
                      <a:gd name="connsiteY14" fmla="*/ 1273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9831 w 6617031"/>
                      <a:gd name="connsiteY13" fmla="*/ 787439 h 817919"/>
                      <a:gd name="connsiteX14" fmla="*/ 2489531 w 6617031"/>
                      <a:gd name="connsiteY14" fmla="*/ 1273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9831 w 6617031"/>
                      <a:gd name="connsiteY13" fmla="*/ 787439 h 817919"/>
                      <a:gd name="connsiteX14" fmla="*/ 2489531 w 6617031"/>
                      <a:gd name="connsiteY14" fmla="*/ 1273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235531 w 6617031"/>
                      <a:gd name="connsiteY13" fmla="*/ 795059 h 817919"/>
                      <a:gd name="connsiteX14" fmla="*/ 2489531 w 6617031"/>
                      <a:gd name="connsiteY14" fmla="*/ 1273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489531 w 6617031"/>
                      <a:gd name="connsiteY14" fmla="*/ 1273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489531 w 6617031"/>
                      <a:gd name="connsiteY14" fmla="*/ 1273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489531 w 6617031"/>
                      <a:gd name="connsiteY14" fmla="*/ 1273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489531 w 6617031"/>
                      <a:gd name="connsiteY14" fmla="*/ 1273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4005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78151 w 6617031"/>
                      <a:gd name="connsiteY16" fmla="*/ 511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7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38271 w 6617031"/>
                      <a:gd name="connsiteY22" fmla="*/ 3305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71011 w 6617031"/>
                      <a:gd name="connsiteY24" fmla="*/ 1019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71011 w 6617031"/>
                      <a:gd name="connsiteY24" fmla="*/ 1019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71011 w 6617031"/>
                      <a:gd name="connsiteY24" fmla="*/ 1019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71011 w 6617031"/>
                      <a:gd name="connsiteY24" fmla="*/ 1019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71011 w 6617031"/>
                      <a:gd name="connsiteY24" fmla="*/ 10199 h 817919"/>
                      <a:gd name="connsiteX25" fmla="*/ 4318331 w 6617031"/>
                      <a:gd name="connsiteY25" fmla="*/ 81029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71011 w 6617031"/>
                      <a:gd name="connsiteY24" fmla="*/ 10199 h 817919"/>
                      <a:gd name="connsiteX25" fmla="*/ 4318331 w 6617031"/>
                      <a:gd name="connsiteY25" fmla="*/ 81029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71011 w 6617031"/>
                      <a:gd name="connsiteY24" fmla="*/ 10199 h 817919"/>
                      <a:gd name="connsiteX25" fmla="*/ 4318331 w 6617031"/>
                      <a:gd name="connsiteY25" fmla="*/ 81029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71011 w 6617031"/>
                      <a:gd name="connsiteY24" fmla="*/ 10199 h 817919"/>
                      <a:gd name="connsiteX25" fmla="*/ 4318331 w 6617031"/>
                      <a:gd name="connsiteY25" fmla="*/ 810299 h 817919"/>
                      <a:gd name="connsiteX26" fmla="*/ 4483431 w 6617031"/>
                      <a:gd name="connsiteY26" fmla="*/ 127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71011 w 6617031"/>
                      <a:gd name="connsiteY24" fmla="*/ 10199 h 817919"/>
                      <a:gd name="connsiteX25" fmla="*/ 4318331 w 6617031"/>
                      <a:gd name="connsiteY25" fmla="*/ 810299 h 817919"/>
                      <a:gd name="connsiteX26" fmla="*/ 4483431 w 6617031"/>
                      <a:gd name="connsiteY26" fmla="*/ 127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71011 w 6617031"/>
                      <a:gd name="connsiteY24" fmla="*/ 10199 h 817919"/>
                      <a:gd name="connsiteX25" fmla="*/ 4318331 w 6617031"/>
                      <a:gd name="connsiteY25" fmla="*/ 810299 h 817919"/>
                      <a:gd name="connsiteX26" fmla="*/ 4483431 w 6617031"/>
                      <a:gd name="connsiteY26" fmla="*/ 127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71011 w 6617031"/>
                      <a:gd name="connsiteY24" fmla="*/ 10199 h 817919"/>
                      <a:gd name="connsiteX25" fmla="*/ 4318331 w 6617031"/>
                      <a:gd name="connsiteY25" fmla="*/ 810299 h 817919"/>
                      <a:gd name="connsiteX26" fmla="*/ 4483431 w 6617031"/>
                      <a:gd name="connsiteY26" fmla="*/ 127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8 h 817918"/>
                      <a:gd name="connsiteX1" fmla="*/ 13031 w 6617031"/>
                      <a:gd name="connsiteY1" fmla="*/ 317538 h 817918"/>
                      <a:gd name="connsiteX2" fmla="*/ 457531 w 6617031"/>
                      <a:gd name="connsiteY2" fmla="*/ 393738 h 817918"/>
                      <a:gd name="connsiteX3" fmla="*/ 688671 w 6617031"/>
                      <a:gd name="connsiteY3" fmla="*/ 817918 h 817918"/>
                      <a:gd name="connsiteX4" fmla="*/ 869011 w 6617031"/>
                      <a:gd name="connsiteY4" fmla="*/ 20358 h 817918"/>
                      <a:gd name="connsiteX5" fmla="*/ 1023951 w 6617031"/>
                      <a:gd name="connsiteY5" fmla="*/ 807758 h 817918"/>
                      <a:gd name="connsiteX6" fmla="*/ 1181431 w 6617031"/>
                      <a:gd name="connsiteY6" fmla="*/ 12738 h 817918"/>
                      <a:gd name="connsiteX7" fmla="*/ 1377011 w 6617031"/>
                      <a:gd name="connsiteY7" fmla="*/ 807758 h 817918"/>
                      <a:gd name="connsiteX8" fmla="*/ 1537031 w 6617031"/>
                      <a:gd name="connsiteY8" fmla="*/ 25438 h 817918"/>
                      <a:gd name="connsiteX9" fmla="*/ 1671651 w 6617031"/>
                      <a:gd name="connsiteY9" fmla="*/ 805218 h 817918"/>
                      <a:gd name="connsiteX10" fmla="*/ 1867231 w 6617031"/>
                      <a:gd name="connsiteY10" fmla="*/ 27978 h 817918"/>
                      <a:gd name="connsiteX11" fmla="*/ 2006931 w 6617031"/>
                      <a:gd name="connsiteY11" fmla="*/ 800138 h 817918"/>
                      <a:gd name="connsiteX12" fmla="*/ 2179651 w 6617031"/>
                      <a:gd name="connsiteY12" fmla="*/ 25438 h 817918"/>
                      <a:gd name="connsiteX13" fmla="*/ 2342211 w 6617031"/>
                      <a:gd name="connsiteY13" fmla="*/ 810298 h 817918"/>
                      <a:gd name="connsiteX14" fmla="*/ 2535251 w 6617031"/>
                      <a:gd name="connsiteY14" fmla="*/ 20358 h 817918"/>
                      <a:gd name="connsiteX15" fmla="*/ 2667331 w 6617031"/>
                      <a:gd name="connsiteY15" fmla="*/ 802678 h 817918"/>
                      <a:gd name="connsiteX16" fmla="*/ 2832431 w 6617031"/>
                      <a:gd name="connsiteY16" fmla="*/ 5118 h 817918"/>
                      <a:gd name="connsiteX17" fmla="*/ 3010231 w 6617031"/>
                      <a:gd name="connsiteY17" fmla="*/ 810298 h 817918"/>
                      <a:gd name="connsiteX18" fmla="*/ 3157551 w 6617031"/>
                      <a:gd name="connsiteY18" fmla="*/ 5118 h 817918"/>
                      <a:gd name="connsiteX19" fmla="*/ 3325191 w 6617031"/>
                      <a:gd name="connsiteY19" fmla="*/ 817918 h 817918"/>
                      <a:gd name="connsiteX20" fmla="*/ 3502991 w 6617031"/>
                      <a:gd name="connsiteY20" fmla="*/ 25438 h 817918"/>
                      <a:gd name="connsiteX21" fmla="*/ 3640151 w 6617031"/>
                      <a:gd name="connsiteY21" fmla="*/ 800138 h 817918"/>
                      <a:gd name="connsiteX22" fmla="*/ 3823031 w 6617031"/>
                      <a:gd name="connsiteY22" fmla="*/ 25438 h 817918"/>
                      <a:gd name="connsiteX23" fmla="*/ 3983051 w 6617031"/>
                      <a:gd name="connsiteY23" fmla="*/ 797598 h 817918"/>
                      <a:gd name="connsiteX24" fmla="*/ 4171011 w 6617031"/>
                      <a:gd name="connsiteY24" fmla="*/ 10198 h 817918"/>
                      <a:gd name="connsiteX25" fmla="*/ 4318331 w 6617031"/>
                      <a:gd name="connsiteY25" fmla="*/ 810298 h 817918"/>
                      <a:gd name="connsiteX26" fmla="*/ 4483431 w 6617031"/>
                      <a:gd name="connsiteY26" fmla="*/ 12738 h 817918"/>
                      <a:gd name="connsiteX27" fmla="*/ 4651071 w 6617031"/>
                      <a:gd name="connsiteY27" fmla="*/ 812838 h 817918"/>
                      <a:gd name="connsiteX28" fmla="*/ 4788231 w 6617031"/>
                      <a:gd name="connsiteY28" fmla="*/ 38 h 817918"/>
                      <a:gd name="connsiteX29" fmla="*/ 4966031 w 6617031"/>
                      <a:gd name="connsiteY29" fmla="*/ 812838 h 817918"/>
                      <a:gd name="connsiteX30" fmla="*/ 5118431 w 6617031"/>
                      <a:gd name="connsiteY30" fmla="*/ 12738 h 817918"/>
                      <a:gd name="connsiteX31" fmla="*/ 5283531 w 6617031"/>
                      <a:gd name="connsiteY31" fmla="*/ 762038 h 817918"/>
                      <a:gd name="connsiteX32" fmla="*/ 5435931 w 6617031"/>
                      <a:gd name="connsiteY32" fmla="*/ 25438 h 817918"/>
                      <a:gd name="connsiteX33" fmla="*/ 5601031 w 6617031"/>
                      <a:gd name="connsiteY33" fmla="*/ 800138 h 817918"/>
                      <a:gd name="connsiteX34" fmla="*/ 5766131 w 6617031"/>
                      <a:gd name="connsiteY34" fmla="*/ 12738 h 817918"/>
                      <a:gd name="connsiteX35" fmla="*/ 5943931 w 6617031"/>
                      <a:gd name="connsiteY35" fmla="*/ 774738 h 817918"/>
                      <a:gd name="connsiteX36" fmla="*/ 6172531 w 6617031"/>
                      <a:gd name="connsiteY36" fmla="*/ 457238 h 817918"/>
                      <a:gd name="connsiteX37" fmla="*/ 6617031 w 6617031"/>
                      <a:gd name="connsiteY37" fmla="*/ 444538 h 817918"/>
                      <a:gd name="connsiteX38" fmla="*/ 6617031 w 6617031"/>
                      <a:gd name="connsiteY38" fmla="*/ 444538 h 817918"/>
                      <a:gd name="connsiteX0" fmla="*/ 63831 w 6617031"/>
                      <a:gd name="connsiteY0" fmla="*/ 558838 h 817918"/>
                      <a:gd name="connsiteX1" fmla="*/ 13031 w 6617031"/>
                      <a:gd name="connsiteY1" fmla="*/ 317538 h 817918"/>
                      <a:gd name="connsiteX2" fmla="*/ 457531 w 6617031"/>
                      <a:gd name="connsiteY2" fmla="*/ 393738 h 817918"/>
                      <a:gd name="connsiteX3" fmla="*/ 688671 w 6617031"/>
                      <a:gd name="connsiteY3" fmla="*/ 817918 h 817918"/>
                      <a:gd name="connsiteX4" fmla="*/ 869011 w 6617031"/>
                      <a:gd name="connsiteY4" fmla="*/ 20358 h 817918"/>
                      <a:gd name="connsiteX5" fmla="*/ 1023951 w 6617031"/>
                      <a:gd name="connsiteY5" fmla="*/ 807758 h 817918"/>
                      <a:gd name="connsiteX6" fmla="*/ 1181431 w 6617031"/>
                      <a:gd name="connsiteY6" fmla="*/ 12738 h 817918"/>
                      <a:gd name="connsiteX7" fmla="*/ 1377011 w 6617031"/>
                      <a:gd name="connsiteY7" fmla="*/ 807758 h 817918"/>
                      <a:gd name="connsiteX8" fmla="*/ 1537031 w 6617031"/>
                      <a:gd name="connsiteY8" fmla="*/ 25438 h 817918"/>
                      <a:gd name="connsiteX9" fmla="*/ 1671651 w 6617031"/>
                      <a:gd name="connsiteY9" fmla="*/ 805218 h 817918"/>
                      <a:gd name="connsiteX10" fmla="*/ 1867231 w 6617031"/>
                      <a:gd name="connsiteY10" fmla="*/ 27978 h 817918"/>
                      <a:gd name="connsiteX11" fmla="*/ 2006931 w 6617031"/>
                      <a:gd name="connsiteY11" fmla="*/ 800138 h 817918"/>
                      <a:gd name="connsiteX12" fmla="*/ 2179651 w 6617031"/>
                      <a:gd name="connsiteY12" fmla="*/ 25438 h 817918"/>
                      <a:gd name="connsiteX13" fmla="*/ 2342211 w 6617031"/>
                      <a:gd name="connsiteY13" fmla="*/ 810298 h 817918"/>
                      <a:gd name="connsiteX14" fmla="*/ 2535251 w 6617031"/>
                      <a:gd name="connsiteY14" fmla="*/ 20358 h 817918"/>
                      <a:gd name="connsiteX15" fmla="*/ 2667331 w 6617031"/>
                      <a:gd name="connsiteY15" fmla="*/ 802678 h 817918"/>
                      <a:gd name="connsiteX16" fmla="*/ 2832431 w 6617031"/>
                      <a:gd name="connsiteY16" fmla="*/ 5118 h 817918"/>
                      <a:gd name="connsiteX17" fmla="*/ 3010231 w 6617031"/>
                      <a:gd name="connsiteY17" fmla="*/ 810298 h 817918"/>
                      <a:gd name="connsiteX18" fmla="*/ 3157551 w 6617031"/>
                      <a:gd name="connsiteY18" fmla="*/ 5118 h 817918"/>
                      <a:gd name="connsiteX19" fmla="*/ 3325191 w 6617031"/>
                      <a:gd name="connsiteY19" fmla="*/ 817918 h 817918"/>
                      <a:gd name="connsiteX20" fmla="*/ 3502991 w 6617031"/>
                      <a:gd name="connsiteY20" fmla="*/ 25438 h 817918"/>
                      <a:gd name="connsiteX21" fmla="*/ 3640151 w 6617031"/>
                      <a:gd name="connsiteY21" fmla="*/ 800138 h 817918"/>
                      <a:gd name="connsiteX22" fmla="*/ 3823031 w 6617031"/>
                      <a:gd name="connsiteY22" fmla="*/ 25438 h 817918"/>
                      <a:gd name="connsiteX23" fmla="*/ 3983051 w 6617031"/>
                      <a:gd name="connsiteY23" fmla="*/ 797598 h 817918"/>
                      <a:gd name="connsiteX24" fmla="*/ 4171011 w 6617031"/>
                      <a:gd name="connsiteY24" fmla="*/ 10198 h 817918"/>
                      <a:gd name="connsiteX25" fmla="*/ 4318331 w 6617031"/>
                      <a:gd name="connsiteY25" fmla="*/ 810298 h 817918"/>
                      <a:gd name="connsiteX26" fmla="*/ 4483431 w 6617031"/>
                      <a:gd name="connsiteY26" fmla="*/ 12738 h 817918"/>
                      <a:gd name="connsiteX27" fmla="*/ 4651071 w 6617031"/>
                      <a:gd name="connsiteY27" fmla="*/ 812838 h 817918"/>
                      <a:gd name="connsiteX28" fmla="*/ 4788231 w 6617031"/>
                      <a:gd name="connsiteY28" fmla="*/ 38 h 817918"/>
                      <a:gd name="connsiteX29" fmla="*/ 4966031 w 6617031"/>
                      <a:gd name="connsiteY29" fmla="*/ 812838 h 817918"/>
                      <a:gd name="connsiteX30" fmla="*/ 5118431 w 6617031"/>
                      <a:gd name="connsiteY30" fmla="*/ 12738 h 817918"/>
                      <a:gd name="connsiteX31" fmla="*/ 5283531 w 6617031"/>
                      <a:gd name="connsiteY31" fmla="*/ 762038 h 817918"/>
                      <a:gd name="connsiteX32" fmla="*/ 5435931 w 6617031"/>
                      <a:gd name="connsiteY32" fmla="*/ 25438 h 817918"/>
                      <a:gd name="connsiteX33" fmla="*/ 5601031 w 6617031"/>
                      <a:gd name="connsiteY33" fmla="*/ 800138 h 817918"/>
                      <a:gd name="connsiteX34" fmla="*/ 5766131 w 6617031"/>
                      <a:gd name="connsiteY34" fmla="*/ 12738 h 817918"/>
                      <a:gd name="connsiteX35" fmla="*/ 5943931 w 6617031"/>
                      <a:gd name="connsiteY35" fmla="*/ 774738 h 817918"/>
                      <a:gd name="connsiteX36" fmla="*/ 6172531 w 6617031"/>
                      <a:gd name="connsiteY36" fmla="*/ 457238 h 817918"/>
                      <a:gd name="connsiteX37" fmla="*/ 6617031 w 6617031"/>
                      <a:gd name="connsiteY37" fmla="*/ 444538 h 817918"/>
                      <a:gd name="connsiteX38" fmla="*/ 6617031 w 6617031"/>
                      <a:gd name="connsiteY38" fmla="*/ 444538 h 817918"/>
                      <a:gd name="connsiteX0" fmla="*/ 63831 w 6617031"/>
                      <a:gd name="connsiteY0" fmla="*/ 558837 h 817917"/>
                      <a:gd name="connsiteX1" fmla="*/ 13031 w 6617031"/>
                      <a:gd name="connsiteY1" fmla="*/ 317537 h 817917"/>
                      <a:gd name="connsiteX2" fmla="*/ 457531 w 6617031"/>
                      <a:gd name="connsiteY2" fmla="*/ 393737 h 817917"/>
                      <a:gd name="connsiteX3" fmla="*/ 688671 w 6617031"/>
                      <a:gd name="connsiteY3" fmla="*/ 817917 h 817917"/>
                      <a:gd name="connsiteX4" fmla="*/ 869011 w 6617031"/>
                      <a:gd name="connsiteY4" fmla="*/ 20357 h 817917"/>
                      <a:gd name="connsiteX5" fmla="*/ 1023951 w 6617031"/>
                      <a:gd name="connsiteY5" fmla="*/ 807757 h 817917"/>
                      <a:gd name="connsiteX6" fmla="*/ 1181431 w 6617031"/>
                      <a:gd name="connsiteY6" fmla="*/ 12737 h 817917"/>
                      <a:gd name="connsiteX7" fmla="*/ 1377011 w 6617031"/>
                      <a:gd name="connsiteY7" fmla="*/ 807757 h 817917"/>
                      <a:gd name="connsiteX8" fmla="*/ 1537031 w 6617031"/>
                      <a:gd name="connsiteY8" fmla="*/ 25437 h 817917"/>
                      <a:gd name="connsiteX9" fmla="*/ 1671651 w 6617031"/>
                      <a:gd name="connsiteY9" fmla="*/ 805217 h 817917"/>
                      <a:gd name="connsiteX10" fmla="*/ 1867231 w 6617031"/>
                      <a:gd name="connsiteY10" fmla="*/ 27977 h 817917"/>
                      <a:gd name="connsiteX11" fmla="*/ 2006931 w 6617031"/>
                      <a:gd name="connsiteY11" fmla="*/ 800137 h 817917"/>
                      <a:gd name="connsiteX12" fmla="*/ 2179651 w 6617031"/>
                      <a:gd name="connsiteY12" fmla="*/ 25437 h 817917"/>
                      <a:gd name="connsiteX13" fmla="*/ 2342211 w 6617031"/>
                      <a:gd name="connsiteY13" fmla="*/ 810297 h 817917"/>
                      <a:gd name="connsiteX14" fmla="*/ 2535251 w 6617031"/>
                      <a:gd name="connsiteY14" fmla="*/ 20357 h 817917"/>
                      <a:gd name="connsiteX15" fmla="*/ 2667331 w 6617031"/>
                      <a:gd name="connsiteY15" fmla="*/ 802677 h 817917"/>
                      <a:gd name="connsiteX16" fmla="*/ 2832431 w 6617031"/>
                      <a:gd name="connsiteY16" fmla="*/ 5117 h 817917"/>
                      <a:gd name="connsiteX17" fmla="*/ 3010231 w 6617031"/>
                      <a:gd name="connsiteY17" fmla="*/ 810297 h 817917"/>
                      <a:gd name="connsiteX18" fmla="*/ 3157551 w 6617031"/>
                      <a:gd name="connsiteY18" fmla="*/ 5117 h 817917"/>
                      <a:gd name="connsiteX19" fmla="*/ 3325191 w 6617031"/>
                      <a:gd name="connsiteY19" fmla="*/ 817917 h 817917"/>
                      <a:gd name="connsiteX20" fmla="*/ 3502991 w 6617031"/>
                      <a:gd name="connsiteY20" fmla="*/ 25437 h 817917"/>
                      <a:gd name="connsiteX21" fmla="*/ 3640151 w 6617031"/>
                      <a:gd name="connsiteY21" fmla="*/ 800137 h 817917"/>
                      <a:gd name="connsiteX22" fmla="*/ 3823031 w 6617031"/>
                      <a:gd name="connsiteY22" fmla="*/ 25437 h 817917"/>
                      <a:gd name="connsiteX23" fmla="*/ 3983051 w 6617031"/>
                      <a:gd name="connsiteY23" fmla="*/ 797597 h 817917"/>
                      <a:gd name="connsiteX24" fmla="*/ 4171011 w 6617031"/>
                      <a:gd name="connsiteY24" fmla="*/ 10197 h 817917"/>
                      <a:gd name="connsiteX25" fmla="*/ 4318331 w 6617031"/>
                      <a:gd name="connsiteY25" fmla="*/ 810297 h 817917"/>
                      <a:gd name="connsiteX26" fmla="*/ 4483431 w 6617031"/>
                      <a:gd name="connsiteY26" fmla="*/ 12737 h 817917"/>
                      <a:gd name="connsiteX27" fmla="*/ 4651071 w 6617031"/>
                      <a:gd name="connsiteY27" fmla="*/ 812837 h 817917"/>
                      <a:gd name="connsiteX28" fmla="*/ 4788231 w 6617031"/>
                      <a:gd name="connsiteY28" fmla="*/ 37 h 817917"/>
                      <a:gd name="connsiteX29" fmla="*/ 4966031 w 6617031"/>
                      <a:gd name="connsiteY29" fmla="*/ 812837 h 817917"/>
                      <a:gd name="connsiteX30" fmla="*/ 5118431 w 6617031"/>
                      <a:gd name="connsiteY30" fmla="*/ 12737 h 817917"/>
                      <a:gd name="connsiteX31" fmla="*/ 5283531 w 6617031"/>
                      <a:gd name="connsiteY31" fmla="*/ 762037 h 817917"/>
                      <a:gd name="connsiteX32" fmla="*/ 5435931 w 6617031"/>
                      <a:gd name="connsiteY32" fmla="*/ 25437 h 817917"/>
                      <a:gd name="connsiteX33" fmla="*/ 5601031 w 6617031"/>
                      <a:gd name="connsiteY33" fmla="*/ 800137 h 817917"/>
                      <a:gd name="connsiteX34" fmla="*/ 5766131 w 6617031"/>
                      <a:gd name="connsiteY34" fmla="*/ 12737 h 817917"/>
                      <a:gd name="connsiteX35" fmla="*/ 5943931 w 6617031"/>
                      <a:gd name="connsiteY35" fmla="*/ 774737 h 817917"/>
                      <a:gd name="connsiteX36" fmla="*/ 6172531 w 6617031"/>
                      <a:gd name="connsiteY36" fmla="*/ 457237 h 817917"/>
                      <a:gd name="connsiteX37" fmla="*/ 6617031 w 6617031"/>
                      <a:gd name="connsiteY37" fmla="*/ 444537 h 817917"/>
                      <a:gd name="connsiteX38" fmla="*/ 6617031 w 6617031"/>
                      <a:gd name="connsiteY38" fmla="*/ 444537 h 817917"/>
                      <a:gd name="connsiteX0" fmla="*/ 63831 w 6617031"/>
                      <a:gd name="connsiteY0" fmla="*/ 558800 h 817880"/>
                      <a:gd name="connsiteX1" fmla="*/ 13031 w 6617031"/>
                      <a:gd name="connsiteY1" fmla="*/ 317500 h 817880"/>
                      <a:gd name="connsiteX2" fmla="*/ 457531 w 6617031"/>
                      <a:gd name="connsiteY2" fmla="*/ 393700 h 817880"/>
                      <a:gd name="connsiteX3" fmla="*/ 688671 w 6617031"/>
                      <a:gd name="connsiteY3" fmla="*/ 817880 h 817880"/>
                      <a:gd name="connsiteX4" fmla="*/ 869011 w 6617031"/>
                      <a:gd name="connsiteY4" fmla="*/ 20320 h 817880"/>
                      <a:gd name="connsiteX5" fmla="*/ 1023951 w 6617031"/>
                      <a:gd name="connsiteY5" fmla="*/ 807720 h 817880"/>
                      <a:gd name="connsiteX6" fmla="*/ 1181431 w 6617031"/>
                      <a:gd name="connsiteY6" fmla="*/ 12700 h 817880"/>
                      <a:gd name="connsiteX7" fmla="*/ 1377011 w 6617031"/>
                      <a:gd name="connsiteY7" fmla="*/ 807720 h 817880"/>
                      <a:gd name="connsiteX8" fmla="*/ 1537031 w 6617031"/>
                      <a:gd name="connsiteY8" fmla="*/ 25400 h 817880"/>
                      <a:gd name="connsiteX9" fmla="*/ 1671651 w 6617031"/>
                      <a:gd name="connsiteY9" fmla="*/ 805180 h 817880"/>
                      <a:gd name="connsiteX10" fmla="*/ 1867231 w 6617031"/>
                      <a:gd name="connsiteY10" fmla="*/ 27940 h 817880"/>
                      <a:gd name="connsiteX11" fmla="*/ 2006931 w 6617031"/>
                      <a:gd name="connsiteY11" fmla="*/ 800100 h 817880"/>
                      <a:gd name="connsiteX12" fmla="*/ 2179651 w 6617031"/>
                      <a:gd name="connsiteY12" fmla="*/ 25400 h 817880"/>
                      <a:gd name="connsiteX13" fmla="*/ 2342211 w 6617031"/>
                      <a:gd name="connsiteY13" fmla="*/ 810260 h 817880"/>
                      <a:gd name="connsiteX14" fmla="*/ 2535251 w 6617031"/>
                      <a:gd name="connsiteY14" fmla="*/ 20320 h 817880"/>
                      <a:gd name="connsiteX15" fmla="*/ 2667331 w 6617031"/>
                      <a:gd name="connsiteY15" fmla="*/ 802640 h 817880"/>
                      <a:gd name="connsiteX16" fmla="*/ 2832431 w 6617031"/>
                      <a:gd name="connsiteY16" fmla="*/ 5080 h 817880"/>
                      <a:gd name="connsiteX17" fmla="*/ 3010231 w 6617031"/>
                      <a:gd name="connsiteY17" fmla="*/ 810260 h 817880"/>
                      <a:gd name="connsiteX18" fmla="*/ 3157551 w 6617031"/>
                      <a:gd name="connsiteY18" fmla="*/ 5080 h 817880"/>
                      <a:gd name="connsiteX19" fmla="*/ 3325191 w 6617031"/>
                      <a:gd name="connsiteY19" fmla="*/ 817880 h 817880"/>
                      <a:gd name="connsiteX20" fmla="*/ 3502991 w 6617031"/>
                      <a:gd name="connsiteY20" fmla="*/ 25400 h 817880"/>
                      <a:gd name="connsiteX21" fmla="*/ 3640151 w 6617031"/>
                      <a:gd name="connsiteY21" fmla="*/ 800100 h 817880"/>
                      <a:gd name="connsiteX22" fmla="*/ 3823031 w 6617031"/>
                      <a:gd name="connsiteY22" fmla="*/ 25400 h 817880"/>
                      <a:gd name="connsiteX23" fmla="*/ 3983051 w 6617031"/>
                      <a:gd name="connsiteY23" fmla="*/ 797560 h 817880"/>
                      <a:gd name="connsiteX24" fmla="*/ 4171011 w 6617031"/>
                      <a:gd name="connsiteY24" fmla="*/ 10160 h 817880"/>
                      <a:gd name="connsiteX25" fmla="*/ 4318331 w 6617031"/>
                      <a:gd name="connsiteY25" fmla="*/ 810260 h 817880"/>
                      <a:gd name="connsiteX26" fmla="*/ 4483431 w 6617031"/>
                      <a:gd name="connsiteY26" fmla="*/ 12700 h 817880"/>
                      <a:gd name="connsiteX27" fmla="*/ 4651071 w 6617031"/>
                      <a:gd name="connsiteY27" fmla="*/ 812800 h 817880"/>
                      <a:gd name="connsiteX28" fmla="*/ 4788231 w 6617031"/>
                      <a:gd name="connsiteY28" fmla="*/ 0 h 817880"/>
                      <a:gd name="connsiteX29" fmla="*/ 4966031 w 6617031"/>
                      <a:gd name="connsiteY29" fmla="*/ 812800 h 817880"/>
                      <a:gd name="connsiteX30" fmla="*/ 5118431 w 6617031"/>
                      <a:gd name="connsiteY30" fmla="*/ 12700 h 817880"/>
                      <a:gd name="connsiteX31" fmla="*/ 5283531 w 6617031"/>
                      <a:gd name="connsiteY31" fmla="*/ 762000 h 817880"/>
                      <a:gd name="connsiteX32" fmla="*/ 5435931 w 6617031"/>
                      <a:gd name="connsiteY32" fmla="*/ 25400 h 817880"/>
                      <a:gd name="connsiteX33" fmla="*/ 5601031 w 6617031"/>
                      <a:gd name="connsiteY33" fmla="*/ 800100 h 817880"/>
                      <a:gd name="connsiteX34" fmla="*/ 5766131 w 6617031"/>
                      <a:gd name="connsiteY34" fmla="*/ 12700 h 817880"/>
                      <a:gd name="connsiteX35" fmla="*/ 5943931 w 6617031"/>
                      <a:gd name="connsiteY35" fmla="*/ 774700 h 817880"/>
                      <a:gd name="connsiteX36" fmla="*/ 6172531 w 6617031"/>
                      <a:gd name="connsiteY36" fmla="*/ 457200 h 817880"/>
                      <a:gd name="connsiteX37" fmla="*/ 6617031 w 6617031"/>
                      <a:gd name="connsiteY37" fmla="*/ 444500 h 817880"/>
                      <a:gd name="connsiteX38" fmla="*/ 6617031 w 6617031"/>
                      <a:gd name="connsiteY38" fmla="*/ 444500 h 817880"/>
                      <a:gd name="connsiteX0" fmla="*/ 63831 w 6617031"/>
                      <a:gd name="connsiteY0" fmla="*/ 558800 h 817880"/>
                      <a:gd name="connsiteX1" fmla="*/ 13031 w 6617031"/>
                      <a:gd name="connsiteY1" fmla="*/ 317500 h 817880"/>
                      <a:gd name="connsiteX2" fmla="*/ 457531 w 6617031"/>
                      <a:gd name="connsiteY2" fmla="*/ 393700 h 817880"/>
                      <a:gd name="connsiteX3" fmla="*/ 688671 w 6617031"/>
                      <a:gd name="connsiteY3" fmla="*/ 817880 h 817880"/>
                      <a:gd name="connsiteX4" fmla="*/ 869011 w 6617031"/>
                      <a:gd name="connsiteY4" fmla="*/ 20320 h 817880"/>
                      <a:gd name="connsiteX5" fmla="*/ 1023951 w 6617031"/>
                      <a:gd name="connsiteY5" fmla="*/ 807720 h 817880"/>
                      <a:gd name="connsiteX6" fmla="*/ 1181431 w 6617031"/>
                      <a:gd name="connsiteY6" fmla="*/ 12700 h 817880"/>
                      <a:gd name="connsiteX7" fmla="*/ 1377011 w 6617031"/>
                      <a:gd name="connsiteY7" fmla="*/ 807720 h 817880"/>
                      <a:gd name="connsiteX8" fmla="*/ 1537031 w 6617031"/>
                      <a:gd name="connsiteY8" fmla="*/ 25400 h 817880"/>
                      <a:gd name="connsiteX9" fmla="*/ 1671651 w 6617031"/>
                      <a:gd name="connsiteY9" fmla="*/ 805180 h 817880"/>
                      <a:gd name="connsiteX10" fmla="*/ 1867231 w 6617031"/>
                      <a:gd name="connsiteY10" fmla="*/ 27940 h 817880"/>
                      <a:gd name="connsiteX11" fmla="*/ 2006931 w 6617031"/>
                      <a:gd name="connsiteY11" fmla="*/ 800100 h 817880"/>
                      <a:gd name="connsiteX12" fmla="*/ 2179651 w 6617031"/>
                      <a:gd name="connsiteY12" fmla="*/ 25400 h 817880"/>
                      <a:gd name="connsiteX13" fmla="*/ 2342211 w 6617031"/>
                      <a:gd name="connsiteY13" fmla="*/ 810260 h 817880"/>
                      <a:gd name="connsiteX14" fmla="*/ 2535251 w 6617031"/>
                      <a:gd name="connsiteY14" fmla="*/ 20320 h 817880"/>
                      <a:gd name="connsiteX15" fmla="*/ 2667331 w 6617031"/>
                      <a:gd name="connsiteY15" fmla="*/ 802640 h 817880"/>
                      <a:gd name="connsiteX16" fmla="*/ 2832431 w 6617031"/>
                      <a:gd name="connsiteY16" fmla="*/ 5080 h 817880"/>
                      <a:gd name="connsiteX17" fmla="*/ 3010231 w 6617031"/>
                      <a:gd name="connsiteY17" fmla="*/ 810260 h 817880"/>
                      <a:gd name="connsiteX18" fmla="*/ 3157551 w 6617031"/>
                      <a:gd name="connsiteY18" fmla="*/ 5080 h 817880"/>
                      <a:gd name="connsiteX19" fmla="*/ 3325191 w 6617031"/>
                      <a:gd name="connsiteY19" fmla="*/ 817880 h 817880"/>
                      <a:gd name="connsiteX20" fmla="*/ 3502991 w 6617031"/>
                      <a:gd name="connsiteY20" fmla="*/ 25400 h 817880"/>
                      <a:gd name="connsiteX21" fmla="*/ 3640151 w 6617031"/>
                      <a:gd name="connsiteY21" fmla="*/ 800100 h 817880"/>
                      <a:gd name="connsiteX22" fmla="*/ 3823031 w 6617031"/>
                      <a:gd name="connsiteY22" fmla="*/ 25400 h 817880"/>
                      <a:gd name="connsiteX23" fmla="*/ 3983051 w 6617031"/>
                      <a:gd name="connsiteY23" fmla="*/ 797560 h 817880"/>
                      <a:gd name="connsiteX24" fmla="*/ 4171011 w 6617031"/>
                      <a:gd name="connsiteY24" fmla="*/ 10160 h 817880"/>
                      <a:gd name="connsiteX25" fmla="*/ 4318331 w 6617031"/>
                      <a:gd name="connsiteY25" fmla="*/ 810260 h 817880"/>
                      <a:gd name="connsiteX26" fmla="*/ 4483431 w 6617031"/>
                      <a:gd name="connsiteY26" fmla="*/ 12700 h 817880"/>
                      <a:gd name="connsiteX27" fmla="*/ 4651071 w 6617031"/>
                      <a:gd name="connsiteY27" fmla="*/ 812800 h 817880"/>
                      <a:gd name="connsiteX28" fmla="*/ 4788231 w 6617031"/>
                      <a:gd name="connsiteY28" fmla="*/ 0 h 817880"/>
                      <a:gd name="connsiteX29" fmla="*/ 4966031 w 6617031"/>
                      <a:gd name="connsiteY29" fmla="*/ 812800 h 817880"/>
                      <a:gd name="connsiteX30" fmla="*/ 5118431 w 6617031"/>
                      <a:gd name="connsiteY30" fmla="*/ 12700 h 817880"/>
                      <a:gd name="connsiteX31" fmla="*/ 5283531 w 6617031"/>
                      <a:gd name="connsiteY31" fmla="*/ 762000 h 817880"/>
                      <a:gd name="connsiteX32" fmla="*/ 5435931 w 6617031"/>
                      <a:gd name="connsiteY32" fmla="*/ 25400 h 817880"/>
                      <a:gd name="connsiteX33" fmla="*/ 5601031 w 6617031"/>
                      <a:gd name="connsiteY33" fmla="*/ 800100 h 817880"/>
                      <a:gd name="connsiteX34" fmla="*/ 5766131 w 6617031"/>
                      <a:gd name="connsiteY34" fmla="*/ 12700 h 817880"/>
                      <a:gd name="connsiteX35" fmla="*/ 5943931 w 6617031"/>
                      <a:gd name="connsiteY35" fmla="*/ 774700 h 817880"/>
                      <a:gd name="connsiteX36" fmla="*/ 6172531 w 6617031"/>
                      <a:gd name="connsiteY36" fmla="*/ 457200 h 817880"/>
                      <a:gd name="connsiteX37" fmla="*/ 6617031 w 6617031"/>
                      <a:gd name="connsiteY37" fmla="*/ 444500 h 817880"/>
                      <a:gd name="connsiteX38" fmla="*/ 6617031 w 6617031"/>
                      <a:gd name="connsiteY38" fmla="*/ 444500 h 817880"/>
                      <a:gd name="connsiteX0" fmla="*/ 63831 w 6617031"/>
                      <a:gd name="connsiteY0" fmla="*/ 558800 h 817880"/>
                      <a:gd name="connsiteX1" fmla="*/ 13031 w 6617031"/>
                      <a:gd name="connsiteY1" fmla="*/ 317500 h 817880"/>
                      <a:gd name="connsiteX2" fmla="*/ 457531 w 6617031"/>
                      <a:gd name="connsiteY2" fmla="*/ 393700 h 817880"/>
                      <a:gd name="connsiteX3" fmla="*/ 688671 w 6617031"/>
                      <a:gd name="connsiteY3" fmla="*/ 817880 h 817880"/>
                      <a:gd name="connsiteX4" fmla="*/ 869011 w 6617031"/>
                      <a:gd name="connsiteY4" fmla="*/ 20320 h 817880"/>
                      <a:gd name="connsiteX5" fmla="*/ 1023951 w 6617031"/>
                      <a:gd name="connsiteY5" fmla="*/ 807720 h 817880"/>
                      <a:gd name="connsiteX6" fmla="*/ 1181431 w 6617031"/>
                      <a:gd name="connsiteY6" fmla="*/ 12700 h 817880"/>
                      <a:gd name="connsiteX7" fmla="*/ 1377011 w 6617031"/>
                      <a:gd name="connsiteY7" fmla="*/ 807720 h 817880"/>
                      <a:gd name="connsiteX8" fmla="*/ 1537031 w 6617031"/>
                      <a:gd name="connsiteY8" fmla="*/ 25400 h 817880"/>
                      <a:gd name="connsiteX9" fmla="*/ 1671651 w 6617031"/>
                      <a:gd name="connsiteY9" fmla="*/ 805180 h 817880"/>
                      <a:gd name="connsiteX10" fmla="*/ 1867231 w 6617031"/>
                      <a:gd name="connsiteY10" fmla="*/ 27940 h 817880"/>
                      <a:gd name="connsiteX11" fmla="*/ 2006931 w 6617031"/>
                      <a:gd name="connsiteY11" fmla="*/ 800100 h 817880"/>
                      <a:gd name="connsiteX12" fmla="*/ 2179651 w 6617031"/>
                      <a:gd name="connsiteY12" fmla="*/ 25400 h 817880"/>
                      <a:gd name="connsiteX13" fmla="*/ 2342211 w 6617031"/>
                      <a:gd name="connsiteY13" fmla="*/ 810260 h 817880"/>
                      <a:gd name="connsiteX14" fmla="*/ 2535251 w 6617031"/>
                      <a:gd name="connsiteY14" fmla="*/ 20320 h 817880"/>
                      <a:gd name="connsiteX15" fmla="*/ 2667331 w 6617031"/>
                      <a:gd name="connsiteY15" fmla="*/ 802640 h 817880"/>
                      <a:gd name="connsiteX16" fmla="*/ 2832431 w 6617031"/>
                      <a:gd name="connsiteY16" fmla="*/ 5080 h 817880"/>
                      <a:gd name="connsiteX17" fmla="*/ 3010231 w 6617031"/>
                      <a:gd name="connsiteY17" fmla="*/ 810260 h 817880"/>
                      <a:gd name="connsiteX18" fmla="*/ 3157551 w 6617031"/>
                      <a:gd name="connsiteY18" fmla="*/ 5080 h 817880"/>
                      <a:gd name="connsiteX19" fmla="*/ 3325191 w 6617031"/>
                      <a:gd name="connsiteY19" fmla="*/ 817880 h 817880"/>
                      <a:gd name="connsiteX20" fmla="*/ 3502991 w 6617031"/>
                      <a:gd name="connsiteY20" fmla="*/ 25400 h 817880"/>
                      <a:gd name="connsiteX21" fmla="*/ 3640151 w 6617031"/>
                      <a:gd name="connsiteY21" fmla="*/ 800100 h 817880"/>
                      <a:gd name="connsiteX22" fmla="*/ 3823031 w 6617031"/>
                      <a:gd name="connsiteY22" fmla="*/ 25400 h 817880"/>
                      <a:gd name="connsiteX23" fmla="*/ 3983051 w 6617031"/>
                      <a:gd name="connsiteY23" fmla="*/ 797560 h 817880"/>
                      <a:gd name="connsiteX24" fmla="*/ 4171011 w 6617031"/>
                      <a:gd name="connsiteY24" fmla="*/ 10160 h 817880"/>
                      <a:gd name="connsiteX25" fmla="*/ 4318331 w 6617031"/>
                      <a:gd name="connsiteY25" fmla="*/ 810260 h 817880"/>
                      <a:gd name="connsiteX26" fmla="*/ 4483431 w 6617031"/>
                      <a:gd name="connsiteY26" fmla="*/ 12700 h 817880"/>
                      <a:gd name="connsiteX27" fmla="*/ 4651071 w 6617031"/>
                      <a:gd name="connsiteY27" fmla="*/ 812800 h 817880"/>
                      <a:gd name="connsiteX28" fmla="*/ 4788231 w 6617031"/>
                      <a:gd name="connsiteY28" fmla="*/ 0 h 817880"/>
                      <a:gd name="connsiteX29" fmla="*/ 4966031 w 6617031"/>
                      <a:gd name="connsiteY29" fmla="*/ 812800 h 817880"/>
                      <a:gd name="connsiteX30" fmla="*/ 5118431 w 6617031"/>
                      <a:gd name="connsiteY30" fmla="*/ 12700 h 817880"/>
                      <a:gd name="connsiteX31" fmla="*/ 5283531 w 6617031"/>
                      <a:gd name="connsiteY31" fmla="*/ 762000 h 817880"/>
                      <a:gd name="connsiteX32" fmla="*/ 5435931 w 6617031"/>
                      <a:gd name="connsiteY32" fmla="*/ 25400 h 817880"/>
                      <a:gd name="connsiteX33" fmla="*/ 5601031 w 6617031"/>
                      <a:gd name="connsiteY33" fmla="*/ 800100 h 817880"/>
                      <a:gd name="connsiteX34" fmla="*/ 5766131 w 6617031"/>
                      <a:gd name="connsiteY34" fmla="*/ 12700 h 817880"/>
                      <a:gd name="connsiteX35" fmla="*/ 5943931 w 6617031"/>
                      <a:gd name="connsiteY35" fmla="*/ 774700 h 817880"/>
                      <a:gd name="connsiteX36" fmla="*/ 6172531 w 6617031"/>
                      <a:gd name="connsiteY36" fmla="*/ 457200 h 817880"/>
                      <a:gd name="connsiteX37" fmla="*/ 6617031 w 6617031"/>
                      <a:gd name="connsiteY37" fmla="*/ 444500 h 817880"/>
                      <a:gd name="connsiteX38" fmla="*/ 6617031 w 6617031"/>
                      <a:gd name="connsiteY38" fmla="*/ 444500 h 817880"/>
                      <a:gd name="connsiteX0" fmla="*/ 63831 w 6617031"/>
                      <a:gd name="connsiteY0" fmla="*/ 553720 h 812800"/>
                      <a:gd name="connsiteX1" fmla="*/ 13031 w 6617031"/>
                      <a:gd name="connsiteY1" fmla="*/ 312420 h 812800"/>
                      <a:gd name="connsiteX2" fmla="*/ 457531 w 6617031"/>
                      <a:gd name="connsiteY2" fmla="*/ 388620 h 812800"/>
                      <a:gd name="connsiteX3" fmla="*/ 688671 w 6617031"/>
                      <a:gd name="connsiteY3" fmla="*/ 812800 h 812800"/>
                      <a:gd name="connsiteX4" fmla="*/ 869011 w 6617031"/>
                      <a:gd name="connsiteY4" fmla="*/ 15240 h 812800"/>
                      <a:gd name="connsiteX5" fmla="*/ 1023951 w 6617031"/>
                      <a:gd name="connsiteY5" fmla="*/ 802640 h 812800"/>
                      <a:gd name="connsiteX6" fmla="*/ 1181431 w 6617031"/>
                      <a:gd name="connsiteY6" fmla="*/ 7620 h 812800"/>
                      <a:gd name="connsiteX7" fmla="*/ 1377011 w 6617031"/>
                      <a:gd name="connsiteY7" fmla="*/ 802640 h 812800"/>
                      <a:gd name="connsiteX8" fmla="*/ 1537031 w 6617031"/>
                      <a:gd name="connsiteY8" fmla="*/ 20320 h 812800"/>
                      <a:gd name="connsiteX9" fmla="*/ 1671651 w 6617031"/>
                      <a:gd name="connsiteY9" fmla="*/ 800100 h 812800"/>
                      <a:gd name="connsiteX10" fmla="*/ 1867231 w 6617031"/>
                      <a:gd name="connsiteY10" fmla="*/ 22860 h 812800"/>
                      <a:gd name="connsiteX11" fmla="*/ 2006931 w 6617031"/>
                      <a:gd name="connsiteY11" fmla="*/ 795020 h 812800"/>
                      <a:gd name="connsiteX12" fmla="*/ 2179651 w 6617031"/>
                      <a:gd name="connsiteY12" fmla="*/ 20320 h 812800"/>
                      <a:gd name="connsiteX13" fmla="*/ 2342211 w 6617031"/>
                      <a:gd name="connsiteY13" fmla="*/ 805180 h 812800"/>
                      <a:gd name="connsiteX14" fmla="*/ 2535251 w 6617031"/>
                      <a:gd name="connsiteY14" fmla="*/ 15240 h 812800"/>
                      <a:gd name="connsiteX15" fmla="*/ 2667331 w 6617031"/>
                      <a:gd name="connsiteY15" fmla="*/ 797560 h 812800"/>
                      <a:gd name="connsiteX16" fmla="*/ 2832431 w 6617031"/>
                      <a:gd name="connsiteY16" fmla="*/ 0 h 812800"/>
                      <a:gd name="connsiteX17" fmla="*/ 3010231 w 6617031"/>
                      <a:gd name="connsiteY17" fmla="*/ 805180 h 812800"/>
                      <a:gd name="connsiteX18" fmla="*/ 3157551 w 6617031"/>
                      <a:gd name="connsiteY18" fmla="*/ 0 h 812800"/>
                      <a:gd name="connsiteX19" fmla="*/ 3325191 w 6617031"/>
                      <a:gd name="connsiteY19" fmla="*/ 812800 h 812800"/>
                      <a:gd name="connsiteX20" fmla="*/ 3502991 w 6617031"/>
                      <a:gd name="connsiteY20" fmla="*/ 20320 h 812800"/>
                      <a:gd name="connsiteX21" fmla="*/ 3640151 w 6617031"/>
                      <a:gd name="connsiteY21" fmla="*/ 795020 h 812800"/>
                      <a:gd name="connsiteX22" fmla="*/ 3823031 w 6617031"/>
                      <a:gd name="connsiteY22" fmla="*/ 20320 h 812800"/>
                      <a:gd name="connsiteX23" fmla="*/ 3983051 w 6617031"/>
                      <a:gd name="connsiteY23" fmla="*/ 792480 h 812800"/>
                      <a:gd name="connsiteX24" fmla="*/ 4171011 w 6617031"/>
                      <a:gd name="connsiteY24" fmla="*/ 5080 h 812800"/>
                      <a:gd name="connsiteX25" fmla="*/ 4318331 w 6617031"/>
                      <a:gd name="connsiteY25" fmla="*/ 805180 h 812800"/>
                      <a:gd name="connsiteX26" fmla="*/ 4483431 w 6617031"/>
                      <a:gd name="connsiteY26" fmla="*/ 7620 h 812800"/>
                      <a:gd name="connsiteX27" fmla="*/ 4651071 w 6617031"/>
                      <a:gd name="connsiteY27" fmla="*/ 807720 h 812800"/>
                      <a:gd name="connsiteX28" fmla="*/ 4818711 w 6617031"/>
                      <a:gd name="connsiteY28" fmla="*/ 17780 h 812800"/>
                      <a:gd name="connsiteX29" fmla="*/ 4966031 w 6617031"/>
                      <a:gd name="connsiteY29" fmla="*/ 807720 h 812800"/>
                      <a:gd name="connsiteX30" fmla="*/ 5118431 w 6617031"/>
                      <a:gd name="connsiteY30" fmla="*/ 7620 h 812800"/>
                      <a:gd name="connsiteX31" fmla="*/ 5283531 w 6617031"/>
                      <a:gd name="connsiteY31" fmla="*/ 756920 h 812800"/>
                      <a:gd name="connsiteX32" fmla="*/ 5435931 w 6617031"/>
                      <a:gd name="connsiteY32" fmla="*/ 20320 h 812800"/>
                      <a:gd name="connsiteX33" fmla="*/ 5601031 w 6617031"/>
                      <a:gd name="connsiteY33" fmla="*/ 795020 h 812800"/>
                      <a:gd name="connsiteX34" fmla="*/ 5766131 w 6617031"/>
                      <a:gd name="connsiteY34" fmla="*/ 7620 h 812800"/>
                      <a:gd name="connsiteX35" fmla="*/ 5943931 w 6617031"/>
                      <a:gd name="connsiteY35" fmla="*/ 769620 h 812800"/>
                      <a:gd name="connsiteX36" fmla="*/ 6172531 w 6617031"/>
                      <a:gd name="connsiteY36" fmla="*/ 452120 h 812800"/>
                      <a:gd name="connsiteX37" fmla="*/ 6617031 w 6617031"/>
                      <a:gd name="connsiteY37" fmla="*/ 439420 h 812800"/>
                      <a:gd name="connsiteX38" fmla="*/ 6617031 w 6617031"/>
                      <a:gd name="connsiteY38" fmla="*/ 439420 h 812800"/>
                      <a:gd name="connsiteX0" fmla="*/ 63831 w 6617031"/>
                      <a:gd name="connsiteY0" fmla="*/ 553720 h 812800"/>
                      <a:gd name="connsiteX1" fmla="*/ 13031 w 6617031"/>
                      <a:gd name="connsiteY1" fmla="*/ 312420 h 812800"/>
                      <a:gd name="connsiteX2" fmla="*/ 457531 w 6617031"/>
                      <a:gd name="connsiteY2" fmla="*/ 388620 h 812800"/>
                      <a:gd name="connsiteX3" fmla="*/ 688671 w 6617031"/>
                      <a:gd name="connsiteY3" fmla="*/ 812800 h 812800"/>
                      <a:gd name="connsiteX4" fmla="*/ 869011 w 6617031"/>
                      <a:gd name="connsiteY4" fmla="*/ 15240 h 812800"/>
                      <a:gd name="connsiteX5" fmla="*/ 1023951 w 6617031"/>
                      <a:gd name="connsiteY5" fmla="*/ 802640 h 812800"/>
                      <a:gd name="connsiteX6" fmla="*/ 1181431 w 6617031"/>
                      <a:gd name="connsiteY6" fmla="*/ 7620 h 812800"/>
                      <a:gd name="connsiteX7" fmla="*/ 1377011 w 6617031"/>
                      <a:gd name="connsiteY7" fmla="*/ 802640 h 812800"/>
                      <a:gd name="connsiteX8" fmla="*/ 1537031 w 6617031"/>
                      <a:gd name="connsiteY8" fmla="*/ 20320 h 812800"/>
                      <a:gd name="connsiteX9" fmla="*/ 1671651 w 6617031"/>
                      <a:gd name="connsiteY9" fmla="*/ 800100 h 812800"/>
                      <a:gd name="connsiteX10" fmla="*/ 1867231 w 6617031"/>
                      <a:gd name="connsiteY10" fmla="*/ 22860 h 812800"/>
                      <a:gd name="connsiteX11" fmla="*/ 2006931 w 6617031"/>
                      <a:gd name="connsiteY11" fmla="*/ 795020 h 812800"/>
                      <a:gd name="connsiteX12" fmla="*/ 2179651 w 6617031"/>
                      <a:gd name="connsiteY12" fmla="*/ 20320 h 812800"/>
                      <a:gd name="connsiteX13" fmla="*/ 2342211 w 6617031"/>
                      <a:gd name="connsiteY13" fmla="*/ 805180 h 812800"/>
                      <a:gd name="connsiteX14" fmla="*/ 2535251 w 6617031"/>
                      <a:gd name="connsiteY14" fmla="*/ 15240 h 812800"/>
                      <a:gd name="connsiteX15" fmla="*/ 2667331 w 6617031"/>
                      <a:gd name="connsiteY15" fmla="*/ 797560 h 812800"/>
                      <a:gd name="connsiteX16" fmla="*/ 2832431 w 6617031"/>
                      <a:gd name="connsiteY16" fmla="*/ 0 h 812800"/>
                      <a:gd name="connsiteX17" fmla="*/ 3010231 w 6617031"/>
                      <a:gd name="connsiteY17" fmla="*/ 805180 h 812800"/>
                      <a:gd name="connsiteX18" fmla="*/ 3157551 w 6617031"/>
                      <a:gd name="connsiteY18" fmla="*/ 0 h 812800"/>
                      <a:gd name="connsiteX19" fmla="*/ 3325191 w 6617031"/>
                      <a:gd name="connsiteY19" fmla="*/ 812800 h 812800"/>
                      <a:gd name="connsiteX20" fmla="*/ 3502991 w 6617031"/>
                      <a:gd name="connsiteY20" fmla="*/ 20320 h 812800"/>
                      <a:gd name="connsiteX21" fmla="*/ 3640151 w 6617031"/>
                      <a:gd name="connsiteY21" fmla="*/ 795020 h 812800"/>
                      <a:gd name="connsiteX22" fmla="*/ 3823031 w 6617031"/>
                      <a:gd name="connsiteY22" fmla="*/ 20320 h 812800"/>
                      <a:gd name="connsiteX23" fmla="*/ 3983051 w 6617031"/>
                      <a:gd name="connsiteY23" fmla="*/ 792480 h 812800"/>
                      <a:gd name="connsiteX24" fmla="*/ 4171011 w 6617031"/>
                      <a:gd name="connsiteY24" fmla="*/ 5080 h 812800"/>
                      <a:gd name="connsiteX25" fmla="*/ 4318331 w 6617031"/>
                      <a:gd name="connsiteY25" fmla="*/ 805180 h 812800"/>
                      <a:gd name="connsiteX26" fmla="*/ 4483431 w 6617031"/>
                      <a:gd name="connsiteY26" fmla="*/ 7620 h 812800"/>
                      <a:gd name="connsiteX27" fmla="*/ 4651071 w 6617031"/>
                      <a:gd name="connsiteY27" fmla="*/ 807720 h 812800"/>
                      <a:gd name="connsiteX28" fmla="*/ 4818711 w 6617031"/>
                      <a:gd name="connsiteY28" fmla="*/ 17780 h 812800"/>
                      <a:gd name="connsiteX29" fmla="*/ 4966031 w 6617031"/>
                      <a:gd name="connsiteY29" fmla="*/ 807720 h 812800"/>
                      <a:gd name="connsiteX30" fmla="*/ 5118431 w 6617031"/>
                      <a:gd name="connsiteY30" fmla="*/ 7620 h 812800"/>
                      <a:gd name="connsiteX31" fmla="*/ 5283531 w 6617031"/>
                      <a:gd name="connsiteY31" fmla="*/ 756920 h 812800"/>
                      <a:gd name="connsiteX32" fmla="*/ 5435931 w 6617031"/>
                      <a:gd name="connsiteY32" fmla="*/ 20320 h 812800"/>
                      <a:gd name="connsiteX33" fmla="*/ 5601031 w 6617031"/>
                      <a:gd name="connsiteY33" fmla="*/ 795020 h 812800"/>
                      <a:gd name="connsiteX34" fmla="*/ 5766131 w 6617031"/>
                      <a:gd name="connsiteY34" fmla="*/ 7620 h 812800"/>
                      <a:gd name="connsiteX35" fmla="*/ 5943931 w 6617031"/>
                      <a:gd name="connsiteY35" fmla="*/ 769620 h 812800"/>
                      <a:gd name="connsiteX36" fmla="*/ 6172531 w 6617031"/>
                      <a:gd name="connsiteY36" fmla="*/ 452120 h 812800"/>
                      <a:gd name="connsiteX37" fmla="*/ 6617031 w 6617031"/>
                      <a:gd name="connsiteY37" fmla="*/ 439420 h 812800"/>
                      <a:gd name="connsiteX38" fmla="*/ 6617031 w 6617031"/>
                      <a:gd name="connsiteY38" fmla="*/ 439420 h 812800"/>
                      <a:gd name="connsiteX0" fmla="*/ 63831 w 6617031"/>
                      <a:gd name="connsiteY0" fmla="*/ 553720 h 812800"/>
                      <a:gd name="connsiteX1" fmla="*/ 13031 w 6617031"/>
                      <a:gd name="connsiteY1" fmla="*/ 312420 h 812800"/>
                      <a:gd name="connsiteX2" fmla="*/ 457531 w 6617031"/>
                      <a:gd name="connsiteY2" fmla="*/ 388620 h 812800"/>
                      <a:gd name="connsiteX3" fmla="*/ 688671 w 6617031"/>
                      <a:gd name="connsiteY3" fmla="*/ 812800 h 812800"/>
                      <a:gd name="connsiteX4" fmla="*/ 869011 w 6617031"/>
                      <a:gd name="connsiteY4" fmla="*/ 15240 h 812800"/>
                      <a:gd name="connsiteX5" fmla="*/ 1023951 w 6617031"/>
                      <a:gd name="connsiteY5" fmla="*/ 802640 h 812800"/>
                      <a:gd name="connsiteX6" fmla="*/ 1181431 w 6617031"/>
                      <a:gd name="connsiteY6" fmla="*/ 7620 h 812800"/>
                      <a:gd name="connsiteX7" fmla="*/ 1377011 w 6617031"/>
                      <a:gd name="connsiteY7" fmla="*/ 802640 h 812800"/>
                      <a:gd name="connsiteX8" fmla="*/ 1537031 w 6617031"/>
                      <a:gd name="connsiteY8" fmla="*/ 20320 h 812800"/>
                      <a:gd name="connsiteX9" fmla="*/ 1671651 w 6617031"/>
                      <a:gd name="connsiteY9" fmla="*/ 800100 h 812800"/>
                      <a:gd name="connsiteX10" fmla="*/ 1867231 w 6617031"/>
                      <a:gd name="connsiteY10" fmla="*/ 22860 h 812800"/>
                      <a:gd name="connsiteX11" fmla="*/ 2006931 w 6617031"/>
                      <a:gd name="connsiteY11" fmla="*/ 795020 h 812800"/>
                      <a:gd name="connsiteX12" fmla="*/ 2179651 w 6617031"/>
                      <a:gd name="connsiteY12" fmla="*/ 20320 h 812800"/>
                      <a:gd name="connsiteX13" fmla="*/ 2342211 w 6617031"/>
                      <a:gd name="connsiteY13" fmla="*/ 805180 h 812800"/>
                      <a:gd name="connsiteX14" fmla="*/ 2535251 w 6617031"/>
                      <a:gd name="connsiteY14" fmla="*/ 15240 h 812800"/>
                      <a:gd name="connsiteX15" fmla="*/ 2667331 w 6617031"/>
                      <a:gd name="connsiteY15" fmla="*/ 797560 h 812800"/>
                      <a:gd name="connsiteX16" fmla="*/ 2832431 w 6617031"/>
                      <a:gd name="connsiteY16" fmla="*/ 0 h 812800"/>
                      <a:gd name="connsiteX17" fmla="*/ 3010231 w 6617031"/>
                      <a:gd name="connsiteY17" fmla="*/ 805180 h 812800"/>
                      <a:gd name="connsiteX18" fmla="*/ 3157551 w 6617031"/>
                      <a:gd name="connsiteY18" fmla="*/ 0 h 812800"/>
                      <a:gd name="connsiteX19" fmla="*/ 3325191 w 6617031"/>
                      <a:gd name="connsiteY19" fmla="*/ 812800 h 812800"/>
                      <a:gd name="connsiteX20" fmla="*/ 3502991 w 6617031"/>
                      <a:gd name="connsiteY20" fmla="*/ 20320 h 812800"/>
                      <a:gd name="connsiteX21" fmla="*/ 3640151 w 6617031"/>
                      <a:gd name="connsiteY21" fmla="*/ 795020 h 812800"/>
                      <a:gd name="connsiteX22" fmla="*/ 3823031 w 6617031"/>
                      <a:gd name="connsiteY22" fmla="*/ 20320 h 812800"/>
                      <a:gd name="connsiteX23" fmla="*/ 3983051 w 6617031"/>
                      <a:gd name="connsiteY23" fmla="*/ 792480 h 812800"/>
                      <a:gd name="connsiteX24" fmla="*/ 4171011 w 6617031"/>
                      <a:gd name="connsiteY24" fmla="*/ 5080 h 812800"/>
                      <a:gd name="connsiteX25" fmla="*/ 4318331 w 6617031"/>
                      <a:gd name="connsiteY25" fmla="*/ 805180 h 812800"/>
                      <a:gd name="connsiteX26" fmla="*/ 4483431 w 6617031"/>
                      <a:gd name="connsiteY26" fmla="*/ 7620 h 812800"/>
                      <a:gd name="connsiteX27" fmla="*/ 4651071 w 6617031"/>
                      <a:gd name="connsiteY27" fmla="*/ 807720 h 812800"/>
                      <a:gd name="connsiteX28" fmla="*/ 4818711 w 6617031"/>
                      <a:gd name="connsiteY28" fmla="*/ 17780 h 812800"/>
                      <a:gd name="connsiteX29" fmla="*/ 4973651 w 6617031"/>
                      <a:gd name="connsiteY29" fmla="*/ 800100 h 812800"/>
                      <a:gd name="connsiteX30" fmla="*/ 5118431 w 6617031"/>
                      <a:gd name="connsiteY30" fmla="*/ 7620 h 812800"/>
                      <a:gd name="connsiteX31" fmla="*/ 5283531 w 6617031"/>
                      <a:gd name="connsiteY31" fmla="*/ 756920 h 812800"/>
                      <a:gd name="connsiteX32" fmla="*/ 5435931 w 6617031"/>
                      <a:gd name="connsiteY32" fmla="*/ 20320 h 812800"/>
                      <a:gd name="connsiteX33" fmla="*/ 5601031 w 6617031"/>
                      <a:gd name="connsiteY33" fmla="*/ 795020 h 812800"/>
                      <a:gd name="connsiteX34" fmla="*/ 5766131 w 6617031"/>
                      <a:gd name="connsiteY34" fmla="*/ 7620 h 812800"/>
                      <a:gd name="connsiteX35" fmla="*/ 5943931 w 6617031"/>
                      <a:gd name="connsiteY35" fmla="*/ 769620 h 812800"/>
                      <a:gd name="connsiteX36" fmla="*/ 6172531 w 6617031"/>
                      <a:gd name="connsiteY36" fmla="*/ 452120 h 812800"/>
                      <a:gd name="connsiteX37" fmla="*/ 6617031 w 6617031"/>
                      <a:gd name="connsiteY37" fmla="*/ 439420 h 812800"/>
                      <a:gd name="connsiteX38" fmla="*/ 6617031 w 6617031"/>
                      <a:gd name="connsiteY38" fmla="*/ 439420 h 812800"/>
                      <a:gd name="connsiteX0" fmla="*/ 63831 w 6617031"/>
                      <a:gd name="connsiteY0" fmla="*/ 553720 h 815344"/>
                      <a:gd name="connsiteX1" fmla="*/ 13031 w 6617031"/>
                      <a:gd name="connsiteY1" fmla="*/ 312420 h 815344"/>
                      <a:gd name="connsiteX2" fmla="*/ 457531 w 6617031"/>
                      <a:gd name="connsiteY2" fmla="*/ 388620 h 815344"/>
                      <a:gd name="connsiteX3" fmla="*/ 688671 w 6617031"/>
                      <a:gd name="connsiteY3" fmla="*/ 812800 h 815344"/>
                      <a:gd name="connsiteX4" fmla="*/ 869011 w 6617031"/>
                      <a:gd name="connsiteY4" fmla="*/ 15240 h 815344"/>
                      <a:gd name="connsiteX5" fmla="*/ 1023951 w 6617031"/>
                      <a:gd name="connsiteY5" fmla="*/ 802640 h 815344"/>
                      <a:gd name="connsiteX6" fmla="*/ 1181431 w 6617031"/>
                      <a:gd name="connsiteY6" fmla="*/ 7620 h 815344"/>
                      <a:gd name="connsiteX7" fmla="*/ 1377011 w 6617031"/>
                      <a:gd name="connsiteY7" fmla="*/ 802640 h 815344"/>
                      <a:gd name="connsiteX8" fmla="*/ 1537031 w 6617031"/>
                      <a:gd name="connsiteY8" fmla="*/ 20320 h 815344"/>
                      <a:gd name="connsiteX9" fmla="*/ 1671651 w 6617031"/>
                      <a:gd name="connsiteY9" fmla="*/ 800100 h 815344"/>
                      <a:gd name="connsiteX10" fmla="*/ 1867231 w 6617031"/>
                      <a:gd name="connsiteY10" fmla="*/ 22860 h 815344"/>
                      <a:gd name="connsiteX11" fmla="*/ 2006931 w 6617031"/>
                      <a:gd name="connsiteY11" fmla="*/ 795020 h 815344"/>
                      <a:gd name="connsiteX12" fmla="*/ 2179651 w 6617031"/>
                      <a:gd name="connsiteY12" fmla="*/ 20320 h 815344"/>
                      <a:gd name="connsiteX13" fmla="*/ 2342211 w 6617031"/>
                      <a:gd name="connsiteY13" fmla="*/ 805180 h 815344"/>
                      <a:gd name="connsiteX14" fmla="*/ 2535251 w 6617031"/>
                      <a:gd name="connsiteY14" fmla="*/ 15240 h 815344"/>
                      <a:gd name="connsiteX15" fmla="*/ 2667331 w 6617031"/>
                      <a:gd name="connsiteY15" fmla="*/ 797560 h 815344"/>
                      <a:gd name="connsiteX16" fmla="*/ 2832431 w 6617031"/>
                      <a:gd name="connsiteY16" fmla="*/ 0 h 815344"/>
                      <a:gd name="connsiteX17" fmla="*/ 3010231 w 6617031"/>
                      <a:gd name="connsiteY17" fmla="*/ 805180 h 815344"/>
                      <a:gd name="connsiteX18" fmla="*/ 3157551 w 6617031"/>
                      <a:gd name="connsiteY18" fmla="*/ 0 h 815344"/>
                      <a:gd name="connsiteX19" fmla="*/ 3325191 w 6617031"/>
                      <a:gd name="connsiteY19" fmla="*/ 812800 h 815344"/>
                      <a:gd name="connsiteX20" fmla="*/ 3502991 w 6617031"/>
                      <a:gd name="connsiteY20" fmla="*/ 20320 h 815344"/>
                      <a:gd name="connsiteX21" fmla="*/ 3640151 w 6617031"/>
                      <a:gd name="connsiteY21" fmla="*/ 795020 h 815344"/>
                      <a:gd name="connsiteX22" fmla="*/ 3823031 w 6617031"/>
                      <a:gd name="connsiteY22" fmla="*/ 20320 h 815344"/>
                      <a:gd name="connsiteX23" fmla="*/ 3983051 w 6617031"/>
                      <a:gd name="connsiteY23" fmla="*/ 792480 h 815344"/>
                      <a:gd name="connsiteX24" fmla="*/ 4171011 w 6617031"/>
                      <a:gd name="connsiteY24" fmla="*/ 5080 h 815344"/>
                      <a:gd name="connsiteX25" fmla="*/ 4318331 w 6617031"/>
                      <a:gd name="connsiteY25" fmla="*/ 805180 h 815344"/>
                      <a:gd name="connsiteX26" fmla="*/ 4483431 w 6617031"/>
                      <a:gd name="connsiteY26" fmla="*/ 7620 h 815344"/>
                      <a:gd name="connsiteX27" fmla="*/ 4651071 w 6617031"/>
                      <a:gd name="connsiteY27" fmla="*/ 807720 h 815344"/>
                      <a:gd name="connsiteX28" fmla="*/ 4818711 w 6617031"/>
                      <a:gd name="connsiteY28" fmla="*/ 17780 h 815344"/>
                      <a:gd name="connsiteX29" fmla="*/ 4866971 w 6617031"/>
                      <a:gd name="connsiteY29" fmla="*/ 815340 h 815344"/>
                      <a:gd name="connsiteX30" fmla="*/ 5118431 w 6617031"/>
                      <a:gd name="connsiteY30" fmla="*/ 7620 h 815344"/>
                      <a:gd name="connsiteX31" fmla="*/ 5283531 w 6617031"/>
                      <a:gd name="connsiteY31" fmla="*/ 756920 h 815344"/>
                      <a:gd name="connsiteX32" fmla="*/ 5435931 w 6617031"/>
                      <a:gd name="connsiteY32" fmla="*/ 20320 h 815344"/>
                      <a:gd name="connsiteX33" fmla="*/ 5601031 w 6617031"/>
                      <a:gd name="connsiteY33" fmla="*/ 795020 h 815344"/>
                      <a:gd name="connsiteX34" fmla="*/ 5766131 w 6617031"/>
                      <a:gd name="connsiteY34" fmla="*/ 7620 h 815344"/>
                      <a:gd name="connsiteX35" fmla="*/ 5943931 w 6617031"/>
                      <a:gd name="connsiteY35" fmla="*/ 769620 h 815344"/>
                      <a:gd name="connsiteX36" fmla="*/ 6172531 w 6617031"/>
                      <a:gd name="connsiteY36" fmla="*/ 452120 h 815344"/>
                      <a:gd name="connsiteX37" fmla="*/ 6617031 w 6617031"/>
                      <a:gd name="connsiteY37" fmla="*/ 439420 h 815344"/>
                      <a:gd name="connsiteX38" fmla="*/ 6617031 w 6617031"/>
                      <a:gd name="connsiteY38" fmla="*/ 439420 h 815344"/>
                      <a:gd name="connsiteX0" fmla="*/ 63831 w 6617031"/>
                      <a:gd name="connsiteY0" fmla="*/ 553720 h 815344"/>
                      <a:gd name="connsiteX1" fmla="*/ 13031 w 6617031"/>
                      <a:gd name="connsiteY1" fmla="*/ 312420 h 815344"/>
                      <a:gd name="connsiteX2" fmla="*/ 457531 w 6617031"/>
                      <a:gd name="connsiteY2" fmla="*/ 388620 h 815344"/>
                      <a:gd name="connsiteX3" fmla="*/ 688671 w 6617031"/>
                      <a:gd name="connsiteY3" fmla="*/ 812800 h 815344"/>
                      <a:gd name="connsiteX4" fmla="*/ 869011 w 6617031"/>
                      <a:gd name="connsiteY4" fmla="*/ 15240 h 815344"/>
                      <a:gd name="connsiteX5" fmla="*/ 1023951 w 6617031"/>
                      <a:gd name="connsiteY5" fmla="*/ 802640 h 815344"/>
                      <a:gd name="connsiteX6" fmla="*/ 1181431 w 6617031"/>
                      <a:gd name="connsiteY6" fmla="*/ 7620 h 815344"/>
                      <a:gd name="connsiteX7" fmla="*/ 1377011 w 6617031"/>
                      <a:gd name="connsiteY7" fmla="*/ 802640 h 815344"/>
                      <a:gd name="connsiteX8" fmla="*/ 1537031 w 6617031"/>
                      <a:gd name="connsiteY8" fmla="*/ 20320 h 815344"/>
                      <a:gd name="connsiteX9" fmla="*/ 1671651 w 6617031"/>
                      <a:gd name="connsiteY9" fmla="*/ 800100 h 815344"/>
                      <a:gd name="connsiteX10" fmla="*/ 1867231 w 6617031"/>
                      <a:gd name="connsiteY10" fmla="*/ 22860 h 815344"/>
                      <a:gd name="connsiteX11" fmla="*/ 2006931 w 6617031"/>
                      <a:gd name="connsiteY11" fmla="*/ 795020 h 815344"/>
                      <a:gd name="connsiteX12" fmla="*/ 2179651 w 6617031"/>
                      <a:gd name="connsiteY12" fmla="*/ 20320 h 815344"/>
                      <a:gd name="connsiteX13" fmla="*/ 2342211 w 6617031"/>
                      <a:gd name="connsiteY13" fmla="*/ 805180 h 815344"/>
                      <a:gd name="connsiteX14" fmla="*/ 2535251 w 6617031"/>
                      <a:gd name="connsiteY14" fmla="*/ 15240 h 815344"/>
                      <a:gd name="connsiteX15" fmla="*/ 2667331 w 6617031"/>
                      <a:gd name="connsiteY15" fmla="*/ 797560 h 815344"/>
                      <a:gd name="connsiteX16" fmla="*/ 2832431 w 6617031"/>
                      <a:gd name="connsiteY16" fmla="*/ 0 h 815344"/>
                      <a:gd name="connsiteX17" fmla="*/ 3010231 w 6617031"/>
                      <a:gd name="connsiteY17" fmla="*/ 805180 h 815344"/>
                      <a:gd name="connsiteX18" fmla="*/ 3157551 w 6617031"/>
                      <a:gd name="connsiteY18" fmla="*/ 0 h 815344"/>
                      <a:gd name="connsiteX19" fmla="*/ 3325191 w 6617031"/>
                      <a:gd name="connsiteY19" fmla="*/ 812800 h 815344"/>
                      <a:gd name="connsiteX20" fmla="*/ 3502991 w 6617031"/>
                      <a:gd name="connsiteY20" fmla="*/ 20320 h 815344"/>
                      <a:gd name="connsiteX21" fmla="*/ 3640151 w 6617031"/>
                      <a:gd name="connsiteY21" fmla="*/ 795020 h 815344"/>
                      <a:gd name="connsiteX22" fmla="*/ 3823031 w 6617031"/>
                      <a:gd name="connsiteY22" fmla="*/ 20320 h 815344"/>
                      <a:gd name="connsiteX23" fmla="*/ 3983051 w 6617031"/>
                      <a:gd name="connsiteY23" fmla="*/ 792480 h 815344"/>
                      <a:gd name="connsiteX24" fmla="*/ 4171011 w 6617031"/>
                      <a:gd name="connsiteY24" fmla="*/ 5080 h 815344"/>
                      <a:gd name="connsiteX25" fmla="*/ 4318331 w 6617031"/>
                      <a:gd name="connsiteY25" fmla="*/ 805180 h 815344"/>
                      <a:gd name="connsiteX26" fmla="*/ 4483431 w 6617031"/>
                      <a:gd name="connsiteY26" fmla="*/ 7620 h 815344"/>
                      <a:gd name="connsiteX27" fmla="*/ 4651071 w 6617031"/>
                      <a:gd name="connsiteY27" fmla="*/ 807720 h 815344"/>
                      <a:gd name="connsiteX28" fmla="*/ 4818711 w 6617031"/>
                      <a:gd name="connsiteY28" fmla="*/ 17780 h 815344"/>
                      <a:gd name="connsiteX29" fmla="*/ 4981271 w 6617031"/>
                      <a:gd name="connsiteY29" fmla="*/ 815340 h 815344"/>
                      <a:gd name="connsiteX30" fmla="*/ 5118431 w 6617031"/>
                      <a:gd name="connsiteY30" fmla="*/ 7620 h 815344"/>
                      <a:gd name="connsiteX31" fmla="*/ 5283531 w 6617031"/>
                      <a:gd name="connsiteY31" fmla="*/ 756920 h 815344"/>
                      <a:gd name="connsiteX32" fmla="*/ 5435931 w 6617031"/>
                      <a:gd name="connsiteY32" fmla="*/ 20320 h 815344"/>
                      <a:gd name="connsiteX33" fmla="*/ 5601031 w 6617031"/>
                      <a:gd name="connsiteY33" fmla="*/ 795020 h 815344"/>
                      <a:gd name="connsiteX34" fmla="*/ 5766131 w 6617031"/>
                      <a:gd name="connsiteY34" fmla="*/ 7620 h 815344"/>
                      <a:gd name="connsiteX35" fmla="*/ 5943931 w 6617031"/>
                      <a:gd name="connsiteY35" fmla="*/ 769620 h 815344"/>
                      <a:gd name="connsiteX36" fmla="*/ 6172531 w 6617031"/>
                      <a:gd name="connsiteY36" fmla="*/ 452120 h 815344"/>
                      <a:gd name="connsiteX37" fmla="*/ 6617031 w 6617031"/>
                      <a:gd name="connsiteY37" fmla="*/ 439420 h 815344"/>
                      <a:gd name="connsiteX38" fmla="*/ 6617031 w 6617031"/>
                      <a:gd name="connsiteY38" fmla="*/ 439420 h 815344"/>
                      <a:gd name="connsiteX0" fmla="*/ 63831 w 6617031"/>
                      <a:gd name="connsiteY0" fmla="*/ 553720 h 815344"/>
                      <a:gd name="connsiteX1" fmla="*/ 13031 w 6617031"/>
                      <a:gd name="connsiteY1" fmla="*/ 312420 h 815344"/>
                      <a:gd name="connsiteX2" fmla="*/ 457531 w 6617031"/>
                      <a:gd name="connsiteY2" fmla="*/ 388620 h 815344"/>
                      <a:gd name="connsiteX3" fmla="*/ 688671 w 6617031"/>
                      <a:gd name="connsiteY3" fmla="*/ 812800 h 815344"/>
                      <a:gd name="connsiteX4" fmla="*/ 869011 w 6617031"/>
                      <a:gd name="connsiteY4" fmla="*/ 15240 h 815344"/>
                      <a:gd name="connsiteX5" fmla="*/ 1023951 w 6617031"/>
                      <a:gd name="connsiteY5" fmla="*/ 802640 h 815344"/>
                      <a:gd name="connsiteX6" fmla="*/ 1181431 w 6617031"/>
                      <a:gd name="connsiteY6" fmla="*/ 7620 h 815344"/>
                      <a:gd name="connsiteX7" fmla="*/ 1377011 w 6617031"/>
                      <a:gd name="connsiteY7" fmla="*/ 802640 h 815344"/>
                      <a:gd name="connsiteX8" fmla="*/ 1537031 w 6617031"/>
                      <a:gd name="connsiteY8" fmla="*/ 20320 h 815344"/>
                      <a:gd name="connsiteX9" fmla="*/ 1671651 w 6617031"/>
                      <a:gd name="connsiteY9" fmla="*/ 800100 h 815344"/>
                      <a:gd name="connsiteX10" fmla="*/ 1867231 w 6617031"/>
                      <a:gd name="connsiteY10" fmla="*/ 22860 h 815344"/>
                      <a:gd name="connsiteX11" fmla="*/ 2006931 w 6617031"/>
                      <a:gd name="connsiteY11" fmla="*/ 795020 h 815344"/>
                      <a:gd name="connsiteX12" fmla="*/ 2179651 w 6617031"/>
                      <a:gd name="connsiteY12" fmla="*/ 20320 h 815344"/>
                      <a:gd name="connsiteX13" fmla="*/ 2342211 w 6617031"/>
                      <a:gd name="connsiteY13" fmla="*/ 805180 h 815344"/>
                      <a:gd name="connsiteX14" fmla="*/ 2535251 w 6617031"/>
                      <a:gd name="connsiteY14" fmla="*/ 15240 h 815344"/>
                      <a:gd name="connsiteX15" fmla="*/ 2667331 w 6617031"/>
                      <a:gd name="connsiteY15" fmla="*/ 797560 h 815344"/>
                      <a:gd name="connsiteX16" fmla="*/ 2832431 w 6617031"/>
                      <a:gd name="connsiteY16" fmla="*/ 0 h 815344"/>
                      <a:gd name="connsiteX17" fmla="*/ 3010231 w 6617031"/>
                      <a:gd name="connsiteY17" fmla="*/ 805180 h 815344"/>
                      <a:gd name="connsiteX18" fmla="*/ 3157551 w 6617031"/>
                      <a:gd name="connsiteY18" fmla="*/ 0 h 815344"/>
                      <a:gd name="connsiteX19" fmla="*/ 3325191 w 6617031"/>
                      <a:gd name="connsiteY19" fmla="*/ 812800 h 815344"/>
                      <a:gd name="connsiteX20" fmla="*/ 3502991 w 6617031"/>
                      <a:gd name="connsiteY20" fmla="*/ 20320 h 815344"/>
                      <a:gd name="connsiteX21" fmla="*/ 3640151 w 6617031"/>
                      <a:gd name="connsiteY21" fmla="*/ 795020 h 815344"/>
                      <a:gd name="connsiteX22" fmla="*/ 3823031 w 6617031"/>
                      <a:gd name="connsiteY22" fmla="*/ 20320 h 815344"/>
                      <a:gd name="connsiteX23" fmla="*/ 3983051 w 6617031"/>
                      <a:gd name="connsiteY23" fmla="*/ 792480 h 815344"/>
                      <a:gd name="connsiteX24" fmla="*/ 4171011 w 6617031"/>
                      <a:gd name="connsiteY24" fmla="*/ 5080 h 815344"/>
                      <a:gd name="connsiteX25" fmla="*/ 4318331 w 6617031"/>
                      <a:gd name="connsiteY25" fmla="*/ 805180 h 815344"/>
                      <a:gd name="connsiteX26" fmla="*/ 4483431 w 6617031"/>
                      <a:gd name="connsiteY26" fmla="*/ 7620 h 815344"/>
                      <a:gd name="connsiteX27" fmla="*/ 4651071 w 6617031"/>
                      <a:gd name="connsiteY27" fmla="*/ 807720 h 815344"/>
                      <a:gd name="connsiteX28" fmla="*/ 4818711 w 6617031"/>
                      <a:gd name="connsiteY28" fmla="*/ 17780 h 815344"/>
                      <a:gd name="connsiteX29" fmla="*/ 4981271 w 6617031"/>
                      <a:gd name="connsiteY29" fmla="*/ 815340 h 815344"/>
                      <a:gd name="connsiteX30" fmla="*/ 5118431 w 6617031"/>
                      <a:gd name="connsiteY30" fmla="*/ 7620 h 815344"/>
                      <a:gd name="connsiteX31" fmla="*/ 5283531 w 6617031"/>
                      <a:gd name="connsiteY31" fmla="*/ 756920 h 815344"/>
                      <a:gd name="connsiteX32" fmla="*/ 5435931 w 6617031"/>
                      <a:gd name="connsiteY32" fmla="*/ 20320 h 815344"/>
                      <a:gd name="connsiteX33" fmla="*/ 5601031 w 6617031"/>
                      <a:gd name="connsiteY33" fmla="*/ 795020 h 815344"/>
                      <a:gd name="connsiteX34" fmla="*/ 5766131 w 6617031"/>
                      <a:gd name="connsiteY34" fmla="*/ 7620 h 815344"/>
                      <a:gd name="connsiteX35" fmla="*/ 5943931 w 6617031"/>
                      <a:gd name="connsiteY35" fmla="*/ 769620 h 815344"/>
                      <a:gd name="connsiteX36" fmla="*/ 6172531 w 6617031"/>
                      <a:gd name="connsiteY36" fmla="*/ 452120 h 815344"/>
                      <a:gd name="connsiteX37" fmla="*/ 6617031 w 6617031"/>
                      <a:gd name="connsiteY37" fmla="*/ 439420 h 815344"/>
                      <a:gd name="connsiteX38" fmla="*/ 6617031 w 6617031"/>
                      <a:gd name="connsiteY38" fmla="*/ 439420 h 815344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83531 w 6617031"/>
                      <a:gd name="connsiteY31" fmla="*/ 75692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83531 w 6617031"/>
                      <a:gd name="connsiteY31" fmla="*/ 75692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83531 w 6617031"/>
                      <a:gd name="connsiteY31" fmla="*/ 75692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83531 w 6617031"/>
                      <a:gd name="connsiteY31" fmla="*/ 75692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83531 w 6617031"/>
                      <a:gd name="connsiteY31" fmla="*/ 75692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83531 w 6617031"/>
                      <a:gd name="connsiteY31" fmla="*/ 75692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83531 w 6617031"/>
                      <a:gd name="connsiteY31" fmla="*/ 79502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0865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811851 w 6617031"/>
                      <a:gd name="connsiteY34" fmla="*/ 1524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811851 w 6617031"/>
                      <a:gd name="connsiteY34" fmla="*/ 1524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811851 w 6617031"/>
                      <a:gd name="connsiteY34" fmla="*/ 1524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811851 w 6617031"/>
                      <a:gd name="connsiteY34" fmla="*/ 15240 h 815368"/>
                      <a:gd name="connsiteX35" fmla="*/ 5951551 w 6617031"/>
                      <a:gd name="connsiteY35" fmla="*/ 78486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811851 w 6617031"/>
                      <a:gd name="connsiteY34" fmla="*/ 15240 h 815368"/>
                      <a:gd name="connsiteX35" fmla="*/ 5951551 w 6617031"/>
                      <a:gd name="connsiteY35" fmla="*/ 78486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811851 w 6617031"/>
                      <a:gd name="connsiteY34" fmla="*/ 15240 h 815368"/>
                      <a:gd name="connsiteX35" fmla="*/ 5951551 w 6617031"/>
                      <a:gd name="connsiteY35" fmla="*/ 78486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811851 w 6617031"/>
                      <a:gd name="connsiteY34" fmla="*/ 15240 h 815368"/>
                      <a:gd name="connsiteX35" fmla="*/ 5951551 w 6617031"/>
                      <a:gd name="connsiteY35" fmla="*/ 78486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811851 w 6617031"/>
                      <a:gd name="connsiteY34" fmla="*/ 15240 h 815368"/>
                      <a:gd name="connsiteX35" fmla="*/ 5951551 w 6617031"/>
                      <a:gd name="connsiteY35" fmla="*/ 78486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811851 w 6617031"/>
                      <a:gd name="connsiteY34" fmla="*/ 15240 h 815368"/>
                      <a:gd name="connsiteX35" fmla="*/ 5951551 w 6617031"/>
                      <a:gd name="connsiteY35" fmla="*/ 78486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8"/>
                      <a:gd name="connsiteY0" fmla="*/ 553720 h 815368"/>
                      <a:gd name="connsiteX1" fmla="*/ 13031 w 6617038"/>
                      <a:gd name="connsiteY1" fmla="*/ 312420 h 815368"/>
                      <a:gd name="connsiteX2" fmla="*/ 457531 w 6617038"/>
                      <a:gd name="connsiteY2" fmla="*/ 388620 h 815368"/>
                      <a:gd name="connsiteX3" fmla="*/ 688671 w 6617038"/>
                      <a:gd name="connsiteY3" fmla="*/ 812800 h 815368"/>
                      <a:gd name="connsiteX4" fmla="*/ 869011 w 6617038"/>
                      <a:gd name="connsiteY4" fmla="*/ 15240 h 815368"/>
                      <a:gd name="connsiteX5" fmla="*/ 1023951 w 6617038"/>
                      <a:gd name="connsiteY5" fmla="*/ 802640 h 815368"/>
                      <a:gd name="connsiteX6" fmla="*/ 1181431 w 6617038"/>
                      <a:gd name="connsiteY6" fmla="*/ 7620 h 815368"/>
                      <a:gd name="connsiteX7" fmla="*/ 1377011 w 6617038"/>
                      <a:gd name="connsiteY7" fmla="*/ 802640 h 815368"/>
                      <a:gd name="connsiteX8" fmla="*/ 1537031 w 6617038"/>
                      <a:gd name="connsiteY8" fmla="*/ 20320 h 815368"/>
                      <a:gd name="connsiteX9" fmla="*/ 1671651 w 6617038"/>
                      <a:gd name="connsiteY9" fmla="*/ 800100 h 815368"/>
                      <a:gd name="connsiteX10" fmla="*/ 1867231 w 6617038"/>
                      <a:gd name="connsiteY10" fmla="*/ 22860 h 815368"/>
                      <a:gd name="connsiteX11" fmla="*/ 2006931 w 6617038"/>
                      <a:gd name="connsiteY11" fmla="*/ 795020 h 815368"/>
                      <a:gd name="connsiteX12" fmla="*/ 2179651 w 6617038"/>
                      <a:gd name="connsiteY12" fmla="*/ 20320 h 815368"/>
                      <a:gd name="connsiteX13" fmla="*/ 2342211 w 6617038"/>
                      <a:gd name="connsiteY13" fmla="*/ 805180 h 815368"/>
                      <a:gd name="connsiteX14" fmla="*/ 2535251 w 6617038"/>
                      <a:gd name="connsiteY14" fmla="*/ 15240 h 815368"/>
                      <a:gd name="connsiteX15" fmla="*/ 2667331 w 6617038"/>
                      <a:gd name="connsiteY15" fmla="*/ 797560 h 815368"/>
                      <a:gd name="connsiteX16" fmla="*/ 2832431 w 6617038"/>
                      <a:gd name="connsiteY16" fmla="*/ 0 h 815368"/>
                      <a:gd name="connsiteX17" fmla="*/ 3010231 w 6617038"/>
                      <a:gd name="connsiteY17" fmla="*/ 805180 h 815368"/>
                      <a:gd name="connsiteX18" fmla="*/ 3157551 w 6617038"/>
                      <a:gd name="connsiteY18" fmla="*/ 0 h 815368"/>
                      <a:gd name="connsiteX19" fmla="*/ 3325191 w 6617038"/>
                      <a:gd name="connsiteY19" fmla="*/ 812800 h 815368"/>
                      <a:gd name="connsiteX20" fmla="*/ 3502991 w 6617038"/>
                      <a:gd name="connsiteY20" fmla="*/ 20320 h 815368"/>
                      <a:gd name="connsiteX21" fmla="*/ 3640151 w 6617038"/>
                      <a:gd name="connsiteY21" fmla="*/ 795020 h 815368"/>
                      <a:gd name="connsiteX22" fmla="*/ 3823031 w 6617038"/>
                      <a:gd name="connsiteY22" fmla="*/ 20320 h 815368"/>
                      <a:gd name="connsiteX23" fmla="*/ 3983051 w 6617038"/>
                      <a:gd name="connsiteY23" fmla="*/ 792480 h 815368"/>
                      <a:gd name="connsiteX24" fmla="*/ 4171011 w 6617038"/>
                      <a:gd name="connsiteY24" fmla="*/ 5080 h 815368"/>
                      <a:gd name="connsiteX25" fmla="*/ 4318331 w 6617038"/>
                      <a:gd name="connsiteY25" fmla="*/ 805180 h 815368"/>
                      <a:gd name="connsiteX26" fmla="*/ 4483431 w 6617038"/>
                      <a:gd name="connsiteY26" fmla="*/ 7620 h 815368"/>
                      <a:gd name="connsiteX27" fmla="*/ 4651071 w 6617038"/>
                      <a:gd name="connsiteY27" fmla="*/ 807720 h 815368"/>
                      <a:gd name="connsiteX28" fmla="*/ 4818711 w 6617038"/>
                      <a:gd name="connsiteY28" fmla="*/ 17780 h 815368"/>
                      <a:gd name="connsiteX29" fmla="*/ 4981271 w 6617038"/>
                      <a:gd name="connsiteY29" fmla="*/ 815340 h 815368"/>
                      <a:gd name="connsiteX30" fmla="*/ 5118431 w 6617038"/>
                      <a:gd name="connsiteY30" fmla="*/ 7620 h 815368"/>
                      <a:gd name="connsiteX31" fmla="*/ 5291151 w 6617038"/>
                      <a:gd name="connsiteY31" fmla="*/ 802640 h 815368"/>
                      <a:gd name="connsiteX32" fmla="*/ 5481651 w 6617038"/>
                      <a:gd name="connsiteY32" fmla="*/ 20320 h 815368"/>
                      <a:gd name="connsiteX33" fmla="*/ 5623891 w 6617038"/>
                      <a:gd name="connsiteY33" fmla="*/ 802640 h 815368"/>
                      <a:gd name="connsiteX34" fmla="*/ 5811851 w 6617038"/>
                      <a:gd name="connsiteY34" fmla="*/ 15240 h 815368"/>
                      <a:gd name="connsiteX35" fmla="*/ 5951551 w 6617038"/>
                      <a:gd name="connsiteY35" fmla="*/ 784860 h 815368"/>
                      <a:gd name="connsiteX36" fmla="*/ 6172531 w 6617038"/>
                      <a:gd name="connsiteY36" fmla="*/ 452120 h 815368"/>
                      <a:gd name="connsiteX37" fmla="*/ 6617031 w 6617038"/>
                      <a:gd name="connsiteY37" fmla="*/ 439420 h 815368"/>
                      <a:gd name="connsiteX38" fmla="*/ 6617031 w 6617038"/>
                      <a:gd name="connsiteY38" fmla="*/ 439420 h 8153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6617038" h="815368">
                        <a:moveTo>
                          <a:pt x="63831" y="553720"/>
                        </a:moveTo>
                        <a:cubicBezTo>
                          <a:pt x="1178" y="541867"/>
                          <a:pt x="-14486" y="408517"/>
                          <a:pt x="13031" y="312420"/>
                        </a:cubicBezTo>
                        <a:cubicBezTo>
                          <a:pt x="17688" y="193463"/>
                          <a:pt x="323334" y="119803"/>
                          <a:pt x="457531" y="388620"/>
                        </a:cubicBezTo>
                        <a:cubicBezTo>
                          <a:pt x="492668" y="535517"/>
                          <a:pt x="474041" y="792480"/>
                          <a:pt x="688671" y="812800"/>
                        </a:cubicBezTo>
                        <a:cubicBezTo>
                          <a:pt x="849961" y="795020"/>
                          <a:pt x="1148411" y="13123"/>
                          <a:pt x="869011" y="15240"/>
                        </a:cubicBezTo>
                        <a:cubicBezTo>
                          <a:pt x="627711" y="24977"/>
                          <a:pt x="860121" y="795020"/>
                          <a:pt x="1023951" y="802640"/>
                        </a:cubicBezTo>
                        <a:cubicBezTo>
                          <a:pt x="1218261" y="795020"/>
                          <a:pt x="1393098" y="13970"/>
                          <a:pt x="1181431" y="7620"/>
                        </a:cubicBezTo>
                        <a:cubicBezTo>
                          <a:pt x="969764" y="8890"/>
                          <a:pt x="1164074" y="800523"/>
                          <a:pt x="1377011" y="802640"/>
                        </a:cubicBezTo>
                        <a:cubicBezTo>
                          <a:pt x="1551848" y="797137"/>
                          <a:pt x="1721604" y="25823"/>
                          <a:pt x="1537031" y="20320"/>
                        </a:cubicBezTo>
                        <a:cubicBezTo>
                          <a:pt x="1352458" y="14817"/>
                          <a:pt x="1517558" y="794597"/>
                          <a:pt x="1671651" y="800100"/>
                        </a:cubicBezTo>
                        <a:cubicBezTo>
                          <a:pt x="1856224" y="797983"/>
                          <a:pt x="2067891" y="18627"/>
                          <a:pt x="1867231" y="22860"/>
                        </a:cubicBezTo>
                        <a:cubicBezTo>
                          <a:pt x="1681811" y="27093"/>
                          <a:pt x="1818971" y="791633"/>
                          <a:pt x="2006931" y="795020"/>
                        </a:cubicBezTo>
                        <a:cubicBezTo>
                          <a:pt x="2187271" y="790787"/>
                          <a:pt x="2373961" y="30057"/>
                          <a:pt x="2179651" y="20320"/>
                        </a:cubicBezTo>
                        <a:cubicBezTo>
                          <a:pt x="1962481" y="33443"/>
                          <a:pt x="2197854" y="800947"/>
                          <a:pt x="2342211" y="805180"/>
                        </a:cubicBezTo>
                        <a:cubicBezTo>
                          <a:pt x="2517048" y="809413"/>
                          <a:pt x="2665214" y="15240"/>
                          <a:pt x="2535251" y="15240"/>
                        </a:cubicBezTo>
                        <a:cubicBezTo>
                          <a:pt x="2290988" y="15240"/>
                          <a:pt x="2511121" y="805180"/>
                          <a:pt x="2667331" y="797560"/>
                        </a:cubicBezTo>
                        <a:cubicBezTo>
                          <a:pt x="2854021" y="797560"/>
                          <a:pt x="3049601" y="7620"/>
                          <a:pt x="2832431" y="0"/>
                        </a:cubicBezTo>
                        <a:cubicBezTo>
                          <a:pt x="2630501" y="15240"/>
                          <a:pt x="2804914" y="791210"/>
                          <a:pt x="3010231" y="805180"/>
                        </a:cubicBezTo>
                        <a:cubicBezTo>
                          <a:pt x="3215548" y="796290"/>
                          <a:pt x="3399698" y="0"/>
                          <a:pt x="3157551" y="0"/>
                        </a:cubicBezTo>
                        <a:cubicBezTo>
                          <a:pt x="2976364" y="0"/>
                          <a:pt x="3111408" y="809413"/>
                          <a:pt x="3325191" y="812800"/>
                        </a:cubicBezTo>
                        <a:cubicBezTo>
                          <a:pt x="3523734" y="808567"/>
                          <a:pt x="3690528" y="18203"/>
                          <a:pt x="3502991" y="20320"/>
                        </a:cubicBezTo>
                        <a:cubicBezTo>
                          <a:pt x="3338314" y="30057"/>
                          <a:pt x="3444571" y="795020"/>
                          <a:pt x="3640151" y="795020"/>
                        </a:cubicBezTo>
                        <a:cubicBezTo>
                          <a:pt x="3843351" y="787400"/>
                          <a:pt x="4002101" y="24553"/>
                          <a:pt x="3823031" y="20320"/>
                        </a:cubicBezTo>
                        <a:cubicBezTo>
                          <a:pt x="3636341" y="23707"/>
                          <a:pt x="3792974" y="784860"/>
                          <a:pt x="3983051" y="792480"/>
                        </a:cubicBezTo>
                        <a:cubicBezTo>
                          <a:pt x="4249328" y="792480"/>
                          <a:pt x="4342461" y="2963"/>
                          <a:pt x="4171011" y="5080"/>
                        </a:cubicBezTo>
                        <a:cubicBezTo>
                          <a:pt x="3946221" y="22437"/>
                          <a:pt x="4146881" y="793327"/>
                          <a:pt x="4318331" y="805180"/>
                        </a:cubicBezTo>
                        <a:cubicBezTo>
                          <a:pt x="4535501" y="786553"/>
                          <a:pt x="4673084" y="17357"/>
                          <a:pt x="4483431" y="7620"/>
                        </a:cubicBezTo>
                        <a:cubicBezTo>
                          <a:pt x="4263298" y="20743"/>
                          <a:pt x="4440251" y="808567"/>
                          <a:pt x="4651071" y="807720"/>
                        </a:cubicBezTo>
                        <a:cubicBezTo>
                          <a:pt x="4846651" y="806873"/>
                          <a:pt x="5024028" y="3810"/>
                          <a:pt x="4818711" y="17780"/>
                        </a:cubicBezTo>
                        <a:cubicBezTo>
                          <a:pt x="4598154" y="31750"/>
                          <a:pt x="4811938" y="820843"/>
                          <a:pt x="4981271" y="815340"/>
                        </a:cubicBezTo>
                        <a:cubicBezTo>
                          <a:pt x="5165844" y="802217"/>
                          <a:pt x="5332214" y="847"/>
                          <a:pt x="5118431" y="7620"/>
                        </a:cubicBezTo>
                        <a:cubicBezTo>
                          <a:pt x="4942748" y="22013"/>
                          <a:pt x="5085834" y="808143"/>
                          <a:pt x="5291151" y="802640"/>
                        </a:cubicBezTo>
                        <a:cubicBezTo>
                          <a:pt x="5481228" y="804757"/>
                          <a:pt x="5642094" y="29210"/>
                          <a:pt x="5481651" y="20320"/>
                        </a:cubicBezTo>
                        <a:cubicBezTo>
                          <a:pt x="5283108" y="19050"/>
                          <a:pt x="5408838" y="812377"/>
                          <a:pt x="5623891" y="802640"/>
                        </a:cubicBezTo>
                        <a:cubicBezTo>
                          <a:pt x="5846564" y="800523"/>
                          <a:pt x="5960441" y="19473"/>
                          <a:pt x="5811851" y="15240"/>
                        </a:cubicBezTo>
                        <a:cubicBezTo>
                          <a:pt x="5609921" y="18627"/>
                          <a:pt x="5769518" y="794597"/>
                          <a:pt x="5951551" y="784860"/>
                        </a:cubicBezTo>
                        <a:cubicBezTo>
                          <a:pt x="6141204" y="790363"/>
                          <a:pt x="6174648" y="644313"/>
                          <a:pt x="6172531" y="452120"/>
                        </a:cubicBezTo>
                        <a:cubicBezTo>
                          <a:pt x="6162794" y="183727"/>
                          <a:pt x="6619148" y="113877"/>
                          <a:pt x="6617031" y="439420"/>
                        </a:cubicBezTo>
                        <a:lnTo>
                          <a:pt x="6617031" y="439420"/>
                        </a:ln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61" name="Elipse 60"/>
                  <p:cNvSpPr/>
                  <p:nvPr/>
                </p:nvSpPr>
                <p:spPr>
                  <a:xfrm>
                    <a:off x="920585" y="1460500"/>
                    <a:ext cx="317500" cy="2159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63" name="Conector recto 62"/>
                  <p:cNvCxnSpPr/>
                  <p:nvPr/>
                </p:nvCxnSpPr>
                <p:spPr>
                  <a:xfrm>
                    <a:off x="723569" y="1543050"/>
                    <a:ext cx="228766" cy="0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5102225" y="919538"/>
                <a:ext cx="1997075" cy="1050925"/>
                <a:chOff x="5102225" y="889000"/>
                <a:chExt cx="1997075" cy="1050925"/>
              </a:xfrm>
            </p:grpSpPr>
            <p:sp>
              <p:nvSpPr>
                <p:cNvPr id="9" name="Rectángulo 8"/>
                <p:cNvSpPr/>
                <p:nvPr/>
              </p:nvSpPr>
              <p:spPr>
                <a:xfrm>
                  <a:off x="5664200" y="889000"/>
                  <a:ext cx="1435100" cy="1050925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grpSp>
              <p:nvGrpSpPr>
                <p:cNvPr id="10" name="Grupo 9"/>
                <p:cNvGrpSpPr/>
                <p:nvPr/>
              </p:nvGrpSpPr>
              <p:grpSpPr>
                <a:xfrm>
                  <a:off x="5102225" y="1337050"/>
                  <a:ext cx="527050" cy="215900"/>
                  <a:chOff x="5486400" y="2216114"/>
                  <a:chExt cx="527050" cy="215900"/>
                </a:xfrm>
              </p:grpSpPr>
              <p:sp>
                <p:nvSpPr>
                  <p:cNvPr id="99" name="Elipse 98"/>
                  <p:cNvSpPr/>
                  <p:nvPr/>
                </p:nvSpPr>
                <p:spPr>
                  <a:xfrm>
                    <a:off x="5486400" y="2216114"/>
                    <a:ext cx="317500" cy="2159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100" name="Conector recto 99"/>
                  <p:cNvCxnSpPr/>
                  <p:nvPr/>
                </p:nvCxnSpPr>
                <p:spPr>
                  <a:xfrm>
                    <a:off x="5784684" y="2298664"/>
                    <a:ext cx="228766" cy="0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" name="Grupo 12"/>
            <p:cNvGrpSpPr/>
            <p:nvPr/>
          </p:nvGrpSpPr>
          <p:grpSpPr>
            <a:xfrm>
              <a:off x="101269" y="2610687"/>
              <a:ext cx="8639506" cy="1823200"/>
              <a:chOff x="456869" y="2610687"/>
              <a:chExt cx="8639506" cy="1823200"/>
            </a:xfrm>
          </p:grpSpPr>
          <p:grpSp>
            <p:nvGrpSpPr>
              <p:cNvPr id="6" name="Grupo 5"/>
              <p:cNvGrpSpPr/>
              <p:nvPr/>
            </p:nvGrpSpPr>
            <p:grpSpPr>
              <a:xfrm>
                <a:off x="456869" y="2610687"/>
                <a:ext cx="6820231" cy="1823200"/>
                <a:chOff x="456869" y="2266575"/>
                <a:chExt cx="6820231" cy="1823200"/>
              </a:xfrm>
            </p:grpSpPr>
            <p:grpSp>
              <p:nvGrpSpPr>
                <p:cNvPr id="3" name="Grupo 2"/>
                <p:cNvGrpSpPr/>
                <p:nvPr/>
              </p:nvGrpSpPr>
              <p:grpSpPr>
                <a:xfrm>
                  <a:off x="723569" y="2770491"/>
                  <a:ext cx="6553531" cy="815368"/>
                  <a:chOff x="723569" y="2875266"/>
                  <a:chExt cx="6553531" cy="815368"/>
                </a:xfrm>
              </p:grpSpPr>
              <p:sp>
                <p:nvSpPr>
                  <p:cNvPr id="65" name="Forma libre 64"/>
                  <p:cNvSpPr/>
                  <p:nvPr/>
                </p:nvSpPr>
                <p:spPr>
                  <a:xfrm>
                    <a:off x="1079335" y="2875266"/>
                    <a:ext cx="6197765" cy="815368"/>
                  </a:xfrm>
                  <a:custGeom>
                    <a:avLst/>
                    <a:gdLst>
                      <a:gd name="connsiteX0" fmla="*/ 50800 w 6604000"/>
                      <a:gd name="connsiteY0" fmla="*/ 571500 h 825500"/>
                      <a:gd name="connsiteX1" fmla="*/ 0 w 6604000"/>
                      <a:gd name="connsiteY1" fmla="*/ 330200 h 825500"/>
                      <a:gd name="connsiteX2" fmla="*/ 279400 w 6604000"/>
                      <a:gd name="connsiteY2" fmla="*/ 190500 h 825500"/>
                      <a:gd name="connsiteX3" fmla="*/ 444500 w 6604000"/>
                      <a:gd name="connsiteY3" fmla="*/ 406400 h 825500"/>
                      <a:gd name="connsiteX4" fmla="*/ 622300 w 6604000"/>
                      <a:gd name="connsiteY4" fmla="*/ 800100 h 825500"/>
                      <a:gd name="connsiteX5" fmla="*/ 952500 w 6604000"/>
                      <a:gd name="connsiteY5" fmla="*/ 355600 h 825500"/>
                      <a:gd name="connsiteX6" fmla="*/ 863600 w 6604000"/>
                      <a:gd name="connsiteY6" fmla="*/ 25400 h 825500"/>
                      <a:gd name="connsiteX7" fmla="*/ 762000 w 6604000"/>
                      <a:gd name="connsiteY7" fmla="*/ 279400 h 825500"/>
                      <a:gd name="connsiteX8" fmla="*/ 1003300 w 6604000"/>
                      <a:gd name="connsiteY8" fmla="*/ 812800 h 825500"/>
                      <a:gd name="connsiteX9" fmla="*/ 1206500 w 6604000"/>
                      <a:gd name="connsiteY9" fmla="*/ 25400 h 825500"/>
                      <a:gd name="connsiteX10" fmla="*/ 1333500 w 6604000"/>
                      <a:gd name="connsiteY10" fmla="*/ 774700 h 825500"/>
                      <a:gd name="connsiteX11" fmla="*/ 1524000 w 6604000"/>
                      <a:gd name="connsiteY11" fmla="*/ 38100 h 825500"/>
                      <a:gd name="connsiteX12" fmla="*/ 1689100 w 6604000"/>
                      <a:gd name="connsiteY12" fmla="*/ 787400 h 825500"/>
                      <a:gd name="connsiteX13" fmla="*/ 1854200 w 6604000"/>
                      <a:gd name="connsiteY13" fmla="*/ 25400 h 825500"/>
                      <a:gd name="connsiteX14" fmla="*/ 1993900 w 6604000"/>
                      <a:gd name="connsiteY14" fmla="*/ 812800 h 825500"/>
                      <a:gd name="connsiteX15" fmla="*/ 2159000 w 6604000"/>
                      <a:gd name="connsiteY15" fmla="*/ 0 h 825500"/>
                      <a:gd name="connsiteX16" fmla="*/ 2336800 w 6604000"/>
                      <a:gd name="connsiteY16" fmla="*/ 800100 h 825500"/>
                      <a:gd name="connsiteX17" fmla="*/ 2476500 w 6604000"/>
                      <a:gd name="connsiteY17" fmla="*/ 25400 h 825500"/>
                      <a:gd name="connsiteX18" fmla="*/ 2654300 w 6604000"/>
                      <a:gd name="connsiteY18" fmla="*/ 800100 h 825500"/>
                      <a:gd name="connsiteX19" fmla="*/ 2819400 w 6604000"/>
                      <a:gd name="connsiteY19" fmla="*/ 25400 h 825500"/>
                      <a:gd name="connsiteX20" fmla="*/ 2997200 w 6604000"/>
                      <a:gd name="connsiteY20" fmla="*/ 800100 h 825500"/>
                      <a:gd name="connsiteX21" fmla="*/ 3136900 w 6604000"/>
                      <a:gd name="connsiteY21" fmla="*/ 63500 h 825500"/>
                      <a:gd name="connsiteX22" fmla="*/ 3327400 w 6604000"/>
                      <a:gd name="connsiteY22" fmla="*/ 800100 h 825500"/>
                      <a:gd name="connsiteX23" fmla="*/ 3505200 w 6604000"/>
                      <a:gd name="connsiteY23" fmla="*/ 38100 h 825500"/>
                      <a:gd name="connsiteX24" fmla="*/ 3619500 w 6604000"/>
                      <a:gd name="connsiteY24" fmla="*/ 812800 h 825500"/>
                      <a:gd name="connsiteX25" fmla="*/ 3810000 w 6604000"/>
                      <a:gd name="connsiteY25" fmla="*/ 38100 h 825500"/>
                      <a:gd name="connsiteX26" fmla="*/ 3962400 w 6604000"/>
                      <a:gd name="connsiteY26" fmla="*/ 787400 h 825500"/>
                      <a:gd name="connsiteX27" fmla="*/ 4127500 w 6604000"/>
                      <a:gd name="connsiteY27" fmla="*/ 38100 h 825500"/>
                      <a:gd name="connsiteX28" fmla="*/ 4305300 w 6604000"/>
                      <a:gd name="connsiteY28" fmla="*/ 800100 h 825500"/>
                      <a:gd name="connsiteX29" fmla="*/ 4470400 w 6604000"/>
                      <a:gd name="connsiteY29" fmla="*/ 63500 h 825500"/>
                      <a:gd name="connsiteX30" fmla="*/ 4584700 w 6604000"/>
                      <a:gd name="connsiteY30" fmla="*/ 787400 h 825500"/>
                      <a:gd name="connsiteX31" fmla="*/ 4775200 w 6604000"/>
                      <a:gd name="connsiteY31" fmla="*/ 12700 h 825500"/>
                      <a:gd name="connsiteX32" fmla="*/ 4953000 w 6604000"/>
                      <a:gd name="connsiteY32" fmla="*/ 825500 h 825500"/>
                      <a:gd name="connsiteX33" fmla="*/ 5105400 w 6604000"/>
                      <a:gd name="connsiteY33" fmla="*/ 25400 h 825500"/>
                      <a:gd name="connsiteX34" fmla="*/ 5270500 w 6604000"/>
                      <a:gd name="connsiteY34" fmla="*/ 774700 h 825500"/>
                      <a:gd name="connsiteX35" fmla="*/ 5422900 w 6604000"/>
                      <a:gd name="connsiteY35" fmla="*/ 38100 h 825500"/>
                      <a:gd name="connsiteX36" fmla="*/ 5588000 w 6604000"/>
                      <a:gd name="connsiteY36" fmla="*/ 812800 h 825500"/>
                      <a:gd name="connsiteX37" fmla="*/ 5753100 w 6604000"/>
                      <a:gd name="connsiteY37" fmla="*/ 25400 h 825500"/>
                      <a:gd name="connsiteX38" fmla="*/ 5930900 w 6604000"/>
                      <a:gd name="connsiteY38" fmla="*/ 787400 h 825500"/>
                      <a:gd name="connsiteX39" fmla="*/ 6159500 w 6604000"/>
                      <a:gd name="connsiteY39" fmla="*/ 469900 h 825500"/>
                      <a:gd name="connsiteX40" fmla="*/ 6604000 w 6604000"/>
                      <a:gd name="connsiteY40" fmla="*/ 457200 h 825500"/>
                      <a:gd name="connsiteX41" fmla="*/ 6604000 w 6604000"/>
                      <a:gd name="connsiteY41" fmla="*/ 457200 h 825500"/>
                      <a:gd name="connsiteX0" fmla="*/ 50800 w 6604000"/>
                      <a:gd name="connsiteY0" fmla="*/ 571500 h 825500"/>
                      <a:gd name="connsiteX1" fmla="*/ 0 w 6604000"/>
                      <a:gd name="connsiteY1" fmla="*/ 330200 h 825500"/>
                      <a:gd name="connsiteX2" fmla="*/ 444500 w 6604000"/>
                      <a:gd name="connsiteY2" fmla="*/ 406400 h 825500"/>
                      <a:gd name="connsiteX3" fmla="*/ 622300 w 6604000"/>
                      <a:gd name="connsiteY3" fmla="*/ 800100 h 825500"/>
                      <a:gd name="connsiteX4" fmla="*/ 952500 w 6604000"/>
                      <a:gd name="connsiteY4" fmla="*/ 355600 h 825500"/>
                      <a:gd name="connsiteX5" fmla="*/ 863600 w 6604000"/>
                      <a:gd name="connsiteY5" fmla="*/ 25400 h 825500"/>
                      <a:gd name="connsiteX6" fmla="*/ 762000 w 6604000"/>
                      <a:gd name="connsiteY6" fmla="*/ 279400 h 825500"/>
                      <a:gd name="connsiteX7" fmla="*/ 1003300 w 6604000"/>
                      <a:gd name="connsiteY7" fmla="*/ 812800 h 825500"/>
                      <a:gd name="connsiteX8" fmla="*/ 1206500 w 6604000"/>
                      <a:gd name="connsiteY8" fmla="*/ 25400 h 825500"/>
                      <a:gd name="connsiteX9" fmla="*/ 1333500 w 6604000"/>
                      <a:gd name="connsiteY9" fmla="*/ 774700 h 825500"/>
                      <a:gd name="connsiteX10" fmla="*/ 1524000 w 6604000"/>
                      <a:gd name="connsiteY10" fmla="*/ 38100 h 825500"/>
                      <a:gd name="connsiteX11" fmla="*/ 1689100 w 6604000"/>
                      <a:gd name="connsiteY11" fmla="*/ 787400 h 825500"/>
                      <a:gd name="connsiteX12" fmla="*/ 1854200 w 6604000"/>
                      <a:gd name="connsiteY12" fmla="*/ 25400 h 825500"/>
                      <a:gd name="connsiteX13" fmla="*/ 1993900 w 6604000"/>
                      <a:gd name="connsiteY13" fmla="*/ 812800 h 825500"/>
                      <a:gd name="connsiteX14" fmla="*/ 2159000 w 6604000"/>
                      <a:gd name="connsiteY14" fmla="*/ 0 h 825500"/>
                      <a:gd name="connsiteX15" fmla="*/ 2336800 w 6604000"/>
                      <a:gd name="connsiteY15" fmla="*/ 800100 h 825500"/>
                      <a:gd name="connsiteX16" fmla="*/ 2476500 w 6604000"/>
                      <a:gd name="connsiteY16" fmla="*/ 25400 h 825500"/>
                      <a:gd name="connsiteX17" fmla="*/ 2654300 w 6604000"/>
                      <a:gd name="connsiteY17" fmla="*/ 800100 h 825500"/>
                      <a:gd name="connsiteX18" fmla="*/ 2819400 w 6604000"/>
                      <a:gd name="connsiteY18" fmla="*/ 25400 h 825500"/>
                      <a:gd name="connsiteX19" fmla="*/ 2997200 w 6604000"/>
                      <a:gd name="connsiteY19" fmla="*/ 800100 h 825500"/>
                      <a:gd name="connsiteX20" fmla="*/ 3136900 w 6604000"/>
                      <a:gd name="connsiteY20" fmla="*/ 63500 h 825500"/>
                      <a:gd name="connsiteX21" fmla="*/ 3327400 w 6604000"/>
                      <a:gd name="connsiteY21" fmla="*/ 800100 h 825500"/>
                      <a:gd name="connsiteX22" fmla="*/ 3505200 w 6604000"/>
                      <a:gd name="connsiteY22" fmla="*/ 38100 h 825500"/>
                      <a:gd name="connsiteX23" fmla="*/ 3619500 w 6604000"/>
                      <a:gd name="connsiteY23" fmla="*/ 812800 h 825500"/>
                      <a:gd name="connsiteX24" fmla="*/ 3810000 w 6604000"/>
                      <a:gd name="connsiteY24" fmla="*/ 38100 h 825500"/>
                      <a:gd name="connsiteX25" fmla="*/ 3962400 w 6604000"/>
                      <a:gd name="connsiteY25" fmla="*/ 787400 h 825500"/>
                      <a:gd name="connsiteX26" fmla="*/ 4127500 w 6604000"/>
                      <a:gd name="connsiteY26" fmla="*/ 38100 h 825500"/>
                      <a:gd name="connsiteX27" fmla="*/ 4305300 w 6604000"/>
                      <a:gd name="connsiteY27" fmla="*/ 800100 h 825500"/>
                      <a:gd name="connsiteX28" fmla="*/ 4470400 w 6604000"/>
                      <a:gd name="connsiteY28" fmla="*/ 63500 h 825500"/>
                      <a:gd name="connsiteX29" fmla="*/ 4584700 w 6604000"/>
                      <a:gd name="connsiteY29" fmla="*/ 787400 h 825500"/>
                      <a:gd name="connsiteX30" fmla="*/ 4775200 w 6604000"/>
                      <a:gd name="connsiteY30" fmla="*/ 12700 h 825500"/>
                      <a:gd name="connsiteX31" fmla="*/ 4953000 w 6604000"/>
                      <a:gd name="connsiteY31" fmla="*/ 825500 h 825500"/>
                      <a:gd name="connsiteX32" fmla="*/ 5105400 w 6604000"/>
                      <a:gd name="connsiteY32" fmla="*/ 25400 h 825500"/>
                      <a:gd name="connsiteX33" fmla="*/ 5270500 w 6604000"/>
                      <a:gd name="connsiteY33" fmla="*/ 774700 h 825500"/>
                      <a:gd name="connsiteX34" fmla="*/ 5422900 w 6604000"/>
                      <a:gd name="connsiteY34" fmla="*/ 38100 h 825500"/>
                      <a:gd name="connsiteX35" fmla="*/ 5588000 w 6604000"/>
                      <a:gd name="connsiteY35" fmla="*/ 812800 h 825500"/>
                      <a:gd name="connsiteX36" fmla="*/ 5753100 w 6604000"/>
                      <a:gd name="connsiteY36" fmla="*/ 25400 h 825500"/>
                      <a:gd name="connsiteX37" fmla="*/ 5930900 w 6604000"/>
                      <a:gd name="connsiteY37" fmla="*/ 787400 h 825500"/>
                      <a:gd name="connsiteX38" fmla="*/ 6159500 w 6604000"/>
                      <a:gd name="connsiteY38" fmla="*/ 469900 h 825500"/>
                      <a:gd name="connsiteX39" fmla="*/ 6604000 w 6604000"/>
                      <a:gd name="connsiteY39" fmla="*/ 457200 h 825500"/>
                      <a:gd name="connsiteX40" fmla="*/ 6604000 w 6604000"/>
                      <a:gd name="connsiteY40" fmla="*/ 457200 h 825500"/>
                      <a:gd name="connsiteX0" fmla="*/ 50800 w 6604000"/>
                      <a:gd name="connsiteY0" fmla="*/ 571500 h 825500"/>
                      <a:gd name="connsiteX1" fmla="*/ 0 w 6604000"/>
                      <a:gd name="connsiteY1" fmla="*/ 330200 h 825500"/>
                      <a:gd name="connsiteX2" fmla="*/ 444500 w 6604000"/>
                      <a:gd name="connsiteY2" fmla="*/ 406400 h 825500"/>
                      <a:gd name="connsiteX3" fmla="*/ 622300 w 6604000"/>
                      <a:gd name="connsiteY3" fmla="*/ 800100 h 825500"/>
                      <a:gd name="connsiteX4" fmla="*/ 952500 w 6604000"/>
                      <a:gd name="connsiteY4" fmla="*/ 355600 h 825500"/>
                      <a:gd name="connsiteX5" fmla="*/ 863600 w 6604000"/>
                      <a:gd name="connsiteY5" fmla="*/ 25400 h 825500"/>
                      <a:gd name="connsiteX6" fmla="*/ 1003300 w 6604000"/>
                      <a:gd name="connsiteY6" fmla="*/ 812800 h 825500"/>
                      <a:gd name="connsiteX7" fmla="*/ 1206500 w 6604000"/>
                      <a:gd name="connsiteY7" fmla="*/ 25400 h 825500"/>
                      <a:gd name="connsiteX8" fmla="*/ 1333500 w 6604000"/>
                      <a:gd name="connsiteY8" fmla="*/ 774700 h 825500"/>
                      <a:gd name="connsiteX9" fmla="*/ 1524000 w 6604000"/>
                      <a:gd name="connsiteY9" fmla="*/ 38100 h 825500"/>
                      <a:gd name="connsiteX10" fmla="*/ 1689100 w 6604000"/>
                      <a:gd name="connsiteY10" fmla="*/ 787400 h 825500"/>
                      <a:gd name="connsiteX11" fmla="*/ 1854200 w 6604000"/>
                      <a:gd name="connsiteY11" fmla="*/ 25400 h 825500"/>
                      <a:gd name="connsiteX12" fmla="*/ 1993900 w 6604000"/>
                      <a:gd name="connsiteY12" fmla="*/ 812800 h 825500"/>
                      <a:gd name="connsiteX13" fmla="*/ 2159000 w 6604000"/>
                      <a:gd name="connsiteY13" fmla="*/ 0 h 825500"/>
                      <a:gd name="connsiteX14" fmla="*/ 2336800 w 6604000"/>
                      <a:gd name="connsiteY14" fmla="*/ 800100 h 825500"/>
                      <a:gd name="connsiteX15" fmla="*/ 2476500 w 6604000"/>
                      <a:gd name="connsiteY15" fmla="*/ 25400 h 825500"/>
                      <a:gd name="connsiteX16" fmla="*/ 2654300 w 6604000"/>
                      <a:gd name="connsiteY16" fmla="*/ 800100 h 825500"/>
                      <a:gd name="connsiteX17" fmla="*/ 2819400 w 6604000"/>
                      <a:gd name="connsiteY17" fmla="*/ 25400 h 825500"/>
                      <a:gd name="connsiteX18" fmla="*/ 2997200 w 6604000"/>
                      <a:gd name="connsiteY18" fmla="*/ 800100 h 825500"/>
                      <a:gd name="connsiteX19" fmla="*/ 3136900 w 6604000"/>
                      <a:gd name="connsiteY19" fmla="*/ 63500 h 825500"/>
                      <a:gd name="connsiteX20" fmla="*/ 3327400 w 6604000"/>
                      <a:gd name="connsiteY20" fmla="*/ 800100 h 825500"/>
                      <a:gd name="connsiteX21" fmla="*/ 3505200 w 6604000"/>
                      <a:gd name="connsiteY21" fmla="*/ 38100 h 825500"/>
                      <a:gd name="connsiteX22" fmla="*/ 3619500 w 6604000"/>
                      <a:gd name="connsiteY22" fmla="*/ 812800 h 825500"/>
                      <a:gd name="connsiteX23" fmla="*/ 3810000 w 6604000"/>
                      <a:gd name="connsiteY23" fmla="*/ 38100 h 825500"/>
                      <a:gd name="connsiteX24" fmla="*/ 3962400 w 6604000"/>
                      <a:gd name="connsiteY24" fmla="*/ 787400 h 825500"/>
                      <a:gd name="connsiteX25" fmla="*/ 4127500 w 6604000"/>
                      <a:gd name="connsiteY25" fmla="*/ 38100 h 825500"/>
                      <a:gd name="connsiteX26" fmla="*/ 4305300 w 6604000"/>
                      <a:gd name="connsiteY26" fmla="*/ 800100 h 825500"/>
                      <a:gd name="connsiteX27" fmla="*/ 4470400 w 6604000"/>
                      <a:gd name="connsiteY27" fmla="*/ 63500 h 825500"/>
                      <a:gd name="connsiteX28" fmla="*/ 4584700 w 6604000"/>
                      <a:gd name="connsiteY28" fmla="*/ 787400 h 825500"/>
                      <a:gd name="connsiteX29" fmla="*/ 4775200 w 6604000"/>
                      <a:gd name="connsiteY29" fmla="*/ 12700 h 825500"/>
                      <a:gd name="connsiteX30" fmla="*/ 4953000 w 6604000"/>
                      <a:gd name="connsiteY30" fmla="*/ 825500 h 825500"/>
                      <a:gd name="connsiteX31" fmla="*/ 5105400 w 6604000"/>
                      <a:gd name="connsiteY31" fmla="*/ 25400 h 825500"/>
                      <a:gd name="connsiteX32" fmla="*/ 5270500 w 6604000"/>
                      <a:gd name="connsiteY32" fmla="*/ 774700 h 825500"/>
                      <a:gd name="connsiteX33" fmla="*/ 5422900 w 6604000"/>
                      <a:gd name="connsiteY33" fmla="*/ 38100 h 825500"/>
                      <a:gd name="connsiteX34" fmla="*/ 5588000 w 6604000"/>
                      <a:gd name="connsiteY34" fmla="*/ 812800 h 825500"/>
                      <a:gd name="connsiteX35" fmla="*/ 5753100 w 6604000"/>
                      <a:gd name="connsiteY35" fmla="*/ 25400 h 825500"/>
                      <a:gd name="connsiteX36" fmla="*/ 5930900 w 6604000"/>
                      <a:gd name="connsiteY36" fmla="*/ 787400 h 825500"/>
                      <a:gd name="connsiteX37" fmla="*/ 6159500 w 6604000"/>
                      <a:gd name="connsiteY37" fmla="*/ 469900 h 825500"/>
                      <a:gd name="connsiteX38" fmla="*/ 6604000 w 6604000"/>
                      <a:gd name="connsiteY38" fmla="*/ 457200 h 825500"/>
                      <a:gd name="connsiteX39" fmla="*/ 6604000 w 6604000"/>
                      <a:gd name="connsiteY39" fmla="*/ 457200 h 825500"/>
                      <a:gd name="connsiteX0" fmla="*/ 50800 w 6604000"/>
                      <a:gd name="connsiteY0" fmla="*/ 571500 h 825500"/>
                      <a:gd name="connsiteX1" fmla="*/ 0 w 6604000"/>
                      <a:gd name="connsiteY1" fmla="*/ 330200 h 825500"/>
                      <a:gd name="connsiteX2" fmla="*/ 444500 w 6604000"/>
                      <a:gd name="connsiteY2" fmla="*/ 406400 h 825500"/>
                      <a:gd name="connsiteX3" fmla="*/ 622300 w 6604000"/>
                      <a:gd name="connsiteY3" fmla="*/ 800100 h 825500"/>
                      <a:gd name="connsiteX4" fmla="*/ 863600 w 6604000"/>
                      <a:gd name="connsiteY4" fmla="*/ 25400 h 825500"/>
                      <a:gd name="connsiteX5" fmla="*/ 1003300 w 6604000"/>
                      <a:gd name="connsiteY5" fmla="*/ 812800 h 825500"/>
                      <a:gd name="connsiteX6" fmla="*/ 1206500 w 6604000"/>
                      <a:gd name="connsiteY6" fmla="*/ 25400 h 825500"/>
                      <a:gd name="connsiteX7" fmla="*/ 1333500 w 6604000"/>
                      <a:gd name="connsiteY7" fmla="*/ 774700 h 825500"/>
                      <a:gd name="connsiteX8" fmla="*/ 1524000 w 6604000"/>
                      <a:gd name="connsiteY8" fmla="*/ 38100 h 825500"/>
                      <a:gd name="connsiteX9" fmla="*/ 1689100 w 6604000"/>
                      <a:gd name="connsiteY9" fmla="*/ 787400 h 825500"/>
                      <a:gd name="connsiteX10" fmla="*/ 1854200 w 6604000"/>
                      <a:gd name="connsiteY10" fmla="*/ 25400 h 825500"/>
                      <a:gd name="connsiteX11" fmla="*/ 1993900 w 6604000"/>
                      <a:gd name="connsiteY11" fmla="*/ 812800 h 825500"/>
                      <a:gd name="connsiteX12" fmla="*/ 2159000 w 6604000"/>
                      <a:gd name="connsiteY12" fmla="*/ 0 h 825500"/>
                      <a:gd name="connsiteX13" fmla="*/ 2336800 w 6604000"/>
                      <a:gd name="connsiteY13" fmla="*/ 800100 h 825500"/>
                      <a:gd name="connsiteX14" fmla="*/ 2476500 w 6604000"/>
                      <a:gd name="connsiteY14" fmla="*/ 25400 h 825500"/>
                      <a:gd name="connsiteX15" fmla="*/ 2654300 w 6604000"/>
                      <a:gd name="connsiteY15" fmla="*/ 800100 h 825500"/>
                      <a:gd name="connsiteX16" fmla="*/ 2819400 w 6604000"/>
                      <a:gd name="connsiteY16" fmla="*/ 25400 h 825500"/>
                      <a:gd name="connsiteX17" fmla="*/ 2997200 w 6604000"/>
                      <a:gd name="connsiteY17" fmla="*/ 800100 h 825500"/>
                      <a:gd name="connsiteX18" fmla="*/ 3136900 w 6604000"/>
                      <a:gd name="connsiteY18" fmla="*/ 63500 h 825500"/>
                      <a:gd name="connsiteX19" fmla="*/ 3327400 w 6604000"/>
                      <a:gd name="connsiteY19" fmla="*/ 800100 h 825500"/>
                      <a:gd name="connsiteX20" fmla="*/ 3505200 w 6604000"/>
                      <a:gd name="connsiteY20" fmla="*/ 38100 h 825500"/>
                      <a:gd name="connsiteX21" fmla="*/ 3619500 w 6604000"/>
                      <a:gd name="connsiteY21" fmla="*/ 812800 h 825500"/>
                      <a:gd name="connsiteX22" fmla="*/ 3810000 w 6604000"/>
                      <a:gd name="connsiteY22" fmla="*/ 38100 h 825500"/>
                      <a:gd name="connsiteX23" fmla="*/ 3962400 w 6604000"/>
                      <a:gd name="connsiteY23" fmla="*/ 787400 h 825500"/>
                      <a:gd name="connsiteX24" fmla="*/ 4127500 w 6604000"/>
                      <a:gd name="connsiteY24" fmla="*/ 38100 h 825500"/>
                      <a:gd name="connsiteX25" fmla="*/ 4305300 w 6604000"/>
                      <a:gd name="connsiteY25" fmla="*/ 800100 h 825500"/>
                      <a:gd name="connsiteX26" fmla="*/ 4470400 w 6604000"/>
                      <a:gd name="connsiteY26" fmla="*/ 63500 h 825500"/>
                      <a:gd name="connsiteX27" fmla="*/ 4584700 w 6604000"/>
                      <a:gd name="connsiteY27" fmla="*/ 787400 h 825500"/>
                      <a:gd name="connsiteX28" fmla="*/ 4775200 w 6604000"/>
                      <a:gd name="connsiteY28" fmla="*/ 12700 h 825500"/>
                      <a:gd name="connsiteX29" fmla="*/ 4953000 w 6604000"/>
                      <a:gd name="connsiteY29" fmla="*/ 825500 h 825500"/>
                      <a:gd name="connsiteX30" fmla="*/ 5105400 w 6604000"/>
                      <a:gd name="connsiteY30" fmla="*/ 25400 h 825500"/>
                      <a:gd name="connsiteX31" fmla="*/ 5270500 w 6604000"/>
                      <a:gd name="connsiteY31" fmla="*/ 774700 h 825500"/>
                      <a:gd name="connsiteX32" fmla="*/ 5422900 w 6604000"/>
                      <a:gd name="connsiteY32" fmla="*/ 38100 h 825500"/>
                      <a:gd name="connsiteX33" fmla="*/ 5588000 w 6604000"/>
                      <a:gd name="connsiteY33" fmla="*/ 812800 h 825500"/>
                      <a:gd name="connsiteX34" fmla="*/ 5753100 w 6604000"/>
                      <a:gd name="connsiteY34" fmla="*/ 25400 h 825500"/>
                      <a:gd name="connsiteX35" fmla="*/ 5930900 w 6604000"/>
                      <a:gd name="connsiteY35" fmla="*/ 787400 h 825500"/>
                      <a:gd name="connsiteX36" fmla="*/ 6159500 w 6604000"/>
                      <a:gd name="connsiteY36" fmla="*/ 469900 h 825500"/>
                      <a:gd name="connsiteX37" fmla="*/ 6604000 w 6604000"/>
                      <a:gd name="connsiteY37" fmla="*/ 457200 h 825500"/>
                      <a:gd name="connsiteX38" fmla="*/ 6604000 w 6604000"/>
                      <a:gd name="connsiteY38" fmla="*/ 457200 h 825500"/>
                      <a:gd name="connsiteX0" fmla="*/ 50800 w 6604000"/>
                      <a:gd name="connsiteY0" fmla="*/ 571500 h 825500"/>
                      <a:gd name="connsiteX1" fmla="*/ 0 w 6604000"/>
                      <a:gd name="connsiteY1" fmla="*/ 330200 h 825500"/>
                      <a:gd name="connsiteX2" fmla="*/ 444500 w 6604000"/>
                      <a:gd name="connsiteY2" fmla="*/ 406400 h 825500"/>
                      <a:gd name="connsiteX3" fmla="*/ 622300 w 6604000"/>
                      <a:gd name="connsiteY3" fmla="*/ 800100 h 825500"/>
                      <a:gd name="connsiteX4" fmla="*/ 863600 w 6604000"/>
                      <a:gd name="connsiteY4" fmla="*/ 25400 h 825500"/>
                      <a:gd name="connsiteX5" fmla="*/ 1003300 w 6604000"/>
                      <a:gd name="connsiteY5" fmla="*/ 812800 h 825500"/>
                      <a:gd name="connsiteX6" fmla="*/ 1206500 w 6604000"/>
                      <a:gd name="connsiteY6" fmla="*/ 25400 h 825500"/>
                      <a:gd name="connsiteX7" fmla="*/ 1333500 w 6604000"/>
                      <a:gd name="connsiteY7" fmla="*/ 774700 h 825500"/>
                      <a:gd name="connsiteX8" fmla="*/ 1524000 w 6604000"/>
                      <a:gd name="connsiteY8" fmla="*/ 38100 h 825500"/>
                      <a:gd name="connsiteX9" fmla="*/ 1689100 w 6604000"/>
                      <a:gd name="connsiteY9" fmla="*/ 787400 h 825500"/>
                      <a:gd name="connsiteX10" fmla="*/ 1854200 w 6604000"/>
                      <a:gd name="connsiteY10" fmla="*/ 25400 h 825500"/>
                      <a:gd name="connsiteX11" fmla="*/ 1993900 w 6604000"/>
                      <a:gd name="connsiteY11" fmla="*/ 812800 h 825500"/>
                      <a:gd name="connsiteX12" fmla="*/ 2159000 w 6604000"/>
                      <a:gd name="connsiteY12" fmla="*/ 0 h 825500"/>
                      <a:gd name="connsiteX13" fmla="*/ 2336800 w 6604000"/>
                      <a:gd name="connsiteY13" fmla="*/ 800100 h 825500"/>
                      <a:gd name="connsiteX14" fmla="*/ 2476500 w 6604000"/>
                      <a:gd name="connsiteY14" fmla="*/ 25400 h 825500"/>
                      <a:gd name="connsiteX15" fmla="*/ 2654300 w 6604000"/>
                      <a:gd name="connsiteY15" fmla="*/ 800100 h 825500"/>
                      <a:gd name="connsiteX16" fmla="*/ 2819400 w 6604000"/>
                      <a:gd name="connsiteY16" fmla="*/ 25400 h 825500"/>
                      <a:gd name="connsiteX17" fmla="*/ 2997200 w 6604000"/>
                      <a:gd name="connsiteY17" fmla="*/ 800100 h 825500"/>
                      <a:gd name="connsiteX18" fmla="*/ 3136900 w 6604000"/>
                      <a:gd name="connsiteY18" fmla="*/ 63500 h 825500"/>
                      <a:gd name="connsiteX19" fmla="*/ 3327400 w 6604000"/>
                      <a:gd name="connsiteY19" fmla="*/ 800100 h 825500"/>
                      <a:gd name="connsiteX20" fmla="*/ 3505200 w 6604000"/>
                      <a:gd name="connsiteY20" fmla="*/ 38100 h 825500"/>
                      <a:gd name="connsiteX21" fmla="*/ 3619500 w 6604000"/>
                      <a:gd name="connsiteY21" fmla="*/ 812800 h 825500"/>
                      <a:gd name="connsiteX22" fmla="*/ 3810000 w 6604000"/>
                      <a:gd name="connsiteY22" fmla="*/ 38100 h 825500"/>
                      <a:gd name="connsiteX23" fmla="*/ 3962400 w 6604000"/>
                      <a:gd name="connsiteY23" fmla="*/ 787400 h 825500"/>
                      <a:gd name="connsiteX24" fmla="*/ 4127500 w 6604000"/>
                      <a:gd name="connsiteY24" fmla="*/ 38100 h 825500"/>
                      <a:gd name="connsiteX25" fmla="*/ 4305300 w 6604000"/>
                      <a:gd name="connsiteY25" fmla="*/ 800100 h 825500"/>
                      <a:gd name="connsiteX26" fmla="*/ 4470400 w 6604000"/>
                      <a:gd name="connsiteY26" fmla="*/ 63500 h 825500"/>
                      <a:gd name="connsiteX27" fmla="*/ 4584700 w 6604000"/>
                      <a:gd name="connsiteY27" fmla="*/ 787400 h 825500"/>
                      <a:gd name="connsiteX28" fmla="*/ 4775200 w 6604000"/>
                      <a:gd name="connsiteY28" fmla="*/ 12700 h 825500"/>
                      <a:gd name="connsiteX29" fmla="*/ 4953000 w 6604000"/>
                      <a:gd name="connsiteY29" fmla="*/ 825500 h 825500"/>
                      <a:gd name="connsiteX30" fmla="*/ 5105400 w 6604000"/>
                      <a:gd name="connsiteY30" fmla="*/ 25400 h 825500"/>
                      <a:gd name="connsiteX31" fmla="*/ 5270500 w 6604000"/>
                      <a:gd name="connsiteY31" fmla="*/ 774700 h 825500"/>
                      <a:gd name="connsiteX32" fmla="*/ 5422900 w 6604000"/>
                      <a:gd name="connsiteY32" fmla="*/ 38100 h 825500"/>
                      <a:gd name="connsiteX33" fmla="*/ 5588000 w 6604000"/>
                      <a:gd name="connsiteY33" fmla="*/ 812800 h 825500"/>
                      <a:gd name="connsiteX34" fmla="*/ 5753100 w 6604000"/>
                      <a:gd name="connsiteY34" fmla="*/ 25400 h 825500"/>
                      <a:gd name="connsiteX35" fmla="*/ 5930900 w 6604000"/>
                      <a:gd name="connsiteY35" fmla="*/ 787400 h 825500"/>
                      <a:gd name="connsiteX36" fmla="*/ 6159500 w 6604000"/>
                      <a:gd name="connsiteY36" fmla="*/ 469900 h 825500"/>
                      <a:gd name="connsiteX37" fmla="*/ 6604000 w 6604000"/>
                      <a:gd name="connsiteY37" fmla="*/ 457200 h 825500"/>
                      <a:gd name="connsiteX38" fmla="*/ 6604000 w 6604000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8"/>
                      <a:gd name="connsiteX1" fmla="*/ 22141 w 6626141"/>
                      <a:gd name="connsiteY1" fmla="*/ 330204 h 825508"/>
                      <a:gd name="connsiteX2" fmla="*/ 466641 w 6626141"/>
                      <a:gd name="connsiteY2" fmla="*/ 406404 h 825508"/>
                      <a:gd name="connsiteX3" fmla="*/ 644441 w 6626141"/>
                      <a:gd name="connsiteY3" fmla="*/ 800104 h 825508"/>
                      <a:gd name="connsiteX4" fmla="*/ 885741 w 6626141"/>
                      <a:gd name="connsiteY4" fmla="*/ 25404 h 825508"/>
                      <a:gd name="connsiteX5" fmla="*/ 1025441 w 6626141"/>
                      <a:gd name="connsiteY5" fmla="*/ 812804 h 825508"/>
                      <a:gd name="connsiteX6" fmla="*/ 1228641 w 6626141"/>
                      <a:gd name="connsiteY6" fmla="*/ 25404 h 825508"/>
                      <a:gd name="connsiteX7" fmla="*/ 1355641 w 6626141"/>
                      <a:gd name="connsiteY7" fmla="*/ 774704 h 825508"/>
                      <a:gd name="connsiteX8" fmla="*/ 1546141 w 6626141"/>
                      <a:gd name="connsiteY8" fmla="*/ 38104 h 825508"/>
                      <a:gd name="connsiteX9" fmla="*/ 1711241 w 6626141"/>
                      <a:gd name="connsiteY9" fmla="*/ 787404 h 825508"/>
                      <a:gd name="connsiteX10" fmla="*/ 1876341 w 6626141"/>
                      <a:gd name="connsiteY10" fmla="*/ 25404 h 825508"/>
                      <a:gd name="connsiteX11" fmla="*/ 2016041 w 6626141"/>
                      <a:gd name="connsiteY11" fmla="*/ 812804 h 825508"/>
                      <a:gd name="connsiteX12" fmla="*/ 2181141 w 6626141"/>
                      <a:gd name="connsiteY12" fmla="*/ 4 h 825508"/>
                      <a:gd name="connsiteX13" fmla="*/ 2358941 w 6626141"/>
                      <a:gd name="connsiteY13" fmla="*/ 800104 h 825508"/>
                      <a:gd name="connsiteX14" fmla="*/ 2498641 w 6626141"/>
                      <a:gd name="connsiteY14" fmla="*/ 25404 h 825508"/>
                      <a:gd name="connsiteX15" fmla="*/ 2676441 w 6626141"/>
                      <a:gd name="connsiteY15" fmla="*/ 800104 h 825508"/>
                      <a:gd name="connsiteX16" fmla="*/ 2841541 w 6626141"/>
                      <a:gd name="connsiteY16" fmla="*/ 25404 h 825508"/>
                      <a:gd name="connsiteX17" fmla="*/ 3019341 w 6626141"/>
                      <a:gd name="connsiteY17" fmla="*/ 800104 h 825508"/>
                      <a:gd name="connsiteX18" fmla="*/ 3159041 w 6626141"/>
                      <a:gd name="connsiteY18" fmla="*/ 63504 h 825508"/>
                      <a:gd name="connsiteX19" fmla="*/ 3349541 w 6626141"/>
                      <a:gd name="connsiteY19" fmla="*/ 800104 h 825508"/>
                      <a:gd name="connsiteX20" fmla="*/ 3527341 w 6626141"/>
                      <a:gd name="connsiteY20" fmla="*/ 38104 h 825508"/>
                      <a:gd name="connsiteX21" fmla="*/ 3641641 w 6626141"/>
                      <a:gd name="connsiteY21" fmla="*/ 812804 h 825508"/>
                      <a:gd name="connsiteX22" fmla="*/ 3832141 w 6626141"/>
                      <a:gd name="connsiteY22" fmla="*/ 38104 h 825508"/>
                      <a:gd name="connsiteX23" fmla="*/ 3984541 w 6626141"/>
                      <a:gd name="connsiteY23" fmla="*/ 787404 h 825508"/>
                      <a:gd name="connsiteX24" fmla="*/ 4149641 w 6626141"/>
                      <a:gd name="connsiteY24" fmla="*/ 38104 h 825508"/>
                      <a:gd name="connsiteX25" fmla="*/ 4327441 w 6626141"/>
                      <a:gd name="connsiteY25" fmla="*/ 800104 h 825508"/>
                      <a:gd name="connsiteX26" fmla="*/ 4492541 w 6626141"/>
                      <a:gd name="connsiteY26" fmla="*/ 63504 h 825508"/>
                      <a:gd name="connsiteX27" fmla="*/ 4606841 w 6626141"/>
                      <a:gd name="connsiteY27" fmla="*/ 787404 h 825508"/>
                      <a:gd name="connsiteX28" fmla="*/ 4797341 w 6626141"/>
                      <a:gd name="connsiteY28" fmla="*/ 12704 h 825508"/>
                      <a:gd name="connsiteX29" fmla="*/ 4975141 w 6626141"/>
                      <a:gd name="connsiteY29" fmla="*/ 825504 h 825508"/>
                      <a:gd name="connsiteX30" fmla="*/ 5127541 w 6626141"/>
                      <a:gd name="connsiteY30" fmla="*/ 25404 h 825508"/>
                      <a:gd name="connsiteX31" fmla="*/ 5292641 w 6626141"/>
                      <a:gd name="connsiteY31" fmla="*/ 774704 h 825508"/>
                      <a:gd name="connsiteX32" fmla="*/ 5445041 w 6626141"/>
                      <a:gd name="connsiteY32" fmla="*/ 38104 h 825508"/>
                      <a:gd name="connsiteX33" fmla="*/ 5610141 w 6626141"/>
                      <a:gd name="connsiteY33" fmla="*/ 812804 h 825508"/>
                      <a:gd name="connsiteX34" fmla="*/ 5775241 w 6626141"/>
                      <a:gd name="connsiteY34" fmla="*/ 25404 h 825508"/>
                      <a:gd name="connsiteX35" fmla="*/ 5953041 w 6626141"/>
                      <a:gd name="connsiteY35" fmla="*/ 787404 h 825508"/>
                      <a:gd name="connsiteX36" fmla="*/ 6181641 w 6626141"/>
                      <a:gd name="connsiteY36" fmla="*/ 469904 h 825508"/>
                      <a:gd name="connsiteX37" fmla="*/ 6626141 w 6626141"/>
                      <a:gd name="connsiteY37" fmla="*/ 457204 h 825508"/>
                      <a:gd name="connsiteX38" fmla="*/ 6626141 w 6626141"/>
                      <a:gd name="connsiteY38" fmla="*/ 457204 h 825508"/>
                      <a:gd name="connsiteX0" fmla="*/ 72941 w 6626141"/>
                      <a:gd name="connsiteY0" fmla="*/ 571504 h 825508"/>
                      <a:gd name="connsiteX1" fmla="*/ 22141 w 6626141"/>
                      <a:gd name="connsiteY1" fmla="*/ 330204 h 825508"/>
                      <a:gd name="connsiteX2" fmla="*/ 466641 w 6626141"/>
                      <a:gd name="connsiteY2" fmla="*/ 406404 h 825508"/>
                      <a:gd name="connsiteX3" fmla="*/ 644441 w 6626141"/>
                      <a:gd name="connsiteY3" fmla="*/ 800104 h 825508"/>
                      <a:gd name="connsiteX4" fmla="*/ 885741 w 6626141"/>
                      <a:gd name="connsiteY4" fmla="*/ 25404 h 825508"/>
                      <a:gd name="connsiteX5" fmla="*/ 1025441 w 6626141"/>
                      <a:gd name="connsiteY5" fmla="*/ 812804 h 825508"/>
                      <a:gd name="connsiteX6" fmla="*/ 1228641 w 6626141"/>
                      <a:gd name="connsiteY6" fmla="*/ 25404 h 825508"/>
                      <a:gd name="connsiteX7" fmla="*/ 1355641 w 6626141"/>
                      <a:gd name="connsiteY7" fmla="*/ 774704 h 825508"/>
                      <a:gd name="connsiteX8" fmla="*/ 1546141 w 6626141"/>
                      <a:gd name="connsiteY8" fmla="*/ 38104 h 825508"/>
                      <a:gd name="connsiteX9" fmla="*/ 1711241 w 6626141"/>
                      <a:gd name="connsiteY9" fmla="*/ 787404 h 825508"/>
                      <a:gd name="connsiteX10" fmla="*/ 1876341 w 6626141"/>
                      <a:gd name="connsiteY10" fmla="*/ 25404 h 825508"/>
                      <a:gd name="connsiteX11" fmla="*/ 2016041 w 6626141"/>
                      <a:gd name="connsiteY11" fmla="*/ 812804 h 825508"/>
                      <a:gd name="connsiteX12" fmla="*/ 2181141 w 6626141"/>
                      <a:gd name="connsiteY12" fmla="*/ 4 h 825508"/>
                      <a:gd name="connsiteX13" fmla="*/ 2358941 w 6626141"/>
                      <a:gd name="connsiteY13" fmla="*/ 800104 h 825508"/>
                      <a:gd name="connsiteX14" fmla="*/ 2498641 w 6626141"/>
                      <a:gd name="connsiteY14" fmla="*/ 25404 h 825508"/>
                      <a:gd name="connsiteX15" fmla="*/ 2676441 w 6626141"/>
                      <a:gd name="connsiteY15" fmla="*/ 800104 h 825508"/>
                      <a:gd name="connsiteX16" fmla="*/ 2841541 w 6626141"/>
                      <a:gd name="connsiteY16" fmla="*/ 25404 h 825508"/>
                      <a:gd name="connsiteX17" fmla="*/ 3019341 w 6626141"/>
                      <a:gd name="connsiteY17" fmla="*/ 800104 h 825508"/>
                      <a:gd name="connsiteX18" fmla="*/ 3159041 w 6626141"/>
                      <a:gd name="connsiteY18" fmla="*/ 63504 h 825508"/>
                      <a:gd name="connsiteX19" fmla="*/ 3349541 w 6626141"/>
                      <a:gd name="connsiteY19" fmla="*/ 800104 h 825508"/>
                      <a:gd name="connsiteX20" fmla="*/ 3527341 w 6626141"/>
                      <a:gd name="connsiteY20" fmla="*/ 38104 h 825508"/>
                      <a:gd name="connsiteX21" fmla="*/ 3641641 w 6626141"/>
                      <a:gd name="connsiteY21" fmla="*/ 812804 h 825508"/>
                      <a:gd name="connsiteX22" fmla="*/ 3832141 w 6626141"/>
                      <a:gd name="connsiteY22" fmla="*/ 38104 h 825508"/>
                      <a:gd name="connsiteX23" fmla="*/ 3984541 w 6626141"/>
                      <a:gd name="connsiteY23" fmla="*/ 787404 h 825508"/>
                      <a:gd name="connsiteX24" fmla="*/ 4149641 w 6626141"/>
                      <a:gd name="connsiteY24" fmla="*/ 38104 h 825508"/>
                      <a:gd name="connsiteX25" fmla="*/ 4327441 w 6626141"/>
                      <a:gd name="connsiteY25" fmla="*/ 800104 h 825508"/>
                      <a:gd name="connsiteX26" fmla="*/ 4492541 w 6626141"/>
                      <a:gd name="connsiteY26" fmla="*/ 63504 h 825508"/>
                      <a:gd name="connsiteX27" fmla="*/ 4606841 w 6626141"/>
                      <a:gd name="connsiteY27" fmla="*/ 787404 h 825508"/>
                      <a:gd name="connsiteX28" fmla="*/ 4797341 w 6626141"/>
                      <a:gd name="connsiteY28" fmla="*/ 12704 h 825508"/>
                      <a:gd name="connsiteX29" fmla="*/ 4975141 w 6626141"/>
                      <a:gd name="connsiteY29" fmla="*/ 825504 h 825508"/>
                      <a:gd name="connsiteX30" fmla="*/ 5127541 w 6626141"/>
                      <a:gd name="connsiteY30" fmla="*/ 25404 h 825508"/>
                      <a:gd name="connsiteX31" fmla="*/ 5292641 w 6626141"/>
                      <a:gd name="connsiteY31" fmla="*/ 774704 h 825508"/>
                      <a:gd name="connsiteX32" fmla="*/ 5445041 w 6626141"/>
                      <a:gd name="connsiteY32" fmla="*/ 38104 h 825508"/>
                      <a:gd name="connsiteX33" fmla="*/ 5610141 w 6626141"/>
                      <a:gd name="connsiteY33" fmla="*/ 812804 h 825508"/>
                      <a:gd name="connsiteX34" fmla="*/ 5775241 w 6626141"/>
                      <a:gd name="connsiteY34" fmla="*/ 25404 h 825508"/>
                      <a:gd name="connsiteX35" fmla="*/ 5953041 w 6626141"/>
                      <a:gd name="connsiteY35" fmla="*/ 787404 h 825508"/>
                      <a:gd name="connsiteX36" fmla="*/ 6181641 w 6626141"/>
                      <a:gd name="connsiteY36" fmla="*/ 469904 h 825508"/>
                      <a:gd name="connsiteX37" fmla="*/ 6626141 w 6626141"/>
                      <a:gd name="connsiteY37" fmla="*/ 457204 h 825508"/>
                      <a:gd name="connsiteX38" fmla="*/ 6626141 w 6626141"/>
                      <a:gd name="connsiteY38" fmla="*/ 457204 h 825508"/>
                      <a:gd name="connsiteX0" fmla="*/ 72941 w 6626141"/>
                      <a:gd name="connsiteY0" fmla="*/ 571504 h 825508"/>
                      <a:gd name="connsiteX1" fmla="*/ 22141 w 6626141"/>
                      <a:gd name="connsiteY1" fmla="*/ 330204 h 825508"/>
                      <a:gd name="connsiteX2" fmla="*/ 466641 w 6626141"/>
                      <a:gd name="connsiteY2" fmla="*/ 406404 h 825508"/>
                      <a:gd name="connsiteX3" fmla="*/ 644441 w 6626141"/>
                      <a:gd name="connsiteY3" fmla="*/ 800104 h 825508"/>
                      <a:gd name="connsiteX4" fmla="*/ 885741 w 6626141"/>
                      <a:gd name="connsiteY4" fmla="*/ 25404 h 825508"/>
                      <a:gd name="connsiteX5" fmla="*/ 1025441 w 6626141"/>
                      <a:gd name="connsiteY5" fmla="*/ 812804 h 825508"/>
                      <a:gd name="connsiteX6" fmla="*/ 1228641 w 6626141"/>
                      <a:gd name="connsiteY6" fmla="*/ 25404 h 825508"/>
                      <a:gd name="connsiteX7" fmla="*/ 1355641 w 6626141"/>
                      <a:gd name="connsiteY7" fmla="*/ 774704 h 825508"/>
                      <a:gd name="connsiteX8" fmla="*/ 1546141 w 6626141"/>
                      <a:gd name="connsiteY8" fmla="*/ 38104 h 825508"/>
                      <a:gd name="connsiteX9" fmla="*/ 1711241 w 6626141"/>
                      <a:gd name="connsiteY9" fmla="*/ 787404 h 825508"/>
                      <a:gd name="connsiteX10" fmla="*/ 1876341 w 6626141"/>
                      <a:gd name="connsiteY10" fmla="*/ 25404 h 825508"/>
                      <a:gd name="connsiteX11" fmla="*/ 2016041 w 6626141"/>
                      <a:gd name="connsiteY11" fmla="*/ 812804 h 825508"/>
                      <a:gd name="connsiteX12" fmla="*/ 2181141 w 6626141"/>
                      <a:gd name="connsiteY12" fmla="*/ 4 h 825508"/>
                      <a:gd name="connsiteX13" fmla="*/ 2358941 w 6626141"/>
                      <a:gd name="connsiteY13" fmla="*/ 800104 h 825508"/>
                      <a:gd name="connsiteX14" fmla="*/ 2498641 w 6626141"/>
                      <a:gd name="connsiteY14" fmla="*/ 25404 h 825508"/>
                      <a:gd name="connsiteX15" fmla="*/ 2676441 w 6626141"/>
                      <a:gd name="connsiteY15" fmla="*/ 800104 h 825508"/>
                      <a:gd name="connsiteX16" fmla="*/ 2841541 w 6626141"/>
                      <a:gd name="connsiteY16" fmla="*/ 25404 h 825508"/>
                      <a:gd name="connsiteX17" fmla="*/ 3019341 w 6626141"/>
                      <a:gd name="connsiteY17" fmla="*/ 800104 h 825508"/>
                      <a:gd name="connsiteX18" fmla="*/ 3159041 w 6626141"/>
                      <a:gd name="connsiteY18" fmla="*/ 63504 h 825508"/>
                      <a:gd name="connsiteX19" fmla="*/ 3349541 w 6626141"/>
                      <a:gd name="connsiteY19" fmla="*/ 800104 h 825508"/>
                      <a:gd name="connsiteX20" fmla="*/ 3527341 w 6626141"/>
                      <a:gd name="connsiteY20" fmla="*/ 38104 h 825508"/>
                      <a:gd name="connsiteX21" fmla="*/ 3641641 w 6626141"/>
                      <a:gd name="connsiteY21" fmla="*/ 812804 h 825508"/>
                      <a:gd name="connsiteX22" fmla="*/ 3832141 w 6626141"/>
                      <a:gd name="connsiteY22" fmla="*/ 38104 h 825508"/>
                      <a:gd name="connsiteX23" fmla="*/ 3984541 w 6626141"/>
                      <a:gd name="connsiteY23" fmla="*/ 787404 h 825508"/>
                      <a:gd name="connsiteX24" fmla="*/ 4149641 w 6626141"/>
                      <a:gd name="connsiteY24" fmla="*/ 38104 h 825508"/>
                      <a:gd name="connsiteX25" fmla="*/ 4327441 w 6626141"/>
                      <a:gd name="connsiteY25" fmla="*/ 800104 h 825508"/>
                      <a:gd name="connsiteX26" fmla="*/ 4492541 w 6626141"/>
                      <a:gd name="connsiteY26" fmla="*/ 63504 h 825508"/>
                      <a:gd name="connsiteX27" fmla="*/ 4606841 w 6626141"/>
                      <a:gd name="connsiteY27" fmla="*/ 787404 h 825508"/>
                      <a:gd name="connsiteX28" fmla="*/ 4797341 w 6626141"/>
                      <a:gd name="connsiteY28" fmla="*/ 12704 h 825508"/>
                      <a:gd name="connsiteX29" fmla="*/ 4975141 w 6626141"/>
                      <a:gd name="connsiteY29" fmla="*/ 825504 h 825508"/>
                      <a:gd name="connsiteX30" fmla="*/ 5127541 w 6626141"/>
                      <a:gd name="connsiteY30" fmla="*/ 25404 h 825508"/>
                      <a:gd name="connsiteX31" fmla="*/ 5292641 w 6626141"/>
                      <a:gd name="connsiteY31" fmla="*/ 774704 h 825508"/>
                      <a:gd name="connsiteX32" fmla="*/ 5445041 w 6626141"/>
                      <a:gd name="connsiteY32" fmla="*/ 38104 h 825508"/>
                      <a:gd name="connsiteX33" fmla="*/ 5610141 w 6626141"/>
                      <a:gd name="connsiteY33" fmla="*/ 812804 h 825508"/>
                      <a:gd name="connsiteX34" fmla="*/ 5775241 w 6626141"/>
                      <a:gd name="connsiteY34" fmla="*/ 25404 h 825508"/>
                      <a:gd name="connsiteX35" fmla="*/ 5953041 w 6626141"/>
                      <a:gd name="connsiteY35" fmla="*/ 787404 h 825508"/>
                      <a:gd name="connsiteX36" fmla="*/ 6181641 w 6626141"/>
                      <a:gd name="connsiteY36" fmla="*/ 469904 h 825508"/>
                      <a:gd name="connsiteX37" fmla="*/ 6626141 w 6626141"/>
                      <a:gd name="connsiteY37" fmla="*/ 457204 h 825508"/>
                      <a:gd name="connsiteX38" fmla="*/ 6626141 w 6626141"/>
                      <a:gd name="connsiteY38" fmla="*/ 457204 h 825508"/>
                      <a:gd name="connsiteX0" fmla="*/ 72941 w 6626141"/>
                      <a:gd name="connsiteY0" fmla="*/ 571504 h 825508"/>
                      <a:gd name="connsiteX1" fmla="*/ 22141 w 6626141"/>
                      <a:gd name="connsiteY1" fmla="*/ 330204 h 825508"/>
                      <a:gd name="connsiteX2" fmla="*/ 466641 w 6626141"/>
                      <a:gd name="connsiteY2" fmla="*/ 406404 h 825508"/>
                      <a:gd name="connsiteX3" fmla="*/ 644441 w 6626141"/>
                      <a:gd name="connsiteY3" fmla="*/ 800104 h 825508"/>
                      <a:gd name="connsiteX4" fmla="*/ 885741 w 6626141"/>
                      <a:gd name="connsiteY4" fmla="*/ 25404 h 825508"/>
                      <a:gd name="connsiteX5" fmla="*/ 1025441 w 6626141"/>
                      <a:gd name="connsiteY5" fmla="*/ 812804 h 825508"/>
                      <a:gd name="connsiteX6" fmla="*/ 1228641 w 6626141"/>
                      <a:gd name="connsiteY6" fmla="*/ 25404 h 825508"/>
                      <a:gd name="connsiteX7" fmla="*/ 1355641 w 6626141"/>
                      <a:gd name="connsiteY7" fmla="*/ 774704 h 825508"/>
                      <a:gd name="connsiteX8" fmla="*/ 1546141 w 6626141"/>
                      <a:gd name="connsiteY8" fmla="*/ 38104 h 825508"/>
                      <a:gd name="connsiteX9" fmla="*/ 1711241 w 6626141"/>
                      <a:gd name="connsiteY9" fmla="*/ 787404 h 825508"/>
                      <a:gd name="connsiteX10" fmla="*/ 1876341 w 6626141"/>
                      <a:gd name="connsiteY10" fmla="*/ 25404 h 825508"/>
                      <a:gd name="connsiteX11" fmla="*/ 2016041 w 6626141"/>
                      <a:gd name="connsiteY11" fmla="*/ 812804 h 825508"/>
                      <a:gd name="connsiteX12" fmla="*/ 2181141 w 6626141"/>
                      <a:gd name="connsiteY12" fmla="*/ 4 h 825508"/>
                      <a:gd name="connsiteX13" fmla="*/ 2358941 w 6626141"/>
                      <a:gd name="connsiteY13" fmla="*/ 800104 h 825508"/>
                      <a:gd name="connsiteX14" fmla="*/ 2498641 w 6626141"/>
                      <a:gd name="connsiteY14" fmla="*/ 25404 h 825508"/>
                      <a:gd name="connsiteX15" fmla="*/ 2676441 w 6626141"/>
                      <a:gd name="connsiteY15" fmla="*/ 800104 h 825508"/>
                      <a:gd name="connsiteX16" fmla="*/ 2841541 w 6626141"/>
                      <a:gd name="connsiteY16" fmla="*/ 25404 h 825508"/>
                      <a:gd name="connsiteX17" fmla="*/ 3019341 w 6626141"/>
                      <a:gd name="connsiteY17" fmla="*/ 800104 h 825508"/>
                      <a:gd name="connsiteX18" fmla="*/ 3159041 w 6626141"/>
                      <a:gd name="connsiteY18" fmla="*/ 63504 h 825508"/>
                      <a:gd name="connsiteX19" fmla="*/ 3349541 w 6626141"/>
                      <a:gd name="connsiteY19" fmla="*/ 800104 h 825508"/>
                      <a:gd name="connsiteX20" fmla="*/ 3527341 w 6626141"/>
                      <a:gd name="connsiteY20" fmla="*/ 38104 h 825508"/>
                      <a:gd name="connsiteX21" fmla="*/ 3641641 w 6626141"/>
                      <a:gd name="connsiteY21" fmla="*/ 812804 h 825508"/>
                      <a:gd name="connsiteX22" fmla="*/ 3832141 w 6626141"/>
                      <a:gd name="connsiteY22" fmla="*/ 38104 h 825508"/>
                      <a:gd name="connsiteX23" fmla="*/ 3984541 w 6626141"/>
                      <a:gd name="connsiteY23" fmla="*/ 787404 h 825508"/>
                      <a:gd name="connsiteX24" fmla="*/ 4149641 w 6626141"/>
                      <a:gd name="connsiteY24" fmla="*/ 38104 h 825508"/>
                      <a:gd name="connsiteX25" fmla="*/ 4327441 w 6626141"/>
                      <a:gd name="connsiteY25" fmla="*/ 800104 h 825508"/>
                      <a:gd name="connsiteX26" fmla="*/ 4492541 w 6626141"/>
                      <a:gd name="connsiteY26" fmla="*/ 63504 h 825508"/>
                      <a:gd name="connsiteX27" fmla="*/ 4606841 w 6626141"/>
                      <a:gd name="connsiteY27" fmla="*/ 787404 h 825508"/>
                      <a:gd name="connsiteX28" fmla="*/ 4797341 w 6626141"/>
                      <a:gd name="connsiteY28" fmla="*/ 12704 h 825508"/>
                      <a:gd name="connsiteX29" fmla="*/ 4975141 w 6626141"/>
                      <a:gd name="connsiteY29" fmla="*/ 825504 h 825508"/>
                      <a:gd name="connsiteX30" fmla="*/ 5127541 w 6626141"/>
                      <a:gd name="connsiteY30" fmla="*/ 25404 h 825508"/>
                      <a:gd name="connsiteX31" fmla="*/ 5292641 w 6626141"/>
                      <a:gd name="connsiteY31" fmla="*/ 774704 h 825508"/>
                      <a:gd name="connsiteX32" fmla="*/ 5445041 w 6626141"/>
                      <a:gd name="connsiteY32" fmla="*/ 38104 h 825508"/>
                      <a:gd name="connsiteX33" fmla="*/ 5610141 w 6626141"/>
                      <a:gd name="connsiteY33" fmla="*/ 812804 h 825508"/>
                      <a:gd name="connsiteX34" fmla="*/ 5775241 w 6626141"/>
                      <a:gd name="connsiteY34" fmla="*/ 25404 h 825508"/>
                      <a:gd name="connsiteX35" fmla="*/ 5953041 w 6626141"/>
                      <a:gd name="connsiteY35" fmla="*/ 787404 h 825508"/>
                      <a:gd name="connsiteX36" fmla="*/ 6181641 w 6626141"/>
                      <a:gd name="connsiteY36" fmla="*/ 469904 h 825508"/>
                      <a:gd name="connsiteX37" fmla="*/ 6626141 w 6626141"/>
                      <a:gd name="connsiteY37" fmla="*/ 457204 h 825508"/>
                      <a:gd name="connsiteX38" fmla="*/ 6626141 w 6626141"/>
                      <a:gd name="connsiteY38" fmla="*/ 457204 h 825508"/>
                      <a:gd name="connsiteX0" fmla="*/ 72941 w 6626141"/>
                      <a:gd name="connsiteY0" fmla="*/ 571504 h 825508"/>
                      <a:gd name="connsiteX1" fmla="*/ 22141 w 6626141"/>
                      <a:gd name="connsiteY1" fmla="*/ 330204 h 825508"/>
                      <a:gd name="connsiteX2" fmla="*/ 466641 w 6626141"/>
                      <a:gd name="connsiteY2" fmla="*/ 406404 h 825508"/>
                      <a:gd name="connsiteX3" fmla="*/ 644441 w 6626141"/>
                      <a:gd name="connsiteY3" fmla="*/ 800104 h 825508"/>
                      <a:gd name="connsiteX4" fmla="*/ 885741 w 6626141"/>
                      <a:gd name="connsiteY4" fmla="*/ 25404 h 825508"/>
                      <a:gd name="connsiteX5" fmla="*/ 1025441 w 6626141"/>
                      <a:gd name="connsiteY5" fmla="*/ 812804 h 825508"/>
                      <a:gd name="connsiteX6" fmla="*/ 1228641 w 6626141"/>
                      <a:gd name="connsiteY6" fmla="*/ 25404 h 825508"/>
                      <a:gd name="connsiteX7" fmla="*/ 1355641 w 6626141"/>
                      <a:gd name="connsiteY7" fmla="*/ 774704 h 825508"/>
                      <a:gd name="connsiteX8" fmla="*/ 1546141 w 6626141"/>
                      <a:gd name="connsiteY8" fmla="*/ 38104 h 825508"/>
                      <a:gd name="connsiteX9" fmla="*/ 1711241 w 6626141"/>
                      <a:gd name="connsiteY9" fmla="*/ 787404 h 825508"/>
                      <a:gd name="connsiteX10" fmla="*/ 1876341 w 6626141"/>
                      <a:gd name="connsiteY10" fmla="*/ 25404 h 825508"/>
                      <a:gd name="connsiteX11" fmla="*/ 2016041 w 6626141"/>
                      <a:gd name="connsiteY11" fmla="*/ 812804 h 825508"/>
                      <a:gd name="connsiteX12" fmla="*/ 2181141 w 6626141"/>
                      <a:gd name="connsiteY12" fmla="*/ 4 h 825508"/>
                      <a:gd name="connsiteX13" fmla="*/ 2358941 w 6626141"/>
                      <a:gd name="connsiteY13" fmla="*/ 800104 h 825508"/>
                      <a:gd name="connsiteX14" fmla="*/ 2498641 w 6626141"/>
                      <a:gd name="connsiteY14" fmla="*/ 25404 h 825508"/>
                      <a:gd name="connsiteX15" fmla="*/ 2676441 w 6626141"/>
                      <a:gd name="connsiteY15" fmla="*/ 800104 h 825508"/>
                      <a:gd name="connsiteX16" fmla="*/ 2841541 w 6626141"/>
                      <a:gd name="connsiteY16" fmla="*/ 25404 h 825508"/>
                      <a:gd name="connsiteX17" fmla="*/ 3019341 w 6626141"/>
                      <a:gd name="connsiteY17" fmla="*/ 800104 h 825508"/>
                      <a:gd name="connsiteX18" fmla="*/ 3159041 w 6626141"/>
                      <a:gd name="connsiteY18" fmla="*/ 63504 h 825508"/>
                      <a:gd name="connsiteX19" fmla="*/ 3349541 w 6626141"/>
                      <a:gd name="connsiteY19" fmla="*/ 800104 h 825508"/>
                      <a:gd name="connsiteX20" fmla="*/ 3527341 w 6626141"/>
                      <a:gd name="connsiteY20" fmla="*/ 38104 h 825508"/>
                      <a:gd name="connsiteX21" fmla="*/ 3641641 w 6626141"/>
                      <a:gd name="connsiteY21" fmla="*/ 812804 h 825508"/>
                      <a:gd name="connsiteX22" fmla="*/ 3832141 w 6626141"/>
                      <a:gd name="connsiteY22" fmla="*/ 38104 h 825508"/>
                      <a:gd name="connsiteX23" fmla="*/ 3984541 w 6626141"/>
                      <a:gd name="connsiteY23" fmla="*/ 787404 h 825508"/>
                      <a:gd name="connsiteX24" fmla="*/ 4149641 w 6626141"/>
                      <a:gd name="connsiteY24" fmla="*/ 38104 h 825508"/>
                      <a:gd name="connsiteX25" fmla="*/ 4327441 w 6626141"/>
                      <a:gd name="connsiteY25" fmla="*/ 800104 h 825508"/>
                      <a:gd name="connsiteX26" fmla="*/ 4492541 w 6626141"/>
                      <a:gd name="connsiteY26" fmla="*/ 63504 h 825508"/>
                      <a:gd name="connsiteX27" fmla="*/ 4606841 w 6626141"/>
                      <a:gd name="connsiteY27" fmla="*/ 787404 h 825508"/>
                      <a:gd name="connsiteX28" fmla="*/ 4797341 w 6626141"/>
                      <a:gd name="connsiteY28" fmla="*/ 12704 h 825508"/>
                      <a:gd name="connsiteX29" fmla="*/ 4975141 w 6626141"/>
                      <a:gd name="connsiteY29" fmla="*/ 825504 h 825508"/>
                      <a:gd name="connsiteX30" fmla="*/ 5127541 w 6626141"/>
                      <a:gd name="connsiteY30" fmla="*/ 25404 h 825508"/>
                      <a:gd name="connsiteX31" fmla="*/ 5292641 w 6626141"/>
                      <a:gd name="connsiteY31" fmla="*/ 774704 h 825508"/>
                      <a:gd name="connsiteX32" fmla="*/ 5445041 w 6626141"/>
                      <a:gd name="connsiteY32" fmla="*/ 38104 h 825508"/>
                      <a:gd name="connsiteX33" fmla="*/ 5610141 w 6626141"/>
                      <a:gd name="connsiteY33" fmla="*/ 812804 h 825508"/>
                      <a:gd name="connsiteX34" fmla="*/ 5775241 w 6626141"/>
                      <a:gd name="connsiteY34" fmla="*/ 25404 h 825508"/>
                      <a:gd name="connsiteX35" fmla="*/ 5953041 w 6626141"/>
                      <a:gd name="connsiteY35" fmla="*/ 787404 h 825508"/>
                      <a:gd name="connsiteX36" fmla="*/ 6181641 w 6626141"/>
                      <a:gd name="connsiteY36" fmla="*/ 469904 h 825508"/>
                      <a:gd name="connsiteX37" fmla="*/ 6626141 w 6626141"/>
                      <a:gd name="connsiteY37" fmla="*/ 457204 h 825508"/>
                      <a:gd name="connsiteX38" fmla="*/ 6626141 w 6626141"/>
                      <a:gd name="connsiteY38" fmla="*/ 457204 h 825508"/>
                      <a:gd name="connsiteX0" fmla="*/ 72941 w 6626141"/>
                      <a:gd name="connsiteY0" fmla="*/ 571504 h 825508"/>
                      <a:gd name="connsiteX1" fmla="*/ 22141 w 6626141"/>
                      <a:gd name="connsiteY1" fmla="*/ 330204 h 825508"/>
                      <a:gd name="connsiteX2" fmla="*/ 466641 w 6626141"/>
                      <a:gd name="connsiteY2" fmla="*/ 406404 h 825508"/>
                      <a:gd name="connsiteX3" fmla="*/ 644441 w 6626141"/>
                      <a:gd name="connsiteY3" fmla="*/ 800104 h 825508"/>
                      <a:gd name="connsiteX4" fmla="*/ 885741 w 6626141"/>
                      <a:gd name="connsiteY4" fmla="*/ 25404 h 825508"/>
                      <a:gd name="connsiteX5" fmla="*/ 1025441 w 6626141"/>
                      <a:gd name="connsiteY5" fmla="*/ 812804 h 825508"/>
                      <a:gd name="connsiteX6" fmla="*/ 1228641 w 6626141"/>
                      <a:gd name="connsiteY6" fmla="*/ 25404 h 825508"/>
                      <a:gd name="connsiteX7" fmla="*/ 1355641 w 6626141"/>
                      <a:gd name="connsiteY7" fmla="*/ 774704 h 825508"/>
                      <a:gd name="connsiteX8" fmla="*/ 1546141 w 6626141"/>
                      <a:gd name="connsiteY8" fmla="*/ 38104 h 825508"/>
                      <a:gd name="connsiteX9" fmla="*/ 1711241 w 6626141"/>
                      <a:gd name="connsiteY9" fmla="*/ 787404 h 825508"/>
                      <a:gd name="connsiteX10" fmla="*/ 1876341 w 6626141"/>
                      <a:gd name="connsiteY10" fmla="*/ 25404 h 825508"/>
                      <a:gd name="connsiteX11" fmla="*/ 2016041 w 6626141"/>
                      <a:gd name="connsiteY11" fmla="*/ 812804 h 825508"/>
                      <a:gd name="connsiteX12" fmla="*/ 2181141 w 6626141"/>
                      <a:gd name="connsiteY12" fmla="*/ 4 h 825508"/>
                      <a:gd name="connsiteX13" fmla="*/ 2358941 w 6626141"/>
                      <a:gd name="connsiteY13" fmla="*/ 800104 h 825508"/>
                      <a:gd name="connsiteX14" fmla="*/ 2498641 w 6626141"/>
                      <a:gd name="connsiteY14" fmla="*/ 25404 h 825508"/>
                      <a:gd name="connsiteX15" fmla="*/ 2676441 w 6626141"/>
                      <a:gd name="connsiteY15" fmla="*/ 800104 h 825508"/>
                      <a:gd name="connsiteX16" fmla="*/ 2841541 w 6626141"/>
                      <a:gd name="connsiteY16" fmla="*/ 25404 h 825508"/>
                      <a:gd name="connsiteX17" fmla="*/ 3019341 w 6626141"/>
                      <a:gd name="connsiteY17" fmla="*/ 800104 h 825508"/>
                      <a:gd name="connsiteX18" fmla="*/ 3159041 w 6626141"/>
                      <a:gd name="connsiteY18" fmla="*/ 63504 h 825508"/>
                      <a:gd name="connsiteX19" fmla="*/ 3349541 w 6626141"/>
                      <a:gd name="connsiteY19" fmla="*/ 800104 h 825508"/>
                      <a:gd name="connsiteX20" fmla="*/ 3527341 w 6626141"/>
                      <a:gd name="connsiteY20" fmla="*/ 38104 h 825508"/>
                      <a:gd name="connsiteX21" fmla="*/ 3641641 w 6626141"/>
                      <a:gd name="connsiteY21" fmla="*/ 812804 h 825508"/>
                      <a:gd name="connsiteX22" fmla="*/ 3832141 w 6626141"/>
                      <a:gd name="connsiteY22" fmla="*/ 38104 h 825508"/>
                      <a:gd name="connsiteX23" fmla="*/ 3984541 w 6626141"/>
                      <a:gd name="connsiteY23" fmla="*/ 787404 h 825508"/>
                      <a:gd name="connsiteX24" fmla="*/ 4149641 w 6626141"/>
                      <a:gd name="connsiteY24" fmla="*/ 38104 h 825508"/>
                      <a:gd name="connsiteX25" fmla="*/ 4327441 w 6626141"/>
                      <a:gd name="connsiteY25" fmla="*/ 800104 h 825508"/>
                      <a:gd name="connsiteX26" fmla="*/ 4492541 w 6626141"/>
                      <a:gd name="connsiteY26" fmla="*/ 63504 h 825508"/>
                      <a:gd name="connsiteX27" fmla="*/ 4606841 w 6626141"/>
                      <a:gd name="connsiteY27" fmla="*/ 787404 h 825508"/>
                      <a:gd name="connsiteX28" fmla="*/ 4797341 w 6626141"/>
                      <a:gd name="connsiteY28" fmla="*/ 12704 h 825508"/>
                      <a:gd name="connsiteX29" fmla="*/ 4975141 w 6626141"/>
                      <a:gd name="connsiteY29" fmla="*/ 825504 h 825508"/>
                      <a:gd name="connsiteX30" fmla="*/ 5127541 w 6626141"/>
                      <a:gd name="connsiteY30" fmla="*/ 25404 h 825508"/>
                      <a:gd name="connsiteX31" fmla="*/ 5292641 w 6626141"/>
                      <a:gd name="connsiteY31" fmla="*/ 774704 h 825508"/>
                      <a:gd name="connsiteX32" fmla="*/ 5445041 w 6626141"/>
                      <a:gd name="connsiteY32" fmla="*/ 38104 h 825508"/>
                      <a:gd name="connsiteX33" fmla="*/ 5610141 w 6626141"/>
                      <a:gd name="connsiteY33" fmla="*/ 812804 h 825508"/>
                      <a:gd name="connsiteX34" fmla="*/ 5775241 w 6626141"/>
                      <a:gd name="connsiteY34" fmla="*/ 25404 h 825508"/>
                      <a:gd name="connsiteX35" fmla="*/ 5953041 w 6626141"/>
                      <a:gd name="connsiteY35" fmla="*/ 787404 h 825508"/>
                      <a:gd name="connsiteX36" fmla="*/ 6181641 w 6626141"/>
                      <a:gd name="connsiteY36" fmla="*/ 469904 h 825508"/>
                      <a:gd name="connsiteX37" fmla="*/ 6626141 w 6626141"/>
                      <a:gd name="connsiteY37" fmla="*/ 457204 h 825508"/>
                      <a:gd name="connsiteX38" fmla="*/ 6626141 w 6626141"/>
                      <a:gd name="connsiteY38" fmla="*/ 457204 h 825508"/>
                      <a:gd name="connsiteX0" fmla="*/ 72941 w 6626141"/>
                      <a:gd name="connsiteY0" fmla="*/ 571504 h 825508"/>
                      <a:gd name="connsiteX1" fmla="*/ 22141 w 6626141"/>
                      <a:gd name="connsiteY1" fmla="*/ 330204 h 825508"/>
                      <a:gd name="connsiteX2" fmla="*/ 466641 w 6626141"/>
                      <a:gd name="connsiteY2" fmla="*/ 406404 h 825508"/>
                      <a:gd name="connsiteX3" fmla="*/ 644441 w 6626141"/>
                      <a:gd name="connsiteY3" fmla="*/ 800104 h 825508"/>
                      <a:gd name="connsiteX4" fmla="*/ 885741 w 6626141"/>
                      <a:gd name="connsiteY4" fmla="*/ 25404 h 825508"/>
                      <a:gd name="connsiteX5" fmla="*/ 1025441 w 6626141"/>
                      <a:gd name="connsiteY5" fmla="*/ 812804 h 825508"/>
                      <a:gd name="connsiteX6" fmla="*/ 1228641 w 6626141"/>
                      <a:gd name="connsiteY6" fmla="*/ 25404 h 825508"/>
                      <a:gd name="connsiteX7" fmla="*/ 1355641 w 6626141"/>
                      <a:gd name="connsiteY7" fmla="*/ 774704 h 825508"/>
                      <a:gd name="connsiteX8" fmla="*/ 1546141 w 6626141"/>
                      <a:gd name="connsiteY8" fmla="*/ 38104 h 825508"/>
                      <a:gd name="connsiteX9" fmla="*/ 1711241 w 6626141"/>
                      <a:gd name="connsiteY9" fmla="*/ 787404 h 825508"/>
                      <a:gd name="connsiteX10" fmla="*/ 1876341 w 6626141"/>
                      <a:gd name="connsiteY10" fmla="*/ 25404 h 825508"/>
                      <a:gd name="connsiteX11" fmla="*/ 2016041 w 6626141"/>
                      <a:gd name="connsiteY11" fmla="*/ 812804 h 825508"/>
                      <a:gd name="connsiteX12" fmla="*/ 2181141 w 6626141"/>
                      <a:gd name="connsiteY12" fmla="*/ 4 h 825508"/>
                      <a:gd name="connsiteX13" fmla="*/ 2358941 w 6626141"/>
                      <a:gd name="connsiteY13" fmla="*/ 800104 h 825508"/>
                      <a:gd name="connsiteX14" fmla="*/ 2498641 w 6626141"/>
                      <a:gd name="connsiteY14" fmla="*/ 25404 h 825508"/>
                      <a:gd name="connsiteX15" fmla="*/ 2676441 w 6626141"/>
                      <a:gd name="connsiteY15" fmla="*/ 800104 h 825508"/>
                      <a:gd name="connsiteX16" fmla="*/ 2841541 w 6626141"/>
                      <a:gd name="connsiteY16" fmla="*/ 25404 h 825508"/>
                      <a:gd name="connsiteX17" fmla="*/ 3019341 w 6626141"/>
                      <a:gd name="connsiteY17" fmla="*/ 800104 h 825508"/>
                      <a:gd name="connsiteX18" fmla="*/ 3159041 w 6626141"/>
                      <a:gd name="connsiteY18" fmla="*/ 63504 h 825508"/>
                      <a:gd name="connsiteX19" fmla="*/ 3349541 w 6626141"/>
                      <a:gd name="connsiteY19" fmla="*/ 800104 h 825508"/>
                      <a:gd name="connsiteX20" fmla="*/ 3527341 w 6626141"/>
                      <a:gd name="connsiteY20" fmla="*/ 38104 h 825508"/>
                      <a:gd name="connsiteX21" fmla="*/ 3641641 w 6626141"/>
                      <a:gd name="connsiteY21" fmla="*/ 812804 h 825508"/>
                      <a:gd name="connsiteX22" fmla="*/ 3832141 w 6626141"/>
                      <a:gd name="connsiteY22" fmla="*/ 38104 h 825508"/>
                      <a:gd name="connsiteX23" fmla="*/ 3984541 w 6626141"/>
                      <a:gd name="connsiteY23" fmla="*/ 787404 h 825508"/>
                      <a:gd name="connsiteX24" fmla="*/ 4149641 w 6626141"/>
                      <a:gd name="connsiteY24" fmla="*/ 38104 h 825508"/>
                      <a:gd name="connsiteX25" fmla="*/ 4327441 w 6626141"/>
                      <a:gd name="connsiteY25" fmla="*/ 800104 h 825508"/>
                      <a:gd name="connsiteX26" fmla="*/ 4492541 w 6626141"/>
                      <a:gd name="connsiteY26" fmla="*/ 63504 h 825508"/>
                      <a:gd name="connsiteX27" fmla="*/ 4606841 w 6626141"/>
                      <a:gd name="connsiteY27" fmla="*/ 787404 h 825508"/>
                      <a:gd name="connsiteX28" fmla="*/ 4797341 w 6626141"/>
                      <a:gd name="connsiteY28" fmla="*/ 12704 h 825508"/>
                      <a:gd name="connsiteX29" fmla="*/ 4975141 w 6626141"/>
                      <a:gd name="connsiteY29" fmla="*/ 825504 h 825508"/>
                      <a:gd name="connsiteX30" fmla="*/ 5127541 w 6626141"/>
                      <a:gd name="connsiteY30" fmla="*/ 25404 h 825508"/>
                      <a:gd name="connsiteX31" fmla="*/ 5292641 w 6626141"/>
                      <a:gd name="connsiteY31" fmla="*/ 774704 h 825508"/>
                      <a:gd name="connsiteX32" fmla="*/ 5445041 w 6626141"/>
                      <a:gd name="connsiteY32" fmla="*/ 38104 h 825508"/>
                      <a:gd name="connsiteX33" fmla="*/ 5610141 w 6626141"/>
                      <a:gd name="connsiteY33" fmla="*/ 812804 h 825508"/>
                      <a:gd name="connsiteX34" fmla="*/ 5775241 w 6626141"/>
                      <a:gd name="connsiteY34" fmla="*/ 25404 h 825508"/>
                      <a:gd name="connsiteX35" fmla="*/ 5953041 w 6626141"/>
                      <a:gd name="connsiteY35" fmla="*/ 787404 h 825508"/>
                      <a:gd name="connsiteX36" fmla="*/ 6181641 w 6626141"/>
                      <a:gd name="connsiteY36" fmla="*/ 469904 h 825508"/>
                      <a:gd name="connsiteX37" fmla="*/ 6626141 w 6626141"/>
                      <a:gd name="connsiteY37" fmla="*/ 457204 h 825508"/>
                      <a:gd name="connsiteX38" fmla="*/ 6626141 w 6626141"/>
                      <a:gd name="connsiteY38" fmla="*/ 457204 h 825508"/>
                      <a:gd name="connsiteX0" fmla="*/ 72941 w 6626141"/>
                      <a:gd name="connsiteY0" fmla="*/ 571504 h 825508"/>
                      <a:gd name="connsiteX1" fmla="*/ 22141 w 6626141"/>
                      <a:gd name="connsiteY1" fmla="*/ 330204 h 825508"/>
                      <a:gd name="connsiteX2" fmla="*/ 466641 w 6626141"/>
                      <a:gd name="connsiteY2" fmla="*/ 406404 h 825508"/>
                      <a:gd name="connsiteX3" fmla="*/ 644441 w 6626141"/>
                      <a:gd name="connsiteY3" fmla="*/ 800104 h 825508"/>
                      <a:gd name="connsiteX4" fmla="*/ 885741 w 6626141"/>
                      <a:gd name="connsiteY4" fmla="*/ 25404 h 825508"/>
                      <a:gd name="connsiteX5" fmla="*/ 1025441 w 6626141"/>
                      <a:gd name="connsiteY5" fmla="*/ 812804 h 825508"/>
                      <a:gd name="connsiteX6" fmla="*/ 1228641 w 6626141"/>
                      <a:gd name="connsiteY6" fmla="*/ 25404 h 825508"/>
                      <a:gd name="connsiteX7" fmla="*/ 1355641 w 6626141"/>
                      <a:gd name="connsiteY7" fmla="*/ 774704 h 825508"/>
                      <a:gd name="connsiteX8" fmla="*/ 1546141 w 6626141"/>
                      <a:gd name="connsiteY8" fmla="*/ 38104 h 825508"/>
                      <a:gd name="connsiteX9" fmla="*/ 1711241 w 6626141"/>
                      <a:gd name="connsiteY9" fmla="*/ 787404 h 825508"/>
                      <a:gd name="connsiteX10" fmla="*/ 1876341 w 6626141"/>
                      <a:gd name="connsiteY10" fmla="*/ 25404 h 825508"/>
                      <a:gd name="connsiteX11" fmla="*/ 2016041 w 6626141"/>
                      <a:gd name="connsiteY11" fmla="*/ 812804 h 825508"/>
                      <a:gd name="connsiteX12" fmla="*/ 2181141 w 6626141"/>
                      <a:gd name="connsiteY12" fmla="*/ 4 h 825508"/>
                      <a:gd name="connsiteX13" fmla="*/ 2358941 w 6626141"/>
                      <a:gd name="connsiteY13" fmla="*/ 800104 h 825508"/>
                      <a:gd name="connsiteX14" fmla="*/ 2498641 w 6626141"/>
                      <a:gd name="connsiteY14" fmla="*/ 25404 h 825508"/>
                      <a:gd name="connsiteX15" fmla="*/ 2676441 w 6626141"/>
                      <a:gd name="connsiteY15" fmla="*/ 800104 h 825508"/>
                      <a:gd name="connsiteX16" fmla="*/ 2841541 w 6626141"/>
                      <a:gd name="connsiteY16" fmla="*/ 25404 h 825508"/>
                      <a:gd name="connsiteX17" fmla="*/ 3019341 w 6626141"/>
                      <a:gd name="connsiteY17" fmla="*/ 800104 h 825508"/>
                      <a:gd name="connsiteX18" fmla="*/ 3159041 w 6626141"/>
                      <a:gd name="connsiteY18" fmla="*/ 63504 h 825508"/>
                      <a:gd name="connsiteX19" fmla="*/ 3349541 w 6626141"/>
                      <a:gd name="connsiteY19" fmla="*/ 800104 h 825508"/>
                      <a:gd name="connsiteX20" fmla="*/ 3527341 w 6626141"/>
                      <a:gd name="connsiteY20" fmla="*/ 38104 h 825508"/>
                      <a:gd name="connsiteX21" fmla="*/ 3641641 w 6626141"/>
                      <a:gd name="connsiteY21" fmla="*/ 812804 h 825508"/>
                      <a:gd name="connsiteX22" fmla="*/ 3832141 w 6626141"/>
                      <a:gd name="connsiteY22" fmla="*/ 38104 h 825508"/>
                      <a:gd name="connsiteX23" fmla="*/ 3984541 w 6626141"/>
                      <a:gd name="connsiteY23" fmla="*/ 787404 h 825508"/>
                      <a:gd name="connsiteX24" fmla="*/ 4149641 w 6626141"/>
                      <a:gd name="connsiteY24" fmla="*/ 38104 h 825508"/>
                      <a:gd name="connsiteX25" fmla="*/ 4327441 w 6626141"/>
                      <a:gd name="connsiteY25" fmla="*/ 800104 h 825508"/>
                      <a:gd name="connsiteX26" fmla="*/ 4492541 w 6626141"/>
                      <a:gd name="connsiteY26" fmla="*/ 63504 h 825508"/>
                      <a:gd name="connsiteX27" fmla="*/ 4606841 w 6626141"/>
                      <a:gd name="connsiteY27" fmla="*/ 787404 h 825508"/>
                      <a:gd name="connsiteX28" fmla="*/ 4797341 w 6626141"/>
                      <a:gd name="connsiteY28" fmla="*/ 12704 h 825508"/>
                      <a:gd name="connsiteX29" fmla="*/ 4975141 w 6626141"/>
                      <a:gd name="connsiteY29" fmla="*/ 825504 h 825508"/>
                      <a:gd name="connsiteX30" fmla="*/ 5127541 w 6626141"/>
                      <a:gd name="connsiteY30" fmla="*/ 25404 h 825508"/>
                      <a:gd name="connsiteX31" fmla="*/ 5292641 w 6626141"/>
                      <a:gd name="connsiteY31" fmla="*/ 774704 h 825508"/>
                      <a:gd name="connsiteX32" fmla="*/ 5445041 w 6626141"/>
                      <a:gd name="connsiteY32" fmla="*/ 38104 h 825508"/>
                      <a:gd name="connsiteX33" fmla="*/ 5610141 w 6626141"/>
                      <a:gd name="connsiteY33" fmla="*/ 812804 h 825508"/>
                      <a:gd name="connsiteX34" fmla="*/ 5775241 w 6626141"/>
                      <a:gd name="connsiteY34" fmla="*/ 25404 h 825508"/>
                      <a:gd name="connsiteX35" fmla="*/ 5953041 w 6626141"/>
                      <a:gd name="connsiteY35" fmla="*/ 787404 h 825508"/>
                      <a:gd name="connsiteX36" fmla="*/ 6181641 w 6626141"/>
                      <a:gd name="connsiteY36" fmla="*/ 469904 h 825508"/>
                      <a:gd name="connsiteX37" fmla="*/ 6626141 w 6626141"/>
                      <a:gd name="connsiteY37" fmla="*/ 457204 h 825508"/>
                      <a:gd name="connsiteX38" fmla="*/ 6626141 w 6626141"/>
                      <a:gd name="connsiteY38" fmla="*/ 457204 h 825508"/>
                      <a:gd name="connsiteX0" fmla="*/ 80741 w 6633941"/>
                      <a:gd name="connsiteY0" fmla="*/ 571504 h 825508"/>
                      <a:gd name="connsiteX1" fmla="*/ 29941 w 6633941"/>
                      <a:gd name="connsiteY1" fmla="*/ 330204 h 825508"/>
                      <a:gd name="connsiteX2" fmla="*/ 474441 w 6633941"/>
                      <a:gd name="connsiteY2" fmla="*/ 406404 h 825508"/>
                      <a:gd name="connsiteX3" fmla="*/ 652241 w 6633941"/>
                      <a:gd name="connsiteY3" fmla="*/ 800104 h 825508"/>
                      <a:gd name="connsiteX4" fmla="*/ 893541 w 6633941"/>
                      <a:gd name="connsiteY4" fmla="*/ 25404 h 825508"/>
                      <a:gd name="connsiteX5" fmla="*/ 1033241 w 6633941"/>
                      <a:gd name="connsiteY5" fmla="*/ 812804 h 825508"/>
                      <a:gd name="connsiteX6" fmla="*/ 1236441 w 6633941"/>
                      <a:gd name="connsiteY6" fmla="*/ 25404 h 825508"/>
                      <a:gd name="connsiteX7" fmla="*/ 1363441 w 6633941"/>
                      <a:gd name="connsiteY7" fmla="*/ 774704 h 825508"/>
                      <a:gd name="connsiteX8" fmla="*/ 1553941 w 6633941"/>
                      <a:gd name="connsiteY8" fmla="*/ 38104 h 825508"/>
                      <a:gd name="connsiteX9" fmla="*/ 1719041 w 6633941"/>
                      <a:gd name="connsiteY9" fmla="*/ 787404 h 825508"/>
                      <a:gd name="connsiteX10" fmla="*/ 1884141 w 6633941"/>
                      <a:gd name="connsiteY10" fmla="*/ 25404 h 825508"/>
                      <a:gd name="connsiteX11" fmla="*/ 2023841 w 6633941"/>
                      <a:gd name="connsiteY11" fmla="*/ 812804 h 825508"/>
                      <a:gd name="connsiteX12" fmla="*/ 2188941 w 6633941"/>
                      <a:gd name="connsiteY12" fmla="*/ 4 h 825508"/>
                      <a:gd name="connsiteX13" fmla="*/ 2366741 w 6633941"/>
                      <a:gd name="connsiteY13" fmla="*/ 800104 h 825508"/>
                      <a:gd name="connsiteX14" fmla="*/ 2506441 w 6633941"/>
                      <a:gd name="connsiteY14" fmla="*/ 25404 h 825508"/>
                      <a:gd name="connsiteX15" fmla="*/ 2684241 w 6633941"/>
                      <a:gd name="connsiteY15" fmla="*/ 800104 h 825508"/>
                      <a:gd name="connsiteX16" fmla="*/ 2849341 w 6633941"/>
                      <a:gd name="connsiteY16" fmla="*/ 25404 h 825508"/>
                      <a:gd name="connsiteX17" fmla="*/ 3027141 w 6633941"/>
                      <a:gd name="connsiteY17" fmla="*/ 800104 h 825508"/>
                      <a:gd name="connsiteX18" fmla="*/ 3166841 w 6633941"/>
                      <a:gd name="connsiteY18" fmla="*/ 63504 h 825508"/>
                      <a:gd name="connsiteX19" fmla="*/ 3357341 w 6633941"/>
                      <a:gd name="connsiteY19" fmla="*/ 800104 h 825508"/>
                      <a:gd name="connsiteX20" fmla="*/ 3535141 w 6633941"/>
                      <a:gd name="connsiteY20" fmla="*/ 38104 h 825508"/>
                      <a:gd name="connsiteX21" fmla="*/ 3649441 w 6633941"/>
                      <a:gd name="connsiteY21" fmla="*/ 812804 h 825508"/>
                      <a:gd name="connsiteX22" fmla="*/ 3839941 w 6633941"/>
                      <a:gd name="connsiteY22" fmla="*/ 38104 h 825508"/>
                      <a:gd name="connsiteX23" fmla="*/ 3992341 w 6633941"/>
                      <a:gd name="connsiteY23" fmla="*/ 787404 h 825508"/>
                      <a:gd name="connsiteX24" fmla="*/ 4157441 w 6633941"/>
                      <a:gd name="connsiteY24" fmla="*/ 38104 h 825508"/>
                      <a:gd name="connsiteX25" fmla="*/ 4335241 w 6633941"/>
                      <a:gd name="connsiteY25" fmla="*/ 800104 h 825508"/>
                      <a:gd name="connsiteX26" fmla="*/ 4500341 w 6633941"/>
                      <a:gd name="connsiteY26" fmla="*/ 63504 h 825508"/>
                      <a:gd name="connsiteX27" fmla="*/ 4614641 w 6633941"/>
                      <a:gd name="connsiteY27" fmla="*/ 787404 h 825508"/>
                      <a:gd name="connsiteX28" fmla="*/ 4805141 w 6633941"/>
                      <a:gd name="connsiteY28" fmla="*/ 12704 h 825508"/>
                      <a:gd name="connsiteX29" fmla="*/ 4982941 w 6633941"/>
                      <a:gd name="connsiteY29" fmla="*/ 825504 h 825508"/>
                      <a:gd name="connsiteX30" fmla="*/ 5135341 w 6633941"/>
                      <a:gd name="connsiteY30" fmla="*/ 25404 h 825508"/>
                      <a:gd name="connsiteX31" fmla="*/ 5300441 w 6633941"/>
                      <a:gd name="connsiteY31" fmla="*/ 774704 h 825508"/>
                      <a:gd name="connsiteX32" fmla="*/ 5452841 w 6633941"/>
                      <a:gd name="connsiteY32" fmla="*/ 38104 h 825508"/>
                      <a:gd name="connsiteX33" fmla="*/ 5617941 w 6633941"/>
                      <a:gd name="connsiteY33" fmla="*/ 812804 h 825508"/>
                      <a:gd name="connsiteX34" fmla="*/ 5783041 w 6633941"/>
                      <a:gd name="connsiteY34" fmla="*/ 25404 h 825508"/>
                      <a:gd name="connsiteX35" fmla="*/ 5960841 w 6633941"/>
                      <a:gd name="connsiteY35" fmla="*/ 787404 h 825508"/>
                      <a:gd name="connsiteX36" fmla="*/ 6189441 w 6633941"/>
                      <a:gd name="connsiteY36" fmla="*/ 469904 h 825508"/>
                      <a:gd name="connsiteX37" fmla="*/ 6633941 w 6633941"/>
                      <a:gd name="connsiteY37" fmla="*/ 457204 h 825508"/>
                      <a:gd name="connsiteX38" fmla="*/ 6633941 w 663394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23951 w 6617031"/>
                      <a:gd name="connsiteY5" fmla="*/ 79756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23951 w 6617031"/>
                      <a:gd name="connsiteY5" fmla="*/ 797564 h 825508"/>
                      <a:gd name="connsiteX6" fmla="*/ 118905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23951 w 6617031"/>
                      <a:gd name="connsiteY5" fmla="*/ 797564 h 825508"/>
                      <a:gd name="connsiteX6" fmla="*/ 120429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70391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23951 w 6617031"/>
                      <a:gd name="connsiteY5" fmla="*/ 797564 h 825508"/>
                      <a:gd name="connsiteX6" fmla="*/ 120429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70391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23951 w 6617031"/>
                      <a:gd name="connsiteY5" fmla="*/ 797564 h 825508"/>
                      <a:gd name="connsiteX6" fmla="*/ 120429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70391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31571 w 6617031"/>
                      <a:gd name="connsiteY5" fmla="*/ 789944 h 825508"/>
                      <a:gd name="connsiteX6" fmla="*/ 120429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70391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31571 w 6617031"/>
                      <a:gd name="connsiteY5" fmla="*/ 789944 h 825508"/>
                      <a:gd name="connsiteX6" fmla="*/ 120429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70391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31571 w 6617031"/>
                      <a:gd name="connsiteY5" fmla="*/ 789944 h 825508"/>
                      <a:gd name="connsiteX6" fmla="*/ 120429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70391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31571 w 6617031"/>
                      <a:gd name="connsiteY5" fmla="*/ 789944 h 825508"/>
                      <a:gd name="connsiteX6" fmla="*/ 120429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70391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23951 w 6617031"/>
                      <a:gd name="connsiteY5" fmla="*/ 820424 h 825508"/>
                      <a:gd name="connsiteX6" fmla="*/ 120429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30607"/>
                      <a:gd name="connsiteX1" fmla="*/ 13031 w 6617031"/>
                      <a:gd name="connsiteY1" fmla="*/ 330204 h 830607"/>
                      <a:gd name="connsiteX2" fmla="*/ 457531 w 6617031"/>
                      <a:gd name="connsiteY2" fmla="*/ 406404 h 830607"/>
                      <a:gd name="connsiteX3" fmla="*/ 688671 w 6617031"/>
                      <a:gd name="connsiteY3" fmla="*/ 830584 h 830607"/>
                      <a:gd name="connsiteX4" fmla="*/ 876631 w 6617031"/>
                      <a:gd name="connsiteY4" fmla="*/ 25404 h 830607"/>
                      <a:gd name="connsiteX5" fmla="*/ 1023951 w 6617031"/>
                      <a:gd name="connsiteY5" fmla="*/ 820424 h 830607"/>
                      <a:gd name="connsiteX6" fmla="*/ 1204291 w 6617031"/>
                      <a:gd name="connsiteY6" fmla="*/ 25404 h 830607"/>
                      <a:gd name="connsiteX7" fmla="*/ 1346531 w 6617031"/>
                      <a:gd name="connsiteY7" fmla="*/ 774704 h 830607"/>
                      <a:gd name="connsiteX8" fmla="*/ 1537031 w 6617031"/>
                      <a:gd name="connsiteY8" fmla="*/ 38104 h 830607"/>
                      <a:gd name="connsiteX9" fmla="*/ 1702131 w 6617031"/>
                      <a:gd name="connsiteY9" fmla="*/ 787404 h 830607"/>
                      <a:gd name="connsiteX10" fmla="*/ 1867231 w 6617031"/>
                      <a:gd name="connsiteY10" fmla="*/ 25404 h 830607"/>
                      <a:gd name="connsiteX11" fmla="*/ 2006931 w 6617031"/>
                      <a:gd name="connsiteY11" fmla="*/ 812804 h 830607"/>
                      <a:gd name="connsiteX12" fmla="*/ 2172031 w 6617031"/>
                      <a:gd name="connsiteY12" fmla="*/ 4 h 830607"/>
                      <a:gd name="connsiteX13" fmla="*/ 2349831 w 6617031"/>
                      <a:gd name="connsiteY13" fmla="*/ 800104 h 830607"/>
                      <a:gd name="connsiteX14" fmla="*/ 2489531 w 6617031"/>
                      <a:gd name="connsiteY14" fmla="*/ 25404 h 830607"/>
                      <a:gd name="connsiteX15" fmla="*/ 2667331 w 6617031"/>
                      <a:gd name="connsiteY15" fmla="*/ 800104 h 830607"/>
                      <a:gd name="connsiteX16" fmla="*/ 2832431 w 6617031"/>
                      <a:gd name="connsiteY16" fmla="*/ 25404 h 830607"/>
                      <a:gd name="connsiteX17" fmla="*/ 3010231 w 6617031"/>
                      <a:gd name="connsiteY17" fmla="*/ 800104 h 830607"/>
                      <a:gd name="connsiteX18" fmla="*/ 3149931 w 6617031"/>
                      <a:gd name="connsiteY18" fmla="*/ 63504 h 830607"/>
                      <a:gd name="connsiteX19" fmla="*/ 3340431 w 6617031"/>
                      <a:gd name="connsiteY19" fmla="*/ 800104 h 830607"/>
                      <a:gd name="connsiteX20" fmla="*/ 3518231 w 6617031"/>
                      <a:gd name="connsiteY20" fmla="*/ 38104 h 830607"/>
                      <a:gd name="connsiteX21" fmla="*/ 3632531 w 6617031"/>
                      <a:gd name="connsiteY21" fmla="*/ 812804 h 830607"/>
                      <a:gd name="connsiteX22" fmla="*/ 3823031 w 6617031"/>
                      <a:gd name="connsiteY22" fmla="*/ 38104 h 830607"/>
                      <a:gd name="connsiteX23" fmla="*/ 3975431 w 6617031"/>
                      <a:gd name="connsiteY23" fmla="*/ 787404 h 830607"/>
                      <a:gd name="connsiteX24" fmla="*/ 4140531 w 6617031"/>
                      <a:gd name="connsiteY24" fmla="*/ 38104 h 830607"/>
                      <a:gd name="connsiteX25" fmla="*/ 4318331 w 6617031"/>
                      <a:gd name="connsiteY25" fmla="*/ 800104 h 830607"/>
                      <a:gd name="connsiteX26" fmla="*/ 4483431 w 6617031"/>
                      <a:gd name="connsiteY26" fmla="*/ 63504 h 830607"/>
                      <a:gd name="connsiteX27" fmla="*/ 4597731 w 6617031"/>
                      <a:gd name="connsiteY27" fmla="*/ 787404 h 830607"/>
                      <a:gd name="connsiteX28" fmla="*/ 4788231 w 6617031"/>
                      <a:gd name="connsiteY28" fmla="*/ 12704 h 830607"/>
                      <a:gd name="connsiteX29" fmla="*/ 4966031 w 6617031"/>
                      <a:gd name="connsiteY29" fmla="*/ 825504 h 830607"/>
                      <a:gd name="connsiteX30" fmla="*/ 5118431 w 6617031"/>
                      <a:gd name="connsiteY30" fmla="*/ 25404 h 830607"/>
                      <a:gd name="connsiteX31" fmla="*/ 5283531 w 6617031"/>
                      <a:gd name="connsiteY31" fmla="*/ 774704 h 830607"/>
                      <a:gd name="connsiteX32" fmla="*/ 5435931 w 6617031"/>
                      <a:gd name="connsiteY32" fmla="*/ 38104 h 830607"/>
                      <a:gd name="connsiteX33" fmla="*/ 5601031 w 6617031"/>
                      <a:gd name="connsiteY33" fmla="*/ 812804 h 830607"/>
                      <a:gd name="connsiteX34" fmla="*/ 5766131 w 6617031"/>
                      <a:gd name="connsiteY34" fmla="*/ 25404 h 830607"/>
                      <a:gd name="connsiteX35" fmla="*/ 5943931 w 6617031"/>
                      <a:gd name="connsiteY35" fmla="*/ 787404 h 830607"/>
                      <a:gd name="connsiteX36" fmla="*/ 6172531 w 6617031"/>
                      <a:gd name="connsiteY36" fmla="*/ 469904 h 830607"/>
                      <a:gd name="connsiteX37" fmla="*/ 6617031 w 6617031"/>
                      <a:gd name="connsiteY37" fmla="*/ 457204 h 830607"/>
                      <a:gd name="connsiteX38" fmla="*/ 6617031 w 6617031"/>
                      <a:gd name="connsiteY38" fmla="*/ 457204 h 830607"/>
                      <a:gd name="connsiteX0" fmla="*/ 63831 w 6617031"/>
                      <a:gd name="connsiteY0" fmla="*/ 571504 h 830607"/>
                      <a:gd name="connsiteX1" fmla="*/ 13031 w 6617031"/>
                      <a:gd name="connsiteY1" fmla="*/ 330204 h 830607"/>
                      <a:gd name="connsiteX2" fmla="*/ 457531 w 6617031"/>
                      <a:gd name="connsiteY2" fmla="*/ 406404 h 830607"/>
                      <a:gd name="connsiteX3" fmla="*/ 688671 w 6617031"/>
                      <a:gd name="connsiteY3" fmla="*/ 830584 h 830607"/>
                      <a:gd name="connsiteX4" fmla="*/ 876631 w 6617031"/>
                      <a:gd name="connsiteY4" fmla="*/ 25404 h 830607"/>
                      <a:gd name="connsiteX5" fmla="*/ 1023951 w 6617031"/>
                      <a:gd name="connsiteY5" fmla="*/ 820424 h 830607"/>
                      <a:gd name="connsiteX6" fmla="*/ 1189051 w 6617031"/>
                      <a:gd name="connsiteY6" fmla="*/ 17784 h 830607"/>
                      <a:gd name="connsiteX7" fmla="*/ 1346531 w 6617031"/>
                      <a:gd name="connsiteY7" fmla="*/ 774704 h 830607"/>
                      <a:gd name="connsiteX8" fmla="*/ 1537031 w 6617031"/>
                      <a:gd name="connsiteY8" fmla="*/ 38104 h 830607"/>
                      <a:gd name="connsiteX9" fmla="*/ 1702131 w 6617031"/>
                      <a:gd name="connsiteY9" fmla="*/ 787404 h 830607"/>
                      <a:gd name="connsiteX10" fmla="*/ 1867231 w 6617031"/>
                      <a:gd name="connsiteY10" fmla="*/ 25404 h 830607"/>
                      <a:gd name="connsiteX11" fmla="*/ 2006931 w 6617031"/>
                      <a:gd name="connsiteY11" fmla="*/ 812804 h 830607"/>
                      <a:gd name="connsiteX12" fmla="*/ 2172031 w 6617031"/>
                      <a:gd name="connsiteY12" fmla="*/ 4 h 830607"/>
                      <a:gd name="connsiteX13" fmla="*/ 2349831 w 6617031"/>
                      <a:gd name="connsiteY13" fmla="*/ 800104 h 830607"/>
                      <a:gd name="connsiteX14" fmla="*/ 2489531 w 6617031"/>
                      <a:gd name="connsiteY14" fmla="*/ 25404 h 830607"/>
                      <a:gd name="connsiteX15" fmla="*/ 2667331 w 6617031"/>
                      <a:gd name="connsiteY15" fmla="*/ 800104 h 830607"/>
                      <a:gd name="connsiteX16" fmla="*/ 2832431 w 6617031"/>
                      <a:gd name="connsiteY16" fmla="*/ 25404 h 830607"/>
                      <a:gd name="connsiteX17" fmla="*/ 3010231 w 6617031"/>
                      <a:gd name="connsiteY17" fmla="*/ 800104 h 830607"/>
                      <a:gd name="connsiteX18" fmla="*/ 3149931 w 6617031"/>
                      <a:gd name="connsiteY18" fmla="*/ 63504 h 830607"/>
                      <a:gd name="connsiteX19" fmla="*/ 3340431 w 6617031"/>
                      <a:gd name="connsiteY19" fmla="*/ 800104 h 830607"/>
                      <a:gd name="connsiteX20" fmla="*/ 3518231 w 6617031"/>
                      <a:gd name="connsiteY20" fmla="*/ 38104 h 830607"/>
                      <a:gd name="connsiteX21" fmla="*/ 3632531 w 6617031"/>
                      <a:gd name="connsiteY21" fmla="*/ 812804 h 830607"/>
                      <a:gd name="connsiteX22" fmla="*/ 3823031 w 6617031"/>
                      <a:gd name="connsiteY22" fmla="*/ 38104 h 830607"/>
                      <a:gd name="connsiteX23" fmla="*/ 3975431 w 6617031"/>
                      <a:gd name="connsiteY23" fmla="*/ 787404 h 830607"/>
                      <a:gd name="connsiteX24" fmla="*/ 4140531 w 6617031"/>
                      <a:gd name="connsiteY24" fmla="*/ 38104 h 830607"/>
                      <a:gd name="connsiteX25" fmla="*/ 4318331 w 6617031"/>
                      <a:gd name="connsiteY25" fmla="*/ 800104 h 830607"/>
                      <a:gd name="connsiteX26" fmla="*/ 4483431 w 6617031"/>
                      <a:gd name="connsiteY26" fmla="*/ 63504 h 830607"/>
                      <a:gd name="connsiteX27" fmla="*/ 4597731 w 6617031"/>
                      <a:gd name="connsiteY27" fmla="*/ 787404 h 830607"/>
                      <a:gd name="connsiteX28" fmla="*/ 4788231 w 6617031"/>
                      <a:gd name="connsiteY28" fmla="*/ 12704 h 830607"/>
                      <a:gd name="connsiteX29" fmla="*/ 4966031 w 6617031"/>
                      <a:gd name="connsiteY29" fmla="*/ 825504 h 830607"/>
                      <a:gd name="connsiteX30" fmla="*/ 5118431 w 6617031"/>
                      <a:gd name="connsiteY30" fmla="*/ 25404 h 830607"/>
                      <a:gd name="connsiteX31" fmla="*/ 5283531 w 6617031"/>
                      <a:gd name="connsiteY31" fmla="*/ 774704 h 830607"/>
                      <a:gd name="connsiteX32" fmla="*/ 5435931 w 6617031"/>
                      <a:gd name="connsiteY32" fmla="*/ 38104 h 830607"/>
                      <a:gd name="connsiteX33" fmla="*/ 5601031 w 6617031"/>
                      <a:gd name="connsiteY33" fmla="*/ 812804 h 830607"/>
                      <a:gd name="connsiteX34" fmla="*/ 5766131 w 6617031"/>
                      <a:gd name="connsiteY34" fmla="*/ 25404 h 830607"/>
                      <a:gd name="connsiteX35" fmla="*/ 5943931 w 6617031"/>
                      <a:gd name="connsiteY35" fmla="*/ 787404 h 830607"/>
                      <a:gd name="connsiteX36" fmla="*/ 6172531 w 6617031"/>
                      <a:gd name="connsiteY36" fmla="*/ 469904 h 830607"/>
                      <a:gd name="connsiteX37" fmla="*/ 6617031 w 6617031"/>
                      <a:gd name="connsiteY37" fmla="*/ 457204 h 830607"/>
                      <a:gd name="connsiteX38" fmla="*/ 6617031 w 6617031"/>
                      <a:gd name="connsiteY38" fmla="*/ 457204 h 830607"/>
                      <a:gd name="connsiteX0" fmla="*/ 63831 w 6617031"/>
                      <a:gd name="connsiteY0" fmla="*/ 571504 h 830607"/>
                      <a:gd name="connsiteX1" fmla="*/ 13031 w 6617031"/>
                      <a:gd name="connsiteY1" fmla="*/ 330204 h 830607"/>
                      <a:gd name="connsiteX2" fmla="*/ 457531 w 6617031"/>
                      <a:gd name="connsiteY2" fmla="*/ 406404 h 830607"/>
                      <a:gd name="connsiteX3" fmla="*/ 688671 w 6617031"/>
                      <a:gd name="connsiteY3" fmla="*/ 830584 h 830607"/>
                      <a:gd name="connsiteX4" fmla="*/ 861391 w 6617031"/>
                      <a:gd name="connsiteY4" fmla="*/ 10164 h 830607"/>
                      <a:gd name="connsiteX5" fmla="*/ 1023951 w 6617031"/>
                      <a:gd name="connsiteY5" fmla="*/ 820424 h 830607"/>
                      <a:gd name="connsiteX6" fmla="*/ 1189051 w 6617031"/>
                      <a:gd name="connsiteY6" fmla="*/ 17784 h 830607"/>
                      <a:gd name="connsiteX7" fmla="*/ 1346531 w 6617031"/>
                      <a:gd name="connsiteY7" fmla="*/ 774704 h 830607"/>
                      <a:gd name="connsiteX8" fmla="*/ 1537031 w 6617031"/>
                      <a:gd name="connsiteY8" fmla="*/ 38104 h 830607"/>
                      <a:gd name="connsiteX9" fmla="*/ 1702131 w 6617031"/>
                      <a:gd name="connsiteY9" fmla="*/ 787404 h 830607"/>
                      <a:gd name="connsiteX10" fmla="*/ 1867231 w 6617031"/>
                      <a:gd name="connsiteY10" fmla="*/ 25404 h 830607"/>
                      <a:gd name="connsiteX11" fmla="*/ 2006931 w 6617031"/>
                      <a:gd name="connsiteY11" fmla="*/ 812804 h 830607"/>
                      <a:gd name="connsiteX12" fmla="*/ 2172031 w 6617031"/>
                      <a:gd name="connsiteY12" fmla="*/ 4 h 830607"/>
                      <a:gd name="connsiteX13" fmla="*/ 2349831 w 6617031"/>
                      <a:gd name="connsiteY13" fmla="*/ 800104 h 830607"/>
                      <a:gd name="connsiteX14" fmla="*/ 2489531 w 6617031"/>
                      <a:gd name="connsiteY14" fmla="*/ 25404 h 830607"/>
                      <a:gd name="connsiteX15" fmla="*/ 2667331 w 6617031"/>
                      <a:gd name="connsiteY15" fmla="*/ 800104 h 830607"/>
                      <a:gd name="connsiteX16" fmla="*/ 2832431 w 6617031"/>
                      <a:gd name="connsiteY16" fmla="*/ 25404 h 830607"/>
                      <a:gd name="connsiteX17" fmla="*/ 3010231 w 6617031"/>
                      <a:gd name="connsiteY17" fmla="*/ 800104 h 830607"/>
                      <a:gd name="connsiteX18" fmla="*/ 3149931 w 6617031"/>
                      <a:gd name="connsiteY18" fmla="*/ 63504 h 830607"/>
                      <a:gd name="connsiteX19" fmla="*/ 3340431 w 6617031"/>
                      <a:gd name="connsiteY19" fmla="*/ 800104 h 830607"/>
                      <a:gd name="connsiteX20" fmla="*/ 3518231 w 6617031"/>
                      <a:gd name="connsiteY20" fmla="*/ 38104 h 830607"/>
                      <a:gd name="connsiteX21" fmla="*/ 3632531 w 6617031"/>
                      <a:gd name="connsiteY21" fmla="*/ 812804 h 830607"/>
                      <a:gd name="connsiteX22" fmla="*/ 3823031 w 6617031"/>
                      <a:gd name="connsiteY22" fmla="*/ 38104 h 830607"/>
                      <a:gd name="connsiteX23" fmla="*/ 3975431 w 6617031"/>
                      <a:gd name="connsiteY23" fmla="*/ 787404 h 830607"/>
                      <a:gd name="connsiteX24" fmla="*/ 4140531 w 6617031"/>
                      <a:gd name="connsiteY24" fmla="*/ 38104 h 830607"/>
                      <a:gd name="connsiteX25" fmla="*/ 4318331 w 6617031"/>
                      <a:gd name="connsiteY25" fmla="*/ 800104 h 830607"/>
                      <a:gd name="connsiteX26" fmla="*/ 4483431 w 6617031"/>
                      <a:gd name="connsiteY26" fmla="*/ 63504 h 830607"/>
                      <a:gd name="connsiteX27" fmla="*/ 4597731 w 6617031"/>
                      <a:gd name="connsiteY27" fmla="*/ 787404 h 830607"/>
                      <a:gd name="connsiteX28" fmla="*/ 4788231 w 6617031"/>
                      <a:gd name="connsiteY28" fmla="*/ 12704 h 830607"/>
                      <a:gd name="connsiteX29" fmla="*/ 4966031 w 6617031"/>
                      <a:gd name="connsiteY29" fmla="*/ 825504 h 830607"/>
                      <a:gd name="connsiteX30" fmla="*/ 5118431 w 6617031"/>
                      <a:gd name="connsiteY30" fmla="*/ 25404 h 830607"/>
                      <a:gd name="connsiteX31" fmla="*/ 5283531 w 6617031"/>
                      <a:gd name="connsiteY31" fmla="*/ 774704 h 830607"/>
                      <a:gd name="connsiteX32" fmla="*/ 5435931 w 6617031"/>
                      <a:gd name="connsiteY32" fmla="*/ 38104 h 830607"/>
                      <a:gd name="connsiteX33" fmla="*/ 5601031 w 6617031"/>
                      <a:gd name="connsiteY33" fmla="*/ 812804 h 830607"/>
                      <a:gd name="connsiteX34" fmla="*/ 5766131 w 6617031"/>
                      <a:gd name="connsiteY34" fmla="*/ 25404 h 830607"/>
                      <a:gd name="connsiteX35" fmla="*/ 5943931 w 6617031"/>
                      <a:gd name="connsiteY35" fmla="*/ 787404 h 830607"/>
                      <a:gd name="connsiteX36" fmla="*/ 6172531 w 6617031"/>
                      <a:gd name="connsiteY36" fmla="*/ 469904 h 830607"/>
                      <a:gd name="connsiteX37" fmla="*/ 6617031 w 6617031"/>
                      <a:gd name="connsiteY37" fmla="*/ 457204 h 830607"/>
                      <a:gd name="connsiteX38" fmla="*/ 6617031 w 6617031"/>
                      <a:gd name="connsiteY38" fmla="*/ 457204 h 830607"/>
                      <a:gd name="connsiteX0" fmla="*/ 63831 w 6617031"/>
                      <a:gd name="connsiteY0" fmla="*/ 571504 h 830607"/>
                      <a:gd name="connsiteX1" fmla="*/ 13031 w 6617031"/>
                      <a:gd name="connsiteY1" fmla="*/ 330204 h 830607"/>
                      <a:gd name="connsiteX2" fmla="*/ 457531 w 6617031"/>
                      <a:gd name="connsiteY2" fmla="*/ 406404 h 830607"/>
                      <a:gd name="connsiteX3" fmla="*/ 688671 w 6617031"/>
                      <a:gd name="connsiteY3" fmla="*/ 830584 h 830607"/>
                      <a:gd name="connsiteX4" fmla="*/ 861391 w 6617031"/>
                      <a:gd name="connsiteY4" fmla="*/ 10164 h 830607"/>
                      <a:gd name="connsiteX5" fmla="*/ 1023951 w 6617031"/>
                      <a:gd name="connsiteY5" fmla="*/ 820424 h 830607"/>
                      <a:gd name="connsiteX6" fmla="*/ 1189051 w 6617031"/>
                      <a:gd name="connsiteY6" fmla="*/ 17784 h 830607"/>
                      <a:gd name="connsiteX7" fmla="*/ 1346531 w 6617031"/>
                      <a:gd name="connsiteY7" fmla="*/ 774704 h 830607"/>
                      <a:gd name="connsiteX8" fmla="*/ 1537031 w 6617031"/>
                      <a:gd name="connsiteY8" fmla="*/ 38104 h 830607"/>
                      <a:gd name="connsiteX9" fmla="*/ 1702131 w 6617031"/>
                      <a:gd name="connsiteY9" fmla="*/ 787404 h 830607"/>
                      <a:gd name="connsiteX10" fmla="*/ 1867231 w 6617031"/>
                      <a:gd name="connsiteY10" fmla="*/ 25404 h 830607"/>
                      <a:gd name="connsiteX11" fmla="*/ 2006931 w 6617031"/>
                      <a:gd name="connsiteY11" fmla="*/ 812804 h 830607"/>
                      <a:gd name="connsiteX12" fmla="*/ 2172031 w 6617031"/>
                      <a:gd name="connsiteY12" fmla="*/ 4 h 830607"/>
                      <a:gd name="connsiteX13" fmla="*/ 2349831 w 6617031"/>
                      <a:gd name="connsiteY13" fmla="*/ 800104 h 830607"/>
                      <a:gd name="connsiteX14" fmla="*/ 2489531 w 6617031"/>
                      <a:gd name="connsiteY14" fmla="*/ 25404 h 830607"/>
                      <a:gd name="connsiteX15" fmla="*/ 2667331 w 6617031"/>
                      <a:gd name="connsiteY15" fmla="*/ 800104 h 830607"/>
                      <a:gd name="connsiteX16" fmla="*/ 2832431 w 6617031"/>
                      <a:gd name="connsiteY16" fmla="*/ 25404 h 830607"/>
                      <a:gd name="connsiteX17" fmla="*/ 3010231 w 6617031"/>
                      <a:gd name="connsiteY17" fmla="*/ 800104 h 830607"/>
                      <a:gd name="connsiteX18" fmla="*/ 3149931 w 6617031"/>
                      <a:gd name="connsiteY18" fmla="*/ 63504 h 830607"/>
                      <a:gd name="connsiteX19" fmla="*/ 3340431 w 6617031"/>
                      <a:gd name="connsiteY19" fmla="*/ 800104 h 830607"/>
                      <a:gd name="connsiteX20" fmla="*/ 3518231 w 6617031"/>
                      <a:gd name="connsiteY20" fmla="*/ 38104 h 830607"/>
                      <a:gd name="connsiteX21" fmla="*/ 3632531 w 6617031"/>
                      <a:gd name="connsiteY21" fmla="*/ 812804 h 830607"/>
                      <a:gd name="connsiteX22" fmla="*/ 3823031 w 6617031"/>
                      <a:gd name="connsiteY22" fmla="*/ 38104 h 830607"/>
                      <a:gd name="connsiteX23" fmla="*/ 3975431 w 6617031"/>
                      <a:gd name="connsiteY23" fmla="*/ 787404 h 830607"/>
                      <a:gd name="connsiteX24" fmla="*/ 4140531 w 6617031"/>
                      <a:gd name="connsiteY24" fmla="*/ 38104 h 830607"/>
                      <a:gd name="connsiteX25" fmla="*/ 4318331 w 6617031"/>
                      <a:gd name="connsiteY25" fmla="*/ 800104 h 830607"/>
                      <a:gd name="connsiteX26" fmla="*/ 4483431 w 6617031"/>
                      <a:gd name="connsiteY26" fmla="*/ 63504 h 830607"/>
                      <a:gd name="connsiteX27" fmla="*/ 4597731 w 6617031"/>
                      <a:gd name="connsiteY27" fmla="*/ 787404 h 830607"/>
                      <a:gd name="connsiteX28" fmla="*/ 4788231 w 6617031"/>
                      <a:gd name="connsiteY28" fmla="*/ 12704 h 830607"/>
                      <a:gd name="connsiteX29" fmla="*/ 4966031 w 6617031"/>
                      <a:gd name="connsiteY29" fmla="*/ 825504 h 830607"/>
                      <a:gd name="connsiteX30" fmla="*/ 5118431 w 6617031"/>
                      <a:gd name="connsiteY30" fmla="*/ 25404 h 830607"/>
                      <a:gd name="connsiteX31" fmla="*/ 5283531 w 6617031"/>
                      <a:gd name="connsiteY31" fmla="*/ 774704 h 830607"/>
                      <a:gd name="connsiteX32" fmla="*/ 5435931 w 6617031"/>
                      <a:gd name="connsiteY32" fmla="*/ 38104 h 830607"/>
                      <a:gd name="connsiteX33" fmla="*/ 5601031 w 6617031"/>
                      <a:gd name="connsiteY33" fmla="*/ 812804 h 830607"/>
                      <a:gd name="connsiteX34" fmla="*/ 5766131 w 6617031"/>
                      <a:gd name="connsiteY34" fmla="*/ 25404 h 830607"/>
                      <a:gd name="connsiteX35" fmla="*/ 5943931 w 6617031"/>
                      <a:gd name="connsiteY35" fmla="*/ 787404 h 830607"/>
                      <a:gd name="connsiteX36" fmla="*/ 6172531 w 6617031"/>
                      <a:gd name="connsiteY36" fmla="*/ 469904 h 830607"/>
                      <a:gd name="connsiteX37" fmla="*/ 6617031 w 6617031"/>
                      <a:gd name="connsiteY37" fmla="*/ 457204 h 830607"/>
                      <a:gd name="connsiteX38" fmla="*/ 6617031 w 6617031"/>
                      <a:gd name="connsiteY38" fmla="*/ 457204 h 830607"/>
                      <a:gd name="connsiteX0" fmla="*/ 63831 w 6617031"/>
                      <a:gd name="connsiteY0" fmla="*/ 571504 h 830607"/>
                      <a:gd name="connsiteX1" fmla="*/ 13031 w 6617031"/>
                      <a:gd name="connsiteY1" fmla="*/ 330204 h 830607"/>
                      <a:gd name="connsiteX2" fmla="*/ 457531 w 6617031"/>
                      <a:gd name="connsiteY2" fmla="*/ 406404 h 830607"/>
                      <a:gd name="connsiteX3" fmla="*/ 688671 w 6617031"/>
                      <a:gd name="connsiteY3" fmla="*/ 830584 h 830607"/>
                      <a:gd name="connsiteX4" fmla="*/ 861391 w 6617031"/>
                      <a:gd name="connsiteY4" fmla="*/ 10164 h 830607"/>
                      <a:gd name="connsiteX5" fmla="*/ 1023951 w 6617031"/>
                      <a:gd name="connsiteY5" fmla="*/ 820424 h 830607"/>
                      <a:gd name="connsiteX6" fmla="*/ 1189051 w 6617031"/>
                      <a:gd name="connsiteY6" fmla="*/ 17784 h 830607"/>
                      <a:gd name="connsiteX7" fmla="*/ 1346531 w 6617031"/>
                      <a:gd name="connsiteY7" fmla="*/ 774704 h 830607"/>
                      <a:gd name="connsiteX8" fmla="*/ 1537031 w 6617031"/>
                      <a:gd name="connsiteY8" fmla="*/ 38104 h 830607"/>
                      <a:gd name="connsiteX9" fmla="*/ 1702131 w 6617031"/>
                      <a:gd name="connsiteY9" fmla="*/ 787404 h 830607"/>
                      <a:gd name="connsiteX10" fmla="*/ 1867231 w 6617031"/>
                      <a:gd name="connsiteY10" fmla="*/ 25404 h 830607"/>
                      <a:gd name="connsiteX11" fmla="*/ 2006931 w 6617031"/>
                      <a:gd name="connsiteY11" fmla="*/ 812804 h 830607"/>
                      <a:gd name="connsiteX12" fmla="*/ 2172031 w 6617031"/>
                      <a:gd name="connsiteY12" fmla="*/ 4 h 830607"/>
                      <a:gd name="connsiteX13" fmla="*/ 2349831 w 6617031"/>
                      <a:gd name="connsiteY13" fmla="*/ 800104 h 830607"/>
                      <a:gd name="connsiteX14" fmla="*/ 2489531 w 6617031"/>
                      <a:gd name="connsiteY14" fmla="*/ 25404 h 830607"/>
                      <a:gd name="connsiteX15" fmla="*/ 2667331 w 6617031"/>
                      <a:gd name="connsiteY15" fmla="*/ 800104 h 830607"/>
                      <a:gd name="connsiteX16" fmla="*/ 2832431 w 6617031"/>
                      <a:gd name="connsiteY16" fmla="*/ 25404 h 830607"/>
                      <a:gd name="connsiteX17" fmla="*/ 3010231 w 6617031"/>
                      <a:gd name="connsiteY17" fmla="*/ 800104 h 830607"/>
                      <a:gd name="connsiteX18" fmla="*/ 3149931 w 6617031"/>
                      <a:gd name="connsiteY18" fmla="*/ 63504 h 830607"/>
                      <a:gd name="connsiteX19" fmla="*/ 3340431 w 6617031"/>
                      <a:gd name="connsiteY19" fmla="*/ 800104 h 830607"/>
                      <a:gd name="connsiteX20" fmla="*/ 3518231 w 6617031"/>
                      <a:gd name="connsiteY20" fmla="*/ 38104 h 830607"/>
                      <a:gd name="connsiteX21" fmla="*/ 3632531 w 6617031"/>
                      <a:gd name="connsiteY21" fmla="*/ 812804 h 830607"/>
                      <a:gd name="connsiteX22" fmla="*/ 3823031 w 6617031"/>
                      <a:gd name="connsiteY22" fmla="*/ 38104 h 830607"/>
                      <a:gd name="connsiteX23" fmla="*/ 3975431 w 6617031"/>
                      <a:gd name="connsiteY23" fmla="*/ 787404 h 830607"/>
                      <a:gd name="connsiteX24" fmla="*/ 4140531 w 6617031"/>
                      <a:gd name="connsiteY24" fmla="*/ 38104 h 830607"/>
                      <a:gd name="connsiteX25" fmla="*/ 4318331 w 6617031"/>
                      <a:gd name="connsiteY25" fmla="*/ 800104 h 830607"/>
                      <a:gd name="connsiteX26" fmla="*/ 4483431 w 6617031"/>
                      <a:gd name="connsiteY26" fmla="*/ 63504 h 830607"/>
                      <a:gd name="connsiteX27" fmla="*/ 4597731 w 6617031"/>
                      <a:gd name="connsiteY27" fmla="*/ 787404 h 830607"/>
                      <a:gd name="connsiteX28" fmla="*/ 4788231 w 6617031"/>
                      <a:gd name="connsiteY28" fmla="*/ 12704 h 830607"/>
                      <a:gd name="connsiteX29" fmla="*/ 4966031 w 6617031"/>
                      <a:gd name="connsiteY29" fmla="*/ 825504 h 830607"/>
                      <a:gd name="connsiteX30" fmla="*/ 5118431 w 6617031"/>
                      <a:gd name="connsiteY30" fmla="*/ 25404 h 830607"/>
                      <a:gd name="connsiteX31" fmla="*/ 5283531 w 6617031"/>
                      <a:gd name="connsiteY31" fmla="*/ 774704 h 830607"/>
                      <a:gd name="connsiteX32" fmla="*/ 5435931 w 6617031"/>
                      <a:gd name="connsiteY32" fmla="*/ 38104 h 830607"/>
                      <a:gd name="connsiteX33" fmla="*/ 5601031 w 6617031"/>
                      <a:gd name="connsiteY33" fmla="*/ 812804 h 830607"/>
                      <a:gd name="connsiteX34" fmla="*/ 5766131 w 6617031"/>
                      <a:gd name="connsiteY34" fmla="*/ 25404 h 830607"/>
                      <a:gd name="connsiteX35" fmla="*/ 5943931 w 6617031"/>
                      <a:gd name="connsiteY35" fmla="*/ 787404 h 830607"/>
                      <a:gd name="connsiteX36" fmla="*/ 6172531 w 6617031"/>
                      <a:gd name="connsiteY36" fmla="*/ 469904 h 830607"/>
                      <a:gd name="connsiteX37" fmla="*/ 6617031 w 6617031"/>
                      <a:gd name="connsiteY37" fmla="*/ 457204 h 830607"/>
                      <a:gd name="connsiteX38" fmla="*/ 6617031 w 6617031"/>
                      <a:gd name="connsiteY38" fmla="*/ 457204 h 830607"/>
                      <a:gd name="connsiteX0" fmla="*/ 63831 w 6617031"/>
                      <a:gd name="connsiteY0" fmla="*/ 571504 h 830608"/>
                      <a:gd name="connsiteX1" fmla="*/ 13031 w 6617031"/>
                      <a:gd name="connsiteY1" fmla="*/ 330204 h 830608"/>
                      <a:gd name="connsiteX2" fmla="*/ 457531 w 6617031"/>
                      <a:gd name="connsiteY2" fmla="*/ 406404 h 830608"/>
                      <a:gd name="connsiteX3" fmla="*/ 688671 w 6617031"/>
                      <a:gd name="connsiteY3" fmla="*/ 830584 h 830608"/>
                      <a:gd name="connsiteX4" fmla="*/ 869011 w 6617031"/>
                      <a:gd name="connsiteY4" fmla="*/ 33024 h 830608"/>
                      <a:gd name="connsiteX5" fmla="*/ 1023951 w 6617031"/>
                      <a:gd name="connsiteY5" fmla="*/ 820424 h 830608"/>
                      <a:gd name="connsiteX6" fmla="*/ 1189051 w 6617031"/>
                      <a:gd name="connsiteY6" fmla="*/ 17784 h 830608"/>
                      <a:gd name="connsiteX7" fmla="*/ 1346531 w 6617031"/>
                      <a:gd name="connsiteY7" fmla="*/ 774704 h 830608"/>
                      <a:gd name="connsiteX8" fmla="*/ 1537031 w 6617031"/>
                      <a:gd name="connsiteY8" fmla="*/ 38104 h 830608"/>
                      <a:gd name="connsiteX9" fmla="*/ 1702131 w 6617031"/>
                      <a:gd name="connsiteY9" fmla="*/ 787404 h 830608"/>
                      <a:gd name="connsiteX10" fmla="*/ 1867231 w 6617031"/>
                      <a:gd name="connsiteY10" fmla="*/ 25404 h 830608"/>
                      <a:gd name="connsiteX11" fmla="*/ 2006931 w 6617031"/>
                      <a:gd name="connsiteY11" fmla="*/ 812804 h 830608"/>
                      <a:gd name="connsiteX12" fmla="*/ 2172031 w 6617031"/>
                      <a:gd name="connsiteY12" fmla="*/ 4 h 830608"/>
                      <a:gd name="connsiteX13" fmla="*/ 2349831 w 6617031"/>
                      <a:gd name="connsiteY13" fmla="*/ 800104 h 830608"/>
                      <a:gd name="connsiteX14" fmla="*/ 2489531 w 6617031"/>
                      <a:gd name="connsiteY14" fmla="*/ 25404 h 830608"/>
                      <a:gd name="connsiteX15" fmla="*/ 2667331 w 6617031"/>
                      <a:gd name="connsiteY15" fmla="*/ 800104 h 830608"/>
                      <a:gd name="connsiteX16" fmla="*/ 2832431 w 6617031"/>
                      <a:gd name="connsiteY16" fmla="*/ 25404 h 830608"/>
                      <a:gd name="connsiteX17" fmla="*/ 3010231 w 6617031"/>
                      <a:gd name="connsiteY17" fmla="*/ 800104 h 830608"/>
                      <a:gd name="connsiteX18" fmla="*/ 3149931 w 6617031"/>
                      <a:gd name="connsiteY18" fmla="*/ 63504 h 830608"/>
                      <a:gd name="connsiteX19" fmla="*/ 3340431 w 6617031"/>
                      <a:gd name="connsiteY19" fmla="*/ 800104 h 830608"/>
                      <a:gd name="connsiteX20" fmla="*/ 3518231 w 6617031"/>
                      <a:gd name="connsiteY20" fmla="*/ 38104 h 830608"/>
                      <a:gd name="connsiteX21" fmla="*/ 3632531 w 6617031"/>
                      <a:gd name="connsiteY21" fmla="*/ 812804 h 830608"/>
                      <a:gd name="connsiteX22" fmla="*/ 3823031 w 6617031"/>
                      <a:gd name="connsiteY22" fmla="*/ 38104 h 830608"/>
                      <a:gd name="connsiteX23" fmla="*/ 3975431 w 6617031"/>
                      <a:gd name="connsiteY23" fmla="*/ 787404 h 830608"/>
                      <a:gd name="connsiteX24" fmla="*/ 4140531 w 6617031"/>
                      <a:gd name="connsiteY24" fmla="*/ 38104 h 830608"/>
                      <a:gd name="connsiteX25" fmla="*/ 4318331 w 6617031"/>
                      <a:gd name="connsiteY25" fmla="*/ 800104 h 830608"/>
                      <a:gd name="connsiteX26" fmla="*/ 4483431 w 6617031"/>
                      <a:gd name="connsiteY26" fmla="*/ 63504 h 830608"/>
                      <a:gd name="connsiteX27" fmla="*/ 4597731 w 6617031"/>
                      <a:gd name="connsiteY27" fmla="*/ 787404 h 830608"/>
                      <a:gd name="connsiteX28" fmla="*/ 4788231 w 6617031"/>
                      <a:gd name="connsiteY28" fmla="*/ 12704 h 830608"/>
                      <a:gd name="connsiteX29" fmla="*/ 4966031 w 6617031"/>
                      <a:gd name="connsiteY29" fmla="*/ 825504 h 830608"/>
                      <a:gd name="connsiteX30" fmla="*/ 5118431 w 6617031"/>
                      <a:gd name="connsiteY30" fmla="*/ 25404 h 830608"/>
                      <a:gd name="connsiteX31" fmla="*/ 5283531 w 6617031"/>
                      <a:gd name="connsiteY31" fmla="*/ 774704 h 830608"/>
                      <a:gd name="connsiteX32" fmla="*/ 5435931 w 6617031"/>
                      <a:gd name="connsiteY32" fmla="*/ 38104 h 830608"/>
                      <a:gd name="connsiteX33" fmla="*/ 5601031 w 6617031"/>
                      <a:gd name="connsiteY33" fmla="*/ 812804 h 830608"/>
                      <a:gd name="connsiteX34" fmla="*/ 5766131 w 6617031"/>
                      <a:gd name="connsiteY34" fmla="*/ 25404 h 830608"/>
                      <a:gd name="connsiteX35" fmla="*/ 5943931 w 6617031"/>
                      <a:gd name="connsiteY35" fmla="*/ 787404 h 830608"/>
                      <a:gd name="connsiteX36" fmla="*/ 6172531 w 6617031"/>
                      <a:gd name="connsiteY36" fmla="*/ 469904 h 830608"/>
                      <a:gd name="connsiteX37" fmla="*/ 6617031 w 6617031"/>
                      <a:gd name="connsiteY37" fmla="*/ 457204 h 830608"/>
                      <a:gd name="connsiteX38" fmla="*/ 6617031 w 6617031"/>
                      <a:gd name="connsiteY38" fmla="*/ 457204 h 830608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9051 w 6617031"/>
                      <a:gd name="connsiteY6" fmla="*/ 17784 h 830584"/>
                      <a:gd name="connsiteX7" fmla="*/ 1346531 w 6617031"/>
                      <a:gd name="connsiteY7" fmla="*/ 77470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9051 w 6617031"/>
                      <a:gd name="connsiteY6" fmla="*/ 17784 h 830584"/>
                      <a:gd name="connsiteX7" fmla="*/ 1346531 w 6617031"/>
                      <a:gd name="connsiteY7" fmla="*/ 77470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9051 w 6617031"/>
                      <a:gd name="connsiteY6" fmla="*/ 17784 h 830584"/>
                      <a:gd name="connsiteX7" fmla="*/ 1346531 w 6617031"/>
                      <a:gd name="connsiteY7" fmla="*/ 77470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46531 w 6617031"/>
                      <a:gd name="connsiteY7" fmla="*/ 77470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46531 w 6617031"/>
                      <a:gd name="connsiteY7" fmla="*/ 77470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671651 w 6617031"/>
                      <a:gd name="connsiteY9" fmla="*/ 81788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671651 w 6617031"/>
                      <a:gd name="connsiteY9" fmla="*/ 81788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671651 w 6617031"/>
                      <a:gd name="connsiteY9" fmla="*/ 817884 h 830584"/>
                      <a:gd name="connsiteX10" fmla="*/ 1867231 w 6617031"/>
                      <a:gd name="connsiteY10" fmla="*/ 4064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671651 w 6617031"/>
                      <a:gd name="connsiteY9" fmla="*/ 817884 h 830584"/>
                      <a:gd name="connsiteX10" fmla="*/ 1867231 w 6617031"/>
                      <a:gd name="connsiteY10" fmla="*/ 4064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671651 w 6617031"/>
                      <a:gd name="connsiteY9" fmla="*/ 817884 h 830584"/>
                      <a:gd name="connsiteX10" fmla="*/ 1867231 w 6617031"/>
                      <a:gd name="connsiteY10" fmla="*/ 4064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671651 w 6617031"/>
                      <a:gd name="connsiteY9" fmla="*/ 817884 h 830584"/>
                      <a:gd name="connsiteX10" fmla="*/ 1867231 w 6617031"/>
                      <a:gd name="connsiteY10" fmla="*/ 4064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671651 w 6617031"/>
                      <a:gd name="connsiteY9" fmla="*/ 817884 h 830584"/>
                      <a:gd name="connsiteX10" fmla="*/ 1867231 w 6617031"/>
                      <a:gd name="connsiteY10" fmla="*/ 4064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64411 w 6617031"/>
                      <a:gd name="connsiteY12" fmla="*/ 40679 h 817919"/>
                      <a:gd name="connsiteX13" fmla="*/ 2349831 w 6617031"/>
                      <a:gd name="connsiteY13" fmla="*/ 787439 h 817919"/>
                      <a:gd name="connsiteX14" fmla="*/ 2489531 w 6617031"/>
                      <a:gd name="connsiteY14" fmla="*/ 1273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64411 w 6617031"/>
                      <a:gd name="connsiteY12" fmla="*/ 40679 h 817919"/>
                      <a:gd name="connsiteX13" fmla="*/ 2349831 w 6617031"/>
                      <a:gd name="connsiteY13" fmla="*/ 787439 h 817919"/>
                      <a:gd name="connsiteX14" fmla="*/ 2489531 w 6617031"/>
                      <a:gd name="connsiteY14" fmla="*/ 1273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64411 w 6617031"/>
                      <a:gd name="connsiteY12" fmla="*/ 40679 h 817919"/>
                      <a:gd name="connsiteX13" fmla="*/ 2349831 w 6617031"/>
                      <a:gd name="connsiteY13" fmla="*/ 787439 h 817919"/>
                      <a:gd name="connsiteX14" fmla="*/ 2489531 w 6617031"/>
                      <a:gd name="connsiteY14" fmla="*/ 1273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9831 w 6617031"/>
                      <a:gd name="connsiteY13" fmla="*/ 787439 h 817919"/>
                      <a:gd name="connsiteX14" fmla="*/ 2489531 w 6617031"/>
                      <a:gd name="connsiteY14" fmla="*/ 1273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9831 w 6617031"/>
                      <a:gd name="connsiteY13" fmla="*/ 787439 h 817919"/>
                      <a:gd name="connsiteX14" fmla="*/ 2489531 w 6617031"/>
                      <a:gd name="connsiteY14" fmla="*/ 1273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9831 w 6617031"/>
                      <a:gd name="connsiteY13" fmla="*/ 787439 h 817919"/>
                      <a:gd name="connsiteX14" fmla="*/ 2489531 w 6617031"/>
                      <a:gd name="connsiteY14" fmla="*/ 1273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235531 w 6617031"/>
                      <a:gd name="connsiteY13" fmla="*/ 795059 h 817919"/>
                      <a:gd name="connsiteX14" fmla="*/ 2489531 w 6617031"/>
                      <a:gd name="connsiteY14" fmla="*/ 1273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489531 w 6617031"/>
                      <a:gd name="connsiteY14" fmla="*/ 1273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489531 w 6617031"/>
                      <a:gd name="connsiteY14" fmla="*/ 1273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489531 w 6617031"/>
                      <a:gd name="connsiteY14" fmla="*/ 1273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489531 w 6617031"/>
                      <a:gd name="connsiteY14" fmla="*/ 1273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4005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78151 w 6617031"/>
                      <a:gd name="connsiteY16" fmla="*/ 511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7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38271 w 6617031"/>
                      <a:gd name="connsiteY22" fmla="*/ 3305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71011 w 6617031"/>
                      <a:gd name="connsiteY24" fmla="*/ 1019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71011 w 6617031"/>
                      <a:gd name="connsiteY24" fmla="*/ 1019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71011 w 6617031"/>
                      <a:gd name="connsiteY24" fmla="*/ 1019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71011 w 6617031"/>
                      <a:gd name="connsiteY24" fmla="*/ 1019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71011 w 6617031"/>
                      <a:gd name="connsiteY24" fmla="*/ 10199 h 817919"/>
                      <a:gd name="connsiteX25" fmla="*/ 4318331 w 6617031"/>
                      <a:gd name="connsiteY25" fmla="*/ 81029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71011 w 6617031"/>
                      <a:gd name="connsiteY24" fmla="*/ 10199 h 817919"/>
                      <a:gd name="connsiteX25" fmla="*/ 4318331 w 6617031"/>
                      <a:gd name="connsiteY25" fmla="*/ 81029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71011 w 6617031"/>
                      <a:gd name="connsiteY24" fmla="*/ 10199 h 817919"/>
                      <a:gd name="connsiteX25" fmla="*/ 4318331 w 6617031"/>
                      <a:gd name="connsiteY25" fmla="*/ 81029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71011 w 6617031"/>
                      <a:gd name="connsiteY24" fmla="*/ 10199 h 817919"/>
                      <a:gd name="connsiteX25" fmla="*/ 4318331 w 6617031"/>
                      <a:gd name="connsiteY25" fmla="*/ 810299 h 817919"/>
                      <a:gd name="connsiteX26" fmla="*/ 4483431 w 6617031"/>
                      <a:gd name="connsiteY26" fmla="*/ 127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71011 w 6617031"/>
                      <a:gd name="connsiteY24" fmla="*/ 10199 h 817919"/>
                      <a:gd name="connsiteX25" fmla="*/ 4318331 w 6617031"/>
                      <a:gd name="connsiteY25" fmla="*/ 810299 h 817919"/>
                      <a:gd name="connsiteX26" fmla="*/ 4483431 w 6617031"/>
                      <a:gd name="connsiteY26" fmla="*/ 127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71011 w 6617031"/>
                      <a:gd name="connsiteY24" fmla="*/ 10199 h 817919"/>
                      <a:gd name="connsiteX25" fmla="*/ 4318331 w 6617031"/>
                      <a:gd name="connsiteY25" fmla="*/ 810299 h 817919"/>
                      <a:gd name="connsiteX26" fmla="*/ 4483431 w 6617031"/>
                      <a:gd name="connsiteY26" fmla="*/ 127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71011 w 6617031"/>
                      <a:gd name="connsiteY24" fmla="*/ 10199 h 817919"/>
                      <a:gd name="connsiteX25" fmla="*/ 4318331 w 6617031"/>
                      <a:gd name="connsiteY25" fmla="*/ 810299 h 817919"/>
                      <a:gd name="connsiteX26" fmla="*/ 4483431 w 6617031"/>
                      <a:gd name="connsiteY26" fmla="*/ 127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8 h 817918"/>
                      <a:gd name="connsiteX1" fmla="*/ 13031 w 6617031"/>
                      <a:gd name="connsiteY1" fmla="*/ 317538 h 817918"/>
                      <a:gd name="connsiteX2" fmla="*/ 457531 w 6617031"/>
                      <a:gd name="connsiteY2" fmla="*/ 393738 h 817918"/>
                      <a:gd name="connsiteX3" fmla="*/ 688671 w 6617031"/>
                      <a:gd name="connsiteY3" fmla="*/ 817918 h 817918"/>
                      <a:gd name="connsiteX4" fmla="*/ 869011 w 6617031"/>
                      <a:gd name="connsiteY4" fmla="*/ 20358 h 817918"/>
                      <a:gd name="connsiteX5" fmla="*/ 1023951 w 6617031"/>
                      <a:gd name="connsiteY5" fmla="*/ 807758 h 817918"/>
                      <a:gd name="connsiteX6" fmla="*/ 1181431 w 6617031"/>
                      <a:gd name="connsiteY6" fmla="*/ 12738 h 817918"/>
                      <a:gd name="connsiteX7" fmla="*/ 1377011 w 6617031"/>
                      <a:gd name="connsiteY7" fmla="*/ 807758 h 817918"/>
                      <a:gd name="connsiteX8" fmla="*/ 1537031 w 6617031"/>
                      <a:gd name="connsiteY8" fmla="*/ 25438 h 817918"/>
                      <a:gd name="connsiteX9" fmla="*/ 1671651 w 6617031"/>
                      <a:gd name="connsiteY9" fmla="*/ 805218 h 817918"/>
                      <a:gd name="connsiteX10" fmla="*/ 1867231 w 6617031"/>
                      <a:gd name="connsiteY10" fmla="*/ 27978 h 817918"/>
                      <a:gd name="connsiteX11" fmla="*/ 2006931 w 6617031"/>
                      <a:gd name="connsiteY11" fmla="*/ 800138 h 817918"/>
                      <a:gd name="connsiteX12" fmla="*/ 2179651 w 6617031"/>
                      <a:gd name="connsiteY12" fmla="*/ 25438 h 817918"/>
                      <a:gd name="connsiteX13" fmla="*/ 2342211 w 6617031"/>
                      <a:gd name="connsiteY13" fmla="*/ 810298 h 817918"/>
                      <a:gd name="connsiteX14" fmla="*/ 2535251 w 6617031"/>
                      <a:gd name="connsiteY14" fmla="*/ 20358 h 817918"/>
                      <a:gd name="connsiteX15" fmla="*/ 2667331 w 6617031"/>
                      <a:gd name="connsiteY15" fmla="*/ 802678 h 817918"/>
                      <a:gd name="connsiteX16" fmla="*/ 2832431 w 6617031"/>
                      <a:gd name="connsiteY16" fmla="*/ 5118 h 817918"/>
                      <a:gd name="connsiteX17" fmla="*/ 3010231 w 6617031"/>
                      <a:gd name="connsiteY17" fmla="*/ 810298 h 817918"/>
                      <a:gd name="connsiteX18" fmla="*/ 3157551 w 6617031"/>
                      <a:gd name="connsiteY18" fmla="*/ 5118 h 817918"/>
                      <a:gd name="connsiteX19" fmla="*/ 3325191 w 6617031"/>
                      <a:gd name="connsiteY19" fmla="*/ 817918 h 817918"/>
                      <a:gd name="connsiteX20" fmla="*/ 3502991 w 6617031"/>
                      <a:gd name="connsiteY20" fmla="*/ 25438 h 817918"/>
                      <a:gd name="connsiteX21" fmla="*/ 3640151 w 6617031"/>
                      <a:gd name="connsiteY21" fmla="*/ 800138 h 817918"/>
                      <a:gd name="connsiteX22" fmla="*/ 3823031 w 6617031"/>
                      <a:gd name="connsiteY22" fmla="*/ 25438 h 817918"/>
                      <a:gd name="connsiteX23" fmla="*/ 3983051 w 6617031"/>
                      <a:gd name="connsiteY23" fmla="*/ 797598 h 817918"/>
                      <a:gd name="connsiteX24" fmla="*/ 4171011 w 6617031"/>
                      <a:gd name="connsiteY24" fmla="*/ 10198 h 817918"/>
                      <a:gd name="connsiteX25" fmla="*/ 4318331 w 6617031"/>
                      <a:gd name="connsiteY25" fmla="*/ 810298 h 817918"/>
                      <a:gd name="connsiteX26" fmla="*/ 4483431 w 6617031"/>
                      <a:gd name="connsiteY26" fmla="*/ 12738 h 817918"/>
                      <a:gd name="connsiteX27" fmla="*/ 4651071 w 6617031"/>
                      <a:gd name="connsiteY27" fmla="*/ 812838 h 817918"/>
                      <a:gd name="connsiteX28" fmla="*/ 4788231 w 6617031"/>
                      <a:gd name="connsiteY28" fmla="*/ 38 h 817918"/>
                      <a:gd name="connsiteX29" fmla="*/ 4966031 w 6617031"/>
                      <a:gd name="connsiteY29" fmla="*/ 812838 h 817918"/>
                      <a:gd name="connsiteX30" fmla="*/ 5118431 w 6617031"/>
                      <a:gd name="connsiteY30" fmla="*/ 12738 h 817918"/>
                      <a:gd name="connsiteX31" fmla="*/ 5283531 w 6617031"/>
                      <a:gd name="connsiteY31" fmla="*/ 762038 h 817918"/>
                      <a:gd name="connsiteX32" fmla="*/ 5435931 w 6617031"/>
                      <a:gd name="connsiteY32" fmla="*/ 25438 h 817918"/>
                      <a:gd name="connsiteX33" fmla="*/ 5601031 w 6617031"/>
                      <a:gd name="connsiteY33" fmla="*/ 800138 h 817918"/>
                      <a:gd name="connsiteX34" fmla="*/ 5766131 w 6617031"/>
                      <a:gd name="connsiteY34" fmla="*/ 12738 h 817918"/>
                      <a:gd name="connsiteX35" fmla="*/ 5943931 w 6617031"/>
                      <a:gd name="connsiteY35" fmla="*/ 774738 h 817918"/>
                      <a:gd name="connsiteX36" fmla="*/ 6172531 w 6617031"/>
                      <a:gd name="connsiteY36" fmla="*/ 457238 h 817918"/>
                      <a:gd name="connsiteX37" fmla="*/ 6617031 w 6617031"/>
                      <a:gd name="connsiteY37" fmla="*/ 444538 h 817918"/>
                      <a:gd name="connsiteX38" fmla="*/ 6617031 w 6617031"/>
                      <a:gd name="connsiteY38" fmla="*/ 444538 h 817918"/>
                      <a:gd name="connsiteX0" fmla="*/ 63831 w 6617031"/>
                      <a:gd name="connsiteY0" fmla="*/ 558838 h 817918"/>
                      <a:gd name="connsiteX1" fmla="*/ 13031 w 6617031"/>
                      <a:gd name="connsiteY1" fmla="*/ 317538 h 817918"/>
                      <a:gd name="connsiteX2" fmla="*/ 457531 w 6617031"/>
                      <a:gd name="connsiteY2" fmla="*/ 393738 h 817918"/>
                      <a:gd name="connsiteX3" fmla="*/ 688671 w 6617031"/>
                      <a:gd name="connsiteY3" fmla="*/ 817918 h 817918"/>
                      <a:gd name="connsiteX4" fmla="*/ 869011 w 6617031"/>
                      <a:gd name="connsiteY4" fmla="*/ 20358 h 817918"/>
                      <a:gd name="connsiteX5" fmla="*/ 1023951 w 6617031"/>
                      <a:gd name="connsiteY5" fmla="*/ 807758 h 817918"/>
                      <a:gd name="connsiteX6" fmla="*/ 1181431 w 6617031"/>
                      <a:gd name="connsiteY6" fmla="*/ 12738 h 817918"/>
                      <a:gd name="connsiteX7" fmla="*/ 1377011 w 6617031"/>
                      <a:gd name="connsiteY7" fmla="*/ 807758 h 817918"/>
                      <a:gd name="connsiteX8" fmla="*/ 1537031 w 6617031"/>
                      <a:gd name="connsiteY8" fmla="*/ 25438 h 817918"/>
                      <a:gd name="connsiteX9" fmla="*/ 1671651 w 6617031"/>
                      <a:gd name="connsiteY9" fmla="*/ 805218 h 817918"/>
                      <a:gd name="connsiteX10" fmla="*/ 1867231 w 6617031"/>
                      <a:gd name="connsiteY10" fmla="*/ 27978 h 817918"/>
                      <a:gd name="connsiteX11" fmla="*/ 2006931 w 6617031"/>
                      <a:gd name="connsiteY11" fmla="*/ 800138 h 817918"/>
                      <a:gd name="connsiteX12" fmla="*/ 2179651 w 6617031"/>
                      <a:gd name="connsiteY12" fmla="*/ 25438 h 817918"/>
                      <a:gd name="connsiteX13" fmla="*/ 2342211 w 6617031"/>
                      <a:gd name="connsiteY13" fmla="*/ 810298 h 817918"/>
                      <a:gd name="connsiteX14" fmla="*/ 2535251 w 6617031"/>
                      <a:gd name="connsiteY14" fmla="*/ 20358 h 817918"/>
                      <a:gd name="connsiteX15" fmla="*/ 2667331 w 6617031"/>
                      <a:gd name="connsiteY15" fmla="*/ 802678 h 817918"/>
                      <a:gd name="connsiteX16" fmla="*/ 2832431 w 6617031"/>
                      <a:gd name="connsiteY16" fmla="*/ 5118 h 817918"/>
                      <a:gd name="connsiteX17" fmla="*/ 3010231 w 6617031"/>
                      <a:gd name="connsiteY17" fmla="*/ 810298 h 817918"/>
                      <a:gd name="connsiteX18" fmla="*/ 3157551 w 6617031"/>
                      <a:gd name="connsiteY18" fmla="*/ 5118 h 817918"/>
                      <a:gd name="connsiteX19" fmla="*/ 3325191 w 6617031"/>
                      <a:gd name="connsiteY19" fmla="*/ 817918 h 817918"/>
                      <a:gd name="connsiteX20" fmla="*/ 3502991 w 6617031"/>
                      <a:gd name="connsiteY20" fmla="*/ 25438 h 817918"/>
                      <a:gd name="connsiteX21" fmla="*/ 3640151 w 6617031"/>
                      <a:gd name="connsiteY21" fmla="*/ 800138 h 817918"/>
                      <a:gd name="connsiteX22" fmla="*/ 3823031 w 6617031"/>
                      <a:gd name="connsiteY22" fmla="*/ 25438 h 817918"/>
                      <a:gd name="connsiteX23" fmla="*/ 3983051 w 6617031"/>
                      <a:gd name="connsiteY23" fmla="*/ 797598 h 817918"/>
                      <a:gd name="connsiteX24" fmla="*/ 4171011 w 6617031"/>
                      <a:gd name="connsiteY24" fmla="*/ 10198 h 817918"/>
                      <a:gd name="connsiteX25" fmla="*/ 4318331 w 6617031"/>
                      <a:gd name="connsiteY25" fmla="*/ 810298 h 817918"/>
                      <a:gd name="connsiteX26" fmla="*/ 4483431 w 6617031"/>
                      <a:gd name="connsiteY26" fmla="*/ 12738 h 817918"/>
                      <a:gd name="connsiteX27" fmla="*/ 4651071 w 6617031"/>
                      <a:gd name="connsiteY27" fmla="*/ 812838 h 817918"/>
                      <a:gd name="connsiteX28" fmla="*/ 4788231 w 6617031"/>
                      <a:gd name="connsiteY28" fmla="*/ 38 h 817918"/>
                      <a:gd name="connsiteX29" fmla="*/ 4966031 w 6617031"/>
                      <a:gd name="connsiteY29" fmla="*/ 812838 h 817918"/>
                      <a:gd name="connsiteX30" fmla="*/ 5118431 w 6617031"/>
                      <a:gd name="connsiteY30" fmla="*/ 12738 h 817918"/>
                      <a:gd name="connsiteX31" fmla="*/ 5283531 w 6617031"/>
                      <a:gd name="connsiteY31" fmla="*/ 762038 h 817918"/>
                      <a:gd name="connsiteX32" fmla="*/ 5435931 w 6617031"/>
                      <a:gd name="connsiteY32" fmla="*/ 25438 h 817918"/>
                      <a:gd name="connsiteX33" fmla="*/ 5601031 w 6617031"/>
                      <a:gd name="connsiteY33" fmla="*/ 800138 h 817918"/>
                      <a:gd name="connsiteX34" fmla="*/ 5766131 w 6617031"/>
                      <a:gd name="connsiteY34" fmla="*/ 12738 h 817918"/>
                      <a:gd name="connsiteX35" fmla="*/ 5943931 w 6617031"/>
                      <a:gd name="connsiteY35" fmla="*/ 774738 h 817918"/>
                      <a:gd name="connsiteX36" fmla="*/ 6172531 w 6617031"/>
                      <a:gd name="connsiteY36" fmla="*/ 457238 h 817918"/>
                      <a:gd name="connsiteX37" fmla="*/ 6617031 w 6617031"/>
                      <a:gd name="connsiteY37" fmla="*/ 444538 h 817918"/>
                      <a:gd name="connsiteX38" fmla="*/ 6617031 w 6617031"/>
                      <a:gd name="connsiteY38" fmla="*/ 444538 h 817918"/>
                      <a:gd name="connsiteX0" fmla="*/ 63831 w 6617031"/>
                      <a:gd name="connsiteY0" fmla="*/ 558837 h 817917"/>
                      <a:gd name="connsiteX1" fmla="*/ 13031 w 6617031"/>
                      <a:gd name="connsiteY1" fmla="*/ 317537 h 817917"/>
                      <a:gd name="connsiteX2" fmla="*/ 457531 w 6617031"/>
                      <a:gd name="connsiteY2" fmla="*/ 393737 h 817917"/>
                      <a:gd name="connsiteX3" fmla="*/ 688671 w 6617031"/>
                      <a:gd name="connsiteY3" fmla="*/ 817917 h 817917"/>
                      <a:gd name="connsiteX4" fmla="*/ 869011 w 6617031"/>
                      <a:gd name="connsiteY4" fmla="*/ 20357 h 817917"/>
                      <a:gd name="connsiteX5" fmla="*/ 1023951 w 6617031"/>
                      <a:gd name="connsiteY5" fmla="*/ 807757 h 817917"/>
                      <a:gd name="connsiteX6" fmla="*/ 1181431 w 6617031"/>
                      <a:gd name="connsiteY6" fmla="*/ 12737 h 817917"/>
                      <a:gd name="connsiteX7" fmla="*/ 1377011 w 6617031"/>
                      <a:gd name="connsiteY7" fmla="*/ 807757 h 817917"/>
                      <a:gd name="connsiteX8" fmla="*/ 1537031 w 6617031"/>
                      <a:gd name="connsiteY8" fmla="*/ 25437 h 817917"/>
                      <a:gd name="connsiteX9" fmla="*/ 1671651 w 6617031"/>
                      <a:gd name="connsiteY9" fmla="*/ 805217 h 817917"/>
                      <a:gd name="connsiteX10" fmla="*/ 1867231 w 6617031"/>
                      <a:gd name="connsiteY10" fmla="*/ 27977 h 817917"/>
                      <a:gd name="connsiteX11" fmla="*/ 2006931 w 6617031"/>
                      <a:gd name="connsiteY11" fmla="*/ 800137 h 817917"/>
                      <a:gd name="connsiteX12" fmla="*/ 2179651 w 6617031"/>
                      <a:gd name="connsiteY12" fmla="*/ 25437 h 817917"/>
                      <a:gd name="connsiteX13" fmla="*/ 2342211 w 6617031"/>
                      <a:gd name="connsiteY13" fmla="*/ 810297 h 817917"/>
                      <a:gd name="connsiteX14" fmla="*/ 2535251 w 6617031"/>
                      <a:gd name="connsiteY14" fmla="*/ 20357 h 817917"/>
                      <a:gd name="connsiteX15" fmla="*/ 2667331 w 6617031"/>
                      <a:gd name="connsiteY15" fmla="*/ 802677 h 817917"/>
                      <a:gd name="connsiteX16" fmla="*/ 2832431 w 6617031"/>
                      <a:gd name="connsiteY16" fmla="*/ 5117 h 817917"/>
                      <a:gd name="connsiteX17" fmla="*/ 3010231 w 6617031"/>
                      <a:gd name="connsiteY17" fmla="*/ 810297 h 817917"/>
                      <a:gd name="connsiteX18" fmla="*/ 3157551 w 6617031"/>
                      <a:gd name="connsiteY18" fmla="*/ 5117 h 817917"/>
                      <a:gd name="connsiteX19" fmla="*/ 3325191 w 6617031"/>
                      <a:gd name="connsiteY19" fmla="*/ 817917 h 817917"/>
                      <a:gd name="connsiteX20" fmla="*/ 3502991 w 6617031"/>
                      <a:gd name="connsiteY20" fmla="*/ 25437 h 817917"/>
                      <a:gd name="connsiteX21" fmla="*/ 3640151 w 6617031"/>
                      <a:gd name="connsiteY21" fmla="*/ 800137 h 817917"/>
                      <a:gd name="connsiteX22" fmla="*/ 3823031 w 6617031"/>
                      <a:gd name="connsiteY22" fmla="*/ 25437 h 817917"/>
                      <a:gd name="connsiteX23" fmla="*/ 3983051 w 6617031"/>
                      <a:gd name="connsiteY23" fmla="*/ 797597 h 817917"/>
                      <a:gd name="connsiteX24" fmla="*/ 4171011 w 6617031"/>
                      <a:gd name="connsiteY24" fmla="*/ 10197 h 817917"/>
                      <a:gd name="connsiteX25" fmla="*/ 4318331 w 6617031"/>
                      <a:gd name="connsiteY25" fmla="*/ 810297 h 817917"/>
                      <a:gd name="connsiteX26" fmla="*/ 4483431 w 6617031"/>
                      <a:gd name="connsiteY26" fmla="*/ 12737 h 817917"/>
                      <a:gd name="connsiteX27" fmla="*/ 4651071 w 6617031"/>
                      <a:gd name="connsiteY27" fmla="*/ 812837 h 817917"/>
                      <a:gd name="connsiteX28" fmla="*/ 4788231 w 6617031"/>
                      <a:gd name="connsiteY28" fmla="*/ 37 h 817917"/>
                      <a:gd name="connsiteX29" fmla="*/ 4966031 w 6617031"/>
                      <a:gd name="connsiteY29" fmla="*/ 812837 h 817917"/>
                      <a:gd name="connsiteX30" fmla="*/ 5118431 w 6617031"/>
                      <a:gd name="connsiteY30" fmla="*/ 12737 h 817917"/>
                      <a:gd name="connsiteX31" fmla="*/ 5283531 w 6617031"/>
                      <a:gd name="connsiteY31" fmla="*/ 762037 h 817917"/>
                      <a:gd name="connsiteX32" fmla="*/ 5435931 w 6617031"/>
                      <a:gd name="connsiteY32" fmla="*/ 25437 h 817917"/>
                      <a:gd name="connsiteX33" fmla="*/ 5601031 w 6617031"/>
                      <a:gd name="connsiteY33" fmla="*/ 800137 h 817917"/>
                      <a:gd name="connsiteX34" fmla="*/ 5766131 w 6617031"/>
                      <a:gd name="connsiteY34" fmla="*/ 12737 h 817917"/>
                      <a:gd name="connsiteX35" fmla="*/ 5943931 w 6617031"/>
                      <a:gd name="connsiteY35" fmla="*/ 774737 h 817917"/>
                      <a:gd name="connsiteX36" fmla="*/ 6172531 w 6617031"/>
                      <a:gd name="connsiteY36" fmla="*/ 457237 h 817917"/>
                      <a:gd name="connsiteX37" fmla="*/ 6617031 w 6617031"/>
                      <a:gd name="connsiteY37" fmla="*/ 444537 h 817917"/>
                      <a:gd name="connsiteX38" fmla="*/ 6617031 w 6617031"/>
                      <a:gd name="connsiteY38" fmla="*/ 444537 h 817917"/>
                      <a:gd name="connsiteX0" fmla="*/ 63831 w 6617031"/>
                      <a:gd name="connsiteY0" fmla="*/ 558800 h 817880"/>
                      <a:gd name="connsiteX1" fmla="*/ 13031 w 6617031"/>
                      <a:gd name="connsiteY1" fmla="*/ 317500 h 817880"/>
                      <a:gd name="connsiteX2" fmla="*/ 457531 w 6617031"/>
                      <a:gd name="connsiteY2" fmla="*/ 393700 h 817880"/>
                      <a:gd name="connsiteX3" fmla="*/ 688671 w 6617031"/>
                      <a:gd name="connsiteY3" fmla="*/ 817880 h 817880"/>
                      <a:gd name="connsiteX4" fmla="*/ 869011 w 6617031"/>
                      <a:gd name="connsiteY4" fmla="*/ 20320 h 817880"/>
                      <a:gd name="connsiteX5" fmla="*/ 1023951 w 6617031"/>
                      <a:gd name="connsiteY5" fmla="*/ 807720 h 817880"/>
                      <a:gd name="connsiteX6" fmla="*/ 1181431 w 6617031"/>
                      <a:gd name="connsiteY6" fmla="*/ 12700 h 817880"/>
                      <a:gd name="connsiteX7" fmla="*/ 1377011 w 6617031"/>
                      <a:gd name="connsiteY7" fmla="*/ 807720 h 817880"/>
                      <a:gd name="connsiteX8" fmla="*/ 1537031 w 6617031"/>
                      <a:gd name="connsiteY8" fmla="*/ 25400 h 817880"/>
                      <a:gd name="connsiteX9" fmla="*/ 1671651 w 6617031"/>
                      <a:gd name="connsiteY9" fmla="*/ 805180 h 817880"/>
                      <a:gd name="connsiteX10" fmla="*/ 1867231 w 6617031"/>
                      <a:gd name="connsiteY10" fmla="*/ 27940 h 817880"/>
                      <a:gd name="connsiteX11" fmla="*/ 2006931 w 6617031"/>
                      <a:gd name="connsiteY11" fmla="*/ 800100 h 817880"/>
                      <a:gd name="connsiteX12" fmla="*/ 2179651 w 6617031"/>
                      <a:gd name="connsiteY12" fmla="*/ 25400 h 817880"/>
                      <a:gd name="connsiteX13" fmla="*/ 2342211 w 6617031"/>
                      <a:gd name="connsiteY13" fmla="*/ 810260 h 817880"/>
                      <a:gd name="connsiteX14" fmla="*/ 2535251 w 6617031"/>
                      <a:gd name="connsiteY14" fmla="*/ 20320 h 817880"/>
                      <a:gd name="connsiteX15" fmla="*/ 2667331 w 6617031"/>
                      <a:gd name="connsiteY15" fmla="*/ 802640 h 817880"/>
                      <a:gd name="connsiteX16" fmla="*/ 2832431 w 6617031"/>
                      <a:gd name="connsiteY16" fmla="*/ 5080 h 817880"/>
                      <a:gd name="connsiteX17" fmla="*/ 3010231 w 6617031"/>
                      <a:gd name="connsiteY17" fmla="*/ 810260 h 817880"/>
                      <a:gd name="connsiteX18" fmla="*/ 3157551 w 6617031"/>
                      <a:gd name="connsiteY18" fmla="*/ 5080 h 817880"/>
                      <a:gd name="connsiteX19" fmla="*/ 3325191 w 6617031"/>
                      <a:gd name="connsiteY19" fmla="*/ 817880 h 817880"/>
                      <a:gd name="connsiteX20" fmla="*/ 3502991 w 6617031"/>
                      <a:gd name="connsiteY20" fmla="*/ 25400 h 817880"/>
                      <a:gd name="connsiteX21" fmla="*/ 3640151 w 6617031"/>
                      <a:gd name="connsiteY21" fmla="*/ 800100 h 817880"/>
                      <a:gd name="connsiteX22" fmla="*/ 3823031 w 6617031"/>
                      <a:gd name="connsiteY22" fmla="*/ 25400 h 817880"/>
                      <a:gd name="connsiteX23" fmla="*/ 3983051 w 6617031"/>
                      <a:gd name="connsiteY23" fmla="*/ 797560 h 817880"/>
                      <a:gd name="connsiteX24" fmla="*/ 4171011 w 6617031"/>
                      <a:gd name="connsiteY24" fmla="*/ 10160 h 817880"/>
                      <a:gd name="connsiteX25" fmla="*/ 4318331 w 6617031"/>
                      <a:gd name="connsiteY25" fmla="*/ 810260 h 817880"/>
                      <a:gd name="connsiteX26" fmla="*/ 4483431 w 6617031"/>
                      <a:gd name="connsiteY26" fmla="*/ 12700 h 817880"/>
                      <a:gd name="connsiteX27" fmla="*/ 4651071 w 6617031"/>
                      <a:gd name="connsiteY27" fmla="*/ 812800 h 817880"/>
                      <a:gd name="connsiteX28" fmla="*/ 4788231 w 6617031"/>
                      <a:gd name="connsiteY28" fmla="*/ 0 h 817880"/>
                      <a:gd name="connsiteX29" fmla="*/ 4966031 w 6617031"/>
                      <a:gd name="connsiteY29" fmla="*/ 812800 h 817880"/>
                      <a:gd name="connsiteX30" fmla="*/ 5118431 w 6617031"/>
                      <a:gd name="connsiteY30" fmla="*/ 12700 h 817880"/>
                      <a:gd name="connsiteX31" fmla="*/ 5283531 w 6617031"/>
                      <a:gd name="connsiteY31" fmla="*/ 762000 h 817880"/>
                      <a:gd name="connsiteX32" fmla="*/ 5435931 w 6617031"/>
                      <a:gd name="connsiteY32" fmla="*/ 25400 h 817880"/>
                      <a:gd name="connsiteX33" fmla="*/ 5601031 w 6617031"/>
                      <a:gd name="connsiteY33" fmla="*/ 800100 h 817880"/>
                      <a:gd name="connsiteX34" fmla="*/ 5766131 w 6617031"/>
                      <a:gd name="connsiteY34" fmla="*/ 12700 h 817880"/>
                      <a:gd name="connsiteX35" fmla="*/ 5943931 w 6617031"/>
                      <a:gd name="connsiteY35" fmla="*/ 774700 h 817880"/>
                      <a:gd name="connsiteX36" fmla="*/ 6172531 w 6617031"/>
                      <a:gd name="connsiteY36" fmla="*/ 457200 h 817880"/>
                      <a:gd name="connsiteX37" fmla="*/ 6617031 w 6617031"/>
                      <a:gd name="connsiteY37" fmla="*/ 444500 h 817880"/>
                      <a:gd name="connsiteX38" fmla="*/ 6617031 w 6617031"/>
                      <a:gd name="connsiteY38" fmla="*/ 444500 h 817880"/>
                      <a:gd name="connsiteX0" fmla="*/ 63831 w 6617031"/>
                      <a:gd name="connsiteY0" fmla="*/ 558800 h 817880"/>
                      <a:gd name="connsiteX1" fmla="*/ 13031 w 6617031"/>
                      <a:gd name="connsiteY1" fmla="*/ 317500 h 817880"/>
                      <a:gd name="connsiteX2" fmla="*/ 457531 w 6617031"/>
                      <a:gd name="connsiteY2" fmla="*/ 393700 h 817880"/>
                      <a:gd name="connsiteX3" fmla="*/ 688671 w 6617031"/>
                      <a:gd name="connsiteY3" fmla="*/ 817880 h 817880"/>
                      <a:gd name="connsiteX4" fmla="*/ 869011 w 6617031"/>
                      <a:gd name="connsiteY4" fmla="*/ 20320 h 817880"/>
                      <a:gd name="connsiteX5" fmla="*/ 1023951 w 6617031"/>
                      <a:gd name="connsiteY5" fmla="*/ 807720 h 817880"/>
                      <a:gd name="connsiteX6" fmla="*/ 1181431 w 6617031"/>
                      <a:gd name="connsiteY6" fmla="*/ 12700 h 817880"/>
                      <a:gd name="connsiteX7" fmla="*/ 1377011 w 6617031"/>
                      <a:gd name="connsiteY7" fmla="*/ 807720 h 817880"/>
                      <a:gd name="connsiteX8" fmla="*/ 1537031 w 6617031"/>
                      <a:gd name="connsiteY8" fmla="*/ 25400 h 817880"/>
                      <a:gd name="connsiteX9" fmla="*/ 1671651 w 6617031"/>
                      <a:gd name="connsiteY9" fmla="*/ 805180 h 817880"/>
                      <a:gd name="connsiteX10" fmla="*/ 1867231 w 6617031"/>
                      <a:gd name="connsiteY10" fmla="*/ 27940 h 817880"/>
                      <a:gd name="connsiteX11" fmla="*/ 2006931 w 6617031"/>
                      <a:gd name="connsiteY11" fmla="*/ 800100 h 817880"/>
                      <a:gd name="connsiteX12" fmla="*/ 2179651 w 6617031"/>
                      <a:gd name="connsiteY12" fmla="*/ 25400 h 817880"/>
                      <a:gd name="connsiteX13" fmla="*/ 2342211 w 6617031"/>
                      <a:gd name="connsiteY13" fmla="*/ 810260 h 817880"/>
                      <a:gd name="connsiteX14" fmla="*/ 2535251 w 6617031"/>
                      <a:gd name="connsiteY14" fmla="*/ 20320 h 817880"/>
                      <a:gd name="connsiteX15" fmla="*/ 2667331 w 6617031"/>
                      <a:gd name="connsiteY15" fmla="*/ 802640 h 817880"/>
                      <a:gd name="connsiteX16" fmla="*/ 2832431 w 6617031"/>
                      <a:gd name="connsiteY16" fmla="*/ 5080 h 817880"/>
                      <a:gd name="connsiteX17" fmla="*/ 3010231 w 6617031"/>
                      <a:gd name="connsiteY17" fmla="*/ 810260 h 817880"/>
                      <a:gd name="connsiteX18" fmla="*/ 3157551 w 6617031"/>
                      <a:gd name="connsiteY18" fmla="*/ 5080 h 817880"/>
                      <a:gd name="connsiteX19" fmla="*/ 3325191 w 6617031"/>
                      <a:gd name="connsiteY19" fmla="*/ 817880 h 817880"/>
                      <a:gd name="connsiteX20" fmla="*/ 3502991 w 6617031"/>
                      <a:gd name="connsiteY20" fmla="*/ 25400 h 817880"/>
                      <a:gd name="connsiteX21" fmla="*/ 3640151 w 6617031"/>
                      <a:gd name="connsiteY21" fmla="*/ 800100 h 817880"/>
                      <a:gd name="connsiteX22" fmla="*/ 3823031 w 6617031"/>
                      <a:gd name="connsiteY22" fmla="*/ 25400 h 817880"/>
                      <a:gd name="connsiteX23" fmla="*/ 3983051 w 6617031"/>
                      <a:gd name="connsiteY23" fmla="*/ 797560 h 817880"/>
                      <a:gd name="connsiteX24" fmla="*/ 4171011 w 6617031"/>
                      <a:gd name="connsiteY24" fmla="*/ 10160 h 817880"/>
                      <a:gd name="connsiteX25" fmla="*/ 4318331 w 6617031"/>
                      <a:gd name="connsiteY25" fmla="*/ 810260 h 817880"/>
                      <a:gd name="connsiteX26" fmla="*/ 4483431 w 6617031"/>
                      <a:gd name="connsiteY26" fmla="*/ 12700 h 817880"/>
                      <a:gd name="connsiteX27" fmla="*/ 4651071 w 6617031"/>
                      <a:gd name="connsiteY27" fmla="*/ 812800 h 817880"/>
                      <a:gd name="connsiteX28" fmla="*/ 4788231 w 6617031"/>
                      <a:gd name="connsiteY28" fmla="*/ 0 h 817880"/>
                      <a:gd name="connsiteX29" fmla="*/ 4966031 w 6617031"/>
                      <a:gd name="connsiteY29" fmla="*/ 812800 h 817880"/>
                      <a:gd name="connsiteX30" fmla="*/ 5118431 w 6617031"/>
                      <a:gd name="connsiteY30" fmla="*/ 12700 h 817880"/>
                      <a:gd name="connsiteX31" fmla="*/ 5283531 w 6617031"/>
                      <a:gd name="connsiteY31" fmla="*/ 762000 h 817880"/>
                      <a:gd name="connsiteX32" fmla="*/ 5435931 w 6617031"/>
                      <a:gd name="connsiteY32" fmla="*/ 25400 h 817880"/>
                      <a:gd name="connsiteX33" fmla="*/ 5601031 w 6617031"/>
                      <a:gd name="connsiteY33" fmla="*/ 800100 h 817880"/>
                      <a:gd name="connsiteX34" fmla="*/ 5766131 w 6617031"/>
                      <a:gd name="connsiteY34" fmla="*/ 12700 h 817880"/>
                      <a:gd name="connsiteX35" fmla="*/ 5943931 w 6617031"/>
                      <a:gd name="connsiteY35" fmla="*/ 774700 h 817880"/>
                      <a:gd name="connsiteX36" fmla="*/ 6172531 w 6617031"/>
                      <a:gd name="connsiteY36" fmla="*/ 457200 h 817880"/>
                      <a:gd name="connsiteX37" fmla="*/ 6617031 w 6617031"/>
                      <a:gd name="connsiteY37" fmla="*/ 444500 h 817880"/>
                      <a:gd name="connsiteX38" fmla="*/ 6617031 w 6617031"/>
                      <a:gd name="connsiteY38" fmla="*/ 444500 h 817880"/>
                      <a:gd name="connsiteX0" fmla="*/ 63831 w 6617031"/>
                      <a:gd name="connsiteY0" fmla="*/ 558800 h 817880"/>
                      <a:gd name="connsiteX1" fmla="*/ 13031 w 6617031"/>
                      <a:gd name="connsiteY1" fmla="*/ 317500 h 817880"/>
                      <a:gd name="connsiteX2" fmla="*/ 457531 w 6617031"/>
                      <a:gd name="connsiteY2" fmla="*/ 393700 h 817880"/>
                      <a:gd name="connsiteX3" fmla="*/ 688671 w 6617031"/>
                      <a:gd name="connsiteY3" fmla="*/ 817880 h 817880"/>
                      <a:gd name="connsiteX4" fmla="*/ 869011 w 6617031"/>
                      <a:gd name="connsiteY4" fmla="*/ 20320 h 817880"/>
                      <a:gd name="connsiteX5" fmla="*/ 1023951 w 6617031"/>
                      <a:gd name="connsiteY5" fmla="*/ 807720 h 817880"/>
                      <a:gd name="connsiteX6" fmla="*/ 1181431 w 6617031"/>
                      <a:gd name="connsiteY6" fmla="*/ 12700 h 817880"/>
                      <a:gd name="connsiteX7" fmla="*/ 1377011 w 6617031"/>
                      <a:gd name="connsiteY7" fmla="*/ 807720 h 817880"/>
                      <a:gd name="connsiteX8" fmla="*/ 1537031 w 6617031"/>
                      <a:gd name="connsiteY8" fmla="*/ 25400 h 817880"/>
                      <a:gd name="connsiteX9" fmla="*/ 1671651 w 6617031"/>
                      <a:gd name="connsiteY9" fmla="*/ 805180 h 817880"/>
                      <a:gd name="connsiteX10" fmla="*/ 1867231 w 6617031"/>
                      <a:gd name="connsiteY10" fmla="*/ 27940 h 817880"/>
                      <a:gd name="connsiteX11" fmla="*/ 2006931 w 6617031"/>
                      <a:gd name="connsiteY11" fmla="*/ 800100 h 817880"/>
                      <a:gd name="connsiteX12" fmla="*/ 2179651 w 6617031"/>
                      <a:gd name="connsiteY12" fmla="*/ 25400 h 817880"/>
                      <a:gd name="connsiteX13" fmla="*/ 2342211 w 6617031"/>
                      <a:gd name="connsiteY13" fmla="*/ 810260 h 817880"/>
                      <a:gd name="connsiteX14" fmla="*/ 2535251 w 6617031"/>
                      <a:gd name="connsiteY14" fmla="*/ 20320 h 817880"/>
                      <a:gd name="connsiteX15" fmla="*/ 2667331 w 6617031"/>
                      <a:gd name="connsiteY15" fmla="*/ 802640 h 817880"/>
                      <a:gd name="connsiteX16" fmla="*/ 2832431 w 6617031"/>
                      <a:gd name="connsiteY16" fmla="*/ 5080 h 817880"/>
                      <a:gd name="connsiteX17" fmla="*/ 3010231 w 6617031"/>
                      <a:gd name="connsiteY17" fmla="*/ 810260 h 817880"/>
                      <a:gd name="connsiteX18" fmla="*/ 3157551 w 6617031"/>
                      <a:gd name="connsiteY18" fmla="*/ 5080 h 817880"/>
                      <a:gd name="connsiteX19" fmla="*/ 3325191 w 6617031"/>
                      <a:gd name="connsiteY19" fmla="*/ 817880 h 817880"/>
                      <a:gd name="connsiteX20" fmla="*/ 3502991 w 6617031"/>
                      <a:gd name="connsiteY20" fmla="*/ 25400 h 817880"/>
                      <a:gd name="connsiteX21" fmla="*/ 3640151 w 6617031"/>
                      <a:gd name="connsiteY21" fmla="*/ 800100 h 817880"/>
                      <a:gd name="connsiteX22" fmla="*/ 3823031 w 6617031"/>
                      <a:gd name="connsiteY22" fmla="*/ 25400 h 817880"/>
                      <a:gd name="connsiteX23" fmla="*/ 3983051 w 6617031"/>
                      <a:gd name="connsiteY23" fmla="*/ 797560 h 817880"/>
                      <a:gd name="connsiteX24" fmla="*/ 4171011 w 6617031"/>
                      <a:gd name="connsiteY24" fmla="*/ 10160 h 817880"/>
                      <a:gd name="connsiteX25" fmla="*/ 4318331 w 6617031"/>
                      <a:gd name="connsiteY25" fmla="*/ 810260 h 817880"/>
                      <a:gd name="connsiteX26" fmla="*/ 4483431 w 6617031"/>
                      <a:gd name="connsiteY26" fmla="*/ 12700 h 817880"/>
                      <a:gd name="connsiteX27" fmla="*/ 4651071 w 6617031"/>
                      <a:gd name="connsiteY27" fmla="*/ 812800 h 817880"/>
                      <a:gd name="connsiteX28" fmla="*/ 4788231 w 6617031"/>
                      <a:gd name="connsiteY28" fmla="*/ 0 h 817880"/>
                      <a:gd name="connsiteX29" fmla="*/ 4966031 w 6617031"/>
                      <a:gd name="connsiteY29" fmla="*/ 812800 h 817880"/>
                      <a:gd name="connsiteX30" fmla="*/ 5118431 w 6617031"/>
                      <a:gd name="connsiteY30" fmla="*/ 12700 h 817880"/>
                      <a:gd name="connsiteX31" fmla="*/ 5283531 w 6617031"/>
                      <a:gd name="connsiteY31" fmla="*/ 762000 h 817880"/>
                      <a:gd name="connsiteX32" fmla="*/ 5435931 w 6617031"/>
                      <a:gd name="connsiteY32" fmla="*/ 25400 h 817880"/>
                      <a:gd name="connsiteX33" fmla="*/ 5601031 w 6617031"/>
                      <a:gd name="connsiteY33" fmla="*/ 800100 h 817880"/>
                      <a:gd name="connsiteX34" fmla="*/ 5766131 w 6617031"/>
                      <a:gd name="connsiteY34" fmla="*/ 12700 h 817880"/>
                      <a:gd name="connsiteX35" fmla="*/ 5943931 w 6617031"/>
                      <a:gd name="connsiteY35" fmla="*/ 774700 h 817880"/>
                      <a:gd name="connsiteX36" fmla="*/ 6172531 w 6617031"/>
                      <a:gd name="connsiteY36" fmla="*/ 457200 h 817880"/>
                      <a:gd name="connsiteX37" fmla="*/ 6617031 w 6617031"/>
                      <a:gd name="connsiteY37" fmla="*/ 444500 h 817880"/>
                      <a:gd name="connsiteX38" fmla="*/ 6617031 w 6617031"/>
                      <a:gd name="connsiteY38" fmla="*/ 444500 h 817880"/>
                      <a:gd name="connsiteX0" fmla="*/ 63831 w 6617031"/>
                      <a:gd name="connsiteY0" fmla="*/ 553720 h 812800"/>
                      <a:gd name="connsiteX1" fmla="*/ 13031 w 6617031"/>
                      <a:gd name="connsiteY1" fmla="*/ 312420 h 812800"/>
                      <a:gd name="connsiteX2" fmla="*/ 457531 w 6617031"/>
                      <a:gd name="connsiteY2" fmla="*/ 388620 h 812800"/>
                      <a:gd name="connsiteX3" fmla="*/ 688671 w 6617031"/>
                      <a:gd name="connsiteY3" fmla="*/ 812800 h 812800"/>
                      <a:gd name="connsiteX4" fmla="*/ 869011 w 6617031"/>
                      <a:gd name="connsiteY4" fmla="*/ 15240 h 812800"/>
                      <a:gd name="connsiteX5" fmla="*/ 1023951 w 6617031"/>
                      <a:gd name="connsiteY5" fmla="*/ 802640 h 812800"/>
                      <a:gd name="connsiteX6" fmla="*/ 1181431 w 6617031"/>
                      <a:gd name="connsiteY6" fmla="*/ 7620 h 812800"/>
                      <a:gd name="connsiteX7" fmla="*/ 1377011 w 6617031"/>
                      <a:gd name="connsiteY7" fmla="*/ 802640 h 812800"/>
                      <a:gd name="connsiteX8" fmla="*/ 1537031 w 6617031"/>
                      <a:gd name="connsiteY8" fmla="*/ 20320 h 812800"/>
                      <a:gd name="connsiteX9" fmla="*/ 1671651 w 6617031"/>
                      <a:gd name="connsiteY9" fmla="*/ 800100 h 812800"/>
                      <a:gd name="connsiteX10" fmla="*/ 1867231 w 6617031"/>
                      <a:gd name="connsiteY10" fmla="*/ 22860 h 812800"/>
                      <a:gd name="connsiteX11" fmla="*/ 2006931 w 6617031"/>
                      <a:gd name="connsiteY11" fmla="*/ 795020 h 812800"/>
                      <a:gd name="connsiteX12" fmla="*/ 2179651 w 6617031"/>
                      <a:gd name="connsiteY12" fmla="*/ 20320 h 812800"/>
                      <a:gd name="connsiteX13" fmla="*/ 2342211 w 6617031"/>
                      <a:gd name="connsiteY13" fmla="*/ 805180 h 812800"/>
                      <a:gd name="connsiteX14" fmla="*/ 2535251 w 6617031"/>
                      <a:gd name="connsiteY14" fmla="*/ 15240 h 812800"/>
                      <a:gd name="connsiteX15" fmla="*/ 2667331 w 6617031"/>
                      <a:gd name="connsiteY15" fmla="*/ 797560 h 812800"/>
                      <a:gd name="connsiteX16" fmla="*/ 2832431 w 6617031"/>
                      <a:gd name="connsiteY16" fmla="*/ 0 h 812800"/>
                      <a:gd name="connsiteX17" fmla="*/ 3010231 w 6617031"/>
                      <a:gd name="connsiteY17" fmla="*/ 805180 h 812800"/>
                      <a:gd name="connsiteX18" fmla="*/ 3157551 w 6617031"/>
                      <a:gd name="connsiteY18" fmla="*/ 0 h 812800"/>
                      <a:gd name="connsiteX19" fmla="*/ 3325191 w 6617031"/>
                      <a:gd name="connsiteY19" fmla="*/ 812800 h 812800"/>
                      <a:gd name="connsiteX20" fmla="*/ 3502991 w 6617031"/>
                      <a:gd name="connsiteY20" fmla="*/ 20320 h 812800"/>
                      <a:gd name="connsiteX21" fmla="*/ 3640151 w 6617031"/>
                      <a:gd name="connsiteY21" fmla="*/ 795020 h 812800"/>
                      <a:gd name="connsiteX22" fmla="*/ 3823031 w 6617031"/>
                      <a:gd name="connsiteY22" fmla="*/ 20320 h 812800"/>
                      <a:gd name="connsiteX23" fmla="*/ 3983051 w 6617031"/>
                      <a:gd name="connsiteY23" fmla="*/ 792480 h 812800"/>
                      <a:gd name="connsiteX24" fmla="*/ 4171011 w 6617031"/>
                      <a:gd name="connsiteY24" fmla="*/ 5080 h 812800"/>
                      <a:gd name="connsiteX25" fmla="*/ 4318331 w 6617031"/>
                      <a:gd name="connsiteY25" fmla="*/ 805180 h 812800"/>
                      <a:gd name="connsiteX26" fmla="*/ 4483431 w 6617031"/>
                      <a:gd name="connsiteY26" fmla="*/ 7620 h 812800"/>
                      <a:gd name="connsiteX27" fmla="*/ 4651071 w 6617031"/>
                      <a:gd name="connsiteY27" fmla="*/ 807720 h 812800"/>
                      <a:gd name="connsiteX28" fmla="*/ 4818711 w 6617031"/>
                      <a:gd name="connsiteY28" fmla="*/ 17780 h 812800"/>
                      <a:gd name="connsiteX29" fmla="*/ 4966031 w 6617031"/>
                      <a:gd name="connsiteY29" fmla="*/ 807720 h 812800"/>
                      <a:gd name="connsiteX30" fmla="*/ 5118431 w 6617031"/>
                      <a:gd name="connsiteY30" fmla="*/ 7620 h 812800"/>
                      <a:gd name="connsiteX31" fmla="*/ 5283531 w 6617031"/>
                      <a:gd name="connsiteY31" fmla="*/ 756920 h 812800"/>
                      <a:gd name="connsiteX32" fmla="*/ 5435931 w 6617031"/>
                      <a:gd name="connsiteY32" fmla="*/ 20320 h 812800"/>
                      <a:gd name="connsiteX33" fmla="*/ 5601031 w 6617031"/>
                      <a:gd name="connsiteY33" fmla="*/ 795020 h 812800"/>
                      <a:gd name="connsiteX34" fmla="*/ 5766131 w 6617031"/>
                      <a:gd name="connsiteY34" fmla="*/ 7620 h 812800"/>
                      <a:gd name="connsiteX35" fmla="*/ 5943931 w 6617031"/>
                      <a:gd name="connsiteY35" fmla="*/ 769620 h 812800"/>
                      <a:gd name="connsiteX36" fmla="*/ 6172531 w 6617031"/>
                      <a:gd name="connsiteY36" fmla="*/ 452120 h 812800"/>
                      <a:gd name="connsiteX37" fmla="*/ 6617031 w 6617031"/>
                      <a:gd name="connsiteY37" fmla="*/ 439420 h 812800"/>
                      <a:gd name="connsiteX38" fmla="*/ 6617031 w 6617031"/>
                      <a:gd name="connsiteY38" fmla="*/ 439420 h 812800"/>
                      <a:gd name="connsiteX0" fmla="*/ 63831 w 6617031"/>
                      <a:gd name="connsiteY0" fmla="*/ 553720 h 812800"/>
                      <a:gd name="connsiteX1" fmla="*/ 13031 w 6617031"/>
                      <a:gd name="connsiteY1" fmla="*/ 312420 h 812800"/>
                      <a:gd name="connsiteX2" fmla="*/ 457531 w 6617031"/>
                      <a:gd name="connsiteY2" fmla="*/ 388620 h 812800"/>
                      <a:gd name="connsiteX3" fmla="*/ 688671 w 6617031"/>
                      <a:gd name="connsiteY3" fmla="*/ 812800 h 812800"/>
                      <a:gd name="connsiteX4" fmla="*/ 869011 w 6617031"/>
                      <a:gd name="connsiteY4" fmla="*/ 15240 h 812800"/>
                      <a:gd name="connsiteX5" fmla="*/ 1023951 w 6617031"/>
                      <a:gd name="connsiteY5" fmla="*/ 802640 h 812800"/>
                      <a:gd name="connsiteX6" fmla="*/ 1181431 w 6617031"/>
                      <a:gd name="connsiteY6" fmla="*/ 7620 h 812800"/>
                      <a:gd name="connsiteX7" fmla="*/ 1377011 w 6617031"/>
                      <a:gd name="connsiteY7" fmla="*/ 802640 h 812800"/>
                      <a:gd name="connsiteX8" fmla="*/ 1537031 w 6617031"/>
                      <a:gd name="connsiteY8" fmla="*/ 20320 h 812800"/>
                      <a:gd name="connsiteX9" fmla="*/ 1671651 w 6617031"/>
                      <a:gd name="connsiteY9" fmla="*/ 800100 h 812800"/>
                      <a:gd name="connsiteX10" fmla="*/ 1867231 w 6617031"/>
                      <a:gd name="connsiteY10" fmla="*/ 22860 h 812800"/>
                      <a:gd name="connsiteX11" fmla="*/ 2006931 w 6617031"/>
                      <a:gd name="connsiteY11" fmla="*/ 795020 h 812800"/>
                      <a:gd name="connsiteX12" fmla="*/ 2179651 w 6617031"/>
                      <a:gd name="connsiteY12" fmla="*/ 20320 h 812800"/>
                      <a:gd name="connsiteX13" fmla="*/ 2342211 w 6617031"/>
                      <a:gd name="connsiteY13" fmla="*/ 805180 h 812800"/>
                      <a:gd name="connsiteX14" fmla="*/ 2535251 w 6617031"/>
                      <a:gd name="connsiteY14" fmla="*/ 15240 h 812800"/>
                      <a:gd name="connsiteX15" fmla="*/ 2667331 w 6617031"/>
                      <a:gd name="connsiteY15" fmla="*/ 797560 h 812800"/>
                      <a:gd name="connsiteX16" fmla="*/ 2832431 w 6617031"/>
                      <a:gd name="connsiteY16" fmla="*/ 0 h 812800"/>
                      <a:gd name="connsiteX17" fmla="*/ 3010231 w 6617031"/>
                      <a:gd name="connsiteY17" fmla="*/ 805180 h 812800"/>
                      <a:gd name="connsiteX18" fmla="*/ 3157551 w 6617031"/>
                      <a:gd name="connsiteY18" fmla="*/ 0 h 812800"/>
                      <a:gd name="connsiteX19" fmla="*/ 3325191 w 6617031"/>
                      <a:gd name="connsiteY19" fmla="*/ 812800 h 812800"/>
                      <a:gd name="connsiteX20" fmla="*/ 3502991 w 6617031"/>
                      <a:gd name="connsiteY20" fmla="*/ 20320 h 812800"/>
                      <a:gd name="connsiteX21" fmla="*/ 3640151 w 6617031"/>
                      <a:gd name="connsiteY21" fmla="*/ 795020 h 812800"/>
                      <a:gd name="connsiteX22" fmla="*/ 3823031 w 6617031"/>
                      <a:gd name="connsiteY22" fmla="*/ 20320 h 812800"/>
                      <a:gd name="connsiteX23" fmla="*/ 3983051 w 6617031"/>
                      <a:gd name="connsiteY23" fmla="*/ 792480 h 812800"/>
                      <a:gd name="connsiteX24" fmla="*/ 4171011 w 6617031"/>
                      <a:gd name="connsiteY24" fmla="*/ 5080 h 812800"/>
                      <a:gd name="connsiteX25" fmla="*/ 4318331 w 6617031"/>
                      <a:gd name="connsiteY25" fmla="*/ 805180 h 812800"/>
                      <a:gd name="connsiteX26" fmla="*/ 4483431 w 6617031"/>
                      <a:gd name="connsiteY26" fmla="*/ 7620 h 812800"/>
                      <a:gd name="connsiteX27" fmla="*/ 4651071 w 6617031"/>
                      <a:gd name="connsiteY27" fmla="*/ 807720 h 812800"/>
                      <a:gd name="connsiteX28" fmla="*/ 4818711 w 6617031"/>
                      <a:gd name="connsiteY28" fmla="*/ 17780 h 812800"/>
                      <a:gd name="connsiteX29" fmla="*/ 4966031 w 6617031"/>
                      <a:gd name="connsiteY29" fmla="*/ 807720 h 812800"/>
                      <a:gd name="connsiteX30" fmla="*/ 5118431 w 6617031"/>
                      <a:gd name="connsiteY30" fmla="*/ 7620 h 812800"/>
                      <a:gd name="connsiteX31" fmla="*/ 5283531 w 6617031"/>
                      <a:gd name="connsiteY31" fmla="*/ 756920 h 812800"/>
                      <a:gd name="connsiteX32" fmla="*/ 5435931 w 6617031"/>
                      <a:gd name="connsiteY32" fmla="*/ 20320 h 812800"/>
                      <a:gd name="connsiteX33" fmla="*/ 5601031 w 6617031"/>
                      <a:gd name="connsiteY33" fmla="*/ 795020 h 812800"/>
                      <a:gd name="connsiteX34" fmla="*/ 5766131 w 6617031"/>
                      <a:gd name="connsiteY34" fmla="*/ 7620 h 812800"/>
                      <a:gd name="connsiteX35" fmla="*/ 5943931 w 6617031"/>
                      <a:gd name="connsiteY35" fmla="*/ 769620 h 812800"/>
                      <a:gd name="connsiteX36" fmla="*/ 6172531 w 6617031"/>
                      <a:gd name="connsiteY36" fmla="*/ 452120 h 812800"/>
                      <a:gd name="connsiteX37" fmla="*/ 6617031 w 6617031"/>
                      <a:gd name="connsiteY37" fmla="*/ 439420 h 812800"/>
                      <a:gd name="connsiteX38" fmla="*/ 6617031 w 6617031"/>
                      <a:gd name="connsiteY38" fmla="*/ 439420 h 812800"/>
                      <a:gd name="connsiteX0" fmla="*/ 63831 w 6617031"/>
                      <a:gd name="connsiteY0" fmla="*/ 553720 h 812800"/>
                      <a:gd name="connsiteX1" fmla="*/ 13031 w 6617031"/>
                      <a:gd name="connsiteY1" fmla="*/ 312420 h 812800"/>
                      <a:gd name="connsiteX2" fmla="*/ 457531 w 6617031"/>
                      <a:gd name="connsiteY2" fmla="*/ 388620 h 812800"/>
                      <a:gd name="connsiteX3" fmla="*/ 688671 w 6617031"/>
                      <a:gd name="connsiteY3" fmla="*/ 812800 h 812800"/>
                      <a:gd name="connsiteX4" fmla="*/ 869011 w 6617031"/>
                      <a:gd name="connsiteY4" fmla="*/ 15240 h 812800"/>
                      <a:gd name="connsiteX5" fmla="*/ 1023951 w 6617031"/>
                      <a:gd name="connsiteY5" fmla="*/ 802640 h 812800"/>
                      <a:gd name="connsiteX6" fmla="*/ 1181431 w 6617031"/>
                      <a:gd name="connsiteY6" fmla="*/ 7620 h 812800"/>
                      <a:gd name="connsiteX7" fmla="*/ 1377011 w 6617031"/>
                      <a:gd name="connsiteY7" fmla="*/ 802640 h 812800"/>
                      <a:gd name="connsiteX8" fmla="*/ 1537031 w 6617031"/>
                      <a:gd name="connsiteY8" fmla="*/ 20320 h 812800"/>
                      <a:gd name="connsiteX9" fmla="*/ 1671651 w 6617031"/>
                      <a:gd name="connsiteY9" fmla="*/ 800100 h 812800"/>
                      <a:gd name="connsiteX10" fmla="*/ 1867231 w 6617031"/>
                      <a:gd name="connsiteY10" fmla="*/ 22860 h 812800"/>
                      <a:gd name="connsiteX11" fmla="*/ 2006931 w 6617031"/>
                      <a:gd name="connsiteY11" fmla="*/ 795020 h 812800"/>
                      <a:gd name="connsiteX12" fmla="*/ 2179651 w 6617031"/>
                      <a:gd name="connsiteY12" fmla="*/ 20320 h 812800"/>
                      <a:gd name="connsiteX13" fmla="*/ 2342211 w 6617031"/>
                      <a:gd name="connsiteY13" fmla="*/ 805180 h 812800"/>
                      <a:gd name="connsiteX14" fmla="*/ 2535251 w 6617031"/>
                      <a:gd name="connsiteY14" fmla="*/ 15240 h 812800"/>
                      <a:gd name="connsiteX15" fmla="*/ 2667331 w 6617031"/>
                      <a:gd name="connsiteY15" fmla="*/ 797560 h 812800"/>
                      <a:gd name="connsiteX16" fmla="*/ 2832431 w 6617031"/>
                      <a:gd name="connsiteY16" fmla="*/ 0 h 812800"/>
                      <a:gd name="connsiteX17" fmla="*/ 3010231 w 6617031"/>
                      <a:gd name="connsiteY17" fmla="*/ 805180 h 812800"/>
                      <a:gd name="connsiteX18" fmla="*/ 3157551 w 6617031"/>
                      <a:gd name="connsiteY18" fmla="*/ 0 h 812800"/>
                      <a:gd name="connsiteX19" fmla="*/ 3325191 w 6617031"/>
                      <a:gd name="connsiteY19" fmla="*/ 812800 h 812800"/>
                      <a:gd name="connsiteX20" fmla="*/ 3502991 w 6617031"/>
                      <a:gd name="connsiteY20" fmla="*/ 20320 h 812800"/>
                      <a:gd name="connsiteX21" fmla="*/ 3640151 w 6617031"/>
                      <a:gd name="connsiteY21" fmla="*/ 795020 h 812800"/>
                      <a:gd name="connsiteX22" fmla="*/ 3823031 w 6617031"/>
                      <a:gd name="connsiteY22" fmla="*/ 20320 h 812800"/>
                      <a:gd name="connsiteX23" fmla="*/ 3983051 w 6617031"/>
                      <a:gd name="connsiteY23" fmla="*/ 792480 h 812800"/>
                      <a:gd name="connsiteX24" fmla="*/ 4171011 w 6617031"/>
                      <a:gd name="connsiteY24" fmla="*/ 5080 h 812800"/>
                      <a:gd name="connsiteX25" fmla="*/ 4318331 w 6617031"/>
                      <a:gd name="connsiteY25" fmla="*/ 805180 h 812800"/>
                      <a:gd name="connsiteX26" fmla="*/ 4483431 w 6617031"/>
                      <a:gd name="connsiteY26" fmla="*/ 7620 h 812800"/>
                      <a:gd name="connsiteX27" fmla="*/ 4651071 w 6617031"/>
                      <a:gd name="connsiteY27" fmla="*/ 807720 h 812800"/>
                      <a:gd name="connsiteX28" fmla="*/ 4818711 w 6617031"/>
                      <a:gd name="connsiteY28" fmla="*/ 17780 h 812800"/>
                      <a:gd name="connsiteX29" fmla="*/ 4973651 w 6617031"/>
                      <a:gd name="connsiteY29" fmla="*/ 800100 h 812800"/>
                      <a:gd name="connsiteX30" fmla="*/ 5118431 w 6617031"/>
                      <a:gd name="connsiteY30" fmla="*/ 7620 h 812800"/>
                      <a:gd name="connsiteX31" fmla="*/ 5283531 w 6617031"/>
                      <a:gd name="connsiteY31" fmla="*/ 756920 h 812800"/>
                      <a:gd name="connsiteX32" fmla="*/ 5435931 w 6617031"/>
                      <a:gd name="connsiteY32" fmla="*/ 20320 h 812800"/>
                      <a:gd name="connsiteX33" fmla="*/ 5601031 w 6617031"/>
                      <a:gd name="connsiteY33" fmla="*/ 795020 h 812800"/>
                      <a:gd name="connsiteX34" fmla="*/ 5766131 w 6617031"/>
                      <a:gd name="connsiteY34" fmla="*/ 7620 h 812800"/>
                      <a:gd name="connsiteX35" fmla="*/ 5943931 w 6617031"/>
                      <a:gd name="connsiteY35" fmla="*/ 769620 h 812800"/>
                      <a:gd name="connsiteX36" fmla="*/ 6172531 w 6617031"/>
                      <a:gd name="connsiteY36" fmla="*/ 452120 h 812800"/>
                      <a:gd name="connsiteX37" fmla="*/ 6617031 w 6617031"/>
                      <a:gd name="connsiteY37" fmla="*/ 439420 h 812800"/>
                      <a:gd name="connsiteX38" fmla="*/ 6617031 w 6617031"/>
                      <a:gd name="connsiteY38" fmla="*/ 439420 h 812800"/>
                      <a:gd name="connsiteX0" fmla="*/ 63831 w 6617031"/>
                      <a:gd name="connsiteY0" fmla="*/ 553720 h 815344"/>
                      <a:gd name="connsiteX1" fmla="*/ 13031 w 6617031"/>
                      <a:gd name="connsiteY1" fmla="*/ 312420 h 815344"/>
                      <a:gd name="connsiteX2" fmla="*/ 457531 w 6617031"/>
                      <a:gd name="connsiteY2" fmla="*/ 388620 h 815344"/>
                      <a:gd name="connsiteX3" fmla="*/ 688671 w 6617031"/>
                      <a:gd name="connsiteY3" fmla="*/ 812800 h 815344"/>
                      <a:gd name="connsiteX4" fmla="*/ 869011 w 6617031"/>
                      <a:gd name="connsiteY4" fmla="*/ 15240 h 815344"/>
                      <a:gd name="connsiteX5" fmla="*/ 1023951 w 6617031"/>
                      <a:gd name="connsiteY5" fmla="*/ 802640 h 815344"/>
                      <a:gd name="connsiteX6" fmla="*/ 1181431 w 6617031"/>
                      <a:gd name="connsiteY6" fmla="*/ 7620 h 815344"/>
                      <a:gd name="connsiteX7" fmla="*/ 1377011 w 6617031"/>
                      <a:gd name="connsiteY7" fmla="*/ 802640 h 815344"/>
                      <a:gd name="connsiteX8" fmla="*/ 1537031 w 6617031"/>
                      <a:gd name="connsiteY8" fmla="*/ 20320 h 815344"/>
                      <a:gd name="connsiteX9" fmla="*/ 1671651 w 6617031"/>
                      <a:gd name="connsiteY9" fmla="*/ 800100 h 815344"/>
                      <a:gd name="connsiteX10" fmla="*/ 1867231 w 6617031"/>
                      <a:gd name="connsiteY10" fmla="*/ 22860 h 815344"/>
                      <a:gd name="connsiteX11" fmla="*/ 2006931 w 6617031"/>
                      <a:gd name="connsiteY11" fmla="*/ 795020 h 815344"/>
                      <a:gd name="connsiteX12" fmla="*/ 2179651 w 6617031"/>
                      <a:gd name="connsiteY12" fmla="*/ 20320 h 815344"/>
                      <a:gd name="connsiteX13" fmla="*/ 2342211 w 6617031"/>
                      <a:gd name="connsiteY13" fmla="*/ 805180 h 815344"/>
                      <a:gd name="connsiteX14" fmla="*/ 2535251 w 6617031"/>
                      <a:gd name="connsiteY14" fmla="*/ 15240 h 815344"/>
                      <a:gd name="connsiteX15" fmla="*/ 2667331 w 6617031"/>
                      <a:gd name="connsiteY15" fmla="*/ 797560 h 815344"/>
                      <a:gd name="connsiteX16" fmla="*/ 2832431 w 6617031"/>
                      <a:gd name="connsiteY16" fmla="*/ 0 h 815344"/>
                      <a:gd name="connsiteX17" fmla="*/ 3010231 w 6617031"/>
                      <a:gd name="connsiteY17" fmla="*/ 805180 h 815344"/>
                      <a:gd name="connsiteX18" fmla="*/ 3157551 w 6617031"/>
                      <a:gd name="connsiteY18" fmla="*/ 0 h 815344"/>
                      <a:gd name="connsiteX19" fmla="*/ 3325191 w 6617031"/>
                      <a:gd name="connsiteY19" fmla="*/ 812800 h 815344"/>
                      <a:gd name="connsiteX20" fmla="*/ 3502991 w 6617031"/>
                      <a:gd name="connsiteY20" fmla="*/ 20320 h 815344"/>
                      <a:gd name="connsiteX21" fmla="*/ 3640151 w 6617031"/>
                      <a:gd name="connsiteY21" fmla="*/ 795020 h 815344"/>
                      <a:gd name="connsiteX22" fmla="*/ 3823031 w 6617031"/>
                      <a:gd name="connsiteY22" fmla="*/ 20320 h 815344"/>
                      <a:gd name="connsiteX23" fmla="*/ 3983051 w 6617031"/>
                      <a:gd name="connsiteY23" fmla="*/ 792480 h 815344"/>
                      <a:gd name="connsiteX24" fmla="*/ 4171011 w 6617031"/>
                      <a:gd name="connsiteY24" fmla="*/ 5080 h 815344"/>
                      <a:gd name="connsiteX25" fmla="*/ 4318331 w 6617031"/>
                      <a:gd name="connsiteY25" fmla="*/ 805180 h 815344"/>
                      <a:gd name="connsiteX26" fmla="*/ 4483431 w 6617031"/>
                      <a:gd name="connsiteY26" fmla="*/ 7620 h 815344"/>
                      <a:gd name="connsiteX27" fmla="*/ 4651071 w 6617031"/>
                      <a:gd name="connsiteY27" fmla="*/ 807720 h 815344"/>
                      <a:gd name="connsiteX28" fmla="*/ 4818711 w 6617031"/>
                      <a:gd name="connsiteY28" fmla="*/ 17780 h 815344"/>
                      <a:gd name="connsiteX29" fmla="*/ 4866971 w 6617031"/>
                      <a:gd name="connsiteY29" fmla="*/ 815340 h 815344"/>
                      <a:gd name="connsiteX30" fmla="*/ 5118431 w 6617031"/>
                      <a:gd name="connsiteY30" fmla="*/ 7620 h 815344"/>
                      <a:gd name="connsiteX31" fmla="*/ 5283531 w 6617031"/>
                      <a:gd name="connsiteY31" fmla="*/ 756920 h 815344"/>
                      <a:gd name="connsiteX32" fmla="*/ 5435931 w 6617031"/>
                      <a:gd name="connsiteY32" fmla="*/ 20320 h 815344"/>
                      <a:gd name="connsiteX33" fmla="*/ 5601031 w 6617031"/>
                      <a:gd name="connsiteY33" fmla="*/ 795020 h 815344"/>
                      <a:gd name="connsiteX34" fmla="*/ 5766131 w 6617031"/>
                      <a:gd name="connsiteY34" fmla="*/ 7620 h 815344"/>
                      <a:gd name="connsiteX35" fmla="*/ 5943931 w 6617031"/>
                      <a:gd name="connsiteY35" fmla="*/ 769620 h 815344"/>
                      <a:gd name="connsiteX36" fmla="*/ 6172531 w 6617031"/>
                      <a:gd name="connsiteY36" fmla="*/ 452120 h 815344"/>
                      <a:gd name="connsiteX37" fmla="*/ 6617031 w 6617031"/>
                      <a:gd name="connsiteY37" fmla="*/ 439420 h 815344"/>
                      <a:gd name="connsiteX38" fmla="*/ 6617031 w 6617031"/>
                      <a:gd name="connsiteY38" fmla="*/ 439420 h 815344"/>
                      <a:gd name="connsiteX0" fmla="*/ 63831 w 6617031"/>
                      <a:gd name="connsiteY0" fmla="*/ 553720 h 815344"/>
                      <a:gd name="connsiteX1" fmla="*/ 13031 w 6617031"/>
                      <a:gd name="connsiteY1" fmla="*/ 312420 h 815344"/>
                      <a:gd name="connsiteX2" fmla="*/ 457531 w 6617031"/>
                      <a:gd name="connsiteY2" fmla="*/ 388620 h 815344"/>
                      <a:gd name="connsiteX3" fmla="*/ 688671 w 6617031"/>
                      <a:gd name="connsiteY3" fmla="*/ 812800 h 815344"/>
                      <a:gd name="connsiteX4" fmla="*/ 869011 w 6617031"/>
                      <a:gd name="connsiteY4" fmla="*/ 15240 h 815344"/>
                      <a:gd name="connsiteX5" fmla="*/ 1023951 w 6617031"/>
                      <a:gd name="connsiteY5" fmla="*/ 802640 h 815344"/>
                      <a:gd name="connsiteX6" fmla="*/ 1181431 w 6617031"/>
                      <a:gd name="connsiteY6" fmla="*/ 7620 h 815344"/>
                      <a:gd name="connsiteX7" fmla="*/ 1377011 w 6617031"/>
                      <a:gd name="connsiteY7" fmla="*/ 802640 h 815344"/>
                      <a:gd name="connsiteX8" fmla="*/ 1537031 w 6617031"/>
                      <a:gd name="connsiteY8" fmla="*/ 20320 h 815344"/>
                      <a:gd name="connsiteX9" fmla="*/ 1671651 w 6617031"/>
                      <a:gd name="connsiteY9" fmla="*/ 800100 h 815344"/>
                      <a:gd name="connsiteX10" fmla="*/ 1867231 w 6617031"/>
                      <a:gd name="connsiteY10" fmla="*/ 22860 h 815344"/>
                      <a:gd name="connsiteX11" fmla="*/ 2006931 w 6617031"/>
                      <a:gd name="connsiteY11" fmla="*/ 795020 h 815344"/>
                      <a:gd name="connsiteX12" fmla="*/ 2179651 w 6617031"/>
                      <a:gd name="connsiteY12" fmla="*/ 20320 h 815344"/>
                      <a:gd name="connsiteX13" fmla="*/ 2342211 w 6617031"/>
                      <a:gd name="connsiteY13" fmla="*/ 805180 h 815344"/>
                      <a:gd name="connsiteX14" fmla="*/ 2535251 w 6617031"/>
                      <a:gd name="connsiteY14" fmla="*/ 15240 h 815344"/>
                      <a:gd name="connsiteX15" fmla="*/ 2667331 w 6617031"/>
                      <a:gd name="connsiteY15" fmla="*/ 797560 h 815344"/>
                      <a:gd name="connsiteX16" fmla="*/ 2832431 w 6617031"/>
                      <a:gd name="connsiteY16" fmla="*/ 0 h 815344"/>
                      <a:gd name="connsiteX17" fmla="*/ 3010231 w 6617031"/>
                      <a:gd name="connsiteY17" fmla="*/ 805180 h 815344"/>
                      <a:gd name="connsiteX18" fmla="*/ 3157551 w 6617031"/>
                      <a:gd name="connsiteY18" fmla="*/ 0 h 815344"/>
                      <a:gd name="connsiteX19" fmla="*/ 3325191 w 6617031"/>
                      <a:gd name="connsiteY19" fmla="*/ 812800 h 815344"/>
                      <a:gd name="connsiteX20" fmla="*/ 3502991 w 6617031"/>
                      <a:gd name="connsiteY20" fmla="*/ 20320 h 815344"/>
                      <a:gd name="connsiteX21" fmla="*/ 3640151 w 6617031"/>
                      <a:gd name="connsiteY21" fmla="*/ 795020 h 815344"/>
                      <a:gd name="connsiteX22" fmla="*/ 3823031 w 6617031"/>
                      <a:gd name="connsiteY22" fmla="*/ 20320 h 815344"/>
                      <a:gd name="connsiteX23" fmla="*/ 3983051 w 6617031"/>
                      <a:gd name="connsiteY23" fmla="*/ 792480 h 815344"/>
                      <a:gd name="connsiteX24" fmla="*/ 4171011 w 6617031"/>
                      <a:gd name="connsiteY24" fmla="*/ 5080 h 815344"/>
                      <a:gd name="connsiteX25" fmla="*/ 4318331 w 6617031"/>
                      <a:gd name="connsiteY25" fmla="*/ 805180 h 815344"/>
                      <a:gd name="connsiteX26" fmla="*/ 4483431 w 6617031"/>
                      <a:gd name="connsiteY26" fmla="*/ 7620 h 815344"/>
                      <a:gd name="connsiteX27" fmla="*/ 4651071 w 6617031"/>
                      <a:gd name="connsiteY27" fmla="*/ 807720 h 815344"/>
                      <a:gd name="connsiteX28" fmla="*/ 4818711 w 6617031"/>
                      <a:gd name="connsiteY28" fmla="*/ 17780 h 815344"/>
                      <a:gd name="connsiteX29" fmla="*/ 4981271 w 6617031"/>
                      <a:gd name="connsiteY29" fmla="*/ 815340 h 815344"/>
                      <a:gd name="connsiteX30" fmla="*/ 5118431 w 6617031"/>
                      <a:gd name="connsiteY30" fmla="*/ 7620 h 815344"/>
                      <a:gd name="connsiteX31" fmla="*/ 5283531 w 6617031"/>
                      <a:gd name="connsiteY31" fmla="*/ 756920 h 815344"/>
                      <a:gd name="connsiteX32" fmla="*/ 5435931 w 6617031"/>
                      <a:gd name="connsiteY32" fmla="*/ 20320 h 815344"/>
                      <a:gd name="connsiteX33" fmla="*/ 5601031 w 6617031"/>
                      <a:gd name="connsiteY33" fmla="*/ 795020 h 815344"/>
                      <a:gd name="connsiteX34" fmla="*/ 5766131 w 6617031"/>
                      <a:gd name="connsiteY34" fmla="*/ 7620 h 815344"/>
                      <a:gd name="connsiteX35" fmla="*/ 5943931 w 6617031"/>
                      <a:gd name="connsiteY35" fmla="*/ 769620 h 815344"/>
                      <a:gd name="connsiteX36" fmla="*/ 6172531 w 6617031"/>
                      <a:gd name="connsiteY36" fmla="*/ 452120 h 815344"/>
                      <a:gd name="connsiteX37" fmla="*/ 6617031 w 6617031"/>
                      <a:gd name="connsiteY37" fmla="*/ 439420 h 815344"/>
                      <a:gd name="connsiteX38" fmla="*/ 6617031 w 6617031"/>
                      <a:gd name="connsiteY38" fmla="*/ 439420 h 815344"/>
                      <a:gd name="connsiteX0" fmla="*/ 63831 w 6617031"/>
                      <a:gd name="connsiteY0" fmla="*/ 553720 h 815344"/>
                      <a:gd name="connsiteX1" fmla="*/ 13031 w 6617031"/>
                      <a:gd name="connsiteY1" fmla="*/ 312420 h 815344"/>
                      <a:gd name="connsiteX2" fmla="*/ 457531 w 6617031"/>
                      <a:gd name="connsiteY2" fmla="*/ 388620 h 815344"/>
                      <a:gd name="connsiteX3" fmla="*/ 688671 w 6617031"/>
                      <a:gd name="connsiteY3" fmla="*/ 812800 h 815344"/>
                      <a:gd name="connsiteX4" fmla="*/ 869011 w 6617031"/>
                      <a:gd name="connsiteY4" fmla="*/ 15240 h 815344"/>
                      <a:gd name="connsiteX5" fmla="*/ 1023951 w 6617031"/>
                      <a:gd name="connsiteY5" fmla="*/ 802640 h 815344"/>
                      <a:gd name="connsiteX6" fmla="*/ 1181431 w 6617031"/>
                      <a:gd name="connsiteY6" fmla="*/ 7620 h 815344"/>
                      <a:gd name="connsiteX7" fmla="*/ 1377011 w 6617031"/>
                      <a:gd name="connsiteY7" fmla="*/ 802640 h 815344"/>
                      <a:gd name="connsiteX8" fmla="*/ 1537031 w 6617031"/>
                      <a:gd name="connsiteY8" fmla="*/ 20320 h 815344"/>
                      <a:gd name="connsiteX9" fmla="*/ 1671651 w 6617031"/>
                      <a:gd name="connsiteY9" fmla="*/ 800100 h 815344"/>
                      <a:gd name="connsiteX10" fmla="*/ 1867231 w 6617031"/>
                      <a:gd name="connsiteY10" fmla="*/ 22860 h 815344"/>
                      <a:gd name="connsiteX11" fmla="*/ 2006931 w 6617031"/>
                      <a:gd name="connsiteY11" fmla="*/ 795020 h 815344"/>
                      <a:gd name="connsiteX12" fmla="*/ 2179651 w 6617031"/>
                      <a:gd name="connsiteY12" fmla="*/ 20320 h 815344"/>
                      <a:gd name="connsiteX13" fmla="*/ 2342211 w 6617031"/>
                      <a:gd name="connsiteY13" fmla="*/ 805180 h 815344"/>
                      <a:gd name="connsiteX14" fmla="*/ 2535251 w 6617031"/>
                      <a:gd name="connsiteY14" fmla="*/ 15240 h 815344"/>
                      <a:gd name="connsiteX15" fmla="*/ 2667331 w 6617031"/>
                      <a:gd name="connsiteY15" fmla="*/ 797560 h 815344"/>
                      <a:gd name="connsiteX16" fmla="*/ 2832431 w 6617031"/>
                      <a:gd name="connsiteY16" fmla="*/ 0 h 815344"/>
                      <a:gd name="connsiteX17" fmla="*/ 3010231 w 6617031"/>
                      <a:gd name="connsiteY17" fmla="*/ 805180 h 815344"/>
                      <a:gd name="connsiteX18" fmla="*/ 3157551 w 6617031"/>
                      <a:gd name="connsiteY18" fmla="*/ 0 h 815344"/>
                      <a:gd name="connsiteX19" fmla="*/ 3325191 w 6617031"/>
                      <a:gd name="connsiteY19" fmla="*/ 812800 h 815344"/>
                      <a:gd name="connsiteX20" fmla="*/ 3502991 w 6617031"/>
                      <a:gd name="connsiteY20" fmla="*/ 20320 h 815344"/>
                      <a:gd name="connsiteX21" fmla="*/ 3640151 w 6617031"/>
                      <a:gd name="connsiteY21" fmla="*/ 795020 h 815344"/>
                      <a:gd name="connsiteX22" fmla="*/ 3823031 w 6617031"/>
                      <a:gd name="connsiteY22" fmla="*/ 20320 h 815344"/>
                      <a:gd name="connsiteX23" fmla="*/ 3983051 w 6617031"/>
                      <a:gd name="connsiteY23" fmla="*/ 792480 h 815344"/>
                      <a:gd name="connsiteX24" fmla="*/ 4171011 w 6617031"/>
                      <a:gd name="connsiteY24" fmla="*/ 5080 h 815344"/>
                      <a:gd name="connsiteX25" fmla="*/ 4318331 w 6617031"/>
                      <a:gd name="connsiteY25" fmla="*/ 805180 h 815344"/>
                      <a:gd name="connsiteX26" fmla="*/ 4483431 w 6617031"/>
                      <a:gd name="connsiteY26" fmla="*/ 7620 h 815344"/>
                      <a:gd name="connsiteX27" fmla="*/ 4651071 w 6617031"/>
                      <a:gd name="connsiteY27" fmla="*/ 807720 h 815344"/>
                      <a:gd name="connsiteX28" fmla="*/ 4818711 w 6617031"/>
                      <a:gd name="connsiteY28" fmla="*/ 17780 h 815344"/>
                      <a:gd name="connsiteX29" fmla="*/ 4981271 w 6617031"/>
                      <a:gd name="connsiteY29" fmla="*/ 815340 h 815344"/>
                      <a:gd name="connsiteX30" fmla="*/ 5118431 w 6617031"/>
                      <a:gd name="connsiteY30" fmla="*/ 7620 h 815344"/>
                      <a:gd name="connsiteX31" fmla="*/ 5283531 w 6617031"/>
                      <a:gd name="connsiteY31" fmla="*/ 756920 h 815344"/>
                      <a:gd name="connsiteX32" fmla="*/ 5435931 w 6617031"/>
                      <a:gd name="connsiteY32" fmla="*/ 20320 h 815344"/>
                      <a:gd name="connsiteX33" fmla="*/ 5601031 w 6617031"/>
                      <a:gd name="connsiteY33" fmla="*/ 795020 h 815344"/>
                      <a:gd name="connsiteX34" fmla="*/ 5766131 w 6617031"/>
                      <a:gd name="connsiteY34" fmla="*/ 7620 h 815344"/>
                      <a:gd name="connsiteX35" fmla="*/ 5943931 w 6617031"/>
                      <a:gd name="connsiteY35" fmla="*/ 769620 h 815344"/>
                      <a:gd name="connsiteX36" fmla="*/ 6172531 w 6617031"/>
                      <a:gd name="connsiteY36" fmla="*/ 452120 h 815344"/>
                      <a:gd name="connsiteX37" fmla="*/ 6617031 w 6617031"/>
                      <a:gd name="connsiteY37" fmla="*/ 439420 h 815344"/>
                      <a:gd name="connsiteX38" fmla="*/ 6617031 w 6617031"/>
                      <a:gd name="connsiteY38" fmla="*/ 439420 h 815344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83531 w 6617031"/>
                      <a:gd name="connsiteY31" fmla="*/ 75692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83531 w 6617031"/>
                      <a:gd name="connsiteY31" fmla="*/ 75692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83531 w 6617031"/>
                      <a:gd name="connsiteY31" fmla="*/ 75692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83531 w 6617031"/>
                      <a:gd name="connsiteY31" fmla="*/ 75692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83531 w 6617031"/>
                      <a:gd name="connsiteY31" fmla="*/ 75692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83531 w 6617031"/>
                      <a:gd name="connsiteY31" fmla="*/ 75692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83531 w 6617031"/>
                      <a:gd name="connsiteY31" fmla="*/ 79502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0865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811851 w 6617031"/>
                      <a:gd name="connsiteY34" fmla="*/ 1524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811851 w 6617031"/>
                      <a:gd name="connsiteY34" fmla="*/ 1524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811851 w 6617031"/>
                      <a:gd name="connsiteY34" fmla="*/ 1524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811851 w 6617031"/>
                      <a:gd name="connsiteY34" fmla="*/ 15240 h 815368"/>
                      <a:gd name="connsiteX35" fmla="*/ 5951551 w 6617031"/>
                      <a:gd name="connsiteY35" fmla="*/ 78486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811851 w 6617031"/>
                      <a:gd name="connsiteY34" fmla="*/ 15240 h 815368"/>
                      <a:gd name="connsiteX35" fmla="*/ 5951551 w 6617031"/>
                      <a:gd name="connsiteY35" fmla="*/ 78486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811851 w 6617031"/>
                      <a:gd name="connsiteY34" fmla="*/ 15240 h 815368"/>
                      <a:gd name="connsiteX35" fmla="*/ 5951551 w 6617031"/>
                      <a:gd name="connsiteY35" fmla="*/ 78486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811851 w 6617031"/>
                      <a:gd name="connsiteY34" fmla="*/ 15240 h 815368"/>
                      <a:gd name="connsiteX35" fmla="*/ 5951551 w 6617031"/>
                      <a:gd name="connsiteY35" fmla="*/ 78486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811851 w 6617031"/>
                      <a:gd name="connsiteY34" fmla="*/ 15240 h 815368"/>
                      <a:gd name="connsiteX35" fmla="*/ 5951551 w 6617031"/>
                      <a:gd name="connsiteY35" fmla="*/ 78486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811851 w 6617031"/>
                      <a:gd name="connsiteY34" fmla="*/ 15240 h 815368"/>
                      <a:gd name="connsiteX35" fmla="*/ 5951551 w 6617031"/>
                      <a:gd name="connsiteY35" fmla="*/ 78486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8"/>
                      <a:gd name="connsiteY0" fmla="*/ 553720 h 815368"/>
                      <a:gd name="connsiteX1" fmla="*/ 13031 w 6617038"/>
                      <a:gd name="connsiteY1" fmla="*/ 312420 h 815368"/>
                      <a:gd name="connsiteX2" fmla="*/ 457531 w 6617038"/>
                      <a:gd name="connsiteY2" fmla="*/ 388620 h 815368"/>
                      <a:gd name="connsiteX3" fmla="*/ 688671 w 6617038"/>
                      <a:gd name="connsiteY3" fmla="*/ 812800 h 815368"/>
                      <a:gd name="connsiteX4" fmla="*/ 869011 w 6617038"/>
                      <a:gd name="connsiteY4" fmla="*/ 15240 h 815368"/>
                      <a:gd name="connsiteX5" fmla="*/ 1023951 w 6617038"/>
                      <a:gd name="connsiteY5" fmla="*/ 802640 h 815368"/>
                      <a:gd name="connsiteX6" fmla="*/ 1181431 w 6617038"/>
                      <a:gd name="connsiteY6" fmla="*/ 7620 h 815368"/>
                      <a:gd name="connsiteX7" fmla="*/ 1377011 w 6617038"/>
                      <a:gd name="connsiteY7" fmla="*/ 802640 h 815368"/>
                      <a:gd name="connsiteX8" fmla="*/ 1537031 w 6617038"/>
                      <a:gd name="connsiteY8" fmla="*/ 20320 h 815368"/>
                      <a:gd name="connsiteX9" fmla="*/ 1671651 w 6617038"/>
                      <a:gd name="connsiteY9" fmla="*/ 800100 h 815368"/>
                      <a:gd name="connsiteX10" fmla="*/ 1867231 w 6617038"/>
                      <a:gd name="connsiteY10" fmla="*/ 22860 h 815368"/>
                      <a:gd name="connsiteX11" fmla="*/ 2006931 w 6617038"/>
                      <a:gd name="connsiteY11" fmla="*/ 795020 h 815368"/>
                      <a:gd name="connsiteX12" fmla="*/ 2179651 w 6617038"/>
                      <a:gd name="connsiteY12" fmla="*/ 20320 h 815368"/>
                      <a:gd name="connsiteX13" fmla="*/ 2342211 w 6617038"/>
                      <a:gd name="connsiteY13" fmla="*/ 805180 h 815368"/>
                      <a:gd name="connsiteX14" fmla="*/ 2535251 w 6617038"/>
                      <a:gd name="connsiteY14" fmla="*/ 15240 h 815368"/>
                      <a:gd name="connsiteX15" fmla="*/ 2667331 w 6617038"/>
                      <a:gd name="connsiteY15" fmla="*/ 797560 h 815368"/>
                      <a:gd name="connsiteX16" fmla="*/ 2832431 w 6617038"/>
                      <a:gd name="connsiteY16" fmla="*/ 0 h 815368"/>
                      <a:gd name="connsiteX17" fmla="*/ 3010231 w 6617038"/>
                      <a:gd name="connsiteY17" fmla="*/ 805180 h 815368"/>
                      <a:gd name="connsiteX18" fmla="*/ 3157551 w 6617038"/>
                      <a:gd name="connsiteY18" fmla="*/ 0 h 815368"/>
                      <a:gd name="connsiteX19" fmla="*/ 3325191 w 6617038"/>
                      <a:gd name="connsiteY19" fmla="*/ 812800 h 815368"/>
                      <a:gd name="connsiteX20" fmla="*/ 3502991 w 6617038"/>
                      <a:gd name="connsiteY20" fmla="*/ 20320 h 815368"/>
                      <a:gd name="connsiteX21" fmla="*/ 3640151 w 6617038"/>
                      <a:gd name="connsiteY21" fmla="*/ 795020 h 815368"/>
                      <a:gd name="connsiteX22" fmla="*/ 3823031 w 6617038"/>
                      <a:gd name="connsiteY22" fmla="*/ 20320 h 815368"/>
                      <a:gd name="connsiteX23" fmla="*/ 3983051 w 6617038"/>
                      <a:gd name="connsiteY23" fmla="*/ 792480 h 815368"/>
                      <a:gd name="connsiteX24" fmla="*/ 4171011 w 6617038"/>
                      <a:gd name="connsiteY24" fmla="*/ 5080 h 815368"/>
                      <a:gd name="connsiteX25" fmla="*/ 4318331 w 6617038"/>
                      <a:gd name="connsiteY25" fmla="*/ 805180 h 815368"/>
                      <a:gd name="connsiteX26" fmla="*/ 4483431 w 6617038"/>
                      <a:gd name="connsiteY26" fmla="*/ 7620 h 815368"/>
                      <a:gd name="connsiteX27" fmla="*/ 4651071 w 6617038"/>
                      <a:gd name="connsiteY27" fmla="*/ 807720 h 815368"/>
                      <a:gd name="connsiteX28" fmla="*/ 4818711 w 6617038"/>
                      <a:gd name="connsiteY28" fmla="*/ 17780 h 815368"/>
                      <a:gd name="connsiteX29" fmla="*/ 4981271 w 6617038"/>
                      <a:gd name="connsiteY29" fmla="*/ 815340 h 815368"/>
                      <a:gd name="connsiteX30" fmla="*/ 5118431 w 6617038"/>
                      <a:gd name="connsiteY30" fmla="*/ 7620 h 815368"/>
                      <a:gd name="connsiteX31" fmla="*/ 5291151 w 6617038"/>
                      <a:gd name="connsiteY31" fmla="*/ 802640 h 815368"/>
                      <a:gd name="connsiteX32" fmla="*/ 5481651 w 6617038"/>
                      <a:gd name="connsiteY32" fmla="*/ 20320 h 815368"/>
                      <a:gd name="connsiteX33" fmla="*/ 5623891 w 6617038"/>
                      <a:gd name="connsiteY33" fmla="*/ 802640 h 815368"/>
                      <a:gd name="connsiteX34" fmla="*/ 5811851 w 6617038"/>
                      <a:gd name="connsiteY34" fmla="*/ 15240 h 815368"/>
                      <a:gd name="connsiteX35" fmla="*/ 5951551 w 6617038"/>
                      <a:gd name="connsiteY35" fmla="*/ 784860 h 815368"/>
                      <a:gd name="connsiteX36" fmla="*/ 6172531 w 6617038"/>
                      <a:gd name="connsiteY36" fmla="*/ 452120 h 815368"/>
                      <a:gd name="connsiteX37" fmla="*/ 6617031 w 6617038"/>
                      <a:gd name="connsiteY37" fmla="*/ 439420 h 815368"/>
                      <a:gd name="connsiteX38" fmla="*/ 6617031 w 6617038"/>
                      <a:gd name="connsiteY38" fmla="*/ 439420 h 8153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6617038" h="815368">
                        <a:moveTo>
                          <a:pt x="63831" y="553720"/>
                        </a:moveTo>
                        <a:cubicBezTo>
                          <a:pt x="1178" y="541867"/>
                          <a:pt x="-14486" y="408517"/>
                          <a:pt x="13031" y="312420"/>
                        </a:cubicBezTo>
                        <a:cubicBezTo>
                          <a:pt x="17688" y="193463"/>
                          <a:pt x="323334" y="119803"/>
                          <a:pt x="457531" y="388620"/>
                        </a:cubicBezTo>
                        <a:cubicBezTo>
                          <a:pt x="492668" y="535517"/>
                          <a:pt x="474041" y="792480"/>
                          <a:pt x="688671" y="812800"/>
                        </a:cubicBezTo>
                        <a:cubicBezTo>
                          <a:pt x="849961" y="795020"/>
                          <a:pt x="1148411" y="13123"/>
                          <a:pt x="869011" y="15240"/>
                        </a:cubicBezTo>
                        <a:cubicBezTo>
                          <a:pt x="627711" y="24977"/>
                          <a:pt x="860121" y="795020"/>
                          <a:pt x="1023951" y="802640"/>
                        </a:cubicBezTo>
                        <a:cubicBezTo>
                          <a:pt x="1218261" y="795020"/>
                          <a:pt x="1393098" y="13970"/>
                          <a:pt x="1181431" y="7620"/>
                        </a:cubicBezTo>
                        <a:cubicBezTo>
                          <a:pt x="969764" y="8890"/>
                          <a:pt x="1164074" y="800523"/>
                          <a:pt x="1377011" y="802640"/>
                        </a:cubicBezTo>
                        <a:cubicBezTo>
                          <a:pt x="1551848" y="797137"/>
                          <a:pt x="1721604" y="25823"/>
                          <a:pt x="1537031" y="20320"/>
                        </a:cubicBezTo>
                        <a:cubicBezTo>
                          <a:pt x="1352458" y="14817"/>
                          <a:pt x="1517558" y="794597"/>
                          <a:pt x="1671651" y="800100"/>
                        </a:cubicBezTo>
                        <a:cubicBezTo>
                          <a:pt x="1856224" y="797983"/>
                          <a:pt x="2067891" y="18627"/>
                          <a:pt x="1867231" y="22860"/>
                        </a:cubicBezTo>
                        <a:cubicBezTo>
                          <a:pt x="1681811" y="27093"/>
                          <a:pt x="1818971" y="791633"/>
                          <a:pt x="2006931" y="795020"/>
                        </a:cubicBezTo>
                        <a:cubicBezTo>
                          <a:pt x="2187271" y="790787"/>
                          <a:pt x="2373961" y="30057"/>
                          <a:pt x="2179651" y="20320"/>
                        </a:cubicBezTo>
                        <a:cubicBezTo>
                          <a:pt x="1962481" y="33443"/>
                          <a:pt x="2197854" y="800947"/>
                          <a:pt x="2342211" y="805180"/>
                        </a:cubicBezTo>
                        <a:cubicBezTo>
                          <a:pt x="2517048" y="809413"/>
                          <a:pt x="2665214" y="15240"/>
                          <a:pt x="2535251" y="15240"/>
                        </a:cubicBezTo>
                        <a:cubicBezTo>
                          <a:pt x="2290988" y="15240"/>
                          <a:pt x="2511121" y="805180"/>
                          <a:pt x="2667331" y="797560"/>
                        </a:cubicBezTo>
                        <a:cubicBezTo>
                          <a:pt x="2854021" y="797560"/>
                          <a:pt x="3049601" y="7620"/>
                          <a:pt x="2832431" y="0"/>
                        </a:cubicBezTo>
                        <a:cubicBezTo>
                          <a:pt x="2630501" y="15240"/>
                          <a:pt x="2804914" y="791210"/>
                          <a:pt x="3010231" y="805180"/>
                        </a:cubicBezTo>
                        <a:cubicBezTo>
                          <a:pt x="3215548" y="796290"/>
                          <a:pt x="3399698" y="0"/>
                          <a:pt x="3157551" y="0"/>
                        </a:cubicBezTo>
                        <a:cubicBezTo>
                          <a:pt x="2976364" y="0"/>
                          <a:pt x="3111408" y="809413"/>
                          <a:pt x="3325191" y="812800"/>
                        </a:cubicBezTo>
                        <a:cubicBezTo>
                          <a:pt x="3523734" y="808567"/>
                          <a:pt x="3690528" y="18203"/>
                          <a:pt x="3502991" y="20320"/>
                        </a:cubicBezTo>
                        <a:cubicBezTo>
                          <a:pt x="3338314" y="30057"/>
                          <a:pt x="3444571" y="795020"/>
                          <a:pt x="3640151" y="795020"/>
                        </a:cubicBezTo>
                        <a:cubicBezTo>
                          <a:pt x="3843351" y="787400"/>
                          <a:pt x="4002101" y="24553"/>
                          <a:pt x="3823031" y="20320"/>
                        </a:cubicBezTo>
                        <a:cubicBezTo>
                          <a:pt x="3636341" y="23707"/>
                          <a:pt x="3792974" y="784860"/>
                          <a:pt x="3983051" y="792480"/>
                        </a:cubicBezTo>
                        <a:cubicBezTo>
                          <a:pt x="4249328" y="792480"/>
                          <a:pt x="4342461" y="2963"/>
                          <a:pt x="4171011" y="5080"/>
                        </a:cubicBezTo>
                        <a:cubicBezTo>
                          <a:pt x="3946221" y="22437"/>
                          <a:pt x="4146881" y="793327"/>
                          <a:pt x="4318331" y="805180"/>
                        </a:cubicBezTo>
                        <a:cubicBezTo>
                          <a:pt x="4535501" y="786553"/>
                          <a:pt x="4673084" y="17357"/>
                          <a:pt x="4483431" y="7620"/>
                        </a:cubicBezTo>
                        <a:cubicBezTo>
                          <a:pt x="4263298" y="20743"/>
                          <a:pt x="4440251" y="808567"/>
                          <a:pt x="4651071" y="807720"/>
                        </a:cubicBezTo>
                        <a:cubicBezTo>
                          <a:pt x="4846651" y="806873"/>
                          <a:pt x="5024028" y="3810"/>
                          <a:pt x="4818711" y="17780"/>
                        </a:cubicBezTo>
                        <a:cubicBezTo>
                          <a:pt x="4598154" y="31750"/>
                          <a:pt x="4811938" y="820843"/>
                          <a:pt x="4981271" y="815340"/>
                        </a:cubicBezTo>
                        <a:cubicBezTo>
                          <a:pt x="5165844" y="802217"/>
                          <a:pt x="5332214" y="847"/>
                          <a:pt x="5118431" y="7620"/>
                        </a:cubicBezTo>
                        <a:cubicBezTo>
                          <a:pt x="4942748" y="22013"/>
                          <a:pt x="5085834" y="808143"/>
                          <a:pt x="5291151" y="802640"/>
                        </a:cubicBezTo>
                        <a:cubicBezTo>
                          <a:pt x="5481228" y="804757"/>
                          <a:pt x="5642094" y="29210"/>
                          <a:pt x="5481651" y="20320"/>
                        </a:cubicBezTo>
                        <a:cubicBezTo>
                          <a:pt x="5283108" y="19050"/>
                          <a:pt x="5408838" y="812377"/>
                          <a:pt x="5623891" y="802640"/>
                        </a:cubicBezTo>
                        <a:cubicBezTo>
                          <a:pt x="5846564" y="800523"/>
                          <a:pt x="5960441" y="19473"/>
                          <a:pt x="5811851" y="15240"/>
                        </a:cubicBezTo>
                        <a:cubicBezTo>
                          <a:pt x="5609921" y="18627"/>
                          <a:pt x="5769518" y="794597"/>
                          <a:pt x="5951551" y="784860"/>
                        </a:cubicBezTo>
                        <a:cubicBezTo>
                          <a:pt x="6141204" y="790363"/>
                          <a:pt x="6174648" y="644313"/>
                          <a:pt x="6172531" y="452120"/>
                        </a:cubicBezTo>
                        <a:cubicBezTo>
                          <a:pt x="6162794" y="183727"/>
                          <a:pt x="6619148" y="113877"/>
                          <a:pt x="6617031" y="439420"/>
                        </a:cubicBezTo>
                        <a:lnTo>
                          <a:pt x="6617031" y="439420"/>
                        </a:ln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1" name="Elipse 80"/>
                  <p:cNvSpPr/>
                  <p:nvPr/>
                </p:nvSpPr>
                <p:spPr>
                  <a:xfrm>
                    <a:off x="920585" y="3067050"/>
                    <a:ext cx="317500" cy="2159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82" name="Conector recto 81"/>
                  <p:cNvCxnSpPr/>
                  <p:nvPr/>
                </p:nvCxnSpPr>
                <p:spPr>
                  <a:xfrm>
                    <a:off x="723569" y="3149600"/>
                    <a:ext cx="228766" cy="0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upo 43"/>
                <p:cNvGrpSpPr/>
                <p:nvPr/>
              </p:nvGrpSpPr>
              <p:grpSpPr>
                <a:xfrm>
                  <a:off x="456869" y="2266575"/>
                  <a:ext cx="266700" cy="1823200"/>
                  <a:chOff x="203200" y="3162300"/>
                  <a:chExt cx="266700" cy="1823200"/>
                </a:xfrm>
              </p:grpSpPr>
              <p:cxnSp>
                <p:nvCxnSpPr>
                  <p:cNvPr id="45" name="Conector recto 44"/>
                  <p:cNvCxnSpPr/>
                  <p:nvPr/>
                </p:nvCxnSpPr>
                <p:spPr>
                  <a:xfrm>
                    <a:off x="469900" y="3365500"/>
                    <a:ext cx="0" cy="16200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Conector recto 46"/>
                  <p:cNvCxnSpPr/>
                  <p:nvPr/>
                </p:nvCxnSpPr>
                <p:spPr>
                  <a:xfrm flipH="1" flipV="1">
                    <a:off x="203200" y="3162300"/>
                    <a:ext cx="254000" cy="3048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Conector recto 61"/>
                  <p:cNvCxnSpPr/>
                  <p:nvPr/>
                </p:nvCxnSpPr>
                <p:spPr>
                  <a:xfrm flipH="1" flipV="1">
                    <a:off x="203200" y="3355975"/>
                    <a:ext cx="254000" cy="3048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Conector recto 82"/>
                  <p:cNvCxnSpPr/>
                  <p:nvPr/>
                </p:nvCxnSpPr>
                <p:spPr>
                  <a:xfrm flipH="1" flipV="1">
                    <a:off x="203200" y="3549650"/>
                    <a:ext cx="254000" cy="3048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Conector recto 83"/>
                  <p:cNvCxnSpPr/>
                  <p:nvPr/>
                </p:nvCxnSpPr>
                <p:spPr>
                  <a:xfrm flipH="1" flipV="1">
                    <a:off x="203200" y="3743325"/>
                    <a:ext cx="254000" cy="3048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Conector recto 84"/>
                  <p:cNvCxnSpPr/>
                  <p:nvPr/>
                </p:nvCxnSpPr>
                <p:spPr>
                  <a:xfrm flipH="1" flipV="1">
                    <a:off x="203200" y="3937000"/>
                    <a:ext cx="254000" cy="3048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Conector recto 85"/>
                  <p:cNvCxnSpPr/>
                  <p:nvPr/>
                </p:nvCxnSpPr>
                <p:spPr>
                  <a:xfrm flipH="1" flipV="1">
                    <a:off x="203200" y="4130675"/>
                    <a:ext cx="254000" cy="3048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Conector recto 86"/>
                  <p:cNvCxnSpPr/>
                  <p:nvPr/>
                </p:nvCxnSpPr>
                <p:spPr>
                  <a:xfrm flipH="1" flipV="1">
                    <a:off x="203200" y="4324350"/>
                    <a:ext cx="254000" cy="3048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Conector recto 87"/>
                  <p:cNvCxnSpPr/>
                  <p:nvPr/>
                </p:nvCxnSpPr>
                <p:spPr>
                  <a:xfrm flipH="1" flipV="1">
                    <a:off x="203200" y="4518025"/>
                    <a:ext cx="254000" cy="3048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1" name="Grupo 100"/>
              <p:cNvGrpSpPr/>
              <p:nvPr/>
            </p:nvGrpSpPr>
            <p:grpSpPr>
              <a:xfrm>
                <a:off x="7099300" y="2996825"/>
                <a:ext cx="1997075" cy="1050925"/>
                <a:chOff x="5102225" y="889000"/>
                <a:chExt cx="1997075" cy="1050925"/>
              </a:xfrm>
            </p:grpSpPr>
            <p:sp>
              <p:nvSpPr>
                <p:cNvPr id="102" name="Rectángulo 101"/>
                <p:cNvSpPr/>
                <p:nvPr/>
              </p:nvSpPr>
              <p:spPr>
                <a:xfrm>
                  <a:off x="5664200" y="889000"/>
                  <a:ext cx="1435100" cy="1050925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grpSp>
              <p:nvGrpSpPr>
                <p:cNvPr id="103" name="Grupo 102"/>
                <p:cNvGrpSpPr/>
                <p:nvPr/>
              </p:nvGrpSpPr>
              <p:grpSpPr>
                <a:xfrm>
                  <a:off x="5102225" y="1337050"/>
                  <a:ext cx="527050" cy="215900"/>
                  <a:chOff x="5486400" y="2216114"/>
                  <a:chExt cx="527050" cy="215900"/>
                </a:xfrm>
              </p:grpSpPr>
              <p:sp>
                <p:nvSpPr>
                  <p:cNvPr id="104" name="Elipse 103"/>
                  <p:cNvSpPr/>
                  <p:nvPr/>
                </p:nvSpPr>
                <p:spPr>
                  <a:xfrm>
                    <a:off x="5486400" y="2216114"/>
                    <a:ext cx="317500" cy="2159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105" name="Conector recto 104"/>
                  <p:cNvCxnSpPr/>
                  <p:nvPr/>
                </p:nvCxnSpPr>
                <p:spPr>
                  <a:xfrm>
                    <a:off x="5784684" y="2298664"/>
                    <a:ext cx="228766" cy="0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4" name="Grupo 13"/>
            <p:cNvGrpSpPr/>
            <p:nvPr/>
          </p:nvGrpSpPr>
          <p:grpSpPr>
            <a:xfrm>
              <a:off x="88900" y="4687974"/>
              <a:ext cx="5019592" cy="1823200"/>
              <a:chOff x="444500" y="4687974"/>
              <a:chExt cx="5019592" cy="1823200"/>
            </a:xfrm>
          </p:grpSpPr>
          <p:grpSp>
            <p:nvGrpSpPr>
              <p:cNvPr id="5" name="Grupo 4"/>
              <p:cNvGrpSpPr/>
              <p:nvPr/>
            </p:nvGrpSpPr>
            <p:grpSpPr>
              <a:xfrm>
                <a:off x="444500" y="4687974"/>
                <a:ext cx="3124201" cy="1823200"/>
                <a:chOff x="421863" y="3916825"/>
                <a:chExt cx="3124201" cy="1823200"/>
              </a:xfrm>
            </p:grpSpPr>
            <p:grpSp>
              <p:nvGrpSpPr>
                <p:cNvPr id="2" name="Grupo 1"/>
                <p:cNvGrpSpPr/>
                <p:nvPr/>
              </p:nvGrpSpPr>
              <p:grpSpPr>
                <a:xfrm>
                  <a:off x="698169" y="4420741"/>
                  <a:ext cx="2847895" cy="815368"/>
                  <a:chOff x="710869" y="4488166"/>
                  <a:chExt cx="2847895" cy="815368"/>
                </a:xfrm>
              </p:grpSpPr>
              <p:sp>
                <p:nvSpPr>
                  <p:cNvPr id="38" name="Forma libre 37"/>
                  <p:cNvSpPr/>
                  <p:nvPr/>
                </p:nvSpPr>
                <p:spPr>
                  <a:xfrm>
                    <a:off x="1066636" y="4488166"/>
                    <a:ext cx="2492128" cy="815368"/>
                  </a:xfrm>
                  <a:custGeom>
                    <a:avLst/>
                    <a:gdLst>
                      <a:gd name="connsiteX0" fmla="*/ 50800 w 6604000"/>
                      <a:gd name="connsiteY0" fmla="*/ 571500 h 825500"/>
                      <a:gd name="connsiteX1" fmla="*/ 0 w 6604000"/>
                      <a:gd name="connsiteY1" fmla="*/ 330200 h 825500"/>
                      <a:gd name="connsiteX2" fmla="*/ 279400 w 6604000"/>
                      <a:gd name="connsiteY2" fmla="*/ 190500 h 825500"/>
                      <a:gd name="connsiteX3" fmla="*/ 444500 w 6604000"/>
                      <a:gd name="connsiteY3" fmla="*/ 406400 h 825500"/>
                      <a:gd name="connsiteX4" fmla="*/ 622300 w 6604000"/>
                      <a:gd name="connsiteY4" fmla="*/ 800100 h 825500"/>
                      <a:gd name="connsiteX5" fmla="*/ 952500 w 6604000"/>
                      <a:gd name="connsiteY5" fmla="*/ 355600 h 825500"/>
                      <a:gd name="connsiteX6" fmla="*/ 863600 w 6604000"/>
                      <a:gd name="connsiteY6" fmla="*/ 25400 h 825500"/>
                      <a:gd name="connsiteX7" fmla="*/ 762000 w 6604000"/>
                      <a:gd name="connsiteY7" fmla="*/ 279400 h 825500"/>
                      <a:gd name="connsiteX8" fmla="*/ 1003300 w 6604000"/>
                      <a:gd name="connsiteY8" fmla="*/ 812800 h 825500"/>
                      <a:gd name="connsiteX9" fmla="*/ 1206500 w 6604000"/>
                      <a:gd name="connsiteY9" fmla="*/ 25400 h 825500"/>
                      <a:gd name="connsiteX10" fmla="*/ 1333500 w 6604000"/>
                      <a:gd name="connsiteY10" fmla="*/ 774700 h 825500"/>
                      <a:gd name="connsiteX11" fmla="*/ 1524000 w 6604000"/>
                      <a:gd name="connsiteY11" fmla="*/ 38100 h 825500"/>
                      <a:gd name="connsiteX12" fmla="*/ 1689100 w 6604000"/>
                      <a:gd name="connsiteY12" fmla="*/ 787400 h 825500"/>
                      <a:gd name="connsiteX13" fmla="*/ 1854200 w 6604000"/>
                      <a:gd name="connsiteY13" fmla="*/ 25400 h 825500"/>
                      <a:gd name="connsiteX14" fmla="*/ 1993900 w 6604000"/>
                      <a:gd name="connsiteY14" fmla="*/ 812800 h 825500"/>
                      <a:gd name="connsiteX15" fmla="*/ 2159000 w 6604000"/>
                      <a:gd name="connsiteY15" fmla="*/ 0 h 825500"/>
                      <a:gd name="connsiteX16" fmla="*/ 2336800 w 6604000"/>
                      <a:gd name="connsiteY16" fmla="*/ 800100 h 825500"/>
                      <a:gd name="connsiteX17" fmla="*/ 2476500 w 6604000"/>
                      <a:gd name="connsiteY17" fmla="*/ 25400 h 825500"/>
                      <a:gd name="connsiteX18" fmla="*/ 2654300 w 6604000"/>
                      <a:gd name="connsiteY18" fmla="*/ 800100 h 825500"/>
                      <a:gd name="connsiteX19" fmla="*/ 2819400 w 6604000"/>
                      <a:gd name="connsiteY19" fmla="*/ 25400 h 825500"/>
                      <a:gd name="connsiteX20" fmla="*/ 2997200 w 6604000"/>
                      <a:gd name="connsiteY20" fmla="*/ 800100 h 825500"/>
                      <a:gd name="connsiteX21" fmla="*/ 3136900 w 6604000"/>
                      <a:gd name="connsiteY21" fmla="*/ 63500 h 825500"/>
                      <a:gd name="connsiteX22" fmla="*/ 3327400 w 6604000"/>
                      <a:gd name="connsiteY22" fmla="*/ 800100 h 825500"/>
                      <a:gd name="connsiteX23" fmla="*/ 3505200 w 6604000"/>
                      <a:gd name="connsiteY23" fmla="*/ 38100 h 825500"/>
                      <a:gd name="connsiteX24" fmla="*/ 3619500 w 6604000"/>
                      <a:gd name="connsiteY24" fmla="*/ 812800 h 825500"/>
                      <a:gd name="connsiteX25" fmla="*/ 3810000 w 6604000"/>
                      <a:gd name="connsiteY25" fmla="*/ 38100 h 825500"/>
                      <a:gd name="connsiteX26" fmla="*/ 3962400 w 6604000"/>
                      <a:gd name="connsiteY26" fmla="*/ 787400 h 825500"/>
                      <a:gd name="connsiteX27" fmla="*/ 4127500 w 6604000"/>
                      <a:gd name="connsiteY27" fmla="*/ 38100 h 825500"/>
                      <a:gd name="connsiteX28" fmla="*/ 4305300 w 6604000"/>
                      <a:gd name="connsiteY28" fmla="*/ 800100 h 825500"/>
                      <a:gd name="connsiteX29" fmla="*/ 4470400 w 6604000"/>
                      <a:gd name="connsiteY29" fmla="*/ 63500 h 825500"/>
                      <a:gd name="connsiteX30" fmla="*/ 4584700 w 6604000"/>
                      <a:gd name="connsiteY30" fmla="*/ 787400 h 825500"/>
                      <a:gd name="connsiteX31" fmla="*/ 4775200 w 6604000"/>
                      <a:gd name="connsiteY31" fmla="*/ 12700 h 825500"/>
                      <a:gd name="connsiteX32" fmla="*/ 4953000 w 6604000"/>
                      <a:gd name="connsiteY32" fmla="*/ 825500 h 825500"/>
                      <a:gd name="connsiteX33" fmla="*/ 5105400 w 6604000"/>
                      <a:gd name="connsiteY33" fmla="*/ 25400 h 825500"/>
                      <a:gd name="connsiteX34" fmla="*/ 5270500 w 6604000"/>
                      <a:gd name="connsiteY34" fmla="*/ 774700 h 825500"/>
                      <a:gd name="connsiteX35" fmla="*/ 5422900 w 6604000"/>
                      <a:gd name="connsiteY35" fmla="*/ 38100 h 825500"/>
                      <a:gd name="connsiteX36" fmla="*/ 5588000 w 6604000"/>
                      <a:gd name="connsiteY36" fmla="*/ 812800 h 825500"/>
                      <a:gd name="connsiteX37" fmla="*/ 5753100 w 6604000"/>
                      <a:gd name="connsiteY37" fmla="*/ 25400 h 825500"/>
                      <a:gd name="connsiteX38" fmla="*/ 5930900 w 6604000"/>
                      <a:gd name="connsiteY38" fmla="*/ 787400 h 825500"/>
                      <a:gd name="connsiteX39" fmla="*/ 6159500 w 6604000"/>
                      <a:gd name="connsiteY39" fmla="*/ 469900 h 825500"/>
                      <a:gd name="connsiteX40" fmla="*/ 6604000 w 6604000"/>
                      <a:gd name="connsiteY40" fmla="*/ 457200 h 825500"/>
                      <a:gd name="connsiteX41" fmla="*/ 6604000 w 6604000"/>
                      <a:gd name="connsiteY41" fmla="*/ 457200 h 825500"/>
                      <a:gd name="connsiteX0" fmla="*/ 50800 w 6604000"/>
                      <a:gd name="connsiteY0" fmla="*/ 571500 h 825500"/>
                      <a:gd name="connsiteX1" fmla="*/ 0 w 6604000"/>
                      <a:gd name="connsiteY1" fmla="*/ 330200 h 825500"/>
                      <a:gd name="connsiteX2" fmla="*/ 444500 w 6604000"/>
                      <a:gd name="connsiteY2" fmla="*/ 406400 h 825500"/>
                      <a:gd name="connsiteX3" fmla="*/ 622300 w 6604000"/>
                      <a:gd name="connsiteY3" fmla="*/ 800100 h 825500"/>
                      <a:gd name="connsiteX4" fmla="*/ 952500 w 6604000"/>
                      <a:gd name="connsiteY4" fmla="*/ 355600 h 825500"/>
                      <a:gd name="connsiteX5" fmla="*/ 863600 w 6604000"/>
                      <a:gd name="connsiteY5" fmla="*/ 25400 h 825500"/>
                      <a:gd name="connsiteX6" fmla="*/ 762000 w 6604000"/>
                      <a:gd name="connsiteY6" fmla="*/ 279400 h 825500"/>
                      <a:gd name="connsiteX7" fmla="*/ 1003300 w 6604000"/>
                      <a:gd name="connsiteY7" fmla="*/ 812800 h 825500"/>
                      <a:gd name="connsiteX8" fmla="*/ 1206500 w 6604000"/>
                      <a:gd name="connsiteY8" fmla="*/ 25400 h 825500"/>
                      <a:gd name="connsiteX9" fmla="*/ 1333500 w 6604000"/>
                      <a:gd name="connsiteY9" fmla="*/ 774700 h 825500"/>
                      <a:gd name="connsiteX10" fmla="*/ 1524000 w 6604000"/>
                      <a:gd name="connsiteY10" fmla="*/ 38100 h 825500"/>
                      <a:gd name="connsiteX11" fmla="*/ 1689100 w 6604000"/>
                      <a:gd name="connsiteY11" fmla="*/ 787400 h 825500"/>
                      <a:gd name="connsiteX12" fmla="*/ 1854200 w 6604000"/>
                      <a:gd name="connsiteY12" fmla="*/ 25400 h 825500"/>
                      <a:gd name="connsiteX13" fmla="*/ 1993900 w 6604000"/>
                      <a:gd name="connsiteY13" fmla="*/ 812800 h 825500"/>
                      <a:gd name="connsiteX14" fmla="*/ 2159000 w 6604000"/>
                      <a:gd name="connsiteY14" fmla="*/ 0 h 825500"/>
                      <a:gd name="connsiteX15" fmla="*/ 2336800 w 6604000"/>
                      <a:gd name="connsiteY15" fmla="*/ 800100 h 825500"/>
                      <a:gd name="connsiteX16" fmla="*/ 2476500 w 6604000"/>
                      <a:gd name="connsiteY16" fmla="*/ 25400 h 825500"/>
                      <a:gd name="connsiteX17" fmla="*/ 2654300 w 6604000"/>
                      <a:gd name="connsiteY17" fmla="*/ 800100 h 825500"/>
                      <a:gd name="connsiteX18" fmla="*/ 2819400 w 6604000"/>
                      <a:gd name="connsiteY18" fmla="*/ 25400 h 825500"/>
                      <a:gd name="connsiteX19" fmla="*/ 2997200 w 6604000"/>
                      <a:gd name="connsiteY19" fmla="*/ 800100 h 825500"/>
                      <a:gd name="connsiteX20" fmla="*/ 3136900 w 6604000"/>
                      <a:gd name="connsiteY20" fmla="*/ 63500 h 825500"/>
                      <a:gd name="connsiteX21" fmla="*/ 3327400 w 6604000"/>
                      <a:gd name="connsiteY21" fmla="*/ 800100 h 825500"/>
                      <a:gd name="connsiteX22" fmla="*/ 3505200 w 6604000"/>
                      <a:gd name="connsiteY22" fmla="*/ 38100 h 825500"/>
                      <a:gd name="connsiteX23" fmla="*/ 3619500 w 6604000"/>
                      <a:gd name="connsiteY23" fmla="*/ 812800 h 825500"/>
                      <a:gd name="connsiteX24" fmla="*/ 3810000 w 6604000"/>
                      <a:gd name="connsiteY24" fmla="*/ 38100 h 825500"/>
                      <a:gd name="connsiteX25" fmla="*/ 3962400 w 6604000"/>
                      <a:gd name="connsiteY25" fmla="*/ 787400 h 825500"/>
                      <a:gd name="connsiteX26" fmla="*/ 4127500 w 6604000"/>
                      <a:gd name="connsiteY26" fmla="*/ 38100 h 825500"/>
                      <a:gd name="connsiteX27" fmla="*/ 4305300 w 6604000"/>
                      <a:gd name="connsiteY27" fmla="*/ 800100 h 825500"/>
                      <a:gd name="connsiteX28" fmla="*/ 4470400 w 6604000"/>
                      <a:gd name="connsiteY28" fmla="*/ 63500 h 825500"/>
                      <a:gd name="connsiteX29" fmla="*/ 4584700 w 6604000"/>
                      <a:gd name="connsiteY29" fmla="*/ 787400 h 825500"/>
                      <a:gd name="connsiteX30" fmla="*/ 4775200 w 6604000"/>
                      <a:gd name="connsiteY30" fmla="*/ 12700 h 825500"/>
                      <a:gd name="connsiteX31" fmla="*/ 4953000 w 6604000"/>
                      <a:gd name="connsiteY31" fmla="*/ 825500 h 825500"/>
                      <a:gd name="connsiteX32" fmla="*/ 5105400 w 6604000"/>
                      <a:gd name="connsiteY32" fmla="*/ 25400 h 825500"/>
                      <a:gd name="connsiteX33" fmla="*/ 5270500 w 6604000"/>
                      <a:gd name="connsiteY33" fmla="*/ 774700 h 825500"/>
                      <a:gd name="connsiteX34" fmla="*/ 5422900 w 6604000"/>
                      <a:gd name="connsiteY34" fmla="*/ 38100 h 825500"/>
                      <a:gd name="connsiteX35" fmla="*/ 5588000 w 6604000"/>
                      <a:gd name="connsiteY35" fmla="*/ 812800 h 825500"/>
                      <a:gd name="connsiteX36" fmla="*/ 5753100 w 6604000"/>
                      <a:gd name="connsiteY36" fmla="*/ 25400 h 825500"/>
                      <a:gd name="connsiteX37" fmla="*/ 5930900 w 6604000"/>
                      <a:gd name="connsiteY37" fmla="*/ 787400 h 825500"/>
                      <a:gd name="connsiteX38" fmla="*/ 6159500 w 6604000"/>
                      <a:gd name="connsiteY38" fmla="*/ 469900 h 825500"/>
                      <a:gd name="connsiteX39" fmla="*/ 6604000 w 6604000"/>
                      <a:gd name="connsiteY39" fmla="*/ 457200 h 825500"/>
                      <a:gd name="connsiteX40" fmla="*/ 6604000 w 6604000"/>
                      <a:gd name="connsiteY40" fmla="*/ 457200 h 825500"/>
                      <a:gd name="connsiteX0" fmla="*/ 50800 w 6604000"/>
                      <a:gd name="connsiteY0" fmla="*/ 571500 h 825500"/>
                      <a:gd name="connsiteX1" fmla="*/ 0 w 6604000"/>
                      <a:gd name="connsiteY1" fmla="*/ 330200 h 825500"/>
                      <a:gd name="connsiteX2" fmla="*/ 444500 w 6604000"/>
                      <a:gd name="connsiteY2" fmla="*/ 406400 h 825500"/>
                      <a:gd name="connsiteX3" fmla="*/ 622300 w 6604000"/>
                      <a:gd name="connsiteY3" fmla="*/ 800100 h 825500"/>
                      <a:gd name="connsiteX4" fmla="*/ 952500 w 6604000"/>
                      <a:gd name="connsiteY4" fmla="*/ 355600 h 825500"/>
                      <a:gd name="connsiteX5" fmla="*/ 863600 w 6604000"/>
                      <a:gd name="connsiteY5" fmla="*/ 25400 h 825500"/>
                      <a:gd name="connsiteX6" fmla="*/ 1003300 w 6604000"/>
                      <a:gd name="connsiteY6" fmla="*/ 812800 h 825500"/>
                      <a:gd name="connsiteX7" fmla="*/ 1206500 w 6604000"/>
                      <a:gd name="connsiteY7" fmla="*/ 25400 h 825500"/>
                      <a:gd name="connsiteX8" fmla="*/ 1333500 w 6604000"/>
                      <a:gd name="connsiteY8" fmla="*/ 774700 h 825500"/>
                      <a:gd name="connsiteX9" fmla="*/ 1524000 w 6604000"/>
                      <a:gd name="connsiteY9" fmla="*/ 38100 h 825500"/>
                      <a:gd name="connsiteX10" fmla="*/ 1689100 w 6604000"/>
                      <a:gd name="connsiteY10" fmla="*/ 787400 h 825500"/>
                      <a:gd name="connsiteX11" fmla="*/ 1854200 w 6604000"/>
                      <a:gd name="connsiteY11" fmla="*/ 25400 h 825500"/>
                      <a:gd name="connsiteX12" fmla="*/ 1993900 w 6604000"/>
                      <a:gd name="connsiteY12" fmla="*/ 812800 h 825500"/>
                      <a:gd name="connsiteX13" fmla="*/ 2159000 w 6604000"/>
                      <a:gd name="connsiteY13" fmla="*/ 0 h 825500"/>
                      <a:gd name="connsiteX14" fmla="*/ 2336800 w 6604000"/>
                      <a:gd name="connsiteY14" fmla="*/ 800100 h 825500"/>
                      <a:gd name="connsiteX15" fmla="*/ 2476500 w 6604000"/>
                      <a:gd name="connsiteY15" fmla="*/ 25400 h 825500"/>
                      <a:gd name="connsiteX16" fmla="*/ 2654300 w 6604000"/>
                      <a:gd name="connsiteY16" fmla="*/ 800100 h 825500"/>
                      <a:gd name="connsiteX17" fmla="*/ 2819400 w 6604000"/>
                      <a:gd name="connsiteY17" fmla="*/ 25400 h 825500"/>
                      <a:gd name="connsiteX18" fmla="*/ 2997200 w 6604000"/>
                      <a:gd name="connsiteY18" fmla="*/ 800100 h 825500"/>
                      <a:gd name="connsiteX19" fmla="*/ 3136900 w 6604000"/>
                      <a:gd name="connsiteY19" fmla="*/ 63500 h 825500"/>
                      <a:gd name="connsiteX20" fmla="*/ 3327400 w 6604000"/>
                      <a:gd name="connsiteY20" fmla="*/ 800100 h 825500"/>
                      <a:gd name="connsiteX21" fmla="*/ 3505200 w 6604000"/>
                      <a:gd name="connsiteY21" fmla="*/ 38100 h 825500"/>
                      <a:gd name="connsiteX22" fmla="*/ 3619500 w 6604000"/>
                      <a:gd name="connsiteY22" fmla="*/ 812800 h 825500"/>
                      <a:gd name="connsiteX23" fmla="*/ 3810000 w 6604000"/>
                      <a:gd name="connsiteY23" fmla="*/ 38100 h 825500"/>
                      <a:gd name="connsiteX24" fmla="*/ 3962400 w 6604000"/>
                      <a:gd name="connsiteY24" fmla="*/ 787400 h 825500"/>
                      <a:gd name="connsiteX25" fmla="*/ 4127500 w 6604000"/>
                      <a:gd name="connsiteY25" fmla="*/ 38100 h 825500"/>
                      <a:gd name="connsiteX26" fmla="*/ 4305300 w 6604000"/>
                      <a:gd name="connsiteY26" fmla="*/ 800100 h 825500"/>
                      <a:gd name="connsiteX27" fmla="*/ 4470400 w 6604000"/>
                      <a:gd name="connsiteY27" fmla="*/ 63500 h 825500"/>
                      <a:gd name="connsiteX28" fmla="*/ 4584700 w 6604000"/>
                      <a:gd name="connsiteY28" fmla="*/ 787400 h 825500"/>
                      <a:gd name="connsiteX29" fmla="*/ 4775200 w 6604000"/>
                      <a:gd name="connsiteY29" fmla="*/ 12700 h 825500"/>
                      <a:gd name="connsiteX30" fmla="*/ 4953000 w 6604000"/>
                      <a:gd name="connsiteY30" fmla="*/ 825500 h 825500"/>
                      <a:gd name="connsiteX31" fmla="*/ 5105400 w 6604000"/>
                      <a:gd name="connsiteY31" fmla="*/ 25400 h 825500"/>
                      <a:gd name="connsiteX32" fmla="*/ 5270500 w 6604000"/>
                      <a:gd name="connsiteY32" fmla="*/ 774700 h 825500"/>
                      <a:gd name="connsiteX33" fmla="*/ 5422900 w 6604000"/>
                      <a:gd name="connsiteY33" fmla="*/ 38100 h 825500"/>
                      <a:gd name="connsiteX34" fmla="*/ 5588000 w 6604000"/>
                      <a:gd name="connsiteY34" fmla="*/ 812800 h 825500"/>
                      <a:gd name="connsiteX35" fmla="*/ 5753100 w 6604000"/>
                      <a:gd name="connsiteY35" fmla="*/ 25400 h 825500"/>
                      <a:gd name="connsiteX36" fmla="*/ 5930900 w 6604000"/>
                      <a:gd name="connsiteY36" fmla="*/ 787400 h 825500"/>
                      <a:gd name="connsiteX37" fmla="*/ 6159500 w 6604000"/>
                      <a:gd name="connsiteY37" fmla="*/ 469900 h 825500"/>
                      <a:gd name="connsiteX38" fmla="*/ 6604000 w 6604000"/>
                      <a:gd name="connsiteY38" fmla="*/ 457200 h 825500"/>
                      <a:gd name="connsiteX39" fmla="*/ 6604000 w 6604000"/>
                      <a:gd name="connsiteY39" fmla="*/ 457200 h 825500"/>
                      <a:gd name="connsiteX0" fmla="*/ 50800 w 6604000"/>
                      <a:gd name="connsiteY0" fmla="*/ 571500 h 825500"/>
                      <a:gd name="connsiteX1" fmla="*/ 0 w 6604000"/>
                      <a:gd name="connsiteY1" fmla="*/ 330200 h 825500"/>
                      <a:gd name="connsiteX2" fmla="*/ 444500 w 6604000"/>
                      <a:gd name="connsiteY2" fmla="*/ 406400 h 825500"/>
                      <a:gd name="connsiteX3" fmla="*/ 622300 w 6604000"/>
                      <a:gd name="connsiteY3" fmla="*/ 800100 h 825500"/>
                      <a:gd name="connsiteX4" fmla="*/ 863600 w 6604000"/>
                      <a:gd name="connsiteY4" fmla="*/ 25400 h 825500"/>
                      <a:gd name="connsiteX5" fmla="*/ 1003300 w 6604000"/>
                      <a:gd name="connsiteY5" fmla="*/ 812800 h 825500"/>
                      <a:gd name="connsiteX6" fmla="*/ 1206500 w 6604000"/>
                      <a:gd name="connsiteY6" fmla="*/ 25400 h 825500"/>
                      <a:gd name="connsiteX7" fmla="*/ 1333500 w 6604000"/>
                      <a:gd name="connsiteY7" fmla="*/ 774700 h 825500"/>
                      <a:gd name="connsiteX8" fmla="*/ 1524000 w 6604000"/>
                      <a:gd name="connsiteY8" fmla="*/ 38100 h 825500"/>
                      <a:gd name="connsiteX9" fmla="*/ 1689100 w 6604000"/>
                      <a:gd name="connsiteY9" fmla="*/ 787400 h 825500"/>
                      <a:gd name="connsiteX10" fmla="*/ 1854200 w 6604000"/>
                      <a:gd name="connsiteY10" fmla="*/ 25400 h 825500"/>
                      <a:gd name="connsiteX11" fmla="*/ 1993900 w 6604000"/>
                      <a:gd name="connsiteY11" fmla="*/ 812800 h 825500"/>
                      <a:gd name="connsiteX12" fmla="*/ 2159000 w 6604000"/>
                      <a:gd name="connsiteY12" fmla="*/ 0 h 825500"/>
                      <a:gd name="connsiteX13" fmla="*/ 2336800 w 6604000"/>
                      <a:gd name="connsiteY13" fmla="*/ 800100 h 825500"/>
                      <a:gd name="connsiteX14" fmla="*/ 2476500 w 6604000"/>
                      <a:gd name="connsiteY14" fmla="*/ 25400 h 825500"/>
                      <a:gd name="connsiteX15" fmla="*/ 2654300 w 6604000"/>
                      <a:gd name="connsiteY15" fmla="*/ 800100 h 825500"/>
                      <a:gd name="connsiteX16" fmla="*/ 2819400 w 6604000"/>
                      <a:gd name="connsiteY16" fmla="*/ 25400 h 825500"/>
                      <a:gd name="connsiteX17" fmla="*/ 2997200 w 6604000"/>
                      <a:gd name="connsiteY17" fmla="*/ 800100 h 825500"/>
                      <a:gd name="connsiteX18" fmla="*/ 3136900 w 6604000"/>
                      <a:gd name="connsiteY18" fmla="*/ 63500 h 825500"/>
                      <a:gd name="connsiteX19" fmla="*/ 3327400 w 6604000"/>
                      <a:gd name="connsiteY19" fmla="*/ 800100 h 825500"/>
                      <a:gd name="connsiteX20" fmla="*/ 3505200 w 6604000"/>
                      <a:gd name="connsiteY20" fmla="*/ 38100 h 825500"/>
                      <a:gd name="connsiteX21" fmla="*/ 3619500 w 6604000"/>
                      <a:gd name="connsiteY21" fmla="*/ 812800 h 825500"/>
                      <a:gd name="connsiteX22" fmla="*/ 3810000 w 6604000"/>
                      <a:gd name="connsiteY22" fmla="*/ 38100 h 825500"/>
                      <a:gd name="connsiteX23" fmla="*/ 3962400 w 6604000"/>
                      <a:gd name="connsiteY23" fmla="*/ 787400 h 825500"/>
                      <a:gd name="connsiteX24" fmla="*/ 4127500 w 6604000"/>
                      <a:gd name="connsiteY24" fmla="*/ 38100 h 825500"/>
                      <a:gd name="connsiteX25" fmla="*/ 4305300 w 6604000"/>
                      <a:gd name="connsiteY25" fmla="*/ 800100 h 825500"/>
                      <a:gd name="connsiteX26" fmla="*/ 4470400 w 6604000"/>
                      <a:gd name="connsiteY26" fmla="*/ 63500 h 825500"/>
                      <a:gd name="connsiteX27" fmla="*/ 4584700 w 6604000"/>
                      <a:gd name="connsiteY27" fmla="*/ 787400 h 825500"/>
                      <a:gd name="connsiteX28" fmla="*/ 4775200 w 6604000"/>
                      <a:gd name="connsiteY28" fmla="*/ 12700 h 825500"/>
                      <a:gd name="connsiteX29" fmla="*/ 4953000 w 6604000"/>
                      <a:gd name="connsiteY29" fmla="*/ 825500 h 825500"/>
                      <a:gd name="connsiteX30" fmla="*/ 5105400 w 6604000"/>
                      <a:gd name="connsiteY30" fmla="*/ 25400 h 825500"/>
                      <a:gd name="connsiteX31" fmla="*/ 5270500 w 6604000"/>
                      <a:gd name="connsiteY31" fmla="*/ 774700 h 825500"/>
                      <a:gd name="connsiteX32" fmla="*/ 5422900 w 6604000"/>
                      <a:gd name="connsiteY32" fmla="*/ 38100 h 825500"/>
                      <a:gd name="connsiteX33" fmla="*/ 5588000 w 6604000"/>
                      <a:gd name="connsiteY33" fmla="*/ 812800 h 825500"/>
                      <a:gd name="connsiteX34" fmla="*/ 5753100 w 6604000"/>
                      <a:gd name="connsiteY34" fmla="*/ 25400 h 825500"/>
                      <a:gd name="connsiteX35" fmla="*/ 5930900 w 6604000"/>
                      <a:gd name="connsiteY35" fmla="*/ 787400 h 825500"/>
                      <a:gd name="connsiteX36" fmla="*/ 6159500 w 6604000"/>
                      <a:gd name="connsiteY36" fmla="*/ 469900 h 825500"/>
                      <a:gd name="connsiteX37" fmla="*/ 6604000 w 6604000"/>
                      <a:gd name="connsiteY37" fmla="*/ 457200 h 825500"/>
                      <a:gd name="connsiteX38" fmla="*/ 6604000 w 6604000"/>
                      <a:gd name="connsiteY38" fmla="*/ 457200 h 825500"/>
                      <a:gd name="connsiteX0" fmla="*/ 50800 w 6604000"/>
                      <a:gd name="connsiteY0" fmla="*/ 571500 h 825500"/>
                      <a:gd name="connsiteX1" fmla="*/ 0 w 6604000"/>
                      <a:gd name="connsiteY1" fmla="*/ 330200 h 825500"/>
                      <a:gd name="connsiteX2" fmla="*/ 444500 w 6604000"/>
                      <a:gd name="connsiteY2" fmla="*/ 406400 h 825500"/>
                      <a:gd name="connsiteX3" fmla="*/ 622300 w 6604000"/>
                      <a:gd name="connsiteY3" fmla="*/ 800100 h 825500"/>
                      <a:gd name="connsiteX4" fmla="*/ 863600 w 6604000"/>
                      <a:gd name="connsiteY4" fmla="*/ 25400 h 825500"/>
                      <a:gd name="connsiteX5" fmla="*/ 1003300 w 6604000"/>
                      <a:gd name="connsiteY5" fmla="*/ 812800 h 825500"/>
                      <a:gd name="connsiteX6" fmla="*/ 1206500 w 6604000"/>
                      <a:gd name="connsiteY6" fmla="*/ 25400 h 825500"/>
                      <a:gd name="connsiteX7" fmla="*/ 1333500 w 6604000"/>
                      <a:gd name="connsiteY7" fmla="*/ 774700 h 825500"/>
                      <a:gd name="connsiteX8" fmla="*/ 1524000 w 6604000"/>
                      <a:gd name="connsiteY8" fmla="*/ 38100 h 825500"/>
                      <a:gd name="connsiteX9" fmla="*/ 1689100 w 6604000"/>
                      <a:gd name="connsiteY9" fmla="*/ 787400 h 825500"/>
                      <a:gd name="connsiteX10" fmla="*/ 1854200 w 6604000"/>
                      <a:gd name="connsiteY10" fmla="*/ 25400 h 825500"/>
                      <a:gd name="connsiteX11" fmla="*/ 1993900 w 6604000"/>
                      <a:gd name="connsiteY11" fmla="*/ 812800 h 825500"/>
                      <a:gd name="connsiteX12" fmla="*/ 2159000 w 6604000"/>
                      <a:gd name="connsiteY12" fmla="*/ 0 h 825500"/>
                      <a:gd name="connsiteX13" fmla="*/ 2336800 w 6604000"/>
                      <a:gd name="connsiteY13" fmla="*/ 800100 h 825500"/>
                      <a:gd name="connsiteX14" fmla="*/ 2476500 w 6604000"/>
                      <a:gd name="connsiteY14" fmla="*/ 25400 h 825500"/>
                      <a:gd name="connsiteX15" fmla="*/ 2654300 w 6604000"/>
                      <a:gd name="connsiteY15" fmla="*/ 800100 h 825500"/>
                      <a:gd name="connsiteX16" fmla="*/ 2819400 w 6604000"/>
                      <a:gd name="connsiteY16" fmla="*/ 25400 h 825500"/>
                      <a:gd name="connsiteX17" fmla="*/ 2997200 w 6604000"/>
                      <a:gd name="connsiteY17" fmla="*/ 800100 h 825500"/>
                      <a:gd name="connsiteX18" fmla="*/ 3136900 w 6604000"/>
                      <a:gd name="connsiteY18" fmla="*/ 63500 h 825500"/>
                      <a:gd name="connsiteX19" fmla="*/ 3327400 w 6604000"/>
                      <a:gd name="connsiteY19" fmla="*/ 800100 h 825500"/>
                      <a:gd name="connsiteX20" fmla="*/ 3505200 w 6604000"/>
                      <a:gd name="connsiteY20" fmla="*/ 38100 h 825500"/>
                      <a:gd name="connsiteX21" fmla="*/ 3619500 w 6604000"/>
                      <a:gd name="connsiteY21" fmla="*/ 812800 h 825500"/>
                      <a:gd name="connsiteX22" fmla="*/ 3810000 w 6604000"/>
                      <a:gd name="connsiteY22" fmla="*/ 38100 h 825500"/>
                      <a:gd name="connsiteX23" fmla="*/ 3962400 w 6604000"/>
                      <a:gd name="connsiteY23" fmla="*/ 787400 h 825500"/>
                      <a:gd name="connsiteX24" fmla="*/ 4127500 w 6604000"/>
                      <a:gd name="connsiteY24" fmla="*/ 38100 h 825500"/>
                      <a:gd name="connsiteX25" fmla="*/ 4305300 w 6604000"/>
                      <a:gd name="connsiteY25" fmla="*/ 800100 h 825500"/>
                      <a:gd name="connsiteX26" fmla="*/ 4470400 w 6604000"/>
                      <a:gd name="connsiteY26" fmla="*/ 63500 h 825500"/>
                      <a:gd name="connsiteX27" fmla="*/ 4584700 w 6604000"/>
                      <a:gd name="connsiteY27" fmla="*/ 787400 h 825500"/>
                      <a:gd name="connsiteX28" fmla="*/ 4775200 w 6604000"/>
                      <a:gd name="connsiteY28" fmla="*/ 12700 h 825500"/>
                      <a:gd name="connsiteX29" fmla="*/ 4953000 w 6604000"/>
                      <a:gd name="connsiteY29" fmla="*/ 825500 h 825500"/>
                      <a:gd name="connsiteX30" fmla="*/ 5105400 w 6604000"/>
                      <a:gd name="connsiteY30" fmla="*/ 25400 h 825500"/>
                      <a:gd name="connsiteX31" fmla="*/ 5270500 w 6604000"/>
                      <a:gd name="connsiteY31" fmla="*/ 774700 h 825500"/>
                      <a:gd name="connsiteX32" fmla="*/ 5422900 w 6604000"/>
                      <a:gd name="connsiteY32" fmla="*/ 38100 h 825500"/>
                      <a:gd name="connsiteX33" fmla="*/ 5588000 w 6604000"/>
                      <a:gd name="connsiteY33" fmla="*/ 812800 h 825500"/>
                      <a:gd name="connsiteX34" fmla="*/ 5753100 w 6604000"/>
                      <a:gd name="connsiteY34" fmla="*/ 25400 h 825500"/>
                      <a:gd name="connsiteX35" fmla="*/ 5930900 w 6604000"/>
                      <a:gd name="connsiteY35" fmla="*/ 787400 h 825500"/>
                      <a:gd name="connsiteX36" fmla="*/ 6159500 w 6604000"/>
                      <a:gd name="connsiteY36" fmla="*/ 469900 h 825500"/>
                      <a:gd name="connsiteX37" fmla="*/ 6604000 w 6604000"/>
                      <a:gd name="connsiteY37" fmla="*/ 457200 h 825500"/>
                      <a:gd name="connsiteX38" fmla="*/ 6604000 w 6604000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0 h 825500"/>
                      <a:gd name="connsiteX1" fmla="*/ 22141 w 6626141"/>
                      <a:gd name="connsiteY1" fmla="*/ 330200 h 825500"/>
                      <a:gd name="connsiteX2" fmla="*/ 466641 w 6626141"/>
                      <a:gd name="connsiteY2" fmla="*/ 406400 h 825500"/>
                      <a:gd name="connsiteX3" fmla="*/ 644441 w 6626141"/>
                      <a:gd name="connsiteY3" fmla="*/ 800100 h 825500"/>
                      <a:gd name="connsiteX4" fmla="*/ 885741 w 6626141"/>
                      <a:gd name="connsiteY4" fmla="*/ 25400 h 825500"/>
                      <a:gd name="connsiteX5" fmla="*/ 1025441 w 6626141"/>
                      <a:gd name="connsiteY5" fmla="*/ 812800 h 825500"/>
                      <a:gd name="connsiteX6" fmla="*/ 1228641 w 6626141"/>
                      <a:gd name="connsiteY6" fmla="*/ 25400 h 825500"/>
                      <a:gd name="connsiteX7" fmla="*/ 1355641 w 6626141"/>
                      <a:gd name="connsiteY7" fmla="*/ 774700 h 825500"/>
                      <a:gd name="connsiteX8" fmla="*/ 1546141 w 6626141"/>
                      <a:gd name="connsiteY8" fmla="*/ 38100 h 825500"/>
                      <a:gd name="connsiteX9" fmla="*/ 1711241 w 6626141"/>
                      <a:gd name="connsiteY9" fmla="*/ 787400 h 825500"/>
                      <a:gd name="connsiteX10" fmla="*/ 1876341 w 6626141"/>
                      <a:gd name="connsiteY10" fmla="*/ 25400 h 825500"/>
                      <a:gd name="connsiteX11" fmla="*/ 2016041 w 6626141"/>
                      <a:gd name="connsiteY11" fmla="*/ 812800 h 825500"/>
                      <a:gd name="connsiteX12" fmla="*/ 2181141 w 6626141"/>
                      <a:gd name="connsiteY12" fmla="*/ 0 h 825500"/>
                      <a:gd name="connsiteX13" fmla="*/ 2358941 w 6626141"/>
                      <a:gd name="connsiteY13" fmla="*/ 800100 h 825500"/>
                      <a:gd name="connsiteX14" fmla="*/ 2498641 w 6626141"/>
                      <a:gd name="connsiteY14" fmla="*/ 25400 h 825500"/>
                      <a:gd name="connsiteX15" fmla="*/ 2676441 w 6626141"/>
                      <a:gd name="connsiteY15" fmla="*/ 800100 h 825500"/>
                      <a:gd name="connsiteX16" fmla="*/ 2841541 w 6626141"/>
                      <a:gd name="connsiteY16" fmla="*/ 25400 h 825500"/>
                      <a:gd name="connsiteX17" fmla="*/ 3019341 w 6626141"/>
                      <a:gd name="connsiteY17" fmla="*/ 800100 h 825500"/>
                      <a:gd name="connsiteX18" fmla="*/ 3159041 w 6626141"/>
                      <a:gd name="connsiteY18" fmla="*/ 63500 h 825500"/>
                      <a:gd name="connsiteX19" fmla="*/ 3349541 w 6626141"/>
                      <a:gd name="connsiteY19" fmla="*/ 800100 h 825500"/>
                      <a:gd name="connsiteX20" fmla="*/ 3527341 w 6626141"/>
                      <a:gd name="connsiteY20" fmla="*/ 38100 h 825500"/>
                      <a:gd name="connsiteX21" fmla="*/ 3641641 w 6626141"/>
                      <a:gd name="connsiteY21" fmla="*/ 812800 h 825500"/>
                      <a:gd name="connsiteX22" fmla="*/ 3832141 w 6626141"/>
                      <a:gd name="connsiteY22" fmla="*/ 38100 h 825500"/>
                      <a:gd name="connsiteX23" fmla="*/ 3984541 w 6626141"/>
                      <a:gd name="connsiteY23" fmla="*/ 787400 h 825500"/>
                      <a:gd name="connsiteX24" fmla="*/ 4149641 w 6626141"/>
                      <a:gd name="connsiteY24" fmla="*/ 38100 h 825500"/>
                      <a:gd name="connsiteX25" fmla="*/ 4327441 w 6626141"/>
                      <a:gd name="connsiteY25" fmla="*/ 800100 h 825500"/>
                      <a:gd name="connsiteX26" fmla="*/ 4492541 w 6626141"/>
                      <a:gd name="connsiteY26" fmla="*/ 63500 h 825500"/>
                      <a:gd name="connsiteX27" fmla="*/ 4606841 w 6626141"/>
                      <a:gd name="connsiteY27" fmla="*/ 787400 h 825500"/>
                      <a:gd name="connsiteX28" fmla="*/ 4797341 w 6626141"/>
                      <a:gd name="connsiteY28" fmla="*/ 12700 h 825500"/>
                      <a:gd name="connsiteX29" fmla="*/ 4975141 w 6626141"/>
                      <a:gd name="connsiteY29" fmla="*/ 825500 h 825500"/>
                      <a:gd name="connsiteX30" fmla="*/ 5127541 w 6626141"/>
                      <a:gd name="connsiteY30" fmla="*/ 25400 h 825500"/>
                      <a:gd name="connsiteX31" fmla="*/ 5292641 w 6626141"/>
                      <a:gd name="connsiteY31" fmla="*/ 774700 h 825500"/>
                      <a:gd name="connsiteX32" fmla="*/ 5445041 w 6626141"/>
                      <a:gd name="connsiteY32" fmla="*/ 38100 h 825500"/>
                      <a:gd name="connsiteX33" fmla="*/ 5610141 w 6626141"/>
                      <a:gd name="connsiteY33" fmla="*/ 812800 h 825500"/>
                      <a:gd name="connsiteX34" fmla="*/ 5775241 w 6626141"/>
                      <a:gd name="connsiteY34" fmla="*/ 25400 h 825500"/>
                      <a:gd name="connsiteX35" fmla="*/ 5953041 w 6626141"/>
                      <a:gd name="connsiteY35" fmla="*/ 787400 h 825500"/>
                      <a:gd name="connsiteX36" fmla="*/ 6181641 w 6626141"/>
                      <a:gd name="connsiteY36" fmla="*/ 469900 h 825500"/>
                      <a:gd name="connsiteX37" fmla="*/ 6626141 w 6626141"/>
                      <a:gd name="connsiteY37" fmla="*/ 457200 h 825500"/>
                      <a:gd name="connsiteX38" fmla="*/ 6626141 w 6626141"/>
                      <a:gd name="connsiteY38" fmla="*/ 457200 h 825500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4"/>
                      <a:gd name="connsiteX1" fmla="*/ 22141 w 6626141"/>
                      <a:gd name="connsiteY1" fmla="*/ 330204 h 825504"/>
                      <a:gd name="connsiteX2" fmla="*/ 466641 w 6626141"/>
                      <a:gd name="connsiteY2" fmla="*/ 406404 h 825504"/>
                      <a:gd name="connsiteX3" fmla="*/ 644441 w 6626141"/>
                      <a:gd name="connsiteY3" fmla="*/ 800104 h 825504"/>
                      <a:gd name="connsiteX4" fmla="*/ 885741 w 6626141"/>
                      <a:gd name="connsiteY4" fmla="*/ 25404 h 825504"/>
                      <a:gd name="connsiteX5" fmla="*/ 1025441 w 6626141"/>
                      <a:gd name="connsiteY5" fmla="*/ 812804 h 825504"/>
                      <a:gd name="connsiteX6" fmla="*/ 1228641 w 6626141"/>
                      <a:gd name="connsiteY6" fmla="*/ 25404 h 825504"/>
                      <a:gd name="connsiteX7" fmla="*/ 1355641 w 6626141"/>
                      <a:gd name="connsiteY7" fmla="*/ 774704 h 825504"/>
                      <a:gd name="connsiteX8" fmla="*/ 1546141 w 6626141"/>
                      <a:gd name="connsiteY8" fmla="*/ 38104 h 825504"/>
                      <a:gd name="connsiteX9" fmla="*/ 1711241 w 6626141"/>
                      <a:gd name="connsiteY9" fmla="*/ 787404 h 825504"/>
                      <a:gd name="connsiteX10" fmla="*/ 1876341 w 6626141"/>
                      <a:gd name="connsiteY10" fmla="*/ 25404 h 825504"/>
                      <a:gd name="connsiteX11" fmla="*/ 2016041 w 6626141"/>
                      <a:gd name="connsiteY11" fmla="*/ 812804 h 825504"/>
                      <a:gd name="connsiteX12" fmla="*/ 2181141 w 6626141"/>
                      <a:gd name="connsiteY12" fmla="*/ 4 h 825504"/>
                      <a:gd name="connsiteX13" fmla="*/ 2358941 w 6626141"/>
                      <a:gd name="connsiteY13" fmla="*/ 800104 h 825504"/>
                      <a:gd name="connsiteX14" fmla="*/ 2498641 w 6626141"/>
                      <a:gd name="connsiteY14" fmla="*/ 25404 h 825504"/>
                      <a:gd name="connsiteX15" fmla="*/ 2676441 w 6626141"/>
                      <a:gd name="connsiteY15" fmla="*/ 800104 h 825504"/>
                      <a:gd name="connsiteX16" fmla="*/ 2841541 w 6626141"/>
                      <a:gd name="connsiteY16" fmla="*/ 25404 h 825504"/>
                      <a:gd name="connsiteX17" fmla="*/ 3019341 w 6626141"/>
                      <a:gd name="connsiteY17" fmla="*/ 800104 h 825504"/>
                      <a:gd name="connsiteX18" fmla="*/ 3159041 w 6626141"/>
                      <a:gd name="connsiteY18" fmla="*/ 63504 h 825504"/>
                      <a:gd name="connsiteX19" fmla="*/ 3349541 w 6626141"/>
                      <a:gd name="connsiteY19" fmla="*/ 800104 h 825504"/>
                      <a:gd name="connsiteX20" fmla="*/ 3527341 w 6626141"/>
                      <a:gd name="connsiteY20" fmla="*/ 38104 h 825504"/>
                      <a:gd name="connsiteX21" fmla="*/ 3641641 w 6626141"/>
                      <a:gd name="connsiteY21" fmla="*/ 812804 h 825504"/>
                      <a:gd name="connsiteX22" fmla="*/ 3832141 w 6626141"/>
                      <a:gd name="connsiteY22" fmla="*/ 38104 h 825504"/>
                      <a:gd name="connsiteX23" fmla="*/ 3984541 w 6626141"/>
                      <a:gd name="connsiteY23" fmla="*/ 787404 h 825504"/>
                      <a:gd name="connsiteX24" fmla="*/ 4149641 w 6626141"/>
                      <a:gd name="connsiteY24" fmla="*/ 38104 h 825504"/>
                      <a:gd name="connsiteX25" fmla="*/ 4327441 w 6626141"/>
                      <a:gd name="connsiteY25" fmla="*/ 800104 h 825504"/>
                      <a:gd name="connsiteX26" fmla="*/ 4492541 w 6626141"/>
                      <a:gd name="connsiteY26" fmla="*/ 63504 h 825504"/>
                      <a:gd name="connsiteX27" fmla="*/ 4606841 w 6626141"/>
                      <a:gd name="connsiteY27" fmla="*/ 787404 h 825504"/>
                      <a:gd name="connsiteX28" fmla="*/ 4797341 w 6626141"/>
                      <a:gd name="connsiteY28" fmla="*/ 12704 h 825504"/>
                      <a:gd name="connsiteX29" fmla="*/ 4975141 w 6626141"/>
                      <a:gd name="connsiteY29" fmla="*/ 825504 h 825504"/>
                      <a:gd name="connsiteX30" fmla="*/ 5127541 w 6626141"/>
                      <a:gd name="connsiteY30" fmla="*/ 25404 h 825504"/>
                      <a:gd name="connsiteX31" fmla="*/ 5292641 w 6626141"/>
                      <a:gd name="connsiteY31" fmla="*/ 774704 h 825504"/>
                      <a:gd name="connsiteX32" fmla="*/ 5445041 w 6626141"/>
                      <a:gd name="connsiteY32" fmla="*/ 38104 h 825504"/>
                      <a:gd name="connsiteX33" fmla="*/ 5610141 w 6626141"/>
                      <a:gd name="connsiteY33" fmla="*/ 812804 h 825504"/>
                      <a:gd name="connsiteX34" fmla="*/ 5775241 w 6626141"/>
                      <a:gd name="connsiteY34" fmla="*/ 25404 h 825504"/>
                      <a:gd name="connsiteX35" fmla="*/ 5953041 w 6626141"/>
                      <a:gd name="connsiteY35" fmla="*/ 787404 h 825504"/>
                      <a:gd name="connsiteX36" fmla="*/ 6181641 w 6626141"/>
                      <a:gd name="connsiteY36" fmla="*/ 469904 h 825504"/>
                      <a:gd name="connsiteX37" fmla="*/ 6626141 w 6626141"/>
                      <a:gd name="connsiteY37" fmla="*/ 457204 h 825504"/>
                      <a:gd name="connsiteX38" fmla="*/ 6626141 w 6626141"/>
                      <a:gd name="connsiteY38" fmla="*/ 457204 h 825504"/>
                      <a:gd name="connsiteX0" fmla="*/ 72941 w 6626141"/>
                      <a:gd name="connsiteY0" fmla="*/ 571504 h 825508"/>
                      <a:gd name="connsiteX1" fmla="*/ 22141 w 6626141"/>
                      <a:gd name="connsiteY1" fmla="*/ 330204 h 825508"/>
                      <a:gd name="connsiteX2" fmla="*/ 466641 w 6626141"/>
                      <a:gd name="connsiteY2" fmla="*/ 406404 h 825508"/>
                      <a:gd name="connsiteX3" fmla="*/ 644441 w 6626141"/>
                      <a:gd name="connsiteY3" fmla="*/ 800104 h 825508"/>
                      <a:gd name="connsiteX4" fmla="*/ 885741 w 6626141"/>
                      <a:gd name="connsiteY4" fmla="*/ 25404 h 825508"/>
                      <a:gd name="connsiteX5" fmla="*/ 1025441 w 6626141"/>
                      <a:gd name="connsiteY5" fmla="*/ 812804 h 825508"/>
                      <a:gd name="connsiteX6" fmla="*/ 1228641 w 6626141"/>
                      <a:gd name="connsiteY6" fmla="*/ 25404 h 825508"/>
                      <a:gd name="connsiteX7" fmla="*/ 1355641 w 6626141"/>
                      <a:gd name="connsiteY7" fmla="*/ 774704 h 825508"/>
                      <a:gd name="connsiteX8" fmla="*/ 1546141 w 6626141"/>
                      <a:gd name="connsiteY8" fmla="*/ 38104 h 825508"/>
                      <a:gd name="connsiteX9" fmla="*/ 1711241 w 6626141"/>
                      <a:gd name="connsiteY9" fmla="*/ 787404 h 825508"/>
                      <a:gd name="connsiteX10" fmla="*/ 1876341 w 6626141"/>
                      <a:gd name="connsiteY10" fmla="*/ 25404 h 825508"/>
                      <a:gd name="connsiteX11" fmla="*/ 2016041 w 6626141"/>
                      <a:gd name="connsiteY11" fmla="*/ 812804 h 825508"/>
                      <a:gd name="connsiteX12" fmla="*/ 2181141 w 6626141"/>
                      <a:gd name="connsiteY12" fmla="*/ 4 h 825508"/>
                      <a:gd name="connsiteX13" fmla="*/ 2358941 w 6626141"/>
                      <a:gd name="connsiteY13" fmla="*/ 800104 h 825508"/>
                      <a:gd name="connsiteX14" fmla="*/ 2498641 w 6626141"/>
                      <a:gd name="connsiteY14" fmla="*/ 25404 h 825508"/>
                      <a:gd name="connsiteX15" fmla="*/ 2676441 w 6626141"/>
                      <a:gd name="connsiteY15" fmla="*/ 800104 h 825508"/>
                      <a:gd name="connsiteX16" fmla="*/ 2841541 w 6626141"/>
                      <a:gd name="connsiteY16" fmla="*/ 25404 h 825508"/>
                      <a:gd name="connsiteX17" fmla="*/ 3019341 w 6626141"/>
                      <a:gd name="connsiteY17" fmla="*/ 800104 h 825508"/>
                      <a:gd name="connsiteX18" fmla="*/ 3159041 w 6626141"/>
                      <a:gd name="connsiteY18" fmla="*/ 63504 h 825508"/>
                      <a:gd name="connsiteX19" fmla="*/ 3349541 w 6626141"/>
                      <a:gd name="connsiteY19" fmla="*/ 800104 h 825508"/>
                      <a:gd name="connsiteX20" fmla="*/ 3527341 w 6626141"/>
                      <a:gd name="connsiteY20" fmla="*/ 38104 h 825508"/>
                      <a:gd name="connsiteX21" fmla="*/ 3641641 w 6626141"/>
                      <a:gd name="connsiteY21" fmla="*/ 812804 h 825508"/>
                      <a:gd name="connsiteX22" fmla="*/ 3832141 w 6626141"/>
                      <a:gd name="connsiteY22" fmla="*/ 38104 h 825508"/>
                      <a:gd name="connsiteX23" fmla="*/ 3984541 w 6626141"/>
                      <a:gd name="connsiteY23" fmla="*/ 787404 h 825508"/>
                      <a:gd name="connsiteX24" fmla="*/ 4149641 w 6626141"/>
                      <a:gd name="connsiteY24" fmla="*/ 38104 h 825508"/>
                      <a:gd name="connsiteX25" fmla="*/ 4327441 w 6626141"/>
                      <a:gd name="connsiteY25" fmla="*/ 800104 h 825508"/>
                      <a:gd name="connsiteX26" fmla="*/ 4492541 w 6626141"/>
                      <a:gd name="connsiteY26" fmla="*/ 63504 h 825508"/>
                      <a:gd name="connsiteX27" fmla="*/ 4606841 w 6626141"/>
                      <a:gd name="connsiteY27" fmla="*/ 787404 h 825508"/>
                      <a:gd name="connsiteX28" fmla="*/ 4797341 w 6626141"/>
                      <a:gd name="connsiteY28" fmla="*/ 12704 h 825508"/>
                      <a:gd name="connsiteX29" fmla="*/ 4975141 w 6626141"/>
                      <a:gd name="connsiteY29" fmla="*/ 825504 h 825508"/>
                      <a:gd name="connsiteX30" fmla="*/ 5127541 w 6626141"/>
                      <a:gd name="connsiteY30" fmla="*/ 25404 h 825508"/>
                      <a:gd name="connsiteX31" fmla="*/ 5292641 w 6626141"/>
                      <a:gd name="connsiteY31" fmla="*/ 774704 h 825508"/>
                      <a:gd name="connsiteX32" fmla="*/ 5445041 w 6626141"/>
                      <a:gd name="connsiteY32" fmla="*/ 38104 h 825508"/>
                      <a:gd name="connsiteX33" fmla="*/ 5610141 w 6626141"/>
                      <a:gd name="connsiteY33" fmla="*/ 812804 h 825508"/>
                      <a:gd name="connsiteX34" fmla="*/ 5775241 w 6626141"/>
                      <a:gd name="connsiteY34" fmla="*/ 25404 h 825508"/>
                      <a:gd name="connsiteX35" fmla="*/ 5953041 w 6626141"/>
                      <a:gd name="connsiteY35" fmla="*/ 787404 h 825508"/>
                      <a:gd name="connsiteX36" fmla="*/ 6181641 w 6626141"/>
                      <a:gd name="connsiteY36" fmla="*/ 469904 h 825508"/>
                      <a:gd name="connsiteX37" fmla="*/ 6626141 w 6626141"/>
                      <a:gd name="connsiteY37" fmla="*/ 457204 h 825508"/>
                      <a:gd name="connsiteX38" fmla="*/ 6626141 w 6626141"/>
                      <a:gd name="connsiteY38" fmla="*/ 457204 h 825508"/>
                      <a:gd name="connsiteX0" fmla="*/ 72941 w 6626141"/>
                      <a:gd name="connsiteY0" fmla="*/ 571504 h 825508"/>
                      <a:gd name="connsiteX1" fmla="*/ 22141 w 6626141"/>
                      <a:gd name="connsiteY1" fmla="*/ 330204 h 825508"/>
                      <a:gd name="connsiteX2" fmla="*/ 466641 w 6626141"/>
                      <a:gd name="connsiteY2" fmla="*/ 406404 h 825508"/>
                      <a:gd name="connsiteX3" fmla="*/ 644441 w 6626141"/>
                      <a:gd name="connsiteY3" fmla="*/ 800104 h 825508"/>
                      <a:gd name="connsiteX4" fmla="*/ 885741 w 6626141"/>
                      <a:gd name="connsiteY4" fmla="*/ 25404 h 825508"/>
                      <a:gd name="connsiteX5" fmla="*/ 1025441 w 6626141"/>
                      <a:gd name="connsiteY5" fmla="*/ 812804 h 825508"/>
                      <a:gd name="connsiteX6" fmla="*/ 1228641 w 6626141"/>
                      <a:gd name="connsiteY6" fmla="*/ 25404 h 825508"/>
                      <a:gd name="connsiteX7" fmla="*/ 1355641 w 6626141"/>
                      <a:gd name="connsiteY7" fmla="*/ 774704 h 825508"/>
                      <a:gd name="connsiteX8" fmla="*/ 1546141 w 6626141"/>
                      <a:gd name="connsiteY8" fmla="*/ 38104 h 825508"/>
                      <a:gd name="connsiteX9" fmla="*/ 1711241 w 6626141"/>
                      <a:gd name="connsiteY9" fmla="*/ 787404 h 825508"/>
                      <a:gd name="connsiteX10" fmla="*/ 1876341 w 6626141"/>
                      <a:gd name="connsiteY10" fmla="*/ 25404 h 825508"/>
                      <a:gd name="connsiteX11" fmla="*/ 2016041 w 6626141"/>
                      <a:gd name="connsiteY11" fmla="*/ 812804 h 825508"/>
                      <a:gd name="connsiteX12" fmla="*/ 2181141 w 6626141"/>
                      <a:gd name="connsiteY12" fmla="*/ 4 h 825508"/>
                      <a:gd name="connsiteX13" fmla="*/ 2358941 w 6626141"/>
                      <a:gd name="connsiteY13" fmla="*/ 800104 h 825508"/>
                      <a:gd name="connsiteX14" fmla="*/ 2498641 w 6626141"/>
                      <a:gd name="connsiteY14" fmla="*/ 25404 h 825508"/>
                      <a:gd name="connsiteX15" fmla="*/ 2676441 w 6626141"/>
                      <a:gd name="connsiteY15" fmla="*/ 800104 h 825508"/>
                      <a:gd name="connsiteX16" fmla="*/ 2841541 w 6626141"/>
                      <a:gd name="connsiteY16" fmla="*/ 25404 h 825508"/>
                      <a:gd name="connsiteX17" fmla="*/ 3019341 w 6626141"/>
                      <a:gd name="connsiteY17" fmla="*/ 800104 h 825508"/>
                      <a:gd name="connsiteX18" fmla="*/ 3159041 w 6626141"/>
                      <a:gd name="connsiteY18" fmla="*/ 63504 h 825508"/>
                      <a:gd name="connsiteX19" fmla="*/ 3349541 w 6626141"/>
                      <a:gd name="connsiteY19" fmla="*/ 800104 h 825508"/>
                      <a:gd name="connsiteX20" fmla="*/ 3527341 w 6626141"/>
                      <a:gd name="connsiteY20" fmla="*/ 38104 h 825508"/>
                      <a:gd name="connsiteX21" fmla="*/ 3641641 w 6626141"/>
                      <a:gd name="connsiteY21" fmla="*/ 812804 h 825508"/>
                      <a:gd name="connsiteX22" fmla="*/ 3832141 w 6626141"/>
                      <a:gd name="connsiteY22" fmla="*/ 38104 h 825508"/>
                      <a:gd name="connsiteX23" fmla="*/ 3984541 w 6626141"/>
                      <a:gd name="connsiteY23" fmla="*/ 787404 h 825508"/>
                      <a:gd name="connsiteX24" fmla="*/ 4149641 w 6626141"/>
                      <a:gd name="connsiteY24" fmla="*/ 38104 h 825508"/>
                      <a:gd name="connsiteX25" fmla="*/ 4327441 w 6626141"/>
                      <a:gd name="connsiteY25" fmla="*/ 800104 h 825508"/>
                      <a:gd name="connsiteX26" fmla="*/ 4492541 w 6626141"/>
                      <a:gd name="connsiteY26" fmla="*/ 63504 h 825508"/>
                      <a:gd name="connsiteX27" fmla="*/ 4606841 w 6626141"/>
                      <a:gd name="connsiteY27" fmla="*/ 787404 h 825508"/>
                      <a:gd name="connsiteX28" fmla="*/ 4797341 w 6626141"/>
                      <a:gd name="connsiteY28" fmla="*/ 12704 h 825508"/>
                      <a:gd name="connsiteX29" fmla="*/ 4975141 w 6626141"/>
                      <a:gd name="connsiteY29" fmla="*/ 825504 h 825508"/>
                      <a:gd name="connsiteX30" fmla="*/ 5127541 w 6626141"/>
                      <a:gd name="connsiteY30" fmla="*/ 25404 h 825508"/>
                      <a:gd name="connsiteX31" fmla="*/ 5292641 w 6626141"/>
                      <a:gd name="connsiteY31" fmla="*/ 774704 h 825508"/>
                      <a:gd name="connsiteX32" fmla="*/ 5445041 w 6626141"/>
                      <a:gd name="connsiteY32" fmla="*/ 38104 h 825508"/>
                      <a:gd name="connsiteX33" fmla="*/ 5610141 w 6626141"/>
                      <a:gd name="connsiteY33" fmla="*/ 812804 h 825508"/>
                      <a:gd name="connsiteX34" fmla="*/ 5775241 w 6626141"/>
                      <a:gd name="connsiteY34" fmla="*/ 25404 h 825508"/>
                      <a:gd name="connsiteX35" fmla="*/ 5953041 w 6626141"/>
                      <a:gd name="connsiteY35" fmla="*/ 787404 h 825508"/>
                      <a:gd name="connsiteX36" fmla="*/ 6181641 w 6626141"/>
                      <a:gd name="connsiteY36" fmla="*/ 469904 h 825508"/>
                      <a:gd name="connsiteX37" fmla="*/ 6626141 w 6626141"/>
                      <a:gd name="connsiteY37" fmla="*/ 457204 h 825508"/>
                      <a:gd name="connsiteX38" fmla="*/ 6626141 w 6626141"/>
                      <a:gd name="connsiteY38" fmla="*/ 457204 h 825508"/>
                      <a:gd name="connsiteX0" fmla="*/ 72941 w 6626141"/>
                      <a:gd name="connsiteY0" fmla="*/ 571504 h 825508"/>
                      <a:gd name="connsiteX1" fmla="*/ 22141 w 6626141"/>
                      <a:gd name="connsiteY1" fmla="*/ 330204 h 825508"/>
                      <a:gd name="connsiteX2" fmla="*/ 466641 w 6626141"/>
                      <a:gd name="connsiteY2" fmla="*/ 406404 h 825508"/>
                      <a:gd name="connsiteX3" fmla="*/ 644441 w 6626141"/>
                      <a:gd name="connsiteY3" fmla="*/ 800104 h 825508"/>
                      <a:gd name="connsiteX4" fmla="*/ 885741 w 6626141"/>
                      <a:gd name="connsiteY4" fmla="*/ 25404 h 825508"/>
                      <a:gd name="connsiteX5" fmla="*/ 1025441 w 6626141"/>
                      <a:gd name="connsiteY5" fmla="*/ 812804 h 825508"/>
                      <a:gd name="connsiteX6" fmla="*/ 1228641 w 6626141"/>
                      <a:gd name="connsiteY6" fmla="*/ 25404 h 825508"/>
                      <a:gd name="connsiteX7" fmla="*/ 1355641 w 6626141"/>
                      <a:gd name="connsiteY7" fmla="*/ 774704 h 825508"/>
                      <a:gd name="connsiteX8" fmla="*/ 1546141 w 6626141"/>
                      <a:gd name="connsiteY8" fmla="*/ 38104 h 825508"/>
                      <a:gd name="connsiteX9" fmla="*/ 1711241 w 6626141"/>
                      <a:gd name="connsiteY9" fmla="*/ 787404 h 825508"/>
                      <a:gd name="connsiteX10" fmla="*/ 1876341 w 6626141"/>
                      <a:gd name="connsiteY10" fmla="*/ 25404 h 825508"/>
                      <a:gd name="connsiteX11" fmla="*/ 2016041 w 6626141"/>
                      <a:gd name="connsiteY11" fmla="*/ 812804 h 825508"/>
                      <a:gd name="connsiteX12" fmla="*/ 2181141 w 6626141"/>
                      <a:gd name="connsiteY12" fmla="*/ 4 h 825508"/>
                      <a:gd name="connsiteX13" fmla="*/ 2358941 w 6626141"/>
                      <a:gd name="connsiteY13" fmla="*/ 800104 h 825508"/>
                      <a:gd name="connsiteX14" fmla="*/ 2498641 w 6626141"/>
                      <a:gd name="connsiteY14" fmla="*/ 25404 h 825508"/>
                      <a:gd name="connsiteX15" fmla="*/ 2676441 w 6626141"/>
                      <a:gd name="connsiteY15" fmla="*/ 800104 h 825508"/>
                      <a:gd name="connsiteX16" fmla="*/ 2841541 w 6626141"/>
                      <a:gd name="connsiteY16" fmla="*/ 25404 h 825508"/>
                      <a:gd name="connsiteX17" fmla="*/ 3019341 w 6626141"/>
                      <a:gd name="connsiteY17" fmla="*/ 800104 h 825508"/>
                      <a:gd name="connsiteX18" fmla="*/ 3159041 w 6626141"/>
                      <a:gd name="connsiteY18" fmla="*/ 63504 h 825508"/>
                      <a:gd name="connsiteX19" fmla="*/ 3349541 w 6626141"/>
                      <a:gd name="connsiteY19" fmla="*/ 800104 h 825508"/>
                      <a:gd name="connsiteX20" fmla="*/ 3527341 w 6626141"/>
                      <a:gd name="connsiteY20" fmla="*/ 38104 h 825508"/>
                      <a:gd name="connsiteX21" fmla="*/ 3641641 w 6626141"/>
                      <a:gd name="connsiteY21" fmla="*/ 812804 h 825508"/>
                      <a:gd name="connsiteX22" fmla="*/ 3832141 w 6626141"/>
                      <a:gd name="connsiteY22" fmla="*/ 38104 h 825508"/>
                      <a:gd name="connsiteX23" fmla="*/ 3984541 w 6626141"/>
                      <a:gd name="connsiteY23" fmla="*/ 787404 h 825508"/>
                      <a:gd name="connsiteX24" fmla="*/ 4149641 w 6626141"/>
                      <a:gd name="connsiteY24" fmla="*/ 38104 h 825508"/>
                      <a:gd name="connsiteX25" fmla="*/ 4327441 w 6626141"/>
                      <a:gd name="connsiteY25" fmla="*/ 800104 h 825508"/>
                      <a:gd name="connsiteX26" fmla="*/ 4492541 w 6626141"/>
                      <a:gd name="connsiteY26" fmla="*/ 63504 h 825508"/>
                      <a:gd name="connsiteX27" fmla="*/ 4606841 w 6626141"/>
                      <a:gd name="connsiteY27" fmla="*/ 787404 h 825508"/>
                      <a:gd name="connsiteX28" fmla="*/ 4797341 w 6626141"/>
                      <a:gd name="connsiteY28" fmla="*/ 12704 h 825508"/>
                      <a:gd name="connsiteX29" fmla="*/ 4975141 w 6626141"/>
                      <a:gd name="connsiteY29" fmla="*/ 825504 h 825508"/>
                      <a:gd name="connsiteX30" fmla="*/ 5127541 w 6626141"/>
                      <a:gd name="connsiteY30" fmla="*/ 25404 h 825508"/>
                      <a:gd name="connsiteX31" fmla="*/ 5292641 w 6626141"/>
                      <a:gd name="connsiteY31" fmla="*/ 774704 h 825508"/>
                      <a:gd name="connsiteX32" fmla="*/ 5445041 w 6626141"/>
                      <a:gd name="connsiteY32" fmla="*/ 38104 h 825508"/>
                      <a:gd name="connsiteX33" fmla="*/ 5610141 w 6626141"/>
                      <a:gd name="connsiteY33" fmla="*/ 812804 h 825508"/>
                      <a:gd name="connsiteX34" fmla="*/ 5775241 w 6626141"/>
                      <a:gd name="connsiteY34" fmla="*/ 25404 h 825508"/>
                      <a:gd name="connsiteX35" fmla="*/ 5953041 w 6626141"/>
                      <a:gd name="connsiteY35" fmla="*/ 787404 h 825508"/>
                      <a:gd name="connsiteX36" fmla="*/ 6181641 w 6626141"/>
                      <a:gd name="connsiteY36" fmla="*/ 469904 h 825508"/>
                      <a:gd name="connsiteX37" fmla="*/ 6626141 w 6626141"/>
                      <a:gd name="connsiteY37" fmla="*/ 457204 h 825508"/>
                      <a:gd name="connsiteX38" fmla="*/ 6626141 w 6626141"/>
                      <a:gd name="connsiteY38" fmla="*/ 457204 h 825508"/>
                      <a:gd name="connsiteX0" fmla="*/ 72941 w 6626141"/>
                      <a:gd name="connsiteY0" fmla="*/ 571504 h 825508"/>
                      <a:gd name="connsiteX1" fmla="*/ 22141 w 6626141"/>
                      <a:gd name="connsiteY1" fmla="*/ 330204 h 825508"/>
                      <a:gd name="connsiteX2" fmla="*/ 466641 w 6626141"/>
                      <a:gd name="connsiteY2" fmla="*/ 406404 h 825508"/>
                      <a:gd name="connsiteX3" fmla="*/ 644441 w 6626141"/>
                      <a:gd name="connsiteY3" fmla="*/ 800104 h 825508"/>
                      <a:gd name="connsiteX4" fmla="*/ 885741 w 6626141"/>
                      <a:gd name="connsiteY4" fmla="*/ 25404 h 825508"/>
                      <a:gd name="connsiteX5" fmla="*/ 1025441 w 6626141"/>
                      <a:gd name="connsiteY5" fmla="*/ 812804 h 825508"/>
                      <a:gd name="connsiteX6" fmla="*/ 1228641 w 6626141"/>
                      <a:gd name="connsiteY6" fmla="*/ 25404 h 825508"/>
                      <a:gd name="connsiteX7" fmla="*/ 1355641 w 6626141"/>
                      <a:gd name="connsiteY7" fmla="*/ 774704 h 825508"/>
                      <a:gd name="connsiteX8" fmla="*/ 1546141 w 6626141"/>
                      <a:gd name="connsiteY8" fmla="*/ 38104 h 825508"/>
                      <a:gd name="connsiteX9" fmla="*/ 1711241 w 6626141"/>
                      <a:gd name="connsiteY9" fmla="*/ 787404 h 825508"/>
                      <a:gd name="connsiteX10" fmla="*/ 1876341 w 6626141"/>
                      <a:gd name="connsiteY10" fmla="*/ 25404 h 825508"/>
                      <a:gd name="connsiteX11" fmla="*/ 2016041 w 6626141"/>
                      <a:gd name="connsiteY11" fmla="*/ 812804 h 825508"/>
                      <a:gd name="connsiteX12" fmla="*/ 2181141 w 6626141"/>
                      <a:gd name="connsiteY12" fmla="*/ 4 h 825508"/>
                      <a:gd name="connsiteX13" fmla="*/ 2358941 w 6626141"/>
                      <a:gd name="connsiteY13" fmla="*/ 800104 h 825508"/>
                      <a:gd name="connsiteX14" fmla="*/ 2498641 w 6626141"/>
                      <a:gd name="connsiteY14" fmla="*/ 25404 h 825508"/>
                      <a:gd name="connsiteX15" fmla="*/ 2676441 w 6626141"/>
                      <a:gd name="connsiteY15" fmla="*/ 800104 h 825508"/>
                      <a:gd name="connsiteX16" fmla="*/ 2841541 w 6626141"/>
                      <a:gd name="connsiteY16" fmla="*/ 25404 h 825508"/>
                      <a:gd name="connsiteX17" fmla="*/ 3019341 w 6626141"/>
                      <a:gd name="connsiteY17" fmla="*/ 800104 h 825508"/>
                      <a:gd name="connsiteX18" fmla="*/ 3159041 w 6626141"/>
                      <a:gd name="connsiteY18" fmla="*/ 63504 h 825508"/>
                      <a:gd name="connsiteX19" fmla="*/ 3349541 w 6626141"/>
                      <a:gd name="connsiteY19" fmla="*/ 800104 h 825508"/>
                      <a:gd name="connsiteX20" fmla="*/ 3527341 w 6626141"/>
                      <a:gd name="connsiteY20" fmla="*/ 38104 h 825508"/>
                      <a:gd name="connsiteX21" fmla="*/ 3641641 w 6626141"/>
                      <a:gd name="connsiteY21" fmla="*/ 812804 h 825508"/>
                      <a:gd name="connsiteX22" fmla="*/ 3832141 w 6626141"/>
                      <a:gd name="connsiteY22" fmla="*/ 38104 h 825508"/>
                      <a:gd name="connsiteX23" fmla="*/ 3984541 w 6626141"/>
                      <a:gd name="connsiteY23" fmla="*/ 787404 h 825508"/>
                      <a:gd name="connsiteX24" fmla="*/ 4149641 w 6626141"/>
                      <a:gd name="connsiteY24" fmla="*/ 38104 h 825508"/>
                      <a:gd name="connsiteX25" fmla="*/ 4327441 w 6626141"/>
                      <a:gd name="connsiteY25" fmla="*/ 800104 h 825508"/>
                      <a:gd name="connsiteX26" fmla="*/ 4492541 w 6626141"/>
                      <a:gd name="connsiteY26" fmla="*/ 63504 h 825508"/>
                      <a:gd name="connsiteX27" fmla="*/ 4606841 w 6626141"/>
                      <a:gd name="connsiteY27" fmla="*/ 787404 h 825508"/>
                      <a:gd name="connsiteX28" fmla="*/ 4797341 w 6626141"/>
                      <a:gd name="connsiteY28" fmla="*/ 12704 h 825508"/>
                      <a:gd name="connsiteX29" fmla="*/ 4975141 w 6626141"/>
                      <a:gd name="connsiteY29" fmla="*/ 825504 h 825508"/>
                      <a:gd name="connsiteX30" fmla="*/ 5127541 w 6626141"/>
                      <a:gd name="connsiteY30" fmla="*/ 25404 h 825508"/>
                      <a:gd name="connsiteX31" fmla="*/ 5292641 w 6626141"/>
                      <a:gd name="connsiteY31" fmla="*/ 774704 h 825508"/>
                      <a:gd name="connsiteX32" fmla="*/ 5445041 w 6626141"/>
                      <a:gd name="connsiteY32" fmla="*/ 38104 h 825508"/>
                      <a:gd name="connsiteX33" fmla="*/ 5610141 w 6626141"/>
                      <a:gd name="connsiteY33" fmla="*/ 812804 h 825508"/>
                      <a:gd name="connsiteX34" fmla="*/ 5775241 w 6626141"/>
                      <a:gd name="connsiteY34" fmla="*/ 25404 h 825508"/>
                      <a:gd name="connsiteX35" fmla="*/ 5953041 w 6626141"/>
                      <a:gd name="connsiteY35" fmla="*/ 787404 h 825508"/>
                      <a:gd name="connsiteX36" fmla="*/ 6181641 w 6626141"/>
                      <a:gd name="connsiteY36" fmla="*/ 469904 h 825508"/>
                      <a:gd name="connsiteX37" fmla="*/ 6626141 w 6626141"/>
                      <a:gd name="connsiteY37" fmla="*/ 457204 h 825508"/>
                      <a:gd name="connsiteX38" fmla="*/ 6626141 w 6626141"/>
                      <a:gd name="connsiteY38" fmla="*/ 457204 h 825508"/>
                      <a:gd name="connsiteX0" fmla="*/ 72941 w 6626141"/>
                      <a:gd name="connsiteY0" fmla="*/ 571504 h 825508"/>
                      <a:gd name="connsiteX1" fmla="*/ 22141 w 6626141"/>
                      <a:gd name="connsiteY1" fmla="*/ 330204 h 825508"/>
                      <a:gd name="connsiteX2" fmla="*/ 466641 w 6626141"/>
                      <a:gd name="connsiteY2" fmla="*/ 406404 h 825508"/>
                      <a:gd name="connsiteX3" fmla="*/ 644441 w 6626141"/>
                      <a:gd name="connsiteY3" fmla="*/ 800104 h 825508"/>
                      <a:gd name="connsiteX4" fmla="*/ 885741 w 6626141"/>
                      <a:gd name="connsiteY4" fmla="*/ 25404 h 825508"/>
                      <a:gd name="connsiteX5" fmla="*/ 1025441 w 6626141"/>
                      <a:gd name="connsiteY5" fmla="*/ 812804 h 825508"/>
                      <a:gd name="connsiteX6" fmla="*/ 1228641 w 6626141"/>
                      <a:gd name="connsiteY6" fmla="*/ 25404 h 825508"/>
                      <a:gd name="connsiteX7" fmla="*/ 1355641 w 6626141"/>
                      <a:gd name="connsiteY7" fmla="*/ 774704 h 825508"/>
                      <a:gd name="connsiteX8" fmla="*/ 1546141 w 6626141"/>
                      <a:gd name="connsiteY8" fmla="*/ 38104 h 825508"/>
                      <a:gd name="connsiteX9" fmla="*/ 1711241 w 6626141"/>
                      <a:gd name="connsiteY9" fmla="*/ 787404 h 825508"/>
                      <a:gd name="connsiteX10" fmla="*/ 1876341 w 6626141"/>
                      <a:gd name="connsiteY10" fmla="*/ 25404 h 825508"/>
                      <a:gd name="connsiteX11" fmla="*/ 2016041 w 6626141"/>
                      <a:gd name="connsiteY11" fmla="*/ 812804 h 825508"/>
                      <a:gd name="connsiteX12" fmla="*/ 2181141 w 6626141"/>
                      <a:gd name="connsiteY12" fmla="*/ 4 h 825508"/>
                      <a:gd name="connsiteX13" fmla="*/ 2358941 w 6626141"/>
                      <a:gd name="connsiteY13" fmla="*/ 800104 h 825508"/>
                      <a:gd name="connsiteX14" fmla="*/ 2498641 w 6626141"/>
                      <a:gd name="connsiteY14" fmla="*/ 25404 h 825508"/>
                      <a:gd name="connsiteX15" fmla="*/ 2676441 w 6626141"/>
                      <a:gd name="connsiteY15" fmla="*/ 800104 h 825508"/>
                      <a:gd name="connsiteX16" fmla="*/ 2841541 w 6626141"/>
                      <a:gd name="connsiteY16" fmla="*/ 25404 h 825508"/>
                      <a:gd name="connsiteX17" fmla="*/ 3019341 w 6626141"/>
                      <a:gd name="connsiteY17" fmla="*/ 800104 h 825508"/>
                      <a:gd name="connsiteX18" fmla="*/ 3159041 w 6626141"/>
                      <a:gd name="connsiteY18" fmla="*/ 63504 h 825508"/>
                      <a:gd name="connsiteX19" fmla="*/ 3349541 w 6626141"/>
                      <a:gd name="connsiteY19" fmla="*/ 800104 h 825508"/>
                      <a:gd name="connsiteX20" fmla="*/ 3527341 w 6626141"/>
                      <a:gd name="connsiteY20" fmla="*/ 38104 h 825508"/>
                      <a:gd name="connsiteX21" fmla="*/ 3641641 w 6626141"/>
                      <a:gd name="connsiteY21" fmla="*/ 812804 h 825508"/>
                      <a:gd name="connsiteX22" fmla="*/ 3832141 w 6626141"/>
                      <a:gd name="connsiteY22" fmla="*/ 38104 h 825508"/>
                      <a:gd name="connsiteX23" fmla="*/ 3984541 w 6626141"/>
                      <a:gd name="connsiteY23" fmla="*/ 787404 h 825508"/>
                      <a:gd name="connsiteX24" fmla="*/ 4149641 w 6626141"/>
                      <a:gd name="connsiteY24" fmla="*/ 38104 h 825508"/>
                      <a:gd name="connsiteX25" fmla="*/ 4327441 w 6626141"/>
                      <a:gd name="connsiteY25" fmla="*/ 800104 h 825508"/>
                      <a:gd name="connsiteX26" fmla="*/ 4492541 w 6626141"/>
                      <a:gd name="connsiteY26" fmla="*/ 63504 h 825508"/>
                      <a:gd name="connsiteX27" fmla="*/ 4606841 w 6626141"/>
                      <a:gd name="connsiteY27" fmla="*/ 787404 h 825508"/>
                      <a:gd name="connsiteX28" fmla="*/ 4797341 w 6626141"/>
                      <a:gd name="connsiteY28" fmla="*/ 12704 h 825508"/>
                      <a:gd name="connsiteX29" fmla="*/ 4975141 w 6626141"/>
                      <a:gd name="connsiteY29" fmla="*/ 825504 h 825508"/>
                      <a:gd name="connsiteX30" fmla="*/ 5127541 w 6626141"/>
                      <a:gd name="connsiteY30" fmla="*/ 25404 h 825508"/>
                      <a:gd name="connsiteX31" fmla="*/ 5292641 w 6626141"/>
                      <a:gd name="connsiteY31" fmla="*/ 774704 h 825508"/>
                      <a:gd name="connsiteX32" fmla="*/ 5445041 w 6626141"/>
                      <a:gd name="connsiteY32" fmla="*/ 38104 h 825508"/>
                      <a:gd name="connsiteX33" fmla="*/ 5610141 w 6626141"/>
                      <a:gd name="connsiteY33" fmla="*/ 812804 h 825508"/>
                      <a:gd name="connsiteX34" fmla="*/ 5775241 w 6626141"/>
                      <a:gd name="connsiteY34" fmla="*/ 25404 h 825508"/>
                      <a:gd name="connsiteX35" fmla="*/ 5953041 w 6626141"/>
                      <a:gd name="connsiteY35" fmla="*/ 787404 h 825508"/>
                      <a:gd name="connsiteX36" fmla="*/ 6181641 w 6626141"/>
                      <a:gd name="connsiteY36" fmla="*/ 469904 h 825508"/>
                      <a:gd name="connsiteX37" fmla="*/ 6626141 w 6626141"/>
                      <a:gd name="connsiteY37" fmla="*/ 457204 h 825508"/>
                      <a:gd name="connsiteX38" fmla="*/ 6626141 w 6626141"/>
                      <a:gd name="connsiteY38" fmla="*/ 457204 h 825508"/>
                      <a:gd name="connsiteX0" fmla="*/ 72941 w 6626141"/>
                      <a:gd name="connsiteY0" fmla="*/ 571504 h 825508"/>
                      <a:gd name="connsiteX1" fmla="*/ 22141 w 6626141"/>
                      <a:gd name="connsiteY1" fmla="*/ 330204 h 825508"/>
                      <a:gd name="connsiteX2" fmla="*/ 466641 w 6626141"/>
                      <a:gd name="connsiteY2" fmla="*/ 406404 h 825508"/>
                      <a:gd name="connsiteX3" fmla="*/ 644441 w 6626141"/>
                      <a:gd name="connsiteY3" fmla="*/ 800104 h 825508"/>
                      <a:gd name="connsiteX4" fmla="*/ 885741 w 6626141"/>
                      <a:gd name="connsiteY4" fmla="*/ 25404 h 825508"/>
                      <a:gd name="connsiteX5" fmla="*/ 1025441 w 6626141"/>
                      <a:gd name="connsiteY5" fmla="*/ 812804 h 825508"/>
                      <a:gd name="connsiteX6" fmla="*/ 1228641 w 6626141"/>
                      <a:gd name="connsiteY6" fmla="*/ 25404 h 825508"/>
                      <a:gd name="connsiteX7" fmla="*/ 1355641 w 6626141"/>
                      <a:gd name="connsiteY7" fmla="*/ 774704 h 825508"/>
                      <a:gd name="connsiteX8" fmla="*/ 1546141 w 6626141"/>
                      <a:gd name="connsiteY8" fmla="*/ 38104 h 825508"/>
                      <a:gd name="connsiteX9" fmla="*/ 1711241 w 6626141"/>
                      <a:gd name="connsiteY9" fmla="*/ 787404 h 825508"/>
                      <a:gd name="connsiteX10" fmla="*/ 1876341 w 6626141"/>
                      <a:gd name="connsiteY10" fmla="*/ 25404 h 825508"/>
                      <a:gd name="connsiteX11" fmla="*/ 2016041 w 6626141"/>
                      <a:gd name="connsiteY11" fmla="*/ 812804 h 825508"/>
                      <a:gd name="connsiteX12" fmla="*/ 2181141 w 6626141"/>
                      <a:gd name="connsiteY12" fmla="*/ 4 h 825508"/>
                      <a:gd name="connsiteX13" fmla="*/ 2358941 w 6626141"/>
                      <a:gd name="connsiteY13" fmla="*/ 800104 h 825508"/>
                      <a:gd name="connsiteX14" fmla="*/ 2498641 w 6626141"/>
                      <a:gd name="connsiteY14" fmla="*/ 25404 h 825508"/>
                      <a:gd name="connsiteX15" fmla="*/ 2676441 w 6626141"/>
                      <a:gd name="connsiteY15" fmla="*/ 800104 h 825508"/>
                      <a:gd name="connsiteX16" fmla="*/ 2841541 w 6626141"/>
                      <a:gd name="connsiteY16" fmla="*/ 25404 h 825508"/>
                      <a:gd name="connsiteX17" fmla="*/ 3019341 w 6626141"/>
                      <a:gd name="connsiteY17" fmla="*/ 800104 h 825508"/>
                      <a:gd name="connsiteX18" fmla="*/ 3159041 w 6626141"/>
                      <a:gd name="connsiteY18" fmla="*/ 63504 h 825508"/>
                      <a:gd name="connsiteX19" fmla="*/ 3349541 w 6626141"/>
                      <a:gd name="connsiteY19" fmla="*/ 800104 h 825508"/>
                      <a:gd name="connsiteX20" fmla="*/ 3527341 w 6626141"/>
                      <a:gd name="connsiteY20" fmla="*/ 38104 h 825508"/>
                      <a:gd name="connsiteX21" fmla="*/ 3641641 w 6626141"/>
                      <a:gd name="connsiteY21" fmla="*/ 812804 h 825508"/>
                      <a:gd name="connsiteX22" fmla="*/ 3832141 w 6626141"/>
                      <a:gd name="connsiteY22" fmla="*/ 38104 h 825508"/>
                      <a:gd name="connsiteX23" fmla="*/ 3984541 w 6626141"/>
                      <a:gd name="connsiteY23" fmla="*/ 787404 h 825508"/>
                      <a:gd name="connsiteX24" fmla="*/ 4149641 w 6626141"/>
                      <a:gd name="connsiteY24" fmla="*/ 38104 h 825508"/>
                      <a:gd name="connsiteX25" fmla="*/ 4327441 w 6626141"/>
                      <a:gd name="connsiteY25" fmla="*/ 800104 h 825508"/>
                      <a:gd name="connsiteX26" fmla="*/ 4492541 w 6626141"/>
                      <a:gd name="connsiteY26" fmla="*/ 63504 h 825508"/>
                      <a:gd name="connsiteX27" fmla="*/ 4606841 w 6626141"/>
                      <a:gd name="connsiteY27" fmla="*/ 787404 h 825508"/>
                      <a:gd name="connsiteX28" fmla="*/ 4797341 w 6626141"/>
                      <a:gd name="connsiteY28" fmla="*/ 12704 h 825508"/>
                      <a:gd name="connsiteX29" fmla="*/ 4975141 w 6626141"/>
                      <a:gd name="connsiteY29" fmla="*/ 825504 h 825508"/>
                      <a:gd name="connsiteX30" fmla="*/ 5127541 w 6626141"/>
                      <a:gd name="connsiteY30" fmla="*/ 25404 h 825508"/>
                      <a:gd name="connsiteX31" fmla="*/ 5292641 w 6626141"/>
                      <a:gd name="connsiteY31" fmla="*/ 774704 h 825508"/>
                      <a:gd name="connsiteX32" fmla="*/ 5445041 w 6626141"/>
                      <a:gd name="connsiteY32" fmla="*/ 38104 h 825508"/>
                      <a:gd name="connsiteX33" fmla="*/ 5610141 w 6626141"/>
                      <a:gd name="connsiteY33" fmla="*/ 812804 h 825508"/>
                      <a:gd name="connsiteX34" fmla="*/ 5775241 w 6626141"/>
                      <a:gd name="connsiteY34" fmla="*/ 25404 h 825508"/>
                      <a:gd name="connsiteX35" fmla="*/ 5953041 w 6626141"/>
                      <a:gd name="connsiteY35" fmla="*/ 787404 h 825508"/>
                      <a:gd name="connsiteX36" fmla="*/ 6181641 w 6626141"/>
                      <a:gd name="connsiteY36" fmla="*/ 469904 h 825508"/>
                      <a:gd name="connsiteX37" fmla="*/ 6626141 w 6626141"/>
                      <a:gd name="connsiteY37" fmla="*/ 457204 h 825508"/>
                      <a:gd name="connsiteX38" fmla="*/ 6626141 w 6626141"/>
                      <a:gd name="connsiteY38" fmla="*/ 457204 h 825508"/>
                      <a:gd name="connsiteX0" fmla="*/ 72941 w 6626141"/>
                      <a:gd name="connsiteY0" fmla="*/ 571504 h 825508"/>
                      <a:gd name="connsiteX1" fmla="*/ 22141 w 6626141"/>
                      <a:gd name="connsiteY1" fmla="*/ 330204 h 825508"/>
                      <a:gd name="connsiteX2" fmla="*/ 466641 w 6626141"/>
                      <a:gd name="connsiteY2" fmla="*/ 406404 h 825508"/>
                      <a:gd name="connsiteX3" fmla="*/ 644441 w 6626141"/>
                      <a:gd name="connsiteY3" fmla="*/ 800104 h 825508"/>
                      <a:gd name="connsiteX4" fmla="*/ 885741 w 6626141"/>
                      <a:gd name="connsiteY4" fmla="*/ 25404 h 825508"/>
                      <a:gd name="connsiteX5" fmla="*/ 1025441 w 6626141"/>
                      <a:gd name="connsiteY5" fmla="*/ 812804 h 825508"/>
                      <a:gd name="connsiteX6" fmla="*/ 1228641 w 6626141"/>
                      <a:gd name="connsiteY6" fmla="*/ 25404 h 825508"/>
                      <a:gd name="connsiteX7" fmla="*/ 1355641 w 6626141"/>
                      <a:gd name="connsiteY7" fmla="*/ 774704 h 825508"/>
                      <a:gd name="connsiteX8" fmla="*/ 1546141 w 6626141"/>
                      <a:gd name="connsiteY8" fmla="*/ 38104 h 825508"/>
                      <a:gd name="connsiteX9" fmla="*/ 1711241 w 6626141"/>
                      <a:gd name="connsiteY9" fmla="*/ 787404 h 825508"/>
                      <a:gd name="connsiteX10" fmla="*/ 1876341 w 6626141"/>
                      <a:gd name="connsiteY10" fmla="*/ 25404 h 825508"/>
                      <a:gd name="connsiteX11" fmla="*/ 2016041 w 6626141"/>
                      <a:gd name="connsiteY11" fmla="*/ 812804 h 825508"/>
                      <a:gd name="connsiteX12" fmla="*/ 2181141 w 6626141"/>
                      <a:gd name="connsiteY12" fmla="*/ 4 h 825508"/>
                      <a:gd name="connsiteX13" fmla="*/ 2358941 w 6626141"/>
                      <a:gd name="connsiteY13" fmla="*/ 800104 h 825508"/>
                      <a:gd name="connsiteX14" fmla="*/ 2498641 w 6626141"/>
                      <a:gd name="connsiteY14" fmla="*/ 25404 h 825508"/>
                      <a:gd name="connsiteX15" fmla="*/ 2676441 w 6626141"/>
                      <a:gd name="connsiteY15" fmla="*/ 800104 h 825508"/>
                      <a:gd name="connsiteX16" fmla="*/ 2841541 w 6626141"/>
                      <a:gd name="connsiteY16" fmla="*/ 25404 h 825508"/>
                      <a:gd name="connsiteX17" fmla="*/ 3019341 w 6626141"/>
                      <a:gd name="connsiteY17" fmla="*/ 800104 h 825508"/>
                      <a:gd name="connsiteX18" fmla="*/ 3159041 w 6626141"/>
                      <a:gd name="connsiteY18" fmla="*/ 63504 h 825508"/>
                      <a:gd name="connsiteX19" fmla="*/ 3349541 w 6626141"/>
                      <a:gd name="connsiteY19" fmla="*/ 800104 h 825508"/>
                      <a:gd name="connsiteX20" fmla="*/ 3527341 w 6626141"/>
                      <a:gd name="connsiteY20" fmla="*/ 38104 h 825508"/>
                      <a:gd name="connsiteX21" fmla="*/ 3641641 w 6626141"/>
                      <a:gd name="connsiteY21" fmla="*/ 812804 h 825508"/>
                      <a:gd name="connsiteX22" fmla="*/ 3832141 w 6626141"/>
                      <a:gd name="connsiteY22" fmla="*/ 38104 h 825508"/>
                      <a:gd name="connsiteX23" fmla="*/ 3984541 w 6626141"/>
                      <a:gd name="connsiteY23" fmla="*/ 787404 h 825508"/>
                      <a:gd name="connsiteX24" fmla="*/ 4149641 w 6626141"/>
                      <a:gd name="connsiteY24" fmla="*/ 38104 h 825508"/>
                      <a:gd name="connsiteX25" fmla="*/ 4327441 w 6626141"/>
                      <a:gd name="connsiteY25" fmla="*/ 800104 h 825508"/>
                      <a:gd name="connsiteX26" fmla="*/ 4492541 w 6626141"/>
                      <a:gd name="connsiteY26" fmla="*/ 63504 h 825508"/>
                      <a:gd name="connsiteX27" fmla="*/ 4606841 w 6626141"/>
                      <a:gd name="connsiteY27" fmla="*/ 787404 h 825508"/>
                      <a:gd name="connsiteX28" fmla="*/ 4797341 w 6626141"/>
                      <a:gd name="connsiteY28" fmla="*/ 12704 h 825508"/>
                      <a:gd name="connsiteX29" fmla="*/ 4975141 w 6626141"/>
                      <a:gd name="connsiteY29" fmla="*/ 825504 h 825508"/>
                      <a:gd name="connsiteX30" fmla="*/ 5127541 w 6626141"/>
                      <a:gd name="connsiteY30" fmla="*/ 25404 h 825508"/>
                      <a:gd name="connsiteX31" fmla="*/ 5292641 w 6626141"/>
                      <a:gd name="connsiteY31" fmla="*/ 774704 h 825508"/>
                      <a:gd name="connsiteX32" fmla="*/ 5445041 w 6626141"/>
                      <a:gd name="connsiteY32" fmla="*/ 38104 h 825508"/>
                      <a:gd name="connsiteX33" fmla="*/ 5610141 w 6626141"/>
                      <a:gd name="connsiteY33" fmla="*/ 812804 h 825508"/>
                      <a:gd name="connsiteX34" fmla="*/ 5775241 w 6626141"/>
                      <a:gd name="connsiteY34" fmla="*/ 25404 h 825508"/>
                      <a:gd name="connsiteX35" fmla="*/ 5953041 w 6626141"/>
                      <a:gd name="connsiteY35" fmla="*/ 787404 h 825508"/>
                      <a:gd name="connsiteX36" fmla="*/ 6181641 w 6626141"/>
                      <a:gd name="connsiteY36" fmla="*/ 469904 h 825508"/>
                      <a:gd name="connsiteX37" fmla="*/ 6626141 w 6626141"/>
                      <a:gd name="connsiteY37" fmla="*/ 457204 h 825508"/>
                      <a:gd name="connsiteX38" fmla="*/ 6626141 w 6626141"/>
                      <a:gd name="connsiteY38" fmla="*/ 457204 h 825508"/>
                      <a:gd name="connsiteX0" fmla="*/ 72941 w 6626141"/>
                      <a:gd name="connsiteY0" fmla="*/ 571504 h 825508"/>
                      <a:gd name="connsiteX1" fmla="*/ 22141 w 6626141"/>
                      <a:gd name="connsiteY1" fmla="*/ 330204 h 825508"/>
                      <a:gd name="connsiteX2" fmla="*/ 466641 w 6626141"/>
                      <a:gd name="connsiteY2" fmla="*/ 406404 h 825508"/>
                      <a:gd name="connsiteX3" fmla="*/ 644441 w 6626141"/>
                      <a:gd name="connsiteY3" fmla="*/ 800104 h 825508"/>
                      <a:gd name="connsiteX4" fmla="*/ 885741 w 6626141"/>
                      <a:gd name="connsiteY4" fmla="*/ 25404 h 825508"/>
                      <a:gd name="connsiteX5" fmla="*/ 1025441 w 6626141"/>
                      <a:gd name="connsiteY5" fmla="*/ 812804 h 825508"/>
                      <a:gd name="connsiteX6" fmla="*/ 1228641 w 6626141"/>
                      <a:gd name="connsiteY6" fmla="*/ 25404 h 825508"/>
                      <a:gd name="connsiteX7" fmla="*/ 1355641 w 6626141"/>
                      <a:gd name="connsiteY7" fmla="*/ 774704 h 825508"/>
                      <a:gd name="connsiteX8" fmla="*/ 1546141 w 6626141"/>
                      <a:gd name="connsiteY8" fmla="*/ 38104 h 825508"/>
                      <a:gd name="connsiteX9" fmla="*/ 1711241 w 6626141"/>
                      <a:gd name="connsiteY9" fmla="*/ 787404 h 825508"/>
                      <a:gd name="connsiteX10" fmla="*/ 1876341 w 6626141"/>
                      <a:gd name="connsiteY10" fmla="*/ 25404 h 825508"/>
                      <a:gd name="connsiteX11" fmla="*/ 2016041 w 6626141"/>
                      <a:gd name="connsiteY11" fmla="*/ 812804 h 825508"/>
                      <a:gd name="connsiteX12" fmla="*/ 2181141 w 6626141"/>
                      <a:gd name="connsiteY12" fmla="*/ 4 h 825508"/>
                      <a:gd name="connsiteX13" fmla="*/ 2358941 w 6626141"/>
                      <a:gd name="connsiteY13" fmla="*/ 800104 h 825508"/>
                      <a:gd name="connsiteX14" fmla="*/ 2498641 w 6626141"/>
                      <a:gd name="connsiteY14" fmla="*/ 25404 h 825508"/>
                      <a:gd name="connsiteX15" fmla="*/ 2676441 w 6626141"/>
                      <a:gd name="connsiteY15" fmla="*/ 800104 h 825508"/>
                      <a:gd name="connsiteX16" fmla="*/ 2841541 w 6626141"/>
                      <a:gd name="connsiteY16" fmla="*/ 25404 h 825508"/>
                      <a:gd name="connsiteX17" fmla="*/ 3019341 w 6626141"/>
                      <a:gd name="connsiteY17" fmla="*/ 800104 h 825508"/>
                      <a:gd name="connsiteX18" fmla="*/ 3159041 w 6626141"/>
                      <a:gd name="connsiteY18" fmla="*/ 63504 h 825508"/>
                      <a:gd name="connsiteX19" fmla="*/ 3349541 w 6626141"/>
                      <a:gd name="connsiteY19" fmla="*/ 800104 h 825508"/>
                      <a:gd name="connsiteX20" fmla="*/ 3527341 w 6626141"/>
                      <a:gd name="connsiteY20" fmla="*/ 38104 h 825508"/>
                      <a:gd name="connsiteX21" fmla="*/ 3641641 w 6626141"/>
                      <a:gd name="connsiteY21" fmla="*/ 812804 h 825508"/>
                      <a:gd name="connsiteX22" fmla="*/ 3832141 w 6626141"/>
                      <a:gd name="connsiteY22" fmla="*/ 38104 h 825508"/>
                      <a:gd name="connsiteX23" fmla="*/ 3984541 w 6626141"/>
                      <a:gd name="connsiteY23" fmla="*/ 787404 h 825508"/>
                      <a:gd name="connsiteX24" fmla="*/ 4149641 w 6626141"/>
                      <a:gd name="connsiteY24" fmla="*/ 38104 h 825508"/>
                      <a:gd name="connsiteX25" fmla="*/ 4327441 w 6626141"/>
                      <a:gd name="connsiteY25" fmla="*/ 800104 h 825508"/>
                      <a:gd name="connsiteX26" fmla="*/ 4492541 w 6626141"/>
                      <a:gd name="connsiteY26" fmla="*/ 63504 h 825508"/>
                      <a:gd name="connsiteX27" fmla="*/ 4606841 w 6626141"/>
                      <a:gd name="connsiteY27" fmla="*/ 787404 h 825508"/>
                      <a:gd name="connsiteX28" fmla="*/ 4797341 w 6626141"/>
                      <a:gd name="connsiteY28" fmla="*/ 12704 h 825508"/>
                      <a:gd name="connsiteX29" fmla="*/ 4975141 w 6626141"/>
                      <a:gd name="connsiteY29" fmla="*/ 825504 h 825508"/>
                      <a:gd name="connsiteX30" fmla="*/ 5127541 w 6626141"/>
                      <a:gd name="connsiteY30" fmla="*/ 25404 h 825508"/>
                      <a:gd name="connsiteX31" fmla="*/ 5292641 w 6626141"/>
                      <a:gd name="connsiteY31" fmla="*/ 774704 h 825508"/>
                      <a:gd name="connsiteX32" fmla="*/ 5445041 w 6626141"/>
                      <a:gd name="connsiteY32" fmla="*/ 38104 h 825508"/>
                      <a:gd name="connsiteX33" fmla="*/ 5610141 w 6626141"/>
                      <a:gd name="connsiteY33" fmla="*/ 812804 h 825508"/>
                      <a:gd name="connsiteX34" fmla="*/ 5775241 w 6626141"/>
                      <a:gd name="connsiteY34" fmla="*/ 25404 h 825508"/>
                      <a:gd name="connsiteX35" fmla="*/ 5953041 w 6626141"/>
                      <a:gd name="connsiteY35" fmla="*/ 787404 h 825508"/>
                      <a:gd name="connsiteX36" fmla="*/ 6181641 w 6626141"/>
                      <a:gd name="connsiteY36" fmla="*/ 469904 h 825508"/>
                      <a:gd name="connsiteX37" fmla="*/ 6626141 w 6626141"/>
                      <a:gd name="connsiteY37" fmla="*/ 457204 h 825508"/>
                      <a:gd name="connsiteX38" fmla="*/ 6626141 w 6626141"/>
                      <a:gd name="connsiteY38" fmla="*/ 457204 h 825508"/>
                      <a:gd name="connsiteX0" fmla="*/ 80741 w 6633941"/>
                      <a:gd name="connsiteY0" fmla="*/ 571504 h 825508"/>
                      <a:gd name="connsiteX1" fmla="*/ 29941 w 6633941"/>
                      <a:gd name="connsiteY1" fmla="*/ 330204 h 825508"/>
                      <a:gd name="connsiteX2" fmla="*/ 474441 w 6633941"/>
                      <a:gd name="connsiteY2" fmla="*/ 406404 h 825508"/>
                      <a:gd name="connsiteX3" fmla="*/ 652241 w 6633941"/>
                      <a:gd name="connsiteY3" fmla="*/ 800104 h 825508"/>
                      <a:gd name="connsiteX4" fmla="*/ 893541 w 6633941"/>
                      <a:gd name="connsiteY4" fmla="*/ 25404 h 825508"/>
                      <a:gd name="connsiteX5" fmla="*/ 1033241 w 6633941"/>
                      <a:gd name="connsiteY5" fmla="*/ 812804 h 825508"/>
                      <a:gd name="connsiteX6" fmla="*/ 1236441 w 6633941"/>
                      <a:gd name="connsiteY6" fmla="*/ 25404 h 825508"/>
                      <a:gd name="connsiteX7" fmla="*/ 1363441 w 6633941"/>
                      <a:gd name="connsiteY7" fmla="*/ 774704 h 825508"/>
                      <a:gd name="connsiteX8" fmla="*/ 1553941 w 6633941"/>
                      <a:gd name="connsiteY8" fmla="*/ 38104 h 825508"/>
                      <a:gd name="connsiteX9" fmla="*/ 1719041 w 6633941"/>
                      <a:gd name="connsiteY9" fmla="*/ 787404 h 825508"/>
                      <a:gd name="connsiteX10" fmla="*/ 1884141 w 6633941"/>
                      <a:gd name="connsiteY10" fmla="*/ 25404 h 825508"/>
                      <a:gd name="connsiteX11" fmla="*/ 2023841 w 6633941"/>
                      <a:gd name="connsiteY11" fmla="*/ 812804 h 825508"/>
                      <a:gd name="connsiteX12" fmla="*/ 2188941 w 6633941"/>
                      <a:gd name="connsiteY12" fmla="*/ 4 h 825508"/>
                      <a:gd name="connsiteX13" fmla="*/ 2366741 w 6633941"/>
                      <a:gd name="connsiteY13" fmla="*/ 800104 h 825508"/>
                      <a:gd name="connsiteX14" fmla="*/ 2506441 w 6633941"/>
                      <a:gd name="connsiteY14" fmla="*/ 25404 h 825508"/>
                      <a:gd name="connsiteX15" fmla="*/ 2684241 w 6633941"/>
                      <a:gd name="connsiteY15" fmla="*/ 800104 h 825508"/>
                      <a:gd name="connsiteX16" fmla="*/ 2849341 w 6633941"/>
                      <a:gd name="connsiteY16" fmla="*/ 25404 h 825508"/>
                      <a:gd name="connsiteX17" fmla="*/ 3027141 w 6633941"/>
                      <a:gd name="connsiteY17" fmla="*/ 800104 h 825508"/>
                      <a:gd name="connsiteX18" fmla="*/ 3166841 w 6633941"/>
                      <a:gd name="connsiteY18" fmla="*/ 63504 h 825508"/>
                      <a:gd name="connsiteX19" fmla="*/ 3357341 w 6633941"/>
                      <a:gd name="connsiteY19" fmla="*/ 800104 h 825508"/>
                      <a:gd name="connsiteX20" fmla="*/ 3535141 w 6633941"/>
                      <a:gd name="connsiteY20" fmla="*/ 38104 h 825508"/>
                      <a:gd name="connsiteX21" fmla="*/ 3649441 w 6633941"/>
                      <a:gd name="connsiteY21" fmla="*/ 812804 h 825508"/>
                      <a:gd name="connsiteX22" fmla="*/ 3839941 w 6633941"/>
                      <a:gd name="connsiteY22" fmla="*/ 38104 h 825508"/>
                      <a:gd name="connsiteX23" fmla="*/ 3992341 w 6633941"/>
                      <a:gd name="connsiteY23" fmla="*/ 787404 h 825508"/>
                      <a:gd name="connsiteX24" fmla="*/ 4157441 w 6633941"/>
                      <a:gd name="connsiteY24" fmla="*/ 38104 h 825508"/>
                      <a:gd name="connsiteX25" fmla="*/ 4335241 w 6633941"/>
                      <a:gd name="connsiteY25" fmla="*/ 800104 h 825508"/>
                      <a:gd name="connsiteX26" fmla="*/ 4500341 w 6633941"/>
                      <a:gd name="connsiteY26" fmla="*/ 63504 h 825508"/>
                      <a:gd name="connsiteX27" fmla="*/ 4614641 w 6633941"/>
                      <a:gd name="connsiteY27" fmla="*/ 787404 h 825508"/>
                      <a:gd name="connsiteX28" fmla="*/ 4805141 w 6633941"/>
                      <a:gd name="connsiteY28" fmla="*/ 12704 h 825508"/>
                      <a:gd name="connsiteX29" fmla="*/ 4982941 w 6633941"/>
                      <a:gd name="connsiteY29" fmla="*/ 825504 h 825508"/>
                      <a:gd name="connsiteX30" fmla="*/ 5135341 w 6633941"/>
                      <a:gd name="connsiteY30" fmla="*/ 25404 h 825508"/>
                      <a:gd name="connsiteX31" fmla="*/ 5300441 w 6633941"/>
                      <a:gd name="connsiteY31" fmla="*/ 774704 h 825508"/>
                      <a:gd name="connsiteX32" fmla="*/ 5452841 w 6633941"/>
                      <a:gd name="connsiteY32" fmla="*/ 38104 h 825508"/>
                      <a:gd name="connsiteX33" fmla="*/ 5617941 w 6633941"/>
                      <a:gd name="connsiteY33" fmla="*/ 812804 h 825508"/>
                      <a:gd name="connsiteX34" fmla="*/ 5783041 w 6633941"/>
                      <a:gd name="connsiteY34" fmla="*/ 25404 h 825508"/>
                      <a:gd name="connsiteX35" fmla="*/ 5960841 w 6633941"/>
                      <a:gd name="connsiteY35" fmla="*/ 787404 h 825508"/>
                      <a:gd name="connsiteX36" fmla="*/ 6189441 w 6633941"/>
                      <a:gd name="connsiteY36" fmla="*/ 469904 h 825508"/>
                      <a:gd name="connsiteX37" fmla="*/ 6633941 w 6633941"/>
                      <a:gd name="connsiteY37" fmla="*/ 457204 h 825508"/>
                      <a:gd name="connsiteX38" fmla="*/ 6633941 w 663394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16331 w 6617031"/>
                      <a:gd name="connsiteY5" fmla="*/ 81280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23951 w 6617031"/>
                      <a:gd name="connsiteY5" fmla="*/ 797564 h 825508"/>
                      <a:gd name="connsiteX6" fmla="*/ 121953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23951 w 6617031"/>
                      <a:gd name="connsiteY5" fmla="*/ 797564 h 825508"/>
                      <a:gd name="connsiteX6" fmla="*/ 118905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63533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23951 w 6617031"/>
                      <a:gd name="connsiteY5" fmla="*/ 797564 h 825508"/>
                      <a:gd name="connsiteX6" fmla="*/ 120429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70391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23951 w 6617031"/>
                      <a:gd name="connsiteY5" fmla="*/ 797564 h 825508"/>
                      <a:gd name="connsiteX6" fmla="*/ 120429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70391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23951 w 6617031"/>
                      <a:gd name="connsiteY5" fmla="*/ 797564 h 825508"/>
                      <a:gd name="connsiteX6" fmla="*/ 120429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70391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31571 w 6617031"/>
                      <a:gd name="connsiteY5" fmla="*/ 789944 h 825508"/>
                      <a:gd name="connsiteX6" fmla="*/ 120429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70391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31571 w 6617031"/>
                      <a:gd name="connsiteY5" fmla="*/ 789944 h 825508"/>
                      <a:gd name="connsiteX6" fmla="*/ 120429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70391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31571 w 6617031"/>
                      <a:gd name="connsiteY5" fmla="*/ 789944 h 825508"/>
                      <a:gd name="connsiteX6" fmla="*/ 120429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70391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31571 w 6617031"/>
                      <a:gd name="connsiteY5" fmla="*/ 789944 h 825508"/>
                      <a:gd name="connsiteX6" fmla="*/ 120429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25508"/>
                      <a:gd name="connsiteX1" fmla="*/ 13031 w 6617031"/>
                      <a:gd name="connsiteY1" fmla="*/ 330204 h 825508"/>
                      <a:gd name="connsiteX2" fmla="*/ 457531 w 6617031"/>
                      <a:gd name="connsiteY2" fmla="*/ 406404 h 825508"/>
                      <a:gd name="connsiteX3" fmla="*/ 703911 w 6617031"/>
                      <a:gd name="connsiteY3" fmla="*/ 800104 h 825508"/>
                      <a:gd name="connsiteX4" fmla="*/ 876631 w 6617031"/>
                      <a:gd name="connsiteY4" fmla="*/ 25404 h 825508"/>
                      <a:gd name="connsiteX5" fmla="*/ 1023951 w 6617031"/>
                      <a:gd name="connsiteY5" fmla="*/ 820424 h 825508"/>
                      <a:gd name="connsiteX6" fmla="*/ 1204291 w 6617031"/>
                      <a:gd name="connsiteY6" fmla="*/ 25404 h 825508"/>
                      <a:gd name="connsiteX7" fmla="*/ 1346531 w 6617031"/>
                      <a:gd name="connsiteY7" fmla="*/ 774704 h 825508"/>
                      <a:gd name="connsiteX8" fmla="*/ 1537031 w 6617031"/>
                      <a:gd name="connsiteY8" fmla="*/ 38104 h 825508"/>
                      <a:gd name="connsiteX9" fmla="*/ 1702131 w 6617031"/>
                      <a:gd name="connsiteY9" fmla="*/ 787404 h 825508"/>
                      <a:gd name="connsiteX10" fmla="*/ 1867231 w 6617031"/>
                      <a:gd name="connsiteY10" fmla="*/ 25404 h 825508"/>
                      <a:gd name="connsiteX11" fmla="*/ 2006931 w 6617031"/>
                      <a:gd name="connsiteY11" fmla="*/ 812804 h 825508"/>
                      <a:gd name="connsiteX12" fmla="*/ 2172031 w 6617031"/>
                      <a:gd name="connsiteY12" fmla="*/ 4 h 825508"/>
                      <a:gd name="connsiteX13" fmla="*/ 2349831 w 6617031"/>
                      <a:gd name="connsiteY13" fmla="*/ 800104 h 825508"/>
                      <a:gd name="connsiteX14" fmla="*/ 2489531 w 6617031"/>
                      <a:gd name="connsiteY14" fmla="*/ 25404 h 825508"/>
                      <a:gd name="connsiteX15" fmla="*/ 2667331 w 6617031"/>
                      <a:gd name="connsiteY15" fmla="*/ 800104 h 825508"/>
                      <a:gd name="connsiteX16" fmla="*/ 2832431 w 6617031"/>
                      <a:gd name="connsiteY16" fmla="*/ 25404 h 825508"/>
                      <a:gd name="connsiteX17" fmla="*/ 3010231 w 6617031"/>
                      <a:gd name="connsiteY17" fmla="*/ 800104 h 825508"/>
                      <a:gd name="connsiteX18" fmla="*/ 3149931 w 6617031"/>
                      <a:gd name="connsiteY18" fmla="*/ 63504 h 825508"/>
                      <a:gd name="connsiteX19" fmla="*/ 3340431 w 6617031"/>
                      <a:gd name="connsiteY19" fmla="*/ 800104 h 825508"/>
                      <a:gd name="connsiteX20" fmla="*/ 3518231 w 6617031"/>
                      <a:gd name="connsiteY20" fmla="*/ 38104 h 825508"/>
                      <a:gd name="connsiteX21" fmla="*/ 3632531 w 6617031"/>
                      <a:gd name="connsiteY21" fmla="*/ 812804 h 825508"/>
                      <a:gd name="connsiteX22" fmla="*/ 3823031 w 6617031"/>
                      <a:gd name="connsiteY22" fmla="*/ 38104 h 825508"/>
                      <a:gd name="connsiteX23" fmla="*/ 3975431 w 6617031"/>
                      <a:gd name="connsiteY23" fmla="*/ 787404 h 825508"/>
                      <a:gd name="connsiteX24" fmla="*/ 4140531 w 6617031"/>
                      <a:gd name="connsiteY24" fmla="*/ 38104 h 825508"/>
                      <a:gd name="connsiteX25" fmla="*/ 4318331 w 6617031"/>
                      <a:gd name="connsiteY25" fmla="*/ 800104 h 825508"/>
                      <a:gd name="connsiteX26" fmla="*/ 4483431 w 6617031"/>
                      <a:gd name="connsiteY26" fmla="*/ 63504 h 825508"/>
                      <a:gd name="connsiteX27" fmla="*/ 4597731 w 6617031"/>
                      <a:gd name="connsiteY27" fmla="*/ 787404 h 825508"/>
                      <a:gd name="connsiteX28" fmla="*/ 4788231 w 6617031"/>
                      <a:gd name="connsiteY28" fmla="*/ 12704 h 825508"/>
                      <a:gd name="connsiteX29" fmla="*/ 4966031 w 6617031"/>
                      <a:gd name="connsiteY29" fmla="*/ 825504 h 825508"/>
                      <a:gd name="connsiteX30" fmla="*/ 5118431 w 6617031"/>
                      <a:gd name="connsiteY30" fmla="*/ 25404 h 825508"/>
                      <a:gd name="connsiteX31" fmla="*/ 5283531 w 6617031"/>
                      <a:gd name="connsiteY31" fmla="*/ 774704 h 825508"/>
                      <a:gd name="connsiteX32" fmla="*/ 5435931 w 6617031"/>
                      <a:gd name="connsiteY32" fmla="*/ 38104 h 825508"/>
                      <a:gd name="connsiteX33" fmla="*/ 5601031 w 6617031"/>
                      <a:gd name="connsiteY33" fmla="*/ 812804 h 825508"/>
                      <a:gd name="connsiteX34" fmla="*/ 5766131 w 6617031"/>
                      <a:gd name="connsiteY34" fmla="*/ 25404 h 825508"/>
                      <a:gd name="connsiteX35" fmla="*/ 5943931 w 6617031"/>
                      <a:gd name="connsiteY35" fmla="*/ 787404 h 825508"/>
                      <a:gd name="connsiteX36" fmla="*/ 6172531 w 6617031"/>
                      <a:gd name="connsiteY36" fmla="*/ 469904 h 825508"/>
                      <a:gd name="connsiteX37" fmla="*/ 6617031 w 6617031"/>
                      <a:gd name="connsiteY37" fmla="*/ 457204 h 825508"/>
                      <a:gd name="connsiteX38" fmla="*/ 6617031 w 6617031"/>
                      <a:gd name="connsiteY38" fmla="*/ 457204 h 825508"/>
                      <a:gd name="connsiteX0" fmla="*/ 63831 w 6617031"/>
                      <a:gd name="connsiteY0" fmla="*/ 571504 h 830607"/>
                      <a:gd name="connsiteX1" fmla="*/ 13031 w 6617031"/>
                      <a:gd name="connsiteY1" fmla="*/ 330204 h 830607"/>
                      <a:gd name="connsiteX2" fmla="*/ 457531 w 6617031"/>
                      <a:gd name="connsiteY2" fmla="*/ 406404 h 830607"/>
                      <a:gd name="connsiteX3" fmla="*/ 688671 w 6617031"/>
                      <a:gd name="connsiteY3" fmla="*/ 830584 h 830607"/>
                      <a:gd name="connsiteX4" fmla="*/ 876631 w 6617031"/>
                      <a:gd name="connsiteY4" fmla="*/ 25404 h 830607"/>
                      <a:gd name="connsiteX5" fmla="*/ 1023951 w 6617031"/>
                      <a:gd name="connsiteY5" fmla="*/ 820424 h 830607"/>
                      <a:gd name="connsiteX6" fmla="*/ 1204291 w 6617031"/>
                      <a:gd name="connsiteY6" fmla="*/ 25404 h 830607"/>
                      <a:gd name="connsiteX7" fmla="*/ 1346531 w 6617031"/>
                      <a:gd name="connsiteY7" fmla="*/ 774704 h 830607"/>
                      <a:gd name="connsiteX8" fmla="*/ 1537031 w 6617031"/>
                      <a:gd name="connsiteY8" fmla="*/ 38104 h 830607"/>
                      <a:gd name="connsiteX9" fmla="*/ 1702131 w 6617031"/>
                      <a:gd name="connsiteY9" fmla="*/ 787404 h 830607"/>
                      <a:gd name="connsiteX10" fmla="*/ 1867231 w 6617031"/>
                      <a:gd name="connsiteY10" fmla="*/ 25404 h 830607"/>
                      <a:gd name="connsiteX11" fmla="*/ 2006931 w 6617031"/>
                      <a:gd name="connsiteY11" fmla="*/ 812804 h 830607"/>
                      <a:gd name="connsiteX12" fmla="*/ 2172031 w 6617031"/>
                      <a:gd name="connsiteY12" fmla="*/ 4 h 830607"/>
                      <a:gd name="connsiteX13" fmla="*/ 2349831 w 6617031"/>
                      <a:gd name="connsiteY13" fmla="*/ 800104 h 830607"/>
                      <a:gd name="connsiteX14" fmla="*/ 2489531 w 6617031"/>
                      <a:gd name="connsiteY14" fmla="*/ 25404 h 830607"/>
                      <a:gd name="connsiteX15" fmla="*/ 2667331 w 6617031"/>
                      <a:gd name="connsiteY15" fmla="*/ 800104 h 830607"/>
                      <a:gd name="connsiteX16" fmla="*/ 2832431 w 6617031"/>
                      <a:gd name="connsiteY16" fmla="*/ 25404 h 830607"/>
                      <a:gd name="connsiteX17" fmla="*/ 3010231 w 6617031"/>
                      <a:gd name="connsiteY17" fmla="*/ 800104 h 830607"/>
                      <a:gd name="connsiteX18" fmla="*/ 3149931 w 6617031"/>
                      <a:gd name="connsiteY18" fmla="*/ 63504 h 830607"/>
                      <a:gd name="connsiteX19" fmla="*/ 3340431 w 6617031"/>
                      <a:gd name="connsiteY19" fmla="*/ 800104 h 830607"/>
                      <a:gd name="connsiteX20" fmla="*/ 3518231 w 6617031"/>
                      <a:gd name="connsiteY20" fmla="*/ 38104 h 830607"/>
                      <a:gd name="connsiteX21" fmla="*/ 3632531 w 6617031"/>
                      <a:gd name="connsiteY21" fmla="*/ 812804 h 830607"/>
                      <a:gd name="connsiteX22" fmla="*/ 3823031 w 6617031"/>
                      <a:gd name="connsiteY22" fmla="*/ 38104 h 830607"/>
                      <a:gd name="connsiteX23" fmla="*/ 3975431 w 6617031"/>
                      <a:gd name="connsiteY23" fmla="*/ 787404 h 830607"/>
                      <a:gd name="connsiteX24" fmla="*/ 4140531 w 6617031"/>
                      <a:gd name="connsiteY24" fmla="*/ 38104 h 830607"/>
                      <a:gd name="connsiteX25" fmla="*/ 4318331 w 6617031"/>
                      <a:gd name="connsiteY25" fmla="*/ 800104 h 830607"/>
                      <a:gd name="connsiteX26" fmla="*/ 4483431 w 6617031"/>
                      <a:gd name="connsiteY26" fmla="*/ 63504 h 830607"/>
                      <a:gd name="connsiteX27" fmla="*/ 4597731 w 6617031"/>
                      <a:gd name="connsiteY27" fmla="*/ 787404 h 830607"/>
                      <a:gd name="connsiteX28" fmla="*/ 4788231 w 6617031"/>
                      <a:gd name="connsiteY28" fmla="*/ 12704 h 830607"/>
                      <a:gd name="connsiteX29" fmla="*/ 4966031 w 6617031"/>
                      <a:gd name="connsiteY29" fmla="*/ 825504 h 830607"/>
                      <a:gd name="connsiteX30" fmla="*/ 5118431 w 6617031"/>
                      <a:gd name="connsiteY30" fmla="*/ 25404 h 830607"/>
                      <a:gd name="connsiteX31" fmla="*/ 5283531 w 6617031"/>
                      <a:gd name="connsiteY31" fmla="*/ 774704 h 830607"/>
                      <a:gd name="connsiteX32" fmla="*/ 5435931 w 6617031"/>
                      <a:gd name="connsiteY32" fmla="*/ 38104 h 830607"/>
                      <a:gd name="connsiteX33" fmla="*/ 5601031 w 6617031"/>
                      <a:gd name="connsiteY33" fmla="*/ 812804 h 830607"/>
                      <a:gd name="connsiteX34" fmla="*/ 5766131 w 6617031"/>
                      <a:gd name="connsiteY34" fmla="*/ 25404 h 830607"/>
                      <a:gd name="connsiteX35" fmla="*/ 5943931 w 6617031"/>
                      <a:gd name="connsiteY35" fmla="*/ 787404 h 830607"/>
                      <a:gd name="connsiteX36" fmla="*/ 6172531 w 6617031"/>
                      <a:gd name="connsiteY36" fmla="*/ 469904 h 830607"/>
                      <a:gd name="connsiteX37" fmla="*/ 6617031 w 6617031"/>
                      <a:gd name="connsiteY37" fmla="*/ 457204 h 830607"/>
                      <a:gd name="connsiteX38" fmla="*/ 6617031 w 6617031"/>
                      <a:gd name="connsiteY38" fmla="*/ 457204 h 830607"/>
                      <a:gd name="connsiteX0" fmla="*/ 63831 w 6617031"/>
                      <a:gd name="connsiteY0" fmla="*/ 571504 h 830607"/>
                      <a:gd name="connsiteX1" fmla="*/ 13031 w 6617031"/>
                      <a:gd name="connsiteY1" fmla="*/ 330204 h 830607"/>
                      <a:gd name="connsiteX2" fmla="*/ 457531 w 6617031"/>
                      <a:gd name="connsiteY2" fmla="*/ 406404 h 830607"/>
                      <a:gd name="connsiteX3" fmla="*/ 688671 w 6617031"/>
                      <a:gd name="connsiteY3" fmla="*/ 830584 h 830607"/>
                      <a:gd name="connsiteX4" fmla="*/ 876631 w 6617031"/>
                      <a:gd name="connsiteY4" fmla="*/ 25404 h 830607"/>
                      <a:gd name="connsiteX5" fmla="*/ 1023951 w 6617031"/>
                      <a:gd name="connsiteY5" fmla="*/ 820424 h 830607"/>
                      <a:gd name="connsiteX6" fmla="*/ 1189051 w 6617031"/>
                      <a:gd name="connsiteY6" fmla="*/ 17784 h 830607"/>
                      <a:gd name="connsiteX7" fmla="*/ 1346531 w 6617031"/>
                      <a:gd name="connsiteY7" fmla="*/ 774704 h 830607"/>
                      <a:gd name="connsiteX8" fmla="*/ 1537031 w 6617031"/>
                      <a:gd name="connsiteY8" fmla="*/ 38104 h 830607"/>
                      <a:gd name="connsiteX9" fmla="*/ 1702131 w 6617031"/>
                      <a:gd name="connsiteY9" fmla="*/ 787404 h 830607"/>
                      <a:gd name="connsiteX10" fmla="*/ 1867231 w 6617031"/>
                      <a:gd name="connsiteY10" fmla="*/ 25404 h 830607"/>
                      <a:gd name="connsiteX11" fmla="*/ 2006931 w 6617031"/>
                      <a:gd name="connsiteY11" fmla="*/ 812804 h 830607"/>
                      <a:gd name="connsiteX12" fmla="*/ 2172031 w 6617031"/>
                      <a:gd name="connsiteY12" fmla="*/ 4 h 830607"/>
                      <a:gd name="connsiteX13" fmla="*/ 2349831 w 6617031"/>
                      <a:gd name="connsiteY13" fmla="*/ 800104 h 830607"/>
                      <a:gd name="connsiteX14" fmla="*/ 2489531 w 6617031"/>
                      <a:gd name="connsiteY14" fmla="*/ 25404 h 830607"/>
                      <a:gd name="connsiteX15" fmla="*/ 2667331 w 6617031"/>
                      <a:gd name="connsiteY15" fmla="*/ 800104 h 830607"/>
                      <a:gd name="connsiteX16" fmla="*/ 2832431 w 6617031"/>
                      <a:gd name="connsiteY16" fmla="*/ 25404 h 830607"/>
                      <a:gd name="connsiteX17" fmla="*/ 3010231 w 6617031"/>
                      <a:gd name="connsiteY17" fmla="*/ 800104 h 830607"/>
                      <a:gd name="connsiteX18" fmla="*/ 3149931 w 6617031"/>
                      <a:gd name="connsiteY18" fmla="*/ 63504 h 830607"/>
                      <a:gd name="connsiteX19" fmla="*/ 3340431 w 6617031"/>
                      <a:gd name="connsiteY19" fmla="*/ 800104 h 830607"/>
                      <a:gd name="connsiteX20" fmla="*/ 3518231 w 6617031"/>
                      <a:gd name="connsiteY20" fmla="*/ 38104 h 830607"/>
                      <a:gd name="connsiteX21" fmla="*/ 3632531 w 6617031"/>
                      <a:gd name="connsiteY21" fmla="*/ 812804 h 830607"/>
                      <a:gd name="connsiteX22" fmla="*/ 3823031 w 6617031"/>
                      <a:gd name="connsiteY22" fmla="*/ 38104 h 830607"/>
                      <a:gd name="connsiteX23" fmla="*/ 3975431 w 6617031"/>
                      <a:gd name="connsiteY23" fmla="*/ 787404 h 830607"/>
                      <a:gd name="connsiteX24" fmla="*/ 4140531 w 6617031"/>
                      <a:gd name="connsiteY24" fmla="*/ 38104 h 830607"/>
                      <a:gd name="connsiteX25" fmla="*/ 4318331 w 6617031"/>
                      <a:gd name="connsiteY25" fmla="*/ 800104 h 830607"/>
                      <a:gd name="connsiteX26" fmla="*/ 4483431 w 6617031"/>
                      <a:gd name="connsiteY26" fmla="*/ 63504 h 830607"/>
                      <a:gd name="connsiteX27" fmla="*/ 4597731 w 6617031"/>
                      <a:gd name="connsiteY27" fmla="*/ 787404 h 830607"/>
                      <a:gd name="connsiteX28" fmla="*/ 4788231 w 6617031"/>
                      <a:gd name="connsiteY28" fmla="*/ 12704 h 830607"/>
                      <a:gd name="connsiteX29" fmla="*/ 4966031 w 6617031"/>
                      <a:gd name="connsiteY29" fmla="*/ 825504 h 830607"/>
                      <a:gd name="connsiteX30" fmla="*/ 5118431 w 6617031"/>
                      <a:gd name="connsiteY30" fmla="*/ 25404 h 830607"/>
                      <a:gd name="connsiteX31" fmla="*/ 5283531 w 6617031"/>
                      <a:gd name="connsiteY31" fmla="*/ 774704 h 830607"/>
                      <a:gd name="connsiteX32" fmla="*/ 5435931 w 6617031"/>
                      <a:gd name="connsiteY32" fmla="*/ 38104 h 830607"/>
                      <a:gd name="connsiteX33" fmla="*/ 5601031 w 6617031"/>
                      <a:gd name="connsiteY33" fmla="*/ 812804 h 830607"/>
                      <a:gd name="connsiteX34" fmla="*/ 5766131 w 6617031"/>
                      <a:gd name="connsiteY34" fmla="*/ 25404 h 830607"/>
                      <a:gd name="connsiteX35" fmla="*/ 5943931 w 6617031"/>
                      <a:gd name="connsiteY35" fmla="*/ 787404 h 830607"/>
                      <a:gd name="connsiteX36" fmla="*/ 6172531 w 6617031"/>
                      <a:gd name="connsiteY36" fmla="*/ 469904 h 830607"/>
                      <a:gd name="connsiteX37" fmla="*/ 6617031 w 6617031"/>
                      <a:gd name="connsiteY37" fmla="*/ 457204 h 830607"/>
                      <a:gd name="connsiteX38" fmla="*/ 6617031 w 6617031"/>
                      <a:gd name="connsiteY38" fmla="*/ 457204 h 830607"/>
                      <a:gd name="connsiteX0" fmla="*/ 63831 w 6617031"/>
                      <a:gd name="connsiteY0" fmla="*/ 571504 h 830607"/>
                      <a:gd name="connsiteX1" fmla="*/ 13031 w 6617031"/>
                      <a:gd name="connsiteY1" fmla="*/ 330204 h 830607"/>
                      <a:gd name="connsiteX2" fmla="*/ 457531 w 6617031"/>
                      <a:gd name="connsiteY2" fmla="*/ 406404 h 830607"/>
                      <a:gd name="connsiteX3" fmla="*/ 688671 w 6617031"/>
                      <a:gd name="connsiteY3" fmla="*/ 830584 h 830607"/>
                      <a:gd name="connsiteX4" fmla="*/ 861391 w 6617031"/>
                      <a:gd name="connsiteY4" fmla="*/ 10164 h 830607"/>
                      <a:gd name="connsiteX5" fmla="*/ 1023951 w 6617031"/>
                      <a:gd name="connsiteY5" fmla="*/ 820424 h 830607"/>
                      <a:gd name="connsiteX6" fmla="*/ 1189051 w 6617031"/>
                      <a:gd name="connsiteY6" fmla="*/ 17784 h 830607"/>
                      <a:gd name="connsiteX7" fmla="*/ 1346531 w 6617031"/>
                      <a:gd name="connsiteY7" fmla="*/ 774704 h 830607"/>
                      <a:gd name="connsiteX8" fmla="*/ 1537031 w 6617031"/>
                      <a:gd name="connsiteY8" fmla="*/ 38104 h 830607"/>
                      <a:gd name="connsiteX9" fmla="*/ 1702131 w 6617031"/>
                      <a:gd name="connsiteY9" fmla="*/ 787404 h 830607"/>
                      <a:gd name="connsiteX10" fmla="*/ 1867231 w 6617031"/>
                      <a:gd name="connsiteY10" fmla="*/ 25404 h 830607"/>
                      <a:gd name="connsiteX11" fmla="*/ 2006931 w 6617031"/>
                      <a:gd name="connsiteY11" fmla="*/ 812804 h 830607"/>
                      <a:gd name="connsiteX12" fmla="*/ 2172031 w 6617031"/>
                      <a:gd name="connsiteY12" fmla="*/ 4 h 830607"/>
                      <a:gd name="connsiteX13" fmla="*/ 2349831 w 6617031"/>
                      <a:gd name="connsiteY13" fmla="*/ 800104 h 830607"/>
                      <a:gd name="connsiteX14" fmla="*/ 2489531 w 6617031"/>
                      <a:gd name="connsiteY14" fmla="*/ 25404 h 830607"/>
                      <a:gd name="connsiteX15" fmla="*/ 2667331 w 6617031"/>
                      <a:gd name="connsiteY15" fmla="*/ 800104 h 830607"/>
                      <a:gd name="connsiteX16" fmla="*/ 2832431 w 6617031"/>
                      <a:gd name="connsiteY16" fmla="*/ 25404 h 830607"/>
                      <a:gd name="connsiteX17" fmla="*/ 3010231 w 6617031"/>
                      <a:gd name="connsiteY17" fmla="*/ 800104 h 830607"/>
                      <a:gd name="connsiteX18" fmla="*/ 3149931 w 6617031"/>
                      <a:gd name="connsiteY18" fmla="*/ 63504 h 830607"/>
                      <a:gd name="connsiteX19" fmla="*/ 3340431 w 6617031"/>
                      <a:gd name="connsiteY19" fmla="*/ 800104 h 830607"/>
                      <a:gd name="connsiteX20" fmla="*/ 3518231 w 6617031"/>
                      <a:gd name="connsiteY20" fmla="*/ 38104 h 830607"/>
                      <a:gd name="connsiteX21" fmla="*/ 3632531 w 6617031"/>
                      <a:gd name="connsiteY21" fmla="*/ 812804 h 830607"/>
                      <a:gd name="connsiteX22" fmla="*/ 3823031 w 6617031"/>
                      <a:gd name="connsiteY22" fmla="*/ 38104 h 830607"/>
                      <a:gd name="connsiteX23" fmla="*/ 3975431 w 6617031"/>
                      <a:gd name="connsiteY23" fmla="*/ 787404 h 830607"/>
                      <a:gd name="connsiteX24" fmla="*/ 4140531 w 6617031"/>
                      <a:gd name="connsiteY24" fmla="*/ 38104 h 830607"/>
                      <a:gd name="connsiteX25" fmla="*/ 4318331 w 6617031"/>
                      <a:gd name="connsiteY25" fmla="*/ 800104 h 830607"/>
                      <a:gd name="connsiteX26" fmla="*/ 4483431 w 6617031"/>
                      <a:gd name="connsiteY26" fmla="*/ 63504 h 830607"/>
                      <a:gd name="connsiteX27" fmla="*/ 4597731 w 6617031"/>
                      <a:gd name="connsiteY27" fmla="*/ 787404 h 830607"/>
                      <a:gd name="connsiteX28" fmla="*/ 4788231 w 6617031"/>
                      <a:gd name="connsiteY28" fmla="*/ 12704 h 830607"/>
                      <a:gd name="connsiteX29" fmla="*/ 4966031 w 6617031"/>
                      <a:gd name="connsiteY29" fmla="*/ 825504 h 830607"/>
                      <a:gd name="connsiteX30" fmla="*/ 5118431 w 6617031"/>
                      <a:gd name="connsiteY30" fmla="*/ 25404 h 830607"/>
                      <a:gd name="connsiteX31" fmla="*/ 5283531 w 6617031"/>
                      <a:gd name="connsiteY31" fmla="*/ 774704 h 830607"/>
                      <a:gd name="connsiteX32" fmla="*/ 5435931 w 6617031"/>
                      <a:gd name="connsiteY32" fmla="*/ 38104 h 830607"/>
                      <a:gd name="connsiteX33" fmla="*/ 5601031 w 6617031"/>
                      <a:gd name="connsiteY33" fmla="*/ 812804 h 830607"/>
                      <a:gd name="connsiteX34" fmla="*/ 5766131 w 6617031"/>
                      <a:gd name="connsiteY34" fmla="*/ 25404 h 830607"/>
                      <a:gd name="connsiteX35" fmla="*/ 5943931 w 6617031"/>
                      <a:gd name="connsiteY35" fmla="*/ 787404 h 830607"/>
                      <a:gd name="connsiteX36" fmla="*/ 6172531 w 6617031"/>
                      <a:gd name="connsiteY36" fmla="*/ 469904 h 830607"/>
                      <a:gd name="connsiteX37" fmla="*/ 6617031 w 6617031"/>
                      <a:gd name="connsiteY37" fmla="*/ 457204 h 830607"/>
                      <a:gd name="connsiteX38" fmla="*/ 6617031 w 6617031"/>
                      <a:gd name="connsiteY38" fmla="*/ 457204 h 830607"/>
                      <a:gd name="connsiteX0" fmla="*/ 63831 w 6617031"/>
                      <a:gd name="connsiteY0" fmla="*/ 571504 h 830607"/>
                      <a:gd name="connsiteX1" fmla="*/ 13031 w 6617031"/>
                      <a:gd name="connsiteY1" fmla="*/ 330204 h 830607"/>
                      <a:gd name="connsiteX2" fmla="*/ 457531 w 6617031"/>
                      <a:gd name="connsiteY2" fmla="*/ 406404 h 830607"/>
                      <a:gd name="connsiteX3" fmla="*/ 688671 w 6617031"/>
                      <a:gd name="connsiteY3" fmla="*/ 830584 h 830607"/>
                      <a:gd name="connsiteX4" fmla="*/ 861391 w 6617031"/>
                      <a:gd name="connsiteY4" fmla="*/ 10164 h 830607"/>
                      <a:gd name="connsiteX5" fmla="*/ 1023951 w 6617031"/>
                      <a:gd name="connsiteY5" fmla="*/ 820424 h 830607"/>
                      <a:gd name="connsiteX6" fmla="*/ 1189051 w 6617031"/>
                      <a:gd name="connsiteY6" fmla="*/ 17784 h 830607"/>
                      <a:gd name="connsiteX7" fmla="*/ 1346531 w 6617031"/>
                      <a:gd name="connsiteY7" fmla="*/ 774704 h 830607"/>
                      <a:gd name="connsiteX8" fmla="*/ 1537031 w 6617031"/>
                      <a:gd name="connsiteY8" fmla="*/ 38104 h 830607"/>
                      <a:gd name="connsiteX9" fmla="*/ 1702131 w 6617031"/>
                      <a:gd name="connsiteY9" fmla="*/ 787404 h 830607"/>
                      <a:gd name="connsiteX10" fmla="*/ 1867231 w 6617031"/>
                      <a:gd name="connsiteY10" fmla="*/ 25404 h 830607"/>
                      <a:gd name="connsiteX11" fmla="*/ 2006931 w 6617031"/>
                      <a:gd name="connsiteY11" fmla="*/ 812804 h 830607"/>
                      <a:gd name="connsiteX12" fmla="*/ 2172031 w 6617031"/>
                      <a:gd name="connsiteY12" fmla="*/ 4 h 830607"/>
                      <a:gd name="connsiteX13" fmla="*/ 2349831 w 6617031"/>
                      <a:gd name="connsiteY13" fmla="*/ 800104 h 830607"/>
                      <a:gd name="connsiteX14" fmla="*/ 2489531 w 6617031"/>
                      <a:gd name="connsiteY14" fmla="*/ 25404 h 830607"/>
                      <a:gd name="connsiteX15" fmla="*/ 2667331 w 6617031"/>
                      <a:gd name="connsiteY15" fmla="*/ 800104 h 830607"/>
                      <a:gd name="connsiteX16" fmla="*/ 2832431 w 6617031"/>
                      <a:gd name="connsiteY16" fmla="*/ 25404 h 830607"/>
                      <a:gd name="connsiteX17" fmla="*/ 3010231 w 6617031"/>
                      <a:gd name="connsiteY17" fmla="*/ 800104 h 830607"/>
                      <a:gd name="connsiteX18" fmla="*/ 3149931 w 6617031"/>
                      <a:gd name="connsiteY18" fmla="*/ 63504 h 830607"/>
                      <a:gd name="connsiteX19" fmla="*/ 3340431 w 6617031"/>
                      <a:gd name="connsiteY19" fmla="*/ 800104 h 830607"/>
                      <a:gd name="connsiteX20" fmla="*/ 3518231 w 6617031"/>
                      <a:gd name="connsiteY20" fmla="*/ 38104 h 830607"/>
                      <a:gd name="connsiteX21" fmla="*/ 3632531 w 6617031"/>
                      <a:gd name="connsiteY21" fmla="*/ 812804 h 830607"/>
                      <a:gd name="connsiteX22" fmla="*/ 3823031 w 6617031"/>
                      <a:gd name="connsiteY22" fmla="*/ 38104 h 830607"/>
                      <a:gd name="connsiteX23" fmla="*/ 3975431 w 6617031"/>
                      <a:gd name="connsiteY23" fmla="*/ 787404 h 830607"/>
                      <a:gd name="connsiteX24" fmla="*/ 4140531 w 6617031"/>
                      <a:gd name="connsiteY24" fmla="*/ 38104 h 830607"/>
                      <a:gd name="connsiteX25" fmla="*/ 4318331 w 6617031"/>
                      <a:gd name="connsiteY25" fmla="*/ 800104 h 830607"/>
                      <a:gd name="connsiteX26" fmla="*/ 4483431 w 6617031"/>
                      <a:gd name="connsiteY26" fmla="*/ 63504 h 830607"/>
                      <a:gd name="connsiteX27" fmla="*/ 4597731 w 6617031"/>
                      <a:gd name="connsiteY27" fmla="*/ 787404 h 830607"/>
                      <a:gd name="connsiteX28" fmla="*/ 4788231 w 6617031"/>
                      <a:gd name="connsiteY28" fmla="*/ 12704 h 830607"/>
                      <a:gd name="connsiteX29" fmla="*/ 4966031 w 6617031"/>
                      <a:gd name="connsiteY29" fmla="*/ 825504 h 830607"/>
                      <a:gd name="connsiteX30" fmla="*/ 5118431 w 6617031"/>
                      <a:gd name="connsiteY30" fmla="*/ 25404 h 830607"/>
                      <a:gd name="connsiteX31" fmla="*/ 5283531 w 6617031"/>
                      <a:gd name="connsiteY31" fmla="*/ 774704 h 830607"/>
                      <a:gd name="connsiteX32" fmla="*/ 5435931 w 6617031"/>
                      <a:gd name="connsiteY32" fmla="*/ 38104 h 830607"/>
                      <a:gd name="connsiteX33" fmla="*/ 5601031 w 6617031"/>
                      <a:gd name="connsiteY33" fmla="*/ 812804 h 830607"/>
                      <a:gd name="connsiteX34" fmla="*/ 5766131 w 6617031"/>
                      <a:gd name="connsiteY34" fmla="*/ 25404 h 830607"/>
                      <a:gd name="connsiteX35" fmla="*/ 5943931 w 6617031"/>
                      <a:gd name="connsiteY35" fmla="*/ 787404 h 830607"/>
                      <a:gd name="connsiteX36" fmla="*/ 6172531 w 6617031"/>
                      <a:gd name="connsiteY36" fmla="*/ 469904 h 830607"/>
                      <a:gd name="connsiteX37" fmla="*/ 6617031 w 6617031"/>
                      <a:gd name="connsiteY37" fmla="*/ 457204 h 830607"/>
                      <a:gd name="connsiteX38" fmla="*/ 6617031 w 6617031"/>
                      <a:gd name="connsiteY38" fmla="*/ 457204 h 830607"/>
                      <a:gd name="connsiteX0" fmla="*/ 63831 w 6617031"/>
                      <a:gd name="connsiteY0" fmla="*/ 571504 h 830607"/>
                      <a:gd name="connsiteX1" fmla="*/ 13031 w 6617031"/>
                      <a:gd name="connsiteY1" fmla="*/ 330204 h 830607"/>
                      <a:gd name="connsiteX2" fmla="*/ 457531 w 6617031"/>
                      <a:gd name="connsiteY2" fmla="*/ 406404 h 830607"/>
                      <a:gd name="connsiteX3" fmla="*/ 688671 w 6617031"/>
                      <a:gd name="connsiteY3" fmla="*/ 830584 h 830607"/>
                      <a:gd name="connsiteX4" fmla="*/ 861391 w 6617031"/>
                      <a:gd name="connsiteY4" fmla="*/ 10164 h 830607"/>
                      <a:gd name="connsiteX5" fmla="*/ 1023951 w 6617031"/>
                      <a:gd name="connsiteY5" fmla="*/ 820424 h 830607"/>
                      <a:gd name="connsiteX6" fmla="*/ 1189051 w 6617031"/>
                      <a:gd name="connsiteY6" fmla="*/ 17784 h 830607"/>
                      <a:gd name="connsiteX7" fmla="*/ 1346531 w 6617031"/>
                      <a:gd name="connsiteY7" fmla="*/ 774704 h 830607"/>
                      <a:gd name="connsiteX8" fmla="*/ 1537031 w 6617031"/>
                      <a:gd name="connsiteY8" fmla="*/ 38104 h 830607"/>
                      <a:gd name="connsiteX9" fmla="*/ 1702131 w 6617031"/>
                      <a:gd name="connsiteY9" fmla="*/ 787404 h 830607"/>
                      <a:gd name="connsiteX10" fmla="*/ 1867231 w 6617031"/>
                      <a:gd name="connsiteY10" fmla="*/ 25404 h 830607"/>
                      <a:gd name="connsiteX11" fmla="*/ 2006931 w 6617031"/>
                      <a:gd name="connsiteY11" fmla="*/ 812804 h 830607"/>
                      <a:gd name="connsiteX12" fmla="*/ 2172031 w 6617031"/>
                      <a:gd name="connsiteY12" fmla="*/ 4 h 830607"/>
                      <a:gd name="connsiteX13" fmla="*/ 2349831 w 6617031"/>
                      <a:gd name="connsiteY13" fmla="*/ 800104 h 830607"/>
                      <a:gd name="connsiteX14" fmla="*/ 2489531 w 6617031"/>
                      <a:gd name="connsiteY14" fmla="*/ 25404 h 830607"/>
                      <a:gd name="connsiteX15" fmla="*/ 2667331 w 6617031"/>
                      <a:gd name="connsiteY15" fmla="*/ 800104 h 830607"/>
                      <a:gd name="connsiteX16" fmla="*/ 2832431 w 6617031"/>
                      <a:gd name="connsiteY16" fmla="*/ 25404 h 830607"/>
                      <a:gd name="connsiteX17" fmla="*/ 3010231 w 6617031"/>
                      <a:gd name="connsiteY17" fmla="*/ 800104 h 830607"/>
                      <a:gd name="connsiteX18" fmla="*/ 3149931 w 6617031"/>
                      <a:gd name="connsiteY18" fmla="*/ 63504 h 830607"/>
                      <a:gd name="connsiteX19" fmla="*/ 3340431 w 6617031"/>
                      <a:gd name="connsiteY19" fmla="*/ 800104 h 830607"/>
                      <a:gd name="connsiteX20" fmla="*/ 3518231 w 6617031"/>
                      <a:gd name="connsiteY20" fmla="*/ 38104 h 830607"/>
                      <a:gd name="connsiteX21" fmla="*/ 3632531 w 6617031"/>
                      <a:gd name="connsiteY21" fmla="*/ 812804 h 830607"/>
                      <a:gd name="connsiteX22" fmla="*/ 3823031 w 6617031"/>
                      <a:gd name="connsiteY22" fmla="*/ 38104 h 830607"/>
                      <a:gd name="connsiteX23" fmla="*/ 3975431 w 6617031"/>
                      <a:gd name="connsiteY23" fmla="*/ 787404 h 830607"/>
                      <a:gd name="connsiteX24" fmla="*/ 4140531 w 6617031"/>
                      <a:gd name="connsiteY24" fmla="*/ 38104 h 830607"/>
                      <a:gd name="connsiteX25" fmla="*/ 4318331 w 6617031"/>
                      <a:gd name="connsiteY25" fmla="*/ 800104 h 830607"/>
                      <a:gd name="connsiteX26" fmla="*/ 4483431 w 6617031"/>
                      <a:gd name="connsiteY26" fmla="*/ 63504 h 830607"/>
                      <a:gd name="connsiteX27" fmla="*/ 4597731 w 6617031"/>
                      <a:gd name="connsiteY27" fmla="*/ 787404 h 830607"/>
                      <a:gd name="connsiteX28" fmla="*/ 4788231 w 6617031"/>
                      <a:gd name="connsiteY28" fmla="*/ 12704 h 830607"/>
                      <a:gd name="connsiteX29" fmla="*/ 4966031 w 6617031"/>
                      <a:gd name="connsiteY29" fmla="*/ 825504 h 830607"/>
                      <a:gd name="connsiteX30" fmla="*/ 5118431 w 6617031"/>
                      <a:gd name="connsiteY30" fmla="*/ 25404 h 830607"/>
                      <a:gd name="connsiteX31" fmla="*/ 5283531 w 6617031"/>
                      <a:gd name="connsiteY31" fmla="*/ 774704 h 830607"/>
                      <a:gd name="connsiteX32" fmla="*/ 5435931 w 6617031"/>
                      <a:gd name="connsiteY32" fmla="*/ 38104 h 830607"/>
                      <a:gd name="connsiteX33" fmla="*/ 5601031 w 6617031"/>
                      <a:gd name="connsiteY33" fmla="*/ 812804 h 830607"/>
                      <a:gd name="connsiteX34" fmla="*/ 5766131 w 6617031"/>
                      <a:gd name="connsiteY34" fmla="*/ 25404 h 830607"/>
                      <a:gd name="connsiteX35" fmla="*/ 5943931 w 6617031"/>
                      <a:gd name="connsiteY35" fmla="*/ 787404 h 830607"/>
                      <a:gd name="connsiteX36" fmla="*/ 6172531 w 6617031"/>
                      <a:gd name="connsiteY36" fmla="*/ 469904 h 830607"/>
                      <a:gd name="connsiteX37" fmla="*/ 6617031 w 6617031"/>
                      <a:gd name="connsiteY37" fmla="*/ 457204 h 830607"/>
                      <a:gd name="connsiteX38" fmla="*/ 6617031 w 6617031"/>
                      <a:gd name="connsiteY38" fmla="*/ 457204 h 830607"/>
                      <a:gd name="connsiteX0" fmla="*/ 63831 w 6617031"/>
                      <a:gd name="connsiteY0" fmla="*/ 571504 h 830608"/>
                      <a:gd name="connsiteX1" fmla="*/ 13031 w 6617031"/>
                      <a:gd name="connsiteY1" fmla="*/ 330204 h 830608"/>
                      <a:gd name="connsiteX2" fmla="*/ 457531 w 6617031"/>
                      <a:gd name="connsiteY2" fmla="*/ 406404 h 830608"/>
                      <a:gd name="connsiteX3" fmla="*/ 688671 w 6617031"/>
                      <a:gd name="connsiteY3" fmla="*/ 830584 h 830608"/>
                      <a:gd name="connsiteX4" fmla="*/ 869011 w 6617031"/>
                      <a:gd name="connsiteY4" fmla="*/ 33024 h 830608"/>
                      <a:gd name="connsiteX5" fmla="*/ 1023951 w 6617031"/>
                      <a:gd name="connsiteY5" fmla="*/ 820424 h 830608"/>
                      <a:gd name="connsiteX6" fmla="*/ 1189051 w 6617031"/>
                      <a:gd name="connsiteY6" fmla="*/ 17784 h 830608"/>
                      <a:gd name="connsiteX7" fmla="*/ 1346531 w 6617031"/>
                      <a:gd name="connsiteY7" fmla="*/ 774704 h 830608"/>
                      <a:gd name="connsiteX8" fmla="*/ 1537031 w 6617031"/>
                      <a:gd name="connsiteY8" fmla="*/ 38104 h 830608"/>
                      <a:gd name="connsiteX9" fmla="*/ 1702131 w 6617031"/>
                      <a:gd name="connsiteY9" fmla="*/ 787404 h 830608"/>
                      <a:gd name="connsiteX10" fmla="*/ 1867231 w 6617031"/>
                      <a:gd name="connsiteY10" fmla="*/ 25404 h 830608"/>
                      <a:gd name="connsiteX11" fmla="*/ 2006931 w 6617031"/>
                      <a:gd name="connsiteY11" fmla="*/ 812804 h 830608"/>
                      <a:gd name="connsiteX12" fmla="*/ 2172031 w 6617031"/>
                      <a:gd name="connsiteY12" fmla="*/ 4 h 830608"/>
                      <a:gd name="connsiteX13" fmla="*/ 2349831 w 6617031"/>
                      <a:gd name="connsiteY13" fmla="*/ 800104 h 830608"/>
                      <a:gd name="connsiteX14" fmla="*/ 2489531 w 6617031"/>
                      <a:gd name="connsiteY14" fmla="*/ 25404 h 830608"/>
                      <a:gd name="connsiteX15" fmla="*/ 2667331 w 6617031"/>
                      <a:gd name="connsiteY15" fmla="*/ 800104 h 830608"/>
                      <a:gd name="connsiteX16" fmla="*/ 2832431 w 6617031"/>
                      <a:gd name="connsiteY16" fmla="*/ 25404 h 830608"/>
                      <a:gd name="connsiteX17" fmla="*/ 3010231 w 6617031"/>
                      <a:gd name="connsiteY17" fmla="*/ 800104 h 830608"/>
                      <a:gd name="connsiteX18" fmla="*/ 3149931 w 6617031"/>
                      <a:gd name="connsiteY18" fmla="*/ 63504 h 830608"/>
                      <a:gd name="connsiteX19" fmla="*/ 3340431 w 6617031"/>
                      <a:gd name="connsiteY19" fmla="*/ 800104 h 830608"/>
                      <a:gd name="connsiteX20" fmla="*/ 3518231 w 6617031"/>
                      <a:gd name="connsiteY20" fmla="*/ 38104 h 830608"/>
                      <a:gd name="connsiteX21" fmla="*/ 3632531 w 6617031"/>
                      <a:gd name="connsiteY21" fmla="*/ 812804 h 830608"/>
                      <a:gd name="connsiteX22" fmla="*/ 3823031 w 6617031"/>
                      <a:gd name="connsiteY22" fmla="*/ 38104 h 830608"/>
                      <a:gd name="connsiteX23" fmla="*/ 3975431 w 6617031"/>
                      <a:gd name="connsiteY23" fmla="*/ 787404 h 830608"/>
                      <a:gd name="connsiteX24" fmla="*/ 4140531 w 6617031"/>
                      <a:gd name="connsiteY24" fmla="*/ 38104 h 830608"/>
                      <a:gd name="connsiteX25" fmla="*/ 4318331 w 6617031"/>
                      <a:gd name="connsiteY25" fmla="*/ 800104 h 830608"/>
                      <a:gd name="connsiteX26" fmla="*/ 4483431 w 6617031"/>
                      <a:gd name="connsiteY26" fmla="*/ 63504 h 830608"/>
                      <a:gd name="connsiteX27" fmla="*/ 4597731 w 6617031"/>
                      <a:gd name="connsiteY27" fmla="*/ 787404 h 830608"/>
                      <a:gd name="connsiteX28" fmla="*/ 4788231 w 6617031"/>
                      <a:gd name="connsiteY28" fmla="*/ 12704 h 830608"/>
                      <a:gd name="connsiteX29" fmla="*/ 4966031 w 6617031"/>
                      <a:gd name="connsiteY29" fmla="*/ 825504 h 830608"/>
                      <a:gd name="connsiteX30" fmla="*/ 5118431 w 6617031"/>
                      <a:gd name="connsiteY30" fmla="*/ 25404 h 830608"/>
                      <a:gd name="connsiteX31" fmla="*/ 5283531 w 6617031"/>
                      <a:gd name="connsiteY31" fmla="*/ 774704 h 830608"/>
                      <a:gd name="connsiteX32" fmla="*/ 5435931 w 6617031"/>
                      <a:gd name="connsiteY32" fmla="*/ 38104 h 830608"/>
                      <a:gd name="connsiteX33" fmla="*/ 5601031 w 6617031"/>
                      <a:gd name="connsiteY33" fmla="*/ 812804 h 830608"/>
                      <a:gd name="connsiteX34" fmla="*/ 5766131 w 6617031"/>
                      <a:gd name="connsiteY34" fmla="*/ 25404 h 830608"/>
                      <a:gd name="connsiteX35" fmla="*/ 5943931 w 6617031"/>
                      <a:gd name="connsiteY35" fmla="*/ 787404 h 830608"/>
                      <a:gd name="connsiteX36" fmla="*/ 6172531 w 6617031"/>
                      <a:gd name="connsiteY36" fmla="*/ 469904 h 830608"/>
                      <a:gd name="connsiteX37" fmla="*/ 6617031 w 6617031"/>
                      <a:gd name="connsiteY37" fmla="*/ 457204 h 830608"/>
                      <a:gd name="connsiteX38" fmla="*/ 6617031 w 6617031"/>
                      <a:gd name="connsiteY38" fmla="*/ 457204 h 830608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9051 w 6617031"/>
                      <a:gd name="connsiteY6" fmla="*/ 17784 h 830584"/>
                      <a:gd name="connsiteX7" fmla="*/ 1346531 w 6617031"/>
                      <a:gd name="connsiteY7" fmla="*/ 77470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9051 w 6617031"/>
                      <a:gd name="connsiteY6" fmla="*/ 17784 h 830584"/>
                      <a:gd name="connsiteX7" fmla="*/ 1346531 w 6617031"/>
                      <a:gd name="connsiteY7" fmla="*/ 77470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9051 w 6617031"/>
                      <a:gd name="connsiteY6" fmla="*/ 17784 h 830584"/>
                      <a:gd name="connsiteX7" fmla="*/ 1346531 w 6617031"/>
                      <a:gd name="connsiteY7" fmla="*/ 77470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46531 w 6617031"/>
                      <a:gd name="connsiteY7" fmla="*/ 77470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46531 w 6617031"/>
                      <a:gd name="connsiteY7" fmla="*/ 77470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702131 w 6617031"/>
                      <a:gd name="connsiteY9" fmla="*/ 78740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671651 w 6617031"/>
                      <a:gd name="connsiteY9" fmla="*/ 81788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671651 w 6617031"/>
                      <a:gd name="connsiteY9" fmla="*/ 817884 h 830584"/>
                      <a:gd name="connsiteX10" fmla="*/ 1867231 w 6617031"/>
                      <a:gd name="connsiteY10" fmla="*/ 2540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671651 w 6617031"/>
                      <a:gd name="connsiteY9" fmla="*/ 817884 h 830584"/>
                      <a:gd name="connsiteX10" fmla="*/ 1867231 w 6617031"/>
                      <a:gd name="connsiteY10" fmla="*/ 4064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671651 w 6617031"/>
                      <a:gd name="connsiteY9" fmla="*/ 817884 h 830584"/>
                      <a:gd name="connsiteX10" fmla="*/ 1867231 w 6617031"/>
                      <a:gd name="connsiteY10" fmla="*/ 4064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671651 w 6617031"/>
                      <a:gd name="connsiteY9" fmla="*/ 817884 h 830584"/>
                      <a:gd name="connsiteX10" fmla="*/ 1867231 w 6617031"/>
                      <a:gd name="connsiteY10" fmla="*/ 4064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671651 w 6617031"/>
                      <a:gd name="connsiteY9" fmla="*/ 817884 h 830584"/>
                      <a:gd name="connsiteX10" fmla="*/ 1867231 w 6617031"/>
                      <a:gd name="connsiteY10" fmla="*/ 4064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71504 h 830584"/>
                      <a:gd name="connsiteX1" fmla="*/ 13031 w 6617031"/>
                      <a:gd name="connsiteY1" fmla="*/ 330204 h 830584"/>
                      <a:gd name="connsiteX2" fmla="*/ 457531 w 6617031"/>
                      <a:gd name="connsiteY2" fmla="*/ 406404 h 830584"/>
                      <a:gd name="connsiteX3" fmla="*/ 688671 w 6617031"/>
                      <a:gd name="connsiteY3" fmla="*/ 830584 h 830584"/>
                      <a:gd name="connsiteX4" fmla="*/ 869011 w 6617031"/>
                      <a:gd name="connsiteY4" fmla="*/ 33024 h 830584"/>
                      <a:gd name="connsiteX5" fmla="*/ 1023951 w 6617031"/>
                      <a:gd name="connsiteY5" fmla="*/ 820424 h 830584"/>
                      <a:gd name="connsiteX6" fmla="*/ 1181431 w 6617031"/>
                      <a:gd name="connsiteY6" fmla="*/ 25404 h 830584"/>
                      <a:gd name="connsiteX7" fmla="*/ 1377011 w 6617031"/>
                      <a:gd name="connsiteY7" fmla="*/ 820424 h 830584"/>
                      <a:gd name="connsiteX8" fmla="*/ 1537031 w 6617031"/>
                      <a:gd name="connsiteY8" fmla="*/ 38104 h 830584"/>
                      <a:gd name="connsiteX9" fmla="*/ 1671651 w 6617031"/>
                      <a:gd name="connsiteY9" fmla="*/ 817884 h 830584"/>
                      <a:gd name="connsiteX10" fmla="*/ 1867231 w 6617031"/>
                      <a:gd name="connsiteY10" fmla="*/ 40644 h 830584"/>
                      <a:gd name="connsiteX11" fmla="*/ 2006931 w 6617031"/>
                      <a:gd name="connsiteY11" fmla="*/ 812804 h 830584"/>
                      <a:gd name="connsiteX12" fmla="*/ 2172031 w 6617031"/>
                      <a:gd name="connsiteY12" fmla="*/ 4 h 830584"/>
                      <a:gd name="connsiteX13" fmla="*/ 2349831 w 6617031"/>
                      <a:gd name="connsiteY13" fmla="*/ 800104 h 830584"/>
                      <a:gd name="connsiteX14" fmla="*/ 2489531 w 6617031"/>
                      <a:gd name="connsiteY14" fmla="*/ 25404 h 830584"/>
                      <a:gd name="connsiteX15" fmla="*/ 2667331 w 6617031"/>
                      <a:gd name="connsiteY15" fmla="*/ 800104 h 830584"/>
                      <a:gd name="connsiteX16" fmla="*/ 2832431 w 6617031"/>
                      <a:gd name="connsiteY16" fmla="*/ 25404 h 830584"/>
                      <a:gd name="connsiteX17" fmla="*/ 3010231 w 6617031"/>
                      <a:gd name="connsiteY17" fmla="*/ 800104 h 830584"/>
                      <a:gd name="connsiteX18" fmla="*/ 3149931 w 6617031"/>
                      <a:gd name="connsiteY18" fmla="*/ 63504 h 830584"/>
                      <a:gd name="connsiteX19" fmla="*/ 3340431 w 6617031"/>
                      <a:gd name="connsiteY19" fmla="*/ 800104 h 830584"/>
                      <a:gd name="connsiteX20" fmla="*/ 3518231 w 6617031"/>
                      <a:gd name="connsiteY20" fmla="*/ 38104 h 830584"/>
                      <a:gd name="connsiteX21" fmla="*/ 3632531 w 6617031"/>
                      <a:gd name="connsiteY21" fmla="*/ 812804 h 830584"/>
                      <a:gd name="connsiteX22" fmla="*/ 3823031 w 6617031"/>
                      <a:gd name="connsiteY22" fmla="*/ 38104 h 830584"/>
                      <a:gd name="connsiteX23" fmla="*/ 3975431 w 6617031"/>
                      <a:gd name="connsiteY23" fmla="*/ 787404 h 830584"/>
                      <a:gd name="connsiteX24" fmla="*/ 4140531 w 6617031"/>
                      <a:gd name="connsiteY24" fmla="*/ 38104 h 830584"/>
                      <a:gd name="connsiteX25" fmla="*/ 4318331 w 6617031"/>
                      <a:gd name="connsiteY25" fmla="*/ 800104 h 830584"/>
                      <a:gd name="connsiteX26" fmla="*/ 4483431 w 6617031"/>
                      <a:gd name="connsiteY26" fmla="*/ 63504 h 830584"/>
                      <a:gd name="connsiteX27" fmla="*/ 4597731 w 6617031"/>
                      <a:gd name="connsiteY27" fmla="*/ 787404 h 830584"/>
                      <a:gd name="connsiteX28" fmla="*/ 4788231 w 6617031"/>
                      <a:gd name="connsiteY28" fmla="*/ 12704 h 830584"/>
                      <a:gd name="connsiteX29" fmla="*/ 4966031 w 6617031"/>
                      <a:gd name="connsiteY29" fmla="*/ 825504 h 830584"/>
                      <a:gd name="connsiteX30" fmla="*/ 5118431 w 6617031"/>
                      <a:gd name="connsiteY30" fmla="*/ 25404 h 830584"/>
                      <a:gd name="connsiteX31" fmla="*/ 5283531 w 6617031"/>
                      <a:gd name="connsiteY31" fmla="*/ 774704 h 830584"/>
                      <a:gd name="connsiteX32" fmla="*/ 5435931 w 6617031"/>
                      <a:gd name="connsiteY32" fmla="*/ 38104 h 830584"/>
                      <a:gd name="connsiteX33" fmla="*/ 5601031 w 6617031"/>
                      <a:gd name="connsiteY33" fmla="*/ 812804 h 830584"/>
                      <a:gd name="connsiteX34" fmla="*/ 5766131 w 6617031"/>
                      <a:gd name="connsiteY34" fmla="*/ 25404 h 830584"/>
                      <a:gd name="connsiteX35" fmla="*/ 5943931 w 6617031"/>
                      <a:gd name="connsiteY35" fmla="*/ 787404 h 830584"/>
                      <a:gd name="connsiteX36" fmla="*/ 6172531 w 6617031"/>
                      <a:gd name="connsiteY36" fmla="*/ 469904 h 830584"/>
                      <a:gd name="connsiteX37" fmla="*/ 6617031 w 6617031"/>
                      <a:gd name="connsiteY37" fmla="*/ 457204 h 830584"/>
                      <a:gd name="connsiteX38" fmla="*/ 6617031 w 6617031"/>
                      <a:gd name="connsiteY38" fmla="*/ 457204 h 830584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64411 w 6617031"/>
                      <a:gd name="connsiteY12" fmla="*/ 40679 h 817919"/>
                      <a:gd name="connsiteX13" fmla="*/ 2349831 w 6617031"/>
                      <a:gd name="connsiteY13" fmla="*/ 787439 h 817919"/>
                      <a:gd name="connsiteX14" fmla="*/ 2489531 w 6617031"/>
                      <a:gd name="connsiteY14" fmla="*/ 1273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64411 w 6617031"/>
                      <a:gd name="connsiteY12" fmla="*/ 40679 h 817919"/>
                      <a:gd name="connsiteX13" fmla="*/ 2349831 w 6617031"/>
                      <a:gd name="connsiteY13" fmla="*/ 787439 h 817919"/>
                      <a:gd name="connsiteX14" fmla="*/ 2489531 w 6617031"/>
                      <a:gd name="connsiteY14" fmla="*/ 1273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64411 w 6617031"/>
                      <a:gd name="connsiteY12" fmla="*/ 40679 h 817919"/>
                      <a:gd name="connsiteX13" fmla="*/ 2349831 w 6617031"/>
                      <a:gd name="connsiteY13" fmla="*/ 787439 h 817919"/>
                      <a:gd name="connsiteX14" fmla="*/ 2489531 w 6617031"/>
                      <a:gd name="connsiteY14" fmla="*/ 1273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9831 w 6617031"/>
                      <a:gd name="connsiteY13" fmla="*/ 787439 h 817919"/>
                      <a:gd name="connsiteX14" fmla="*/ 2489531 w 6617031"/>
                      <a:gd name="connsiteY14" fmla="*/ 1273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9831 w 6617031"/>
                      <a:gd name="connsiteY13" fmla="*/ 787439 h 817919"/>
                      <a:gd name="connsiteX14" fmla="*/ 2489531 w 6617031"/>
                      <a:gd name="connsiteY14" fmla="*/ 1273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9831 w 6617031"/>
                      <a:gd name="connsiteY13" fmla="*/ 787439 h 817919"/>
                      <a:gd name="connsiteX14" fmla="*/ 2489531 w 6617031"/>
                      <a:gd name="connsiteY14" fmla="*/ 1273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235531 w 6617031"/>
                      <a:gd name="connsiteY13" fmla="*/ 795059 h 817919"/>
                      <a:gd name="connsiteX14" fmla="*/ 2489531 w 6617031"/>
                      <a:gd name="connsiteY14" fmla="*/ 1273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489531 w 6617031"/>
                      <a:gd name="connsiteY14" fmla="*/ 1273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489531 w 6617031"/>
                      <a:gd name="connsiteY14" fmla="*/ 1273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489531 w 6617031"/>
                      <a:gd name="connsiteY14" fmla="*/ 1273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489531 w 6617031"/>
                      <a:gd name="connsiteY14" fmla="*/ 1273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78743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40051 w 6617031"/>
                      <a:gd name="connsiteY16" fmla="*/ 1273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78151 w 6617031"/>
                      <a:gd name="connsiteY16" fmla="*/ 511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78743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49931 w 6617031"/>
                      <a:gd name="connsiteY18" fmla="*/ 5083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40431 w 6617031"/>
                      <a:gd name="connsiteY19" fmla="*/ 78743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1823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3253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7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38271 w 6617031"/>
                      <a:gd name="connsiteY22" fmla="*/ 3305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75431 w 6617031"/>
                      <a:gd name="connsiteY23" fmla="*/ 77473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40531 w 6617031"/>
                      <a:gd name="connsiteY24" fmla="*/ 2543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71011 w 6617031"/>
                      <a:gd name="connsiteY24" fmla="*/ 1019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71011 w 6617031"/>
                      <a:gd name="connsiteY24" fmla="*/ 1019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71011 w 6617031"/>
                      <a:gd name="connsiteY24" fmla="*/ 1019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71011 w 6617031"/>
                      <a:gd name="connsiteY24" fmla="*/ 10199 h 817919"/>
                      <a:gd name="connsiteX25" fmla="*/ 4318331 w 6617031"/>
                      <a:gd name="connsiteY25" fmla="*/ 78743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71011 w 6617031"/>
                      <a:gd name="connsiteY24" fmla="*/ 10199 h 817919"/>
                      <a:gd name="connsiteX25" fmla="*/ 4318331 w 6617031"/>
                      <a:gd name="connsiteY25" fmla="*/ 81029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71011 w 6617031"/>
                      <a:gd name="connsiteY24" fmla="*/ 10199 h 817919"/>
                      <a:gd name="connsiteX25" fmla="*/ 4318331 w 6617031"/>
                      <a:gd name="connsiteY25" fmla="*/ 81029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71011 w 6617031"/>
                      <a:gd name="connsiteY24" fmla="*/ 10199 h 817919"/>
                      <a:gd name="connsiteX25" fmla="*/ 4318331 w 6617031"/>
                      <a:gd name="connsiteY25" fmla="*/ 810299 h 817919"/>
                      <a:gd name="connsiteX26" fmla="*/ 4483431 w 6617031"/>
                      <a:gd name="connsiteY26" fmla="*/ 508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71011 w 6617031"/>
                      <a:gd name="connsiteY24" fmla="*/ 10199 h 817919"/>
                      <a:gd name="connsiteX25" fmla="*/ 4318331 w 6617031"/>
                      <a:gd name="connsiteY25" fmla="*/ 810299 h 817919"/>
                      <a:gd name="connsiteX26" fmla="*/ 4483431 w 6617031"/>
                      <a:gd name="connsiteY26" fmla="*/ 127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71011 w 6617031"/>
                      <a:gd name="connsiteY24" fmla="*/ 10199 h 817919"/>
                      <a:gd name="connsiteX25" fmla="*/ 4318331 w 6617031"/>
                      <a:gd name="connsiteY25" fmla="*/ 810299 h 817919"/>
                      <a:gd name="connsiteX26" fmla="*/ 4483431 w 6617031"/>
                      <a:gd name="connsiteY26" fmla="*/ 127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71011 w 6617031"/>
                      <a:gd name="connsiteY24" fmla="*/ 10199 h 817919"/>
                      <a:gd name="connsiteX25" fmla="*/ 4318331 w 6617031"/>
                      <a:gd name="connsiteY25" fmla="*/ 810299 h 817919"/>
                      <a:gd name="connsiteX26" fmla="*/ 4483431 w 6617031"/>
                      <a:gd name="connsiteY26" fmla="*/ 127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9 h 817919"/>
                      <a:gd name="connsiteX1" fmla="*/ 13031 w 6617031"/>
                      <a:gd name="connsiteY1" fmla="*/ 317539 h 817919"/>
                      <a:gd name="connsiteX2" fmla="*/ 457531 w 6617031"/>
                      <a:gd name="connsiteY2" fmla="*/ 393739 h 817919"/>
                      <a:gd name="connsiteX3" fmla="*/ 688671 w 6617031"/>
                      <a:gd name="connsiteY3" fmla="*/ 817919 h 817919"/>
                      <a:gd name="connsiteX4" fmla="*/ 869011 w 6617031"/>
                      <a:gd name="connsiteY4" fmla="*/ 20359 h 817919"/>
                      <a:gd name="connsiteX5" fmla="*/ 1023951 w 6617031"/>
                      <a:gd name="connsiteY5" fmla="*/ 807759 h 817919"/>
                      <a:gd name="connsiteX6" fmla="*/ 1181431 w 6617031"/>
                      <a:gd name="connsiteY6" fmla="*/ 12739 h 817919"/>
                      <a:gd name="connsiteX7" fmla="*/ 1377011 w 6617031"/>
                      <a:gd name="connsiteY7" fmla="*/ 807759 h 817919"/>
                      <a:gd name="connsiteX8" fmla="*/ 1537031 w 6617031"/>
                      <a:gd name="connsiteY8" fmla="*/ 25439 h 817919"/>
                      <a:gd name="connsiteX9" fmla="*/ 1671651 w 6617031"/>
                      <a:gd name="connsiteY9" fmla="*/ 805219 h 817919"/>
                      <a:gd name="connsiteX10" fmla="*/ 1867231 w 6617031"/>
                      <a:gd name="connsiteY10" fmla="*/ 27979 h 817919"/>
                      <a:gd name="connsiteX11" fmla="*/ 2006931 w 6617031"/>
                      <a:gd name="connsiteY11" fmla="*/ 800139 h 817919"/>
                      <a:gd name="connsiteX12" fmla="*/ 2179651 w 6617031"/>
                      <a:gd name="connsiteY12" fmla="*/ 25439 h 817919"/>
                      <a:gd name="connsiteX13" fmla="*/ 2342211 w 6617031"/>
                      <a:gd name="connsiteY13" fmla="*/ 810299 h 817919"/>
                      <a:gd name="connsiteX14" fmla="*/ 2535251 w 6617031"/>
                      <a:gd name="connsiteY14" fmla="*/ 20359 h 817919"/>
                      <a:gd name="connsiteX15" fmla="*/ 2667331 w 6617031"/>
                      <a:gd name="connsiteY15" fmla="*/ 802679 h 817919"/>
                      <a:gd name="connsiteX16" fmla="*/ 2832431 w 6617031"/>
                      <a:gd name="connsiteY16" fmla="*/ 5119 h 817919"/>
                      <a:gd name="connsiteX17" fmla="*/ 3010231 w 6617031"/>
                      <a:gd name="connsiteY17" fmla="*/ 810299 h 817919"/>
                      <a:gd name="connsiteX18" fmla="*/ 3157551 w 6617031"/>
                      <a:gd name="connsiteY18" fmla="*/ 5119 h 817919"/>
                      <a:gd name="connsiteX19" fmla="*/ 3325191 w 6617031"/>
                      <a:gd name="connsiteY19" fmla="*/ 817919 h 817919"/>
                      <a:gd name="connsiteX20" fmla="*/ 3502991 w 6617031"/>
                      <a:gd name="connsiteY20" fmla="*/ 25439 h 817919"/>
                      <a:gd name="connsiteX21" fmla="*/ 3640151 w 6617031"/>
                      <a:gd name="connsiteY21" fmla="*/ 800139 h 817919"/>
                      <a:gd name="connsiteX22" fmla="*/ 3823031 w 6617031"/>
                      <a:gd name="connsiteY22" fmla="*/ 25439 h 817919"/>
                      <a:gd name="connsiteX23" fmla="*/ 3983051 w 6617031"/>
                      <a:gd name="connsiteY23" fmla="*/ 797599 h 817919"/>
                      <a:gd name="connsiteX24" fmla="*/ 4171011 w 6617031"/>
                      <a:gd name="connsiteY24" fmla="*/ 10199 h 817919"/>
                      <a:gd name="connsiteX25" fmla="*/ 4318331 w 6617031"/>
                      <a:gd name="connsiteY25" fmla="*/ 810299 h 817919"/>
                      <a:gd name="connsiteX26" fmla="*/ 4483431 w 6617031"/>
                      <a:gd name="connsiteY26" fmla="*/ 12739 h 817919"/>
                      <a:gd name="connsiteX27" fmla="*/ 4597731 w 6617031"/>
                      <a:gd name="connsiteY27" fmla="*/ 774739 h 817919"/>
                      <a:gd name="connsiteX28" fmla="*/ 4788231 w 6617031"/>
                      <a:gd name="connsiteY28" fmla="*/ 39 h 817919"/>
                      <a:gd name="connsiteX29" fmla="*/ 4966031 w 6617031"/>
                      <a:gd name="connsiteY29" fmla="*/ 812839 h 817919"/>
                      <a:gd name="connsiteX30" fmla="*/ 5118431 w 6617031"/>
                      <a:gd name="connsiteY30" fmla="*/ 12739 h 817919"/>
                      <a:gd name="connsiteX31" fmla="*/ 5283531 w 6617031"/>
                      <a:gd name="connsiteY31" fmla="*/ 762039 h 817919"/>
                      <a:gd name="connsiteX32" fmla="*/ 5435931 w 6617031"/>
                      <a:gd name="connsiteY32" fmla="*/ 25439 h 817919"/>
                      <a:gd name="connsiteX33" fmla="*/ 5601031 w 6617031"/>
                      <a:gd name="connsiteY33" fmla="*/ 800139 h 817919"/>
                      <a:gd name="connsiteX34" fmla="*/ 5766131 w 6617031"/>
                      <a:gd name="connsiteY34" fmla="*/ 12739 h 817919"/>
                      <a:gd name="connsiteX35" fmla="*/ 5943931 w 6617031"/>
                      <a:gd name="connsiteY35" fmla="*/ 774739 h 817919"/>
                      <a:gd name="connsiteX36" fmla="*/ 6172531 w 6617031"/>
                      <a:gd name="connsiteY36" fmla="*/ 457239 h 817919"/>
                      <a:gd name="connsiteX37" fmla="*/ 6617031 w 6617031"/>
                      <a:gd name="connsiteY37" fmla="*/ 444539 h 817919"/>
                      <a:gd name="connsiteX38" fmla="*/ 6617031 w 6617031"/>
                      <a:gd name="connsiteY38" fmla="*/ 444539 h 817919"/>
                      <a:gd name="connsiteX0" fmla="*/ 63831 w 6617031"/>
                      <a:gd name="connsiteY0" fmla="*/ 558838 h 817918"/>
                      <a:gd name="connsiteX1" fmla="*/ 13031 w 6617031"/>
                      <a:gd name="connsiteY1" fmla="*/ 317538 h 817918"/>
                      <a:gd name="connsiteX2" fmla="*/ 457531 w 6617031"/>
                      <a:gd name="connsiteY2" fmla="*/ 393738 h 817918"/>
                      <a:gd name="connsiteX3" fmla="*/ 688671 w 6617031"/>
                      <a:gd name="connsiteY3" fmla="*/ 817918 h 817918"/>
                      <a:gd name="connsiteX4" fmla="*/ 869011 w 6617031"/>
                      <a:gd name="connsiteY4" fmla="*/ 20358 h 817918"/>
                      <a:gd name="connsiteX5" fmla="*/ 1023951 w 6617031"/>
                      <a:gd name="connsiteY5" fmla="*/ 807758 h 817918"/>
                      <a:gd name="connsiteX6" fmla="*/ 1181431 w 6617031"/>
                      <a:gd name="connsiteY6" fmla="*/ 12738 h 817918"/>
                      <a:gd name="connsiteX7" fmla="*/ 1377011 w 6617031"/>
                      <a:gd name="connsiteY7" fmla="*/ 807758 h 817918"/>
                      <a:gd name="connsiteX8" fmla="*/ 1537031 w 6617031"/>
                      <a:gd name="connsiteY8" fmla="*/ 25438 h 817918"/>
                      <a:gd name="connsiteX9" fmla="*/ 1671651 w 6617031"/>
                      <a:gd name="connsiteY9" fmla="*/ 805218 h 817918"/>
                      <a:gd name="connsiteX10" fmla="*/ 1867231 w 6617031"/>
                      <a:gd name="connsiteY10" fmla="*/ 27978 h 817918"/>
                      <a:gd name="connsiteX11" fmla="*/ 2006931 w 6617031"/>
                      <a:gd name="connsiteY11" fmla="*/ 800138 h 817918"/>
                      <a:gd name="connsiteX12" fmla="*/ 2179651 w 6617031"/>
                      <a:gd name="connsiteY12" fmla="*/ 25438 h 817918"/>
                      <a:gd name="connsiteX13" fmla="*/ 2342211 w 6617031"/>
                      <a:gd name="connsiteY13" fmla="*/ 810298 h 817918"/>
                      <a:gd name="connsiteX14" fmla="*/ 2535251 w 6617031"/>
                      <a:gd name="connsiteY14" fmla="*/ 20358 h 817918"/>
                      <a:gd name="connsiteX15" fmla="*/ 2667331 w 6617031"/>
                      <a:gd name="connsiteY15" fmla="*/ 802678 h 817918"/>
                      <a:gd name="connsiteX16" fmla="*/ 2832431 w 6617031"/>
                      <a:gd name="connsiteY16" fmla="*/ 5118 h 817918"/>
                      <a:gd name="connsiteX17" fmla="*/ 3010231 w 6617031"/>
                      <a:gd name="connsiteY17" fmla="*/ 810298 h 817918"/>
                      <a:gd name="connsiteX18" fmla="*/ 3157551 w 6617031"/>
                      <a:gd name="connsiteY18" fmla="*/ 5118 h 817918"/>
                      <a:gd name="connsiteX19" fmla="*/ 3325191 w 6617031"/>
                      <a:gd name="connsiteY19" fmla="*/ 817918 h 817918"/>
                      <a:gd name="connsiteX20" fmla="*/ 3502991 w 6617031"/>
                      <a:gd name="connsiteY20" fmla="*/ 25438 h 817918"/>
                      <a:gd name="connsiteX21" fmla="*/ 3640151 w 6617031"/>
                      <a:gd name="connsiteY21" fmla="*/ 800138 h 817918"/>
                      <a:gd name="connsiteX22" fmla="*/ 3823031 w 6617031"/>
                      <a:gd name="connsiteY22" fmla="*/ 25438 h 817918"/>
                      <a:gd name="connsiteX23" fmla="*/ 3983051 w 6617031"/>
                      <a:gd name="connsiteY23" fmla="*/ 797598 h 817918"/>
                      <a:gd name="connsiteX24" fmla="*/ 4171011 w 6617031"/>
                      <a:gd name="connsiteY24" fmla="*/ 10198 h 817918"/>
                      <a:gd name="connsiteX25" fmla="*/ 4318331 w 6617031"/>
                      <a:gd name="connsiteY25" fmla="*/ 810298 h 817918"/>
                      <a:gd name="connsiteX26" fmla="*/ 4483431 w 6617031"/>
                      <a:gd name="connsiteY26" fmla="*/ 12738 h 817918"/>
                      <a:gd name="connsiteX27" fmla="*/ 4651071 w 6617031"/>
                      <a:gd name="connsiteY27" fmla="*/ 812838 h 817918"/>
                      <a:gd name="connsiteX28" fmla="*/ 4788231 w 6617031"/>
                      <a:gd name="connsiteY28" fmla="*/ 38 h 817918"/>
                      <a:gd name="connsiteX29" fmla="*/ 4966031 w 6617031"/>
                      <a:gd name="connsiteY29" fmla="*/ 812838 h 817918"/>
                      <a:gd name="connsiteX30" fmla="*/ 5118431 w 6617031"/>
                      <a:gd name="connsiteY30" fmla="*/ 12738 h 817918"/>
                      <a:gd name="connsiteX31" fmla="*/ 5283531 w 6617031"/>
                      <a:gd name="connsiteY31" fmla="*/ 762038 h 817918"/>
                      <a:gd name="connsiteX32" fmla="*/ 5435931 w 6617031"/>
                      <a:gd name="connsiteY32" fmla="*/ 25438 h 817918"/>
                      <a:gd name="connsiteX33" fmla="*/ 5601031 w 6617031"/>
                      <a:gd name="connsiteY33" fmla="*/ 800138 h 817918"/>
                      <a:gd name="connsiteX34" fmla="*/ 5766131 w 6617031"/>
                      <a:gd name="connsiteY34" fmla="*/ 12738 h 817918"/>
                      <a:gd name="connsiteX35" fmla="*/ 5943931 w 6617031"/>
                      <a:gd name="connsiteY35" fmla="*/ 774738 h 817918"/>
                      <a:gd name="connsiteX36" fmla="*/ 6172531 w 6617031"/>
                      <a:gd name="connsiteY36" fmla="*/ 457238 h 817918"/>
                      <a:gd name="connsiteX37" fmla="*/ 6617031 w 6617031"/>
                      <a:gd name="connsiteY37" fmla="*/ 444538 h 817918"/>
                      <a:gd name="connsiteX38" fmla="*/ 6617031 w 6617031"/>
                      <a:gd name="connsiteY38" fmla="*/ 444538 h 817918"/>
                      <a:gd name="connsiteX0" fmla="*/ 63831 w 6617031"/>
                      <a:gd name="connsiteY0" fmla="*/ 558838 h 817918"/>
                      <a:gd name="connsiteX1" fmla="*/ 13031 w 6617031"/>
                      <a:gd name="connsiteY1" fmla="*/ 317538 h 817918"/>
                      <a:gd name="connsiteX2" fmla="*/ 457531 w 6617031"/>
                      <a:gd name="connsiteY2" fmla="*/ 393738 h 817918"/>
                      <a:gd name="connsiteX3" fmla="*/ 688671 w 6617031"/>
                      <a:gd name="connsiteY3" fmla="*/ 817918 h 817918"/>
                      <a:gd name="connsiteX4" fmla="*/ 869011 w 6617031"/>
                      <a:gd name="connsiteY4" fmla="*/ 20358 h 817918"/>
                      <a:gd name="connsiteX5" fmla="*/ 1023951 w 6617031"/>
                      <a:gd name="connsiteY5" fmla="*/ 807758 h 817918"/>
                      <a:gd name="connsiteX6" fmla="*/ 1181431 w 6617031"/>
                      <a:gd name="connsiteY6" fmla="*/ 12738 h 817918"/>
                      <a:gd name="connsiteX7" fmla="*/ 1377011 w 6617031"/>
                      <a:gd name="connsiteY7" fmla="*/ 807758 h 817918"/>
                      <a:gd name="connsiteX8" fmla="*/ 1537031 w 6617031"/>
                      <a:gd name="connsiteY8" fmla="*/ 25438 h 817918"/>
                      <a:gd name="connsiteX9" fmla="*/ 1671651 w 6617031"/>
                      <a:gd name="connsiteY9" fmla="*/ 805218 h 817918"/>
                      <a:gd name="connsiteX10" fmla="*/ 1867231 w 6617031"/>
                      <a:gd name="connsiteY10" fmla="*/ 27978 h 817918"/>
                      <a:gd name="connsiteX11" fmla="*/ 2006931 w 6617031"/>
                      <a:gd name="connsiteY11" fmla="*/ 800138 h 817918"/>
                      <a:gd name="connsiteX12" fmla="*/ 2179651 w 6617031"/>
                      <a:gd name="connsiteY12" fmla="*/ 25438 h 817918"/>
                      <a:gd name="connsiteX13" fmla="*/ 2342211 w 6617031"/>
                      <a:gd name="connsiteY13" fmla="*/ 810298 h 817918"/>
                      <a:gd name="connsiteX14" fmla="*/ 2535251 w 6617031"/>
                      <a:gd name="connsiteY14" fmla="*/ 20358 h 817918"/>
                      <a:gd name="connsiteX15" fmla="*/ 2667331 w 6617031"/>
                      <a:gd name="connsiteY15" fmla="*/ 802678 h 817918"/>
                      <a:gd name="connsiteX16" fmla="*/ 2832431 w 6617031"/>
                      <a:gd name="connsiteY16" fmla="*/ 5118 h 817918"/>
                      <a:gd name="connsiteX17" fmla="*/ 3010231 w 6617031"/>
                      <a:gd name="connsiteY17" fmla="*/ 810298 h 817918"/>
                      <a:gd name="connsiteX18" fmla="*/ 3157551 w 6617031"/>
                      <a:gd name="connsiteY18" fmla="*/ 5118 h 817918"/>
                      <a:gd name="connsiteX19" fmla="*/ 3325191 w 6617031"/>
                      <a:gd name="connsiteY19" fmla="*/ 817918 h 817918"/>
                      <a:gd name="connsiteX20" fmla="*/ 3502991 w 6617031"/>
                      <a:gd name="connsiteY20" fmla="*/ 25438 h 817918"/>
                      <a:gd name="connsiteX21" fmla="*/ 3640151 w 6617031"/>
                      <a:gd name="connsiteY21" fmla="*/ 800138 h 817918"/>
                      <a:gd name="connsiteX22" fmla="*/ 3823031 w 6617031"/>
                      <a:gd name="connsiteY22" fmla="*/ 25438 h 817918"/>
                      <a:gd name="connsiteX23" fmla="*/ 3983051 w 6617031"/>
                      <a:gd name="connsiteY23" fmla="*/ 797598 h 817918"/>
                      <a:gd name="connsiteX24" fmla="*/ 4171011 w 6617031"/>
                      <a:gd name="connsiteY24" fmla="*/ 10198 h 817918"/>
                      <a:gd name="connsiteX25" fmla="*/ 4318331 w 6617031"/>
                      <a:gd name="connsiteY25" fmla="*/ 810298 h 817918"/>
                      <a:gd name="connsiteX26" fmla="*/ 4483431 w 6617031"/>
                      <a:gd name="connsiteY26" fmla="*/ 12738 h 817918"/>
                      <a:gd name="connsiteX27" fmla="*/ 4651071 w 6617031"/>
                      <a:gd name="connsiteY27" fmla="*/ 812838 h 817918"/>
                      <a:gd name="connsiteX28" fmla="*/ 4788231 w 6617031"/>
                      <a:gd name="connsiteY28" fmla="*/ 38 h 817918"/>
                      <a:gd name="connsiteX29" fmla="*/ 4966031 w 6617031"/>
                      <a:gd name="connsiteY29" fmla="*/ 812838 h 817918"/>
                      <a:gd name="connsiteX30" fmla="*/ 5118431 w 6617031"/>
                      <a:gd name="connsiteY30" fmla="*/ 12738 h 817918"/>
                      <a:gd name="connsiteX31" fmla="*/ 5283531 w 6617031"/>
                      <a:gd name="connsiteY31" fmla="*/ 762038 h 817918"/>
                      <a:gd name="connsiteX32" fmla="*/ 5435931 w 6617031"/>
                      <a:gd name="connsiteY32" fmla="*/ 25438 h 817918"/>
                      <a:gd name="connsiteX33" fmla="*/ 5601031 w 6617031"/>
                      <a:gd name="connsiteY33" fmla="*/ 800138 h 817918"/>
                      <a:gd name="connsiteX34" fmla="*/ 5766131 w 6617031"/>
                      <a:gd name="connsiteY34" fmla="*/ 12738 h 817918"/>
                      <a:gd name="connsiteX35" fmla="*/ 5943931 w 6617031"/>
                      <a:gd name="connsiteY35" fmla="*/ 774738 h 817918"/>
                      <a:gd name="connsiteX36" fmla="*/ 6172531 w 6617031"/>
                      <a:gd name="connsiteY36" fmla="*/ 457238 h 817918"/>
                      <a:gd name="connsiteX37" fmla="*/ 6617031 w 6617031"/>
                      <a:gd name="connsiteY37" fmla="*/ 444538 h 817918"/>
                      <a:gd name="connsiteX38" fmla="*/ 6617031 w 6617031"/>
                      <a:gd name="connsiteY38" fmla="*/ 444538 h 817918"/>
                      <a:gd name="connsiteX0" fmla="*/ 63831 w 6617031"/>
                      <a:gd name="connsiteY0" fmla="*/ 558837 h 817917"/>
                      <a:gd name="connsiteX1" fmla="*/ 13031 w 6617031"/>
                      <a:gd name="connsiteY1" fmla="*/ 317537 h 817917"/>
                      <a:gd name="connsiteX2" fmla="*/ 457531 w 6617031"/>
                      <a:gd name="connsiteY2" fmla="*/ 393737 h 817917"/>
                      <a:gd name="connsiteX3" fmla="*/ 688671 w 6617031"/>
                      <a:gd name="connsiteY3" fmla="*/ 817917 h 817917"/>
                      <a:gd name="connsiteX4" fmla="*/ 869011 w 6617031"/>
                      <a:gd name="connsiteY4" fmla="*/ 20357 h 817917"/>
                      <a:gd name="connsiteX5" fmla="*/ 1023951 w 6617031"/>
                      <a:gd name="connsiteY5" fmla="*/ 807757 h 817917"/>
                      <a:gd name="connsiteX6" fmla="*/ 1181431 w 6617031"/>
                      <a:gd name="connsiteY6" fmla="*/ 12737 h 817917"/>
                      <a:gd name="connsiteX7" fmla="*/ 1377011 w 6617031"/>
                      <a:gd name="connsiteY7" fmla="*/ 807757 h 817917"/>
                      <a:gd name="connsiteX8" fmla="*/ 1537031 w 6617031"/>
                      <a:gd name="connsiteY8" fmla="*/ 25437 h 817917"/>
                      <a:gd name="connsiteX9" fmla="*/ 1671651 w 6617031"/>
                      <a:gd name="connsiteY9" fmla="*/ 805217 h 817917"/>
                      <a:gd name="connsiteX10" fmla="*/ 1867231 w 6617031"/>
                      <a:gd name="connsiteY10" fmla="*/ 27977 h 817917"/>
                      <a:gd name="connsiteX11" fmla="*/ 2006931 w 6617031"/>
                      <a:gd name="connsiteY11" fmla="*/ 800137 h 817917"/>
                      <a:gd name="connsiteX12" fmla="*/ 2179651 w 6617031"/>
                      <a:gd name="connsiteY12" fmla="*/ 25437 h 817917"/>
                      <a:gd name="connsiteX13" fmla="*/ 2342211 w 6617031"/>
                      <a:gd name="connsiteY13" fmla="*/ 810297 h 817917"/>
                      <a:gd name="connsiteX14" fmla="*/ 2535251 w 6617031"/>
                      <a:gd name="connsiteY14" fmla="*/ 20357 h 817917"/>
                      <a:gd name="connsiteX15" fmla="*/ 2667331 w 6617031"/>
                      <a:gd name="connsiteY15" fmla="*/ 802677 h 817917"/>
                      <a:gd name="connsiteX16" fmla="*/ 2832431 w 6617031"/>
                      <a:gd name="connsiteY16" fmla="*/ 5117 h 817917"/>
                      <a:gd name="connsiteX17" fmla="*/ 3010231 w 6617031"/>
                      <a:gd name="connsiteY17" fmla="*/ 810297 h 817917"/>
                      <a:gd name="connsiteX18" fmla="*/ 3157551 w 6617031"/>
                      <a:gd name="connsiteY18" fmla="*/ 5117 h 817917"/>
                      <a:gd name="connsiteX19" fmla="*/ 3325191 w 6617031"/>
                      <a:gd name="connsiteY19" fmla="*/ 817917 h 817917"/>
                      <a:gd name="connsiteX20" fmla="*/ 3502991 w 6617031"/>
                      <a:gd name="connsiteY20" fmla="*/ 25437 h 817917"/>
                      <a:gd name="connsiteX21" fmla="*/ 3640151 w 6617031"/>
                      <a:gd name="connsiteY21" fmla="*/ 800137 h 817917"/>
                      <a:gd name="connsiteX22" fmla="*/ 3823031 w 6617031"/>
                      <a:gd name="connsiteY22" fmla="*/ 25437 h 817917"/>
                      <a:gd name="connsiteX23" fmla="*/ 3983051 w 6617031"/>
                      <a:gd name="connsiteY23" fmla="*/ 797597 h 817917"/>
                      <a:gd name="connsiteX24" fmla="*/ 4171011 w 6617031"/>
                      <a:gd name="connsiteY24" fmla="*/ 10197 h 817917"/>
                      <a:gd name="connsiteX25" fmla="*/ 4318331 w 6617031"/>
                      <a:gd name="connsiteY25" fmla="*/ 810297 h 817917"/>
                      <a:gd name="connsiteX26" fmla="*/ 4483431 w 6617031"/>
                      <a:gd name="connsiteY26" fmla="*/ 12737 h 817917"/>
                      <a:gd name="connsiteX27" fmla="*/ 4651071 w 6617031"/>
                      <a:gd name="connsiteY27" fmla="*/ 812837 h 817917"/>
                      <a:gd name="connsiteX28" fmla="*/ 4788231 w 6617031"/>
                      <a:gd name="connsiteY28" fmla="*/ 37 h 817917"/>
                      <a:gd name="connsiteX29" fmla="*/ 4966031 w 6617031"/>
                      <a:gd name="connsiteY29" fmla="*/ 812837 h 817917"/>
                      <a:gd name="connsiteX30" fmla="*/ 5118431 w 6617031"/>
                      <a:gd name="connsiteY30" fmla="*/ 12737 h 817917"/>
                      <a:gd name="connsiteX31" fmla="*/ 5283531 w 6617031"/>
                      <a:gd name="connsiteY31" fmla="*/ 762037 h 817917"/>
                      <a:gd name="connsiteX32" fmla="*/ 5435931 w 6617031"/>
                      <a:gd name="connsiteY32" fmla="*/ 25437 h 817917"/>
                      <a:gd name="connsiteX33" fmla="*/ 5601031 w 6617031"/>
                      <a:gd name="connsiteY33" fmla="*/ 800137 h 817917"/>
                      <a:gd name="connsiteX34" fmla="*/ 5766131 w 6617031"/>
                      <a:gd name="connsiteY34" fmla="*/ 12737 h 817917"/>
                      <a:gd name="connsiteX35" fmla="*/ 5943931 w 6617031"/>
                      <a:gd name="connsiteY35" fmla="*/ 774737 h 817917"/>
                      <a:gd name="connsiteX36" fmla="*/ 6172531 w 6617031"/>
                      <a:gd name="connsiteY36" fmla="*/ 457237 h 817917"/>
                      <a:gd name="connsiteX37" fmla="*/ 6617031 w 6617031"/>
                      <a:gd name="connsiteY37" fmla="*/ 444537 h 817917"/>
                      <a:gd name="connsiteX38" fmla="*/ 6617031 w 6617031"/>
                      <a:gd name="connsiteY38" fmla="*/ 444537 h 817917"/>
                      <a:gd name="connsiteX0" fmla="*/ 63831 w 6617031"/>
                      <a:gd name="connsiteY0" fmla="*/ 558800 h 817880"/>
                      <a:gd name="connsiteX1" fmla="*/ 13031 w 6617031"/>
                      <a:gd name="connsiteY1" fmla="*/ 317500 h 817880"/>
                      <a:gd name="connsiteX2" fmla="*/ 457531 w 6617031"/>
                      <a:gd name="connsiteY2" fmla="*/ 393700 h 817880"/>
                      <a:gd name="connsiteX3" fmla="*/ 688671 w 6617031"/>
                      <a:gd name="connsiteY3" fmla="*/ 817880 h 817880"/>
                      <a:gd name="connsiteX4" fmla="*/ 869011 w 6617031"/>
                      <a:gd name="connsiteY4" fmla="*/ 20320 h 817880"/>
                      <a:gd name="connsiteX5" fmla="*/ 1023951 w 6617031"/>
                      <a:gd name="connsiteY5" fmla="*/ 807720 h 817880"/>
                      <a:gd name="connsiteX6" fmla="*/ 1181431 w 6617031"/>
                      <a:gd name="connsiteY6" fmla="*/ 12700 h 817880"/>
                      <a:gd name="connsiteX7" fmla="*/ 1377011 w 6617031"/>
                      <a:gd name="connsiteY7" fmla="*/ 807720 h 817880"/>
                      <a:gd name="connsiteX8" fmla="*/ 1537031 w 6617031"/>
                      <a:gd name="connsiteY8" fmla="*/ 25400 h 817880"/>
                      <a:gd name="connsiteX9" fmla="*/ 1671651 w 6617031"/>
                      <a:gd name="connsiteY9" fmla="*/ 805180 h 817880"/>
                      <a:gd name="connsiteX10" fmla="*/ 1867231 w 6617031"/>
                      <a:gd name="connsiteY10" fmla="*/ 27940 h 817880"/>
                      <a:gd name="connsiteX11" fmla="*/ 2006931 w 6617031"/>
                      <a:gd name="connsiteY11" fmla="*/ 800100 h 817880"/>
                      <a:gd name="connsiteX12" fmla="*/ 2179651 w 6617031"/>
                      <a:gd name="connsiteY12" fmla="*/ 25400 h 817880"/>
                      <a:gd name="connsiteX13" fmla="*/ 2342211 w 6617031"/>
                      <a:gd name="connsiteY13" fmla="*/ 810260 h 817880"/>
                      <a:gd name="connsiteX14" fmla="*/ 2535251 w 6617031"/>
                      <a:gd name="connsiteY14" fmla="*/ 20320 h 817880"/>
                      <a:gd name="connsiteX15" fmla="*/ 2667331 w 6617031"/>
                      <a:gd name="connsiteY15" fmla="*/ 802640 h 817880"/>
                      <a:gd name="connsiteX16" fmla="*/ 2832431 w 6617031"/>
                      <a:gd name="connsiteY16" fmla="*/ 5080 h 817880"/>
                      <a:gd name="connsiteX17" fmla="*/ 3010231 w 6617031"/>
                      <a:gd name="connsiteY17" fmla="*/ 810260 h 817880"/>
                      <a:gd name="connsiteX18" fmla="*/ 3157551 w 6617031"/>
                      <a:gd name="connsiteY18" fmla="*/ 5080 h 817880"/>
                      <a:gd name="connsiteX19" fmla="*/ 3325191 w 6617031"/>
                      <a:gd name="connsiteY19" fmla="*/ 817880 h 817880"/>
                      <a:gd name="connsiteX20" fmla="*/ 3502991 w 6617031"/>
                      <a:gd name="connsiteY20" fmla="*/ 25400 h 817880"/>
                      <a:gd name="connsiteX21" fmla="*/ 3640151 w 6617031"/>
                      <a:gd name="connsiteY21" fmla="*/ 800100 h 817880"/>
                      <a:gd name="connsiteX22" fmla="*/ 3823031 w 6617031"/>
                      <a:gd name="connsiteY22" fmla="*/ 25400 h 817880"/>
                      <a:gd name="connsiteX23" fmla="*/ 3983051 w 6617031"/>
                      <a:gd name="connsiteY23" fmla="*/ 797560 h 817880"/>
                      <a:gd name="connsiteX24" fmla="*/ 4171011 w 6617031"/>
                      <a:gd name="connsiteY24" fmla="*/ 10160 h 817880"/>
                      <a:gd name="connsiteX25" fmla="*/ 4318331 w 6617031"/>
                      <a:gd name="connsiteY25" fmla="*/ 810260 h 817880"/>
                      <a:gd name="connsiteX26" fmla="*/ 4483431 w 6617031"/>
                      <a:gd name="connsiteY26" fmla="*/ 12700 h 817880"/>
                      <a:gd name="connsiteX27" fmla="*/ 4651071 w 6617031"/>
                      <a:gd name="connsiteY27" fmla="*/ 812800 h 817880"/>
                      <a:gd name="connsiteX28" fmla="*/ 4788231 w 6617031"/>
                      <a:gd name="connsiteY28" fmla="*/ 0 h 817880"/>
                      <a:gd name="connsiteX29" fmla="*/ 4966031 w 6617031"/>
                      <a:gd name="connsiteY29" fmla="*/ 812800 h 817880"/>
                      <a:gd name="connsiteX30" fmla="*/ 5118431 w 6617031"/>
                      <a:gd name="connsiteY30" fmla="*/ 12700 h 817880"/>
                      <a:gd name="connsiteX31" fmla="*/ 5283531 w 6617031"/>
                      <a:gd name="connsiteY31" fmla="*/ 762000 h 817880"/>
                      <a:gd name="connsiteX32" fmla="*/ 5435931 w 6617031"/>
                      <a:gd name="connsiteY32" fmla="*/ 25400 h 817880"/>
                      <a:gd name="connsiteX33" fmla="*/ 5601031 w 6617031"/>
                      <a:gd name="connsiteY33" fmla="*/ 800100 h 817880"/>
                      <a:gd name="connsiteX34" fmla="*/ 5766131 w 6617031"/>
                      <a:gd name="connsiteY34" fmla="*/ 12700 h 817880"/>
                      <a:gd name="connsiteX35" fmla="*/ 5943931 w 6617031"/>
                      <a:gd name="connsiteY35" fmla="*/ 774700 h 817880"/>
                      <a:gd name="connsiteX36" fmla="*/ 6172531 w 6617031"/>
                      <a:gd name="connsiteY36" fmla="*/ 457200 h 817880"/>
                      <a:gd name="connsiteX37" fmla="*/ 6617031 w 6617031"/>
                      <a:gd name="connsiteY37" fmla="*/ 444500 h 817880"/>
                      <a:gd name="connsiteX38" fmla="*/ 6617031 w 6617031"/>
                      <a:gd name="connsiteY38" fmla="*/ 444500 h 817880"/>
                      <a:gd name="connsiteX0" fmla="*/ 63831 w 6617031"/>
                      <a:gd name="connsiteY0" fmla="*/ 558800 h 817880"/>
                      <a:gd name="connsiteX1" fmla="*/ 13031 w 6617031"/>
                      <a:gd name="connsiteY1" fmla="*/ 317500 h 817880"/>
                      <a:gd name="connsiteX2" fmla="*/ 457531 w 6617031"/>
                      <a:gd name="connsiteY2" fmla="*/ 393700 h 817880"/>
                      <a:gd name="connsiteX3" fmla="*/ 688671 w 6617031"/>
                      <a:gd name="connsiteY3" fmla="*/ 817880 h 817880"/>
                      <a:gd name="connsiteX4" fmla="*/ 869011 w 6617031"/>
                      <a:gd name="connsiteY4" fmla="*/ 20320 h 817880"/>
                      <a:gd name="connsiteX5" fmla="*/ 1023951 w 6617031"/>
                      <a:gd name="connsiteY5" fmla="*/ 807720 h 817880"/>
                      <a:gd name="connsiteX6" fmla="*/ 1181431 w 6617031"/>
                      <a:gd name="connsiteY6" fmla="*/ 12700 h 817880"/>
                      <a:gd name="connsiteX7" fmla="*/ 1377011 w 6617031"/>
                      <a:gd name="connsiteY7" fmla="*/ 807720 h 817880"/>
                      <a:gd name="connsiteX8" fmla="*/ 1537031 w 6617031"/>
                      <a:gd name="connsiteY8" fmla="*/ 25400 h 817880"/>
                      <a:gd name="connsiteX9" fmla="*/ 1671651 w 6617031"/>
                      <a:gd name="connsiteY9" fmla="*/ 805180 h 817880"/>
                      <a:gd name="connsiteX10" fmla="*/ 1867231 w 6617031"/>
                      <a:gd name="connsiteY10" fmla="*/ 27940 h 817880"/>
                      <a:gd name="connsiteX11" fmla="*/ 2006931 w 6617031"/>
                      <a:gd name="connsiteY11" fmla="*/ 800100 h 817880"/>
                      <a:gd name="connsiteX12" fmla="*/ 2179651 w 6617031"/>
                      <a:gd name="connsiteY12" fmla="*/ 25400 h 817880"/>
                      <a:gd name="connsiteX13" fmla="*/ 2342211 w 6617031"/>
                      <a:gd name="connsiteY13" fmla="*/ 810260 h 817880"/>
                      <a:gd name="connsiteX14" fmla="*/ 2535251 w 6617031"/>
                      <a:gd name="connsiteY14" fmla="*/ 20320 h 817880"/>
                      <a:gd name="connsiteX15" fmla="*/ 2667331 w 6617031"/>
                      <a:gd name="connsiteY15" fmla="*/ 802640 h 817880"/>
                      <a:gd name="connsiteX16" fmla="*/ 2832431 w 6617031"/>
                      <a:gd name="connsiteY16" fmla="*/ 5080 h 817880"/>
                      <a:gd name="connsiteX17" fmla="*/ 3010231 w 6617031"/>
                      <a:gd name="connsiteY17" fmla="*/ 810260 h 817880"/>
                      <a:gd name="connsiteX18" fmla="*/ 3157551 w 6617031"/>
                      <a:gd name="connsiteY18" fmla="*/ 5080 h 817880"/>
                      <a:gd name="connsiteX19" fmla="*/ 3325191 w 6617031"/>
                      <a:gd name="connsiteY19" fmla="*/ 817880 h 817880"/>
                      <a:gd name="connsiteX20" fmla="*/ 3502991 w 6617031"/>
                      <a:gd name="connsiteY20" fmla="*/ 25400 h 817880"/>
                      <a:gd name="connsiteX21" fmla="*/ 3640151 w 6617031"/>
                      <a:gd name="connsiteY21" fmla="*/ 800100 h 817880"/>
                      <a:gd name="connsiteX22" fmla="*/ 3823031 w 6617031"/>
                      <a:gd name="connsiteY22" fmla="*/ 25400 h 817880"/>
                      <a:gd name="connsiteX23" fmla="*/ 3983051 w 6617031"/>
                      <a:gd name="connsiteY23" fmla="*/ 797560 h 817880"/>
                      <a:gd name="connsiteX24" fmla="*/ 4171011 w 6617031"/>
                      <a:gd name="connsiteY24" fmla="*/ 10160 h 817880"/>
                      <a:gd name="connsiteX25" fmla="*/ 4318331 w 6617031"/>
                      <a:gd name="connsiteY25" fmla="*/ 810260 h 817880"/>
                      <a:gd name="connsiteX26" fmla="*/ 4483431 w 6617031"/>
                      <a:gd name="connsiteY26" fmla="*/ 12700 h 817880"/>
                      <a:gd name="connsiteX27" fmla="*/ 4651071 w 6617031"/>
                      <a:gd name="connsiteY27" fmla="*/ 812800 h 817880"/>
                      <a:gd name="connsiteX28" fmla="*/ 4788231 w 6617031"/>
                      <a:gd name="connsiteY28" fmla="*/ 0 h 817880"/>
                      <a:gd name="connsiteX29" fmla="*/ 4966031 w 6617031"/>
                      <a:gd name="connsiteY29" fmla="*/ 812800 h 817880"/>
                      <a:gd name="connsiteX30" fmla="*/ 5118431 w 6617031"/>
                      <a:gd name="connsiteY30" fmla="*/ 12700 h 817880"/>
                      <a:gd name="connsiteX31" fmla="*/ 5283531 w 6617031"/>
                      <a:gd name="connsiteY31" fmla="*/ 762000 h 817880"/>
                      <a:gd name="connsiteX32" fmla="*/ 5435931 w 6617031"/>
                      <a:gd name="connsiteY32" fmla="*/ 25400 h 817880"/>
                      <a:gd name="connsiteX33" fmla="*/ 5601031 w 6617031"/>
                      <a:gd name="connsiteY33" fmla="*/ 800100 h 817880"/>
                      <a:gd name="connsiteX34" fmla="*/ 5766131 w 6617031"/>
                      <a:gd name="connsiteY34" fmla="*/ 12700 h 817880"/>
                      <a:gd name="connsiteX35" fmla="*/ 5943931 w 6617031"/>
                      <a:gd name="connsiteY35" fmla="*/ 774700 h 817880"/>
                      <a:gd name="connsiteX36" fmla="*/ 6172531 w 6617031"/>
                      <a:gd name="connsiteY36" fmla="*/ 457200 h 817880"/>
                      <a:gd name="connsiteX37" fmla="*/ 6617031 w 6617031"/>
                      <a:gd name="connsiteY37" fmla="*/ 444500 h 817880"/>
                      <a:gd name="connsiteX38" fmla="*/ 6617031 w 6617031"/>
                      <a:gd name="connsiteY38" fmla="*/ 444500 h 817880"/>
                      <a:gd name="connsiteX0" fmla="*/ 63831 w 6617031"/>
                      <a:gd name="connsiteY0" fmla="*/ 558800 h 817880"/>
                      <a:gd name="connsiteX1" fmla="*/ 13031 w 6617031"/>
                      <a:gd name="connsiteY1" fmla="*/ 317500 h 817880"/>
                      <a:gd name="connsiteX2" fmla="*/ 457531 w 6617031"/>
                      <a:gd name="connsiteY2" fmla="*/ 393700 h 817880"/>
                      <a:gd name="connsiteX3" fmla="*/ 688671 w 6617031"/>
                      <a:gd name="connsiteY3" fmla="*/ 817880 h 817880"/>
                      <a:gd name="connsiteX4" fmla="*/ 869011 w 6617031"/>
                      <a:gd name="connsiteY4" fmla="*/ 20320 h 817880"/>
                      <a:gd name="connsiteX5" fmla="*/ 1023951 w 6617031"/>
                      <a:gd name="connsiteY5" fmla="*/ 807720 h 817880"/>
                      <a:gd name="connsiteX6" fmla="*/ 1181431 w 6617031"/>
                      <a:gd name="connsiteY6" fmla="*/ 12700 h 817880"/>
                      <a:gd name="connsiteX7" fmla="*/ 1377011 w 6617031"/>
                      <a:gd name="connsiteY7" fmla="*/ 807720 h 817880"/>
                      <a:gd name="connsiteX8" fmla="*/ 1537031 w 6617031"/>
                      <a:gd name="connsiteY8" fmla="*/ 25400 h 817880"/>
                      <a:gd name="connsiteX9" fmla="*/ 1671651 w 6617031"/>
                      <a:gd name="connsiteY9" fmla="*/ 805180 h 817880"/>
                      <a:gd name="connsiteX10" fmla="*/ 1867231 w 6617031"/>
                      <a:gd name="connsiteY10" fmla="*/ 27940 h 817880"/>
                      <a:gd name="connsiteX11" fmla="*/ 2006931 w 6617031"/>
                      <a:gd name="connsiteY11" fmla="*/ 800100 h 817880"/>
                      <a:gd name="connsiteX12" fmla="*/ 2179651 w 6617031"/>
                      <a:gd name="connsiteY12" fmla="*/ 25400 h 817880"/>
                      <a:gd name="connsiteX13" fmla="*/ 2342211 w 6617031"/>
                      <a:gd name="connsiteY13" fmla="*/ 810260 h 817880"/>
                      <a:gd name="connsiteX14" fmla="*/ 2535251 w 6617031"/>
                      <a:gd name="connsiteY14" fmla="*/ 20320 h 817880"/>
                      <a:gd name="connsiteX15" fmla="*/ 2667331 w 6617031"/>
                      <a:gd name="connsiteY15" fmla="*/ 802640 h 817880"/>
                      <a:gd name="connsiteX16" fmla="*/ 2832431 w 6617031"/>
                      <a:gd name="connsiteY16" fmla="*/ 5080 h 817880"/>
                      <a:gd name="connsiteX17" fmla="*/ 3010231 w 6617031"/>
                      <a:gd name="connsiteY17" fmla="*/ 810260 h 817880"/>
                      <a:gd name="connsiteX18" fmla="*/ 3157551 w 6617031"/>
                      <a:gd name="connsiteY18" fmla="*/ 5080 h 817880"/>
                      <a:gd name="connsiteX19" fmla="*/ 3325191 w 6617031"/>
                      <a:gd name="connsiteY19" fmla="*/ 817880 h 817880"/>
                      <a:gd name="connsiteX20" fmla="*/ 3502991 w 6617031"/>
                      <a:gd name="connsiteY20" fmla="*/ 25400 h 817880"/>
                      <a:gd name="connsiteX21" fmla="*/ 3640151 w 6617031"/>
                      <a:gd name="connsiteY21" fmla="*/ 800100 h 817880"/>
                      <a:gd name="connsiteX22" fmla="*/ 3823031 w 6617031"/>
                      <a:gd name="connsiteY22" fmla="*/ 25400 h 817880"/>
                      <a:gd name="connsiteX23" fmla="*/ 3983051 w 6617031"/>
                      <a:gd name="connsiteY23" fmla="*/ 797560 h 817880"/>
                      <a:gd name="connsiteX24" fmla="*/ 4171011 w 6617031"/>
                      <a:gd name="connsiteY24" fmla="*/ 10160 h 817880"/>
                      <a:gd name="connsiteX25" fmla="*/ 4318331 w 6617031"/>
                      <a:gd name="connsiteY25" fmla="*/ 810260 h 817880"/>
                      <a:gd name="connsiteX26" fmla="*/ 4483431 w 6617031"/>
                      <a:gd name="connsiteY26" fmla="*/ 12700 h 817880"/>
                      <a:gd name="connsiteX27" fmla="*/ 4651071 w 6617031"/>
                      <a:gd name="connsiteY27" fmla="*/ 812800 h 817880"/>
                      <a:gd name="connsiteX28" fmla="*/ 4788231 w 6617031"/>
                      <a:gd name="connsiteY28" fmla="*/ 0 h 817880"/>
                      <a:gd name="connsiteX29" fmla="*/ 4966031 w 6617031"/>
                      <a:gd name="connsiteY29" fmla="*/ 812800 h 817880"/>
                      <a:gd name="connsiteX30" fmla="*/ 5118431 w 6617031"/>
                      <a:gd name="connsiteY30" fmla="*/ 12700 h 817880"/>
                      <a:gd name="connsiteX31" fmla="*/ 5283531 w 6617031"/>
                      <a:gd name="connsiteY31" fmla="*/ 762000 h 817880"/>
                      <a:gd name="connsiteX32" fmla="*/ 5435931 w 6617031"/>
                      <a:gd name="connsiteY32" fmla="*/ 25400 h 817880"/>
                      <a:gd name="connsiteX33" fmla="*/ 5601031 w 6617031"/>
                      <a:gd name="connsiteY33" fmla="*/ 800100 h 817880"/>
                      <a:gd name="connsiteX34" fmla="*/ 5766131 w 6617031"/>
                      <a:gd name="connsiteY34" fmla="*/ 12700 h 817880"/>
                      <a:gd name="connsiteX35" fmla="*/ 5943931 w 6617031"/>
                      <a:gd name="connsiteY35" fmla="*/ 774700 h 817880"/>
                      <a:gd name="connsiteX36" fmla="*/ 6172531 w 6617031"/>
                      <a:gd name="connsiteY36" fmla="*/ 457200 h 817880"/>
                      <a:gd name="connsiteX37" fmla="*/ 6617031 w 6617031"/>
                      <a:gd name="connsiteY37" fmla="*/ 444500 h 817880"/>
                      <a:gd name="connsiteX38" fmla="*/ 6617031 w 6617031"/>
                      <a:gd name="connsiteY38" fmla="*/ 444500 h 817880"/>
                      <a:gd name="connsiteX0" fmla="*/ 63831 w 6617031"/>
                      <a:gd name="connsiteY0" fmla="*/ 553720 h 812800"/>
                      <a:gd name="connsiteX1" fmla="*/ 13031 w 6617031"/>
                      <a:gd name="connsiteY1" fmla="*/ 312420 h 812800"/>
                      <a:gd name="connsiteX2" fmla="*/ 457531 w 6617031"/>
                      <a:gd name="connsiteY2" fmla="*/ 388620 h 812800"/>
                      <a:gd name="connsiteX3" fmla="*/ 688671 w 6617031"/>
                      <a:gd name="connsiteY3" fmla="*/ 812800 h 812800"/>
                      <a:gd name="connsiteX4" fmla="*/ 869011 w 6617031"/>
                      <a:gd name="connsiteY4" fmla="*/ 15240 h 812800"/>
                      <a:gd name="connsiteX5" fmla="*/ 1023951 w 6617031"/>
                      <a:gd name="connsiteY5" fmla="*/ 802640 h 812800"/>
                      <a:gd name="connsiteX6" fmla="*/ 1181431 w 6617031"/>
                      <a:gd name="connsiteY6" fmla="*/ 7620 h 812800"/>
                      <a:gd name="connsiteX7" fmla="*/ 1377011 w 6617031"/>
                      <a:gd name="connsiteY7" fmla="*/ 802640 h 812800"/>
                      <a:gd name="connsiteX8" fmla="*/ 1537031 w 6617031"/>
                      <a:gd name="connsiteY8" fmla="*/ 20320 h 812800"/>
                      <a:gd name="connsiteX9" fmla="*/ 1671651 w 6617031"/>
                      <a:gd name="connsiteY9" fmla="*/ 800100 h 812800"/>
                      <a:gd name="connsiteX10" fmla="*/ 1867231 w 6617031"/>
                      <a:gd name="connsiteY10" fmla="*/ 22860 h 812800"/>
                      <a:gd name="connsiteX11" fmla="*/ 2006931 w 6617031"/>
                      <a:gd name="connsiteY11" fmla="*/ 795020 h 812800"/>
                      <a:gd name="connsiteX12" fmla="*/ 2179651 w 6617031"/>
                      <a:gd name="connsiteY12" fmla="*/ 20320 h 812800"/>
                      <a:gd name="connsiteX13" fmla="*/ 2342211 w 6617031"/>
                      <a:gd name="connsiteY13" fmla="*/ 805180 h 812800"/>
                      <a:gd name="connsiteX14" fmla="*/ 2535251 w 6617031"/>
                      <a:gd name="connsiteY14" fmla="*/ 15240 h 812800"/>
                      <a:gd name="connsiteX15" fmla="*/ 2667331 w 6617031"/>
                      <a:gd name="connsiteY15" fmla="*/ 797560 h 812800"/>
                      <a:gd name="connsiteX16" fmla="*/ 2832431 w 6617031"/>
                      <a:gd name="connsiteY16" fmla="*/ 0 h 812800"/>
                      <a:gd name="connsiteX17" fmla="*/ 3010231 w 6617031"/>
                      <a:gd name="connsiteY17" fmla="*/ 805180 h 812800"/>
                      <a:gd name="connsiteX18" fmla="*/ 3157551 w 6617031"/>
                      <a:gd name="connsiteY18" fmla="*/ 0 h 812800"/>
                      <a:gd name="connsiteX19" fmla="*/ 3325191 w 6617031"/>
                      <a:gd name="connsiteY19" fmla="*/ 812800 h 812800"/>
                      <a:gd name="connsiteX20" fmla="*/ 3502991 w 6617031"/>
                      <a:gd name="connsiteY20" fmla="*/ 20320 h 812800"/>
                      <a:gd name="connsiteX21" fmla="*/ 3640151 w 6617031"/>
                      <a:gd name="connsiteY21" fmla="*/ 795020 h 812800"/>
                      <a:gd name="connsiteX22" fmla="*/ 3823031 w 6617031"/>
                      <a:gd name="connsiteY22" fmla="*/ 20320 h 812800"/>
                      <a:gd name="connsiteX23" fmla="*/ 3983051 w 6617031"/>
                      <a:gd name="connsiteY23" fmla="*/ 792480 h 812800"/>
                      <a:gd name="connsiteX24" fmla="*/ 4171011 w 6617031"/>
                      <a:gd name="connsiteY24" fmla="*/ 5080 h 812800"/>
                      <a:gd name="connsiteX25" fmla="*/ 4318331 w 6617031"/>
                      <a:gd name="connsiteY25" fmla="*/ 805180 h 812800"/>
                      <a:gd name="connsiteX26" fmla="*/ 4483431 w 6617031"/>
                      <a:gd name="connsiteY26" fmla="*/ 7620 h 812800"/>
                      <a:gd name="connsiteX27" fmla="*/ 4651071 w 6617031"/>
                      <a:gd name="connsiteY27" fmla="*/ 807720 h 812800"/>
                      <a:gd name="connsiteX28" fmla="*/ 4818711 w 6617031"/>
                      <a:gd name="connsiteY28" fmla="*/ 17780 h 812800"/>
                      <a:gd name="connsiteX29" fmla="*/ 4966031 w 6617031"/>
                      <a:gd name="connsiteY29" fmla="*/ 807720 h 812800"/>
                      <a:gd name="connsiteX30" fmla="*/ 5118431 w 6617031"/>
                      <a:gd name="connsiteY30" fmla="*/ 7620 h 812800"/>
                      <a:gd name="connsiteX31" fmla="*/ 5283531 w 6617031"/>
                      <a:gd name="connsiteY31" fmla="*/ 756920 h 812800"/>
                      <a:gd name="connsiteX32" fmla="*/ 5435931 w 6617031"/>
                      <a:gd name="connsiteY32" fmla="*/ 20320 h 812800"/>
                      <a:gd name="connsiteX33" fmla="*/ 5601031 w 6617031"/>
                      <a:gd name="connsiteY33" fmla="*/ 795020 h 812800"/>
                      <a:gd name="connsiteX34" fmla="*/ 5766131 w 6617031"/>
                      <a:gd name="connsiteY34" fmla="*/ 7620 h 812800"/>
                      <a:gd name="connsiteX35" fmla="*/ 5943931 w 6617031"/>
                      <a:gd name="connsiteY35" fmla="*/ 769620 h 812800"/>
                      <a:gd name="connsiteX36" fmla="*/ 6172531 w 6617031"/>
                      <a:gd name="connsiteY36" fmla="*/ 452120 h 812800"/>
                      <a:gd name="connsiteX37" fmla="*/ 6617031 w 6617031"/>
                      <a:gd name="connsiteY37" fmla="*/ 439420 h 812800"/>
                      <a:gd name="connsiteX38" fmla="*/ 6617031 w 6617031"/>
                      <a:gd name="connsiteY38" fmla="*/ 439420 h 812800"/>
                      <a:gd name="connsiteX0" fmla="*/ 63831 w 6617031"/>
                      <a:gd name="connsiteY0" fmla="*/ 553720 h 812800"/>
                      <a:gd name="connsiteX1" fmla="*/ 13031 w 6617031"/>
                      <a:gd name="connsiteY1" fmla="*/ 312420 h 812800"/>
                      <a:gd name="connsiteX2" fmla="*/ 457531 w 6617031"/>
                      <a:gd name="connsiteY2" fmla="*/ 388620 h 812800"/>
                      <a:gd name="connsiteX3" fmla="*/ 688671 w 6617031"/>
                      <a:gd name="connsiteY3" fmla="*/ 812800 h 812800"/>
                      <a:gd name="connsiteX4" fmla="*/ 869011 w 6617031"/>
                      <a:gd name="connsiteY4" fmla="*/ 15240 h 812800"/>
                      <a:gd name="connsiteX5" fmla="*/ 1023951 w 6617031"/>
                      <a:gd name="connsiteY5" fmla="*/ 802640 h 812800"/>
                      <a:gd name="connsiteX6" fmla="*/ 1181431 w 6617031"/>
                      <a:gd name="connsiteY6" fmla="*/ 7620 h 812800"/>
                      <a:gd name="connsiteX7" fmla="*/ 1377011 w 6617031"/>
                      <a:gd name="connsiteY7" fmla="*/ 802640 h 812800"/>
                      <a:gd name="connsiteX8" fmla="*/ 1537031 w 6617031"/>
                      <a:gd name="connsiteY8" fmla="*/ 20320 h 812800"/>
                      <a:gd name="connsiteX9" fmla="*/ 1671651 w 6617031"/>
                      <a:gd name="connsiteY9" fmla="*/ 800100 h 812800"/>
                      <a:gd name="connsiteX10" fmla="*/ 1867231 w 6617031"/>
                      <a:gd name="connsiteY10" fmla="*/ 22860 h 812800"/>
                      <a:gd name="connsiteX11" fmla="*/ 2006931 w 6617031"/>
                      <a:gd name="connsiteY11" fmla="*/ 795020 h 812800"/>
                      <a:gd name="connsiteX12" fmla="*/ 2179651 w 6617031"/>
                      <a:gd name="connsiteY12" fmla="*/ 20320 h 812800"/>
                      <a:gd name="connsiteX13" fmla="*/ 2342211 w 6617031"/>
                      <a:gd name="connsiteY13" fmla="*/ 805180 h 812800"/>
                      <a:gd name="connsiteX14" fmla="*/ 2535251 w 6617031"/>
                      <a:gd name="connsiteY14" fmla="*/ 15240 h 812800"/>
                      <a:gd name="connsiteX15" fmla="*/ 2667331 w 6617031"/>
                      <a:gd name="connsiteY15" fmla="*/ 797560 h 812800"/>
                      <a:gd name="connsiteX16" fmla="*/ 2832431 w 6617031"/>
                      <a:gd name="connsiteY16" fmla="*/ 0 h 812800"/>
                      <a:gd name="connsiteX17" fmla="*/ 3010231 w 6617031"/>
                      <a:gd name="connsiteY17" fmla="*/ 805180 h 812800"/>
                      <a:gd name="connsiteX18" fmla="*/ 3157551 w 6617031"/>
                      <a:gd name="connsiteY18" fmla="*/ 0 h 812800"/>
                      <a:gd name="connsiteX19" fmla="*/ 3325191 w 6617031"/>
                      <a:gd name="connsiteY19" fmla="*/ 812800 h 812800"/>
                      <a:gd name="connsiteX20" fmla="*/ 3502991 w 6617031"/>
                      <a:gd name="connsiteY20" fmla="*/ 20320 h 812800"/>
                      <a:gd name="connsiteX21" fmla="*/ 3640151 w 6617031"/>
                      <a:gd name="connsiteY21" fmla="*/ 795020 h 812800"/>
                      <a:gd name="connsiteX22" fmla="*/ 3823031 w 6617031"/>
                      <a:gd name="connsiteY22" fmla="*/ 20320 h 812800"/>
                      <a:gd name="connsiteX23" fmla="*/ 3983051 w 6617031"/>
                      <a:gd name="connsiteY23" fmla="*/ 792480 h 812800"/>
                      <a:gd name="connsiteX24" fmla="*/ 4171011 w 6617031"/>
                      <a:gd name="connsiteY24" fmla="*/ 5080 h 812800"/>
                      <a:gd name="connsiteX25" fmla="*/ 4318331 w 6617031"/>
                      <a:gd name="connsiteY25" fmla="*/ 805180 h 812800"/>
                      <a:gd name="connsiteX26" fmla="*/ 4483431 w 6617031"/>
                      <a:gd name="connsiteY26" fmla="*/ 7620 h 812800"/>
                      <a:gd name="connsiteX27" fmla="*/ 4651071 w 6617031"/>
                      <a:gd name="connsiteY27" fmla="*/ 807720 h 812800"/>
                      <a:gd name="connsiteX28" fmla="*/ 4818711 w 6617031"/>
                      <a:gd name="connsiteY28" fmla="*/ 17780 h 812800"/>
                      <a:gd name="connsiteX29" fmla="*/ 4966031 w 6617031"/>
                      <a:gd name="connsiteY29" fmla="*/ 807720 h 812800"/>
                      <a:gd name="connsiteX30" fmla="*/ 5118431 w 6617031"/>
                      <a:gd name="connsiteY30" fmla="*/ 7620 h 812800"/>
                      <a:gd name="connsiteX31" fmla="*/ 5283531 w 6617031"/>
                      <a:gd name="connsiteY31" fmla="*/ 756920 h 812800"/>
                      <a:gd name="connsiteX32" fmla="*/ 5435931 w 6617031"/>
                      <a:gd name="connsiteY32" fmla="*/ 20320 h 812800"/>
                      <a:gd name="connsiteX33" fmla="*/ 5601031 w 6617031"/>
                      <a:gd name="connsiteY33" fmla="*/ 795020 h 812800"/>
                      <a:gd name="connsiteX34" fmla="*/ 5766131 w 6617031"/>
                      <a:gd name="connsiteY34" fmla="*/ 7620 h 812800"/>
                      <a:gd name="connsiteX35" fmla="*/ 5943931 w 6617031"/>
                      <a:gd name="connsiteY35" fmla="*/ 769620 h 812800"/>
                      <a:gd name="connsiteX36" fmla="*/ 6172531 w 6617031"/>
                      <a:gd name="connsiteY36" fmla="*/ 452120 h 812800"/>
                      <a:gd name="connsiteX37" fmla="*/ 6617031 w 6617031"/>
                      <a:gd name="connsiteY37" fmla="*/ 439420 h 812800"/>
                      <a:gd name="connsiteX38" fmla="*/ 6617031 w 6617031"/>
                      <a:gd name="connsiteY38" fmla="*/ 439420 h 812800"/>
                      <a:gd name="connsiteX0" fmla="*/ 63831 w 6617031"/>
                      <a:gd name="connsiteY0" fmla="*/ 553720 h 812800"/>
                      <a:gd name="connsiteX1" fmla="*/ 13031 w 6617031"/>
                      <a:gd name="connsiteY1" fmla="*/ 312420 h 812800"/>
                      <a:gd name="connsiteX2" fmla="*/ 457531 w 6617031"/>
                      <a:gd name="connsiteY2" fmla="*/ 388620 h 812800"/>
                      <a:gd name="connsiteX3" fmla="*/ 688671 w 6617031"/>
                      <a:gd name="connsiteY3" fmla="*/ 812800 h 812800"/>
                      <a:gd name="connsiteX4" fmla="*/ 869011 w 6617031"/>
                      <a:gd name="connsiteY4" fmla="*/ 15240 h 812800"/>
                      <a:gd name="connsiteX5" fmla="*/ 1023951 w 6617031"/>
                      <a:gd name="connsiteY5" fmla="*/ 802640 h 812800"/>
                      <a:gd name="connsiteX6" fmla="*/ 1181431 w 6617031"/>
                      <a:gd name="connsiteY6" fmla="*/ 7620 h 812800"/>
                      <a:gd name="connsiteX7" fmla="*/ 1377011 w 6617031"/>
                      <a:gd name="connsiteY7" fmla="*/ 802640 h 812800"/>
                      <a:gd name="connsiteX8" fmla="*/ 1537031 w 6617031"/>
                      <a:gd name="connsiteY8" fmla="*/ 20320 h 812800"/>
                      <a:gd name="connsiteX9" fmla="*/ 1671651 w 6617031"/>
                      <a:gd name="connsiteY9" fmla="*/ 800100 h 812800"/>
                      <a:gd name="connsiteX10" fmla="*/ 1867231 w 6617031"/>
                      <a:gd name="connsiteY10" fmla="*/ 22860 h 812800"/>
                      <a:gd name="connsiteX11" fmla="*/ 2006931 w 6617031"/>
                      <a:gd name="connsiteY11" fmla="*/ 795020 h 812800"/>
                      <a:gd name="connsiteX12" fmla="*/ 2179651 w 6617031"/>
                      <a:gd name="connsiteY12" fmla="*/ 20320 h 812800"/>
                      <a:gd name="connsiteX13" fmla="*/ 2342211 w 6617031"/>
                      <a:gd name="connsiteY13" fmla="*/ 805180 h 812800"/>
                      <a:gd name="connsiteX14" fmla="*/ 2535251 w 6617031"/>
                      <a:gd name="connsiteY14" fmla="*/ 15240 h 812800"/>
                      <a:gd name="connsiteX15" fmla="*/ 2667331 w 6617031"/>
                      <a:gd name="connsiteY15" fmla="*/ 797560 h 812800"/>
                      <a:gd name="connsiteX16" fmla="*/ 2832431 w 6617031"/>
                      <a:gd name="connsiteY16" fmla="*/ 0 h 812800"/>
                      <a:gd name="connsiteX17" fmla="*/ 3010231 w 6617031"/>
                      <a:gd name="connsiteY17" fmla="*/ 805180 h 812800"/>
                      <a:gd name="connsiteX18" fmla="*/ 3157551 w 6617031"/>
                      <a:gd name="connsiteY18" fmla="*/ 0 h 812800"/>
                      <a:gd name="connsiteX19" fmla="*/ 3325191 w 6617031"/>
                      <a:gd name="connsiteY19" fmla="*/ 812800 h 812800"/>
                      <a:gd name="connsiteX20" fmla="*/ 3502991 w 6617031"/>
                      <a:gd name="connsiteY20" fmla="*/ 20320 h 812800"/>
                      <a:gd name="connsiteX21" fmla="*/ 3640151 w 6617031"/>
                      <a:gd name="connsiteY21" fmla="*/ 795020 h 812800"/>
                      <a:gd name="connsiteX22" fmla="*/ 3823031 w 6617031"/>
                      <a:gd name="connsiteY22" fmla="*/ 20320 h 812800"/>
                      <a:gd name="connsiteX23" fmla="*/ 3983051 w 6617031"/>
                      <a:gd name="connsiteY23" fmla="*/ 792480 h 812800"/>
                      <a:gd name="connsiteX24" fmla="*/ 4171011 w 6617031"/>
                      <a:gd name="connsiteY24" fmla="*/ 5080 h 812800"/>
                      <a:gd name="connsiteX25" fmla="*/ 4318331 w 6617031"/>
                      <a:gd name="connsiteY25" fmla="*/ 805180 h 812800"/>
                      <a:gd name="connsiteX26" fmla="*/ 4483431 w 6617031"/>
                      <a:gd name="connsiteY26" fmla="*/ 7620 h 812800"/>
                      <a:gd name="connsiteX27" fmla="*/ 4651071 w 6617031"/>
                      <a:gd name="connsiteY27" fmla="*/ 807720 h 812800"/>
                      <a:gd name="connsiteX28" fmla="*/ 4818711 w 6617031"/>
                      <a:gd name="connsiteY28" fmla="*/ 17780 h 812800"/>
                      <a:gd name="connsiteX29" fmla="*/ 4973651 w 6617031"/>
                      <a:gd name="connsiteY29" fmla="*/ 800100 h 812800"/>
                      <a:gd name="connsiteX30" fmla="*/ 5118431 w 6617031"/>
                      <a:gd name="connsiteY30" fmla="*/ 7620 h 812800"/>
                      <a:gd name="connsiteX31" fmla="*/ 5283531 w 6617031"/>
                      <a:gd name="connsiteY31" fmla="*/ 756920 h 812800"/>
                      <a:gd name="connsiteX32" fmla="*/ 5435931 w 6617031"/>
                      <a:gd name="connsiteY32" fmla="*/ 20320 h 812800"/>
                      <a:gd name="connsiteX33" fmla="*/ 5601031 w 6617031"/>
                      <a:gd name="connsiteY33" fmla="*/ 795020 h 812800"/>
                      <a:gd name="connsiteX34" fmla="*/ 5766131 w 6617031"/>
                      <a:gd name="connsiteY34" fmla="*/ 7620 h 812800"/>
                      <a:gd name="connsiteX35" fmla="*/ 5943931 w 6617031"/>
                      <a:gd name="connsiteY35" fmla="*/ 769620 h 812800"/>
                      <a:gd name="connsiteX36" fmla="*/ 6172531 w 6617031"/>
                      <a:gd name="connsiteY36" fmla="*/ 452120 h 812800"/>
                      <a:gd name="connsiteX37" fmla="*/ 6617031 w 6617031"/>
                      <a:gd name="connsiteY37" fmla="*/ 439420 h 812800"/>
                      <a:gd name="connsiteX38" fmla="*/ 6617031 w 6617031"/>
                      <a:gd name="connsiteY38" fmla="*/ 439420 h 812800"/>
                      <a:gd name="connsiteX0" fmla="*/ 63831 w 6617031"/>
                      <a:gd name="connsiteY0" fmla="*/ 553720 h 815344"/>
                      <a:gd name="connsiteX1" fmla="*/ 13031 w 6617031"/>
                      <a:gd name="connsiteY1" fmla="*/ 312420 h 815344"/>
                      <a:gd name="connsiteX2" fmla="*/ 457531 w 6617031"/>
                      <a:gd name="connsiteY2" fmla="*/ 388620 h 815344"/>
                      <a:gd name="connsiteX3" fmla="*/ 688671 w 6617031"/>
                      <a:gd name="connsiteY3" fmla="*/ 812800 h 815344"/>
                      <a:gd name="connsiteX4" fmla="*/ 869011 w 6617031"/>
                      <a:gd name="connsiteY4" fmla="*/ 15240 h 815344"/>
                      <a:gd name="connsiteX5" fmla="*/ 1023951 w 6617031"/>
                      <a:gd name="connsiteY5" fmla="*/ 802640 h 815344"/>
                      <a:gd name="connsiteX6" fmla="*/ 1181431 w 6617031"/>
                      <a:gd name="connsiteY6" fmla="*/ 7620 h 815344"/>
                      <a:gd name="connsiteX7" fmla="*/ 1377011 w 6617031"/>
                      <a:gd name="connsiteY7" fmla="*/ 802640 h 815344"/>
                      <a:gd name="connsiteX8" fmla="*/ 1537031 w 6617031"/>
                      <a:gd name="connsiteY8" fmla="*/ 20320 h 815344"/>
                      <a:gd name="connsiteX9" fmla="*/ 1671651 w 6617031"/>
                      <a:gd name="connsiteY9" fmla="*/ 800100 h 815344"/>
                      <a:gd name="connsiteX10" fmla="*/ 1867231 w 6617031"/>
                      <a:gd name="connsiteY10" fmla="*/ 22860 h 815344"/>
                      <a:gd name="connsiteX11" fmla="*/ 2006931 w 6617031"/>
                      <a:gd name="connsiteY11" fmla="*/ 795020 h 815344"/>
                      <a:gd name="connsiteX12" fmla="*/ 2179651 w 6617031"/>
                      <a:gd name="connsiteY12" fmla="*/ 20320 h 815344"/>
                      <a:gd name="connsiteX13" fmla="*/ 2342211 w 6617031"/>
                      <a:gd name="connsiteY13" fmla="*/ 805180 h 815344"/>
                      <a:gd name="connsiteX14" fmla="*/ 2535251 w 6617031"/>
                      <a:gd name="connsiteY14" fmla="*/ 15240 h 815344"/>
                      <a:gd name="connsiteX15" fmla="*/ 2667331 w 6617031"/>
                      <a:gd name="connsiteY15" fmla="*/ 797560 h 815344"/>
                      <a:gd name="connsiteX16" fmla="*/ 2832431 w 6617031"/>
                      <a:gd name="connsiteY16" fmla="*/ 0 h 815344"/>
                      <a:gd name="connsiteX17" fmla="*/ 3010231 w 6617031"/>
                      <a:gd name="connsiteY17" fmla="*/ 805180 h 815344"/>
                      <a:gd name="connsiteX18" fmla="*/ 3157551 w 6617031"/>
                      <a:gd name="connsiteY18" fmla="*/ 0 h 815344"/>
                      <a:gd name="connsiteX19" fmla="*/ 3325191 w 6617031"/>
                      <a:gd name="connsiteY19" fmla="*/ 812800 h 815344"/>
                      <a:gd name="connsiteX20" fmla="*/ 3502991 w 6617031"/>
                      <a:gd name="connsiteY20" fmla="*/ 20320 h 815344"/>
                      <a:gd name="connsiteX21" fmla="*/ 3640151 w 6617031"/>
                      <a:gd name="connsiteY21" fmla="*/ 795020 h 815344"/>
                      <a:gd name="connsiteX22" fmla="*/ 3823031 w 6617031"/>
                      <a:gd name="connsiteY22" fmla="*/ 20320 h 815344"/>
                      <a:gd name="connsiteX23" fmla="*/ 3983051 w 6617031"/>
                      <a:gd name="connsiteY23" fmla="*/ 792480 h 815344"/>
                      <a:gd name="connsiteX24" fmla="*/ 4171011 w 6617031"/>
                      <a:gd name="connsiteY24" fmla="*/ 5080 h 815344"/>
                      <a:gd name="connsiteX25" fmla="*/ 4318331 w 6617031"/>
                      <a:gd name="connsiteY25" fmla="*/ 805180 h 815344"/>
                      <a:gd name="connsiteX26" fmla="*/ 4483431 w 6617031"/>
                      <a:gd name="connsiteY26" fmla="*/ 7620 h 815344"/>
                      <a:gd name="connsiteX27" fmla="*/ 4651071 w 6617031"/>
                      <a:gd name="connsiteY27" fmla="*/ 807720 h 815344"/>
                      <a:gd name="connsiteX28" fmla="*/ 4818711 w 6617031"/>
                      <a:gd name="connsiteY28" fmla="*/ 17780 h 815344"/>
                      <a:gd name="connsiteX29" fmla="*/ 4866971 w 6617031"/>
                      <a:gd name="connsiteY29" fmla="*/ 815340 h 815344"/>
                      <a:gd name="connsiteX30" fmla="*/ 5118431 w 6617031"/>
                      <a:gd name="connsiteY30" fmla="*/ 7620 h 815344"/>
                      <a:gd name="connsiteX31" fmla="*/ 5283531 w 6617031"/>
                      <a:gd name="connsiteY31" fmla="*/ 756920 h 815344"/>
                      <a:gd name="connsiteX32" fmla="*/ 5435931 w 6617031"/>
                      <a:gd name="connsiteY32" fmla="*/ 20320 h 815344"/>
                      <a:gd name="connsiteX33" fmla="*/ 5601031 w 6617031"/>
                      <a:gd name="connsiteY33" fmla="*/ 795020 h 815344"/>
                      <a:gd name="connsiteX34" fmla="*/ 5766131 w 6617031"/>
                      <a:gd name="connsiteY34" fmla="*/ 7620 h 815344"/>
                      <a:gd name="connsiteX35" fmla="*/ 5943931 w 6617031"/>
                      <a:gd name="connsiteY35" fmla="*/ 769620 h 815344"/>
                      <a:gd name="connsiteX36" fmla="*/ 6172531 w 6617031"/>
                      <a:gd name="connsiteY36" fmla="*/ 452120 h 815344"/>
                      <a:gd name="connsiteX37" fmla="*/ 6617031 w 6617031"/>
                      <a:gd name="connsiteY37" fmla="*/ 439420 h 815344"/>
                      <a:gd name="connsiteX38" fmla="*/ 6617031 w 6617031"/>
                      <a:gd name="connsiteY38" fmla="*/ 439420 h 815344"/>
                      <a:gd name="connsiteX0" fmla="*/ 63831 w 6617031"/>
                      <a:gd name="connsiteY0" fmla="*/ 553720 h 815344"/>
                      <a:gd name="connsiteX1" fmla="*/ 13031 w 6617031"/>
                      <a:gd name="connsiteY1" fmla="*/ 312420 h 815344"/>
                      <a:gd name="connsiteX2" fmla="*/ 457531 w 6617031"/>
                      <a:gd name="connsiteY2" fmla="*/ 388620 h 815344"/>
                      <a:gd name="connsiteX3" fmla="*/ 688671 w 6617031"/>
                      <a:gd name="connsiteY3" fmla="*/ 812800 h 815344"/>
                      <a:gd name="connsiteX4" fmla="*/ 869011 w 6617031"/>
                      <a:gd name="connsiteY4" fmla="*/ 15240 h 815344"/>
                      <a:gd name="connsiteX5" fmla="*/ 1023951 w 6617031"/>
                      <a:gd name="connsiteY5" fmla="*/ 802640 h 815344"/>
                      <a:gd name="connsiteX6" fmla="*/ 1181431 w 6617031"/>
                      <a:gd name="connsiteY6" fmla="*/ 7620 h 815344"/>
                      <a:gd name="connsiteX7" fmla="*/ 1377011 w 6617031"/>
                      <a:gd name="connsiteY7" fmla="*/ 802640 h 815344"/>
                      <a:gd name="connsiteX8" fmla="*/ 1537031 w 6617031"/>
                      <a:gd name="connsiteY8" fmla="*/ 20320 h 815344"/>
                      <a:gd name="connsiteX9" fmla="*/ 1671651 w 6617031"/>
                      <a:gd name="connsiteY9" fmla="*/ 800100 h 815344"/>
                      <a:gd name="connsiteX10" fmla="*/ 1867231 w 6617031"/>
                      <a:gd name="connsiteY10" fmla="*/ 22860 h 815344"/>
                      <a:gd name="connsiteX11" fmla="*/ 2006931 w 6617031"/>
                      <a:gd name="connsiteY11" fmla="*/ 795020 h 815344"/>
                      <a:gd name="connsiteX12" fmla="*/ 2179651 w 6617031"/>
                      <a:gd name="connsiteY12" fmla="*/ 20320 h 815344"/>
                      <a:gd name="connsiteX13" fmla="*/ 2342211 w 6617031"/>
                      <a:gd name="connsiteY13" fmla="*/ 805180 h 815344"/>
                      <a:gd name="connsiteX14" fmla="*/ 2535251 w 6617031"/>
                      <a:gd name="connsiteY14" fmla="*/ 15240 h 815344"/>
                      <a:gd name="connsiteX15" fmla="*/ 2667331 w 6617031"/>
                      <a:gd name="connsiteY15" fmla="*/ 797560 h 815344"/>
                      <a:gd name="connsiteX16" fmla="*/ 2832431 w 6617031"/>
                      <a:gd name="connsiteY16" fmla="*/ 0 h 815344"/>
                      <a:gd name="connsiteX17" fmla="*/ 3010231 w 6617031"/>
                      <a:gd name="connsiteY17" fmla="*/ 805180 h 815344"/>
                      <a:gd name="connsiteX18" fmla="*/ 3157551 w 6617031"/>
                      <a:gd name="connsiteY18" fmla="*/ 0 h 815344"/>
                      <a:gd name="connsiteX19" fmla="*/ 3325191 w 6617031"/>
                      <a:gd name="connsiteY19" fmla="*/ 812800 h 815344"/>
                      <a:gd name="connsiteX20" fmla="*/ 3502991 w 6617031"/>
                      <a:gd name="connsiteY20" fmla="*/ 20320 h 815344"/>
                      <a:gd name="connsiteX21" fmla="*/ 3640151 w 6617031"/>
                      <a:gd name="connsiteY21" fmla="*/ 795020 h 815344"/>
                      <a:gd name="connsiteX22" fmla="*/ 3823031 w 6617031"/>
                      <a:gd name="connsiteY22" fmla="*/ 20320 h 815344"/>
                      <a:gd name="connsiteX23" fmla="*/ 3983051 w 6617031"/>
                      <a:gd name="connsiteY23" fmla="*/ 792480 h 815344"/>
                      <a:gd name="connsiteX24" fmla="*/ 4171011 w 6617031"/>
                      <a:gd name="connsiteY24" fmla="*/ 5080 h 815344"/>
                      <a:gd name="connsiteX25" fmla="*/ 4318331 w 6617031"/>
                      <a:gd name="connsiteY25" fmla="*/ 805180 h 815344"/>
                      <a:gd name="connsiteX26" fmla="*/ 4483431 w 6617031"/>
                      <a:gd name="connsiteY26" fmla="*/ 7620 h 815344"/>
                      <a:gd name="connsiteX27" fmla="*/ 4651071 w 6617031"/>
                      <a:gd name="connsiteY27" fmla="*/ 807720 h 815344"/>
                      <a:gd name="connsiteX28" fmla="*/ 4818711 w 6617031"/>
                      <a:gd name="connsiteY28" fmla="*/ 17780 h 815344"/>
                      <a:gd name="connsiteX29" fmla="*/ 4981271 w 6617031"/>
                      <a:gd name="connsiteY29" fmla="*/ 815340 h 815344"/>
                      <a:gd name="connsiteX30" fmla="*/ 5118431 w 6617031"/>
                      <a:gd name="connsiteY30" fmla="*/ 7620 h 815344"/>
                      <a:gd name="connsiteX31" fmla="*/ 5283531 w 6617031"/>
                      <a:gd name="connsiteY31" fmla="*/ 756920 h 815344"/>
                      <a:gd name="connsiteX32" fmla="*/ 5435931 w 6617031"/>
                      <a:gd name="connsiteY32" fmla="*/ 20320 h 815344"/>
                      <a:gd name="connsiteX33" fmla="*/ 5601031 w 6617031"/>
                      <a:gd name="connsiteY33" fmla="*/ 795020 h 815344"/>
                      <a:gd name="connsiteX34" fmla="*/ 5766131 w 6617031"/>
                      <a:gd name="connsiteY34" fmla="*/ 7620 h 815344"/>
                      <a:gd name="connsiteX35" fmla="*/ 5943931 w 6617031"/>
                      <a:gd name="connsiteY35" fmla="*/ 769620 h 815344"/>
                      <a:gd name="connsiteX36" fmla="*/ 6172531 w 6617031"/>
                      <a:gd name="connsiteY36" fmla="*/ 452120 h 815344"/>
                      <a:gd name="connsiteX37" fmla="*/ 6617031 w 6617031"/>
                      <a:gd name="connsiteY37" fmla="*/ 439420 h 815344"/>
                      <a:gd name="connsiteX38" fmla="*/ 6617031 w 6617031"/>
                      <a:gd name="connsiteY38" fmla="*/ 439420 h 815344"/>
                      <a:gd name="connsiteX0" fmla="*/ 63831 w 6617031"/>
                      <a:gd name="connsiteY0" fmla="*/ 553720 h 815344"/>
                      <a:gd name="connsiteX1" fmla="*/ 13031 w 6617031"/>
                      <a:gd name="connsiteY1" fmla="*/ 312420 h 815344"/>
                      <a:gd name="connsiteX2" fmla="*/ 457531 w 6617031"/>
                      <a:gd name="connsiteY2" fmla="*/ 388620 h 815344"/>
                      <a:gd name="connsiteX3" fmla="*/ 688671 w 6617031"/>
                      <a:gd name="connsiteY3" fmla="*/ 812800 h 815344"/>
                      <a:gd name="connsiteX4" fmla="*/ 869011 w 6617031"/>
                      <a:gd name="connsiteY4" fmla="*/ 15240 h 815344"/>
                      <a:gd name="connsiteX5" fmla="*/ 1023951 w 6617031"/>
                      <a:gd name="connsiteY5" fmla="*/ 802640 h 815344"/>
                      <a:gd name="connsiteX6" fmla="*/ 1181431 w 6617031"/>
                      <a:gd name="connsiteY6" fmla="*/ 7620 h 815344"/>
                      <a:gd name="connsiteX7" fmla="*/ 1377011 w 6617031"/>
                      <a:gd name="connsiteY7" fmla="*/ 802640 h 815344"/>
                      <a:gd name="connsiteX8" fmla="*/ 1537031 w 6617031"/>
                      <a:gd name="connsiteY8" fmla="*/ 20320 h 815344"/>
                      <a:gd name="connsiteX9" fmla="*/ 1671651 w 6617031"/>
                      <a:gd name="connsiteY9" fmla="*/ 800100 h 815344"/>
                      <a:gd name="connsiteX10" fmla="*/ 1867231 w 6617031"/>
                      <a:gd name="connsiteY10" fmla="*/ 22860 h 815344"/>
                      <a:gd name="connsiteX11" fmla="*/ 2006931 w 6617031"/>
                      <a:gd name="connsiteY11" fmla="*/ 795020 h 815344"/>
                      <a:gd name="connsiteX12" fmla="*/ 2179651 w 6617031"/>
                      <a:gd name="connsiteY12" fmla="*/ 20320 h 815344"/>
                      <a:gd name="connsiteX13" fmla="*/ 2342211 w 6617031"/>
                      <a:gd name="connsiteY13" fmla="*/ 805180 h 815344"/>
                      <a:gd name="connsiteX14" fmla="*/ 2535251 w 6617031"/>
                      <a:gd name="connsiteY14" fmla="*/ 15240 h 815344"/>
                      <a:gd name="connsiteX15" fmla="*/ 2667331 w 6617031"/>
                      <a:gd name="connsiteY15" fmla="*/ 797560 h 815344"/>
                      <a:gd name="connsiteX16" fmla="*/ 2832431 w 6617031"/>
                      <a:gd name="connsiteY16" fmla="*/ 0 h 815344"/>
                      <a:gd name="connsiteX17" fmla="*/ 3010231 w 6617031"/>
                      <a:gd name="connsiteY17" fmla="*/ 805180 h 815344"/>
                      <a:gd name="connsiteX18" fmla="*/ 3157551 w 6617031"/>
                      <a:gd name="connsiteY18" fmla="*/ 0 h 815344"/>
                      <a:gd name="connsiteX19" fmla="*/ 3325191 w 6617031"/>
                      <a:gd name="connsiteY19" fmla="*/ 812800 h 815344"/>
                      <a:gd name="connsiteX20" fmla="*/ 3502991 w 6617031"/>
                      <a:gd name="connsiteY20" fmla="*/ 20320 h 815344"/>
                      <a:gd name="connsiteX21" fmla="*/ 3640151 w 6617031"/>
                      <a:gd name="connsiteY21" fmla="*/ 795020 h 815344"/>
                      <a:gd name="connsiteX22" fmla="*/ 3823031 w 6617031"/>
                      <a:gd name="connsiteY22" fmla="*/ 20320 h 815344"/>
                      <a:gd name="connsiteX23" fmla="*/ 3983051 w 6617031"/>
                      <a:gd name="connsiteY23" fmla="*/ 792480 h 815344"/>
                      <a:gd name="connsiteX24" fmla="*/ 4171011 w 6617031"/>
                      <a:gd name="connsiteY24" fmla="*/ 5080 h 815344"/>
                      <a:gd name="connsiteX25" fmla="*/ 4318331 w 6617031"/>
                      <a:gd name="connsiteY25" fmla="*/ 805180 h 815344"/>
                      <a:gd name="connsiteX26" fmla="*/ 4483431 w 6617031"/>
                      <a:gd name="connsiteY26" fmla="*/ 7620 h 815344"/>
                      <a:gd name="connsiteX27" fmla="*/ 4651071 w 6617031"/>
                      <a:gd name="connsiteY27" fmla="*/ 807720 h 815344"/>
                      <a:gd name="connsiteX28" fmla="*/ 4818711 w 6617031"/>
                      <a:gd name="connsiteY28" fmla="*/ 17780 h 815344"/>
                      <a:gd name="connsiteX29" fmla="*/ 4981271 w 6617031"/>
                      <a:gd name="connsiteY29" fmla="*/ 815340 h 815344"/>
                      <a:gd name="connsiteX30" fmla="*/ 5118431 w 6617031"/>
                      <a:gd name="connsiteY30" fmla="*/ 7620 h 815344"/>
                      <a:gd name="connsiteX31" fmla="*/ 5283531 w 6617031"/>
                      <a:gd name="connsiteY31" fmla="*/ 756920 h 815344"/>
                      <a:gd name="connsiteX32" fmla="*/ 5435931 w 6617031"/>
                      <a:gd name="connsiteY32" fmla="*/ 20320 h 815344"/>
                      <a:gd name="connsiteX33" fmla="*/ 5601031 w 6617031"/>
                      <a:gd name="connsiteY33" fmla="*/ 795020 h 815344"/>
                      <a:gd name="connsiteX34" fmla="*/ 5766131 w 6617031"/>
                      <a:gd name="connsiteY34" fmla="*/ 7620 h 815344"/>
                      <a:gd name="connsiteX35" fmla="*/ 5943931 w 6617031"/>
                      <a:gd name="connsiteY35" fmla="*/ 769620 h 815344"/>
                      <a:gd name="connsiteX36" fmla="*/ 6172531 w 6617031"/>
                      <a:gd name="connsiteY36" fmla="*/ 452120 h 815344"/>
                      <a:gd name="connsiteX37" fmla="*/ 6617031 w 6617031"/>
                      <a:gd name="connsiteY37" fmla="*/ 439420 h 815344"/>
                      <a:gd name="connsiteX38" fmla="*/ 6617031 w 6617031"/>
                      <a:gd name="connsiteY38" fmla="*/ 439420 h 815344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83531 w 6617031"/>
                      <a:gd name="connsiteY31" fmla="*/ 75692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83531 w 6617031"/>
                      <a:gd name="connsiteY31" fmla="*/ 75692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83531 w 6617031"/>
                      <a:gd name="connsiteY31" fmla="*/ 75692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83531 w 6617031"/>
                      <a:gd name="connsiteY31" fmla="*/ 75692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83531 w 6617031"/>
                      <a:gd name="connsiteY31" fmla="*/ 75692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83531 w 6617031"/>
                      <a:gd name="connsiteY31" fmla="*/ 75692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83531 w 6617031"/>
                      <a:gd name="connsiteY31" fmla="*/ 79502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3593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0103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08651 w 6617031"/>
                      <a:gd name="connsiteY33" fmla="*/ 79502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766131 w 6617031"/>
                      <a:gd name="connsiteY34" fmla="*/ 762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811851 w 6617031"/>
                      <a:gd name="connsiteY34" fmla="*/ 1524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811851 w 6617031"/>
                      <a:gd name="connsiteY34" fmla="*/ 1524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811851 w 6617031"/>
                      <a:gd name="connsiteY34" fmla="*/ 15240 h 815368"/>
                      <a:gd name="connsiteX35" fmla="*/ 5943931 w 6617031"/>
                      <a:gd name="connsiteY35" fmla="*/ 76962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811851 w 6617031"/>
                      <a:gd name="connsiteY34" fmla="*/ 15240 h 815368"/>
                      <a:gd name="connsiteX35" fmla="*/ 5951551 w 6617031"/>
                      <a:gd name="connsiteY35" fmla="*/ 78486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811851 w 6617031"/>
                      <a:gd name="connsiteY34" fmla="*/ 15240 h 815368"/>
                      <a:gd name="connsiteX35" fmla="*/ 5951551 w 6617031"/>
                      <a:gd name="connsiteY35" fmla="*/ 78486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811851 w 6617031"/>
                      <a:gd name="connsiteY34" fmla="*/ 15240 h 815368"/>
                      <a:gd name="connsiteX35" fmla="*/ 5951551 w 6617031"/>
                      <a:gd name="connsiteY35" fmla="*/ 78486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811851 w 6617031"/>
                      <a:gd name="connsiteY34" fmla="*/ 15240 h 815368"/>
                      <a:gd name="connsiteX35" fmla="*/ 5951551 w 6617031"/>
                      <a:gd name="connsiteY35" fmla="*/ 78486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811851 w 6617031"/>
                      <a:gd name="connsiteY34" fmla="*/ 15240 h 815368"/>
                      <a:gd name="connsiteX35" fmla="*/ 5951551 w 6617031"/>
                      <a:gd name="connsiteY35" fmla="*/ 78486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1"/>
                      <a:gd name="connsiteY0" fmla="*/ 553720 h 815368"/>
                      <a:gd name="connsiteX1" fmla="*/ 13031 w 6617031"/>
                      <a:gd name="connsiteY1" fmla="*/ 312420 h 815368"/>
                      <a:gd name="connsiteX2" fmla="*/ 457531 w 6617031"/>
                      <a:gd name="connsiteY2" fmla="*/ 388620 h 815368"/>
                      <a:gd name="connsiteX3" fmla="*/ 688671 w 6617031"/>
                      <a:gd name="connsiteY3" fmla="*/ 812800 h 815368"/>
                      <a:gd name="connsiteX4" fmla="*/ 869011 w 6617031"/>
                      <a:gd name="connsiteY4" fmla="*/ 15240 h 815368"/>
                      <a:gd name="connsiteX5" fmla="*/ 1023951 w 6617031"/>
                      <a:gd name="connsiteY5" fmla="*/ 802640 h 815368"/>
                      <a:gd name="connsiteX6" fmla="*/ 1181431 w 6617031"/>
                      <a:gd name="connsiteY6" fmla="*/ 7620 h 815368"/>
                      <a:gd name="connsiteX7" fmla="*/ 1377011 w 6617031"/>
                      <a:gd name="connsiteY7" fmla="*/ 802640 h 815368"/>
                      <a:gd name="connsiteX8" fmla="*/ 1537031 w 6617031"/>
                      <a:gd name="connsiteY8" fmla="*/ 20320 h 815368"/>
                      <a:gd name="connsiteX9" fmla="*/ 1671651 w 6617031"/>
                      <a:gd name="connsiteY9" fmla="*/ 800100 h 815368"/>
                      <a:gd name="connsiteX10" fmla="*/ 1867231 w 6617031"/>
                      <a:gd name="connsiteY10" fmla="*/ 22860 h 815368"/>
                      <a:gd name="connsiteX11" fmla="*/ 2006931 w 6617031"/>
                      <a:gd name="connsiteY11" fmla="*/ 795020 h 815368"/>
                      <a:gd name="connsiteX12" fmla="*/ 2179651 w 6617031"/>
                      <a:gd name="connsiteY12" fmla="*/ 20320 h 815368"/>
                      <a:gd name="connsiteX13" fmla="*/ 2342211 w 6617031"/>
                      <a:gd name="connsiteY13" fmla="*/ 805180 h 815368"/>
                      <a:gd name="connsiteX14" fmla="*/ 2535251 w 6617031"/>
                      <a:gd name="connsiteY14" fmla="*/ 15240 h 815368"/>
                      <a:gd name="connsiteX15" fmla="*/ 2667331 w 6617031"/>
                      <a:gd name="connsiteY15" fmla="*/ 797560 h 815368"/>
                      <a:gd name="connsiteX16" fmla="*/ 2832431 w 6617031"/>
                      <a:gd name="connsiteY16" fmla="*/ 0 h 815368"/>
                      <a:gd name="connsiteX17" fmla="*/ 3010231 w 6617031"/>
                      <a:gd name="connsiteY17" fmla="*/ 805180 h 815368"/>
                      <a:gd name="connsiteX18" fmla="*/ 3157551 w 6617031"/>
                      <a:gd name="connsiteY18" fmla="*/ 0 h 815368"/>
                      <a:gd name="connsiteX19" fmla="*/ 3325191 w 6617031"/>
                      <a:gd name="connsiteY19" fmla="*/ 812800 h 815368"/>
                      <a:gd name="connsiteX20" fmla="*/ 3502991 w 6617031"/>
                      <a:gd name="connsiteY20" fmla="*/ 20320 h 815368"/>
                      <a:gd name="connsiteX21" fmla="*/ 3640151 w 6617031"/>
                      <a:gd name="connsiteY21" fmla="*/ 795020 h 815368"/>
                      <a:gd name="connsiteX22" fmla="*/ 3823031 w 6617031"/>
                      <a:gd name="connsiteY22" fmla="*/ 20320 h 815368"/>
                      <a:gd name="connsiteX23" fmla="*/ 3983051 w 6617031"/>
                      <a:gd name="connsiteY23" fmla="*/ 792480 h 815368"/>
                      <a:gd name="connsiteX24" fmla="*/ 4171011 w 6617031"/>
                      <a:gd name="connsiteY24" fmla="*/ 5080 h 815368"/>
                      <a:gd name="connsiteX25" fmla="*/ 4318331 w 6617031"/>
                      <a:gd name="connsiteY25" fmla="*/ 805180 h 815368"/>
                      <a:gd name="connsiteX26" fmla="*/ 4483431 w 6617031"/>
                      <a:gd name="connsiteY26" fmla="*/ 7620 h 815368"/>
                      <a:gd name="connsiteX27" fmla="*/ 4651071 w 6617031"/>
                      <a:gd name="connsiteY27" fmla="*/ 807720 h 815368"/>
                      <a:gd name="connsiteX28" fmla="*/ 4818711 w 6617031"/>
                      <a:gd name="connsiteY28" fmla="*/ 17780 h 815368"/>
                      <a:gd name="connsiteX29" fmla="*/ 4981271 w 6617031"/>
                      <a:gd name="connsiteY29" fmla="*/ 815340 h 815368"/>
                      <a:gd name="connsiteX30" fmla="*/ 5118431 w 6617031"/>
                      <a:gd name="connsiteY30" fmla="*/ 7620 h 815368"/>
                      <a:gd name="connsiteX31" fmla="*/ 5291151 w 6617031"/>
                      <a:gd name="connsiteY31" fmla="*/ 802640 h 815368"/>
                      <a:gd name="connsiteX32" fmla="*/ 5481651 w 6617031"/>
                      <a:gd name="connsiteY32" fmla="*/ 20320 h 815368"/>
                      <a:gd name="connsiteX33" fmla="*/ 5623891 w 6617031"/>
                      <a:gd name="connsiteY33" fmla="*/ 802640 h 815368"/>
                      <a:gd name="connsiteX34" fmla="*/ 5811851 w 6617031"/>
                      <a:gd name="connsiteY34" fmla="*/ 15240 h 815368"/>
                      <a:gd name="connsiteX35" fmla="*/ 5951551 w 6617031"/>
                      <a:gd name="connsiteY35" fmla="*/ 784860 h 815368"/>
                      <a:gd name="connsiteX36" fmla="*/ 6172531 w 6617031"/>
                      <a:gd name="connsiteY36" fmla="*/ 452120 h 815368"/>
                      <a:gd name="connsiteX37" fmla="*/ 6617031 w 6617031"/>
                      <a:gd name="connsiteY37" fmla="*/ 439420 h 815368"/>
                      <a:gd name="connsiteX38" fmla="*/ 6617031 w 6617031"/>
                      <a:gd name="connsiteY38" fmla="*/ 439420 h 815368"/>
                      <a:gd name="connsiteX0" fmla="*/ 63831 w 6617038"/>
                      <a:gd name="connsiteY0" fmla="*/ 553720 h 815368"/>
                      <a:gd name="connsiteX1" fmla="*/ 13031 w 6617038"/>
                      <a:gd name="connsiteY1" fmla="*/ 312420 h 815368"/>
                      <a:gd name="connsiteX2" fmla="*/ 457531 w 6617038"/>
                      <a:gd name="connsiteY2" fmla="*/ 388620 h 815368"/>
                      <a:gd name="connsiteX3" fmla="*/ 688671 w 6617038"/>
                      <a:gd name="connsiteY3" fmla="*/ 812800 h 815368"/>
                      <a:gd name="connsiteX4" fmla="*/ 869011 w 6617038"/>
                      <a:gd name="connsiteY4" fmla="*/ 15240 h 815368"/>
                      <a:gd name="connsiteX5" fmla="*/ 1023951 w 6617038"/>
                      <a:gd name="connsiteY5" fmla="*/ 802640 h 815368"/>
                      <a:gd name="connsiteX6" fmla="*/ 1181431 w 6617038"/>
                      <a:gd name="connsiteY6" fmla="*/ 7620 h 815368"/>
                      <a:gd name="connsiteX7" fmla="*/ 1377011 w 6617038"/>
                      <a:gd name="connsiteY7" fmla="*/ 802640 h 815368"/>
                      <a:gd name="connsiteX8" fmla="*/ 1537031 w 6617038"/>
                      <a:gd name="connsiteY8" fmla="*/ 20320 h 815368"/>
                      <a:gd name="connsiteX9" fmla="*/ 1671651 w 6617038"/>
                      <a:gd name="connsiteY9" fmla="*/ 800100 h 815368"/>
                      <a:gd name="connsiteX10" fmla="*/ 1867231 w 6617038"/>
                      <a:gd name="connsiteY10" fmla="*/ 22860 h 815368"/>
                      <a:gd name="connsiteX11" fmla="*/ 2006931 w 6617038"/>
                      <a:gd name="connsiteY11" fmla="*/ 795020 h 815368"/>
                      <a:gd name="connsiteX12" fmla="*/ 2179651 w 6617038"/>
                      <a:gd name="connsiteY12" fmla="*/ 20320 h 815368"/>
                      <a:gd name="connsiteX13" fmla="*/ 2342211 w 6617038"/>
                      <a:gd name="connsiteY13" fmla="*/ 805180 h 815368"/>
                      <a:gd name="connsiteX14" fmla="*/ 2535251 w 6617038"/>
                      <a:gd name="connsiteY14" fmla="*/ 15240 h 815368"/>
                      <a:gd name="connsiteX15" fmla="*/ 2667331 w 6617038"/>
                      <a:gd name="connsiteY15" fmla="*/ 797560 h 815368"/>
                      <a:gd name="connsiteX16" fmla="*/ 2832431 w 6617038"/>
                      <a:gd name="connsiteY16" fmla="*/ 0 h 815368"/>
                      <a:gd name="connsiteX17" fmla="*/ 3010231 w 6617038"/>
                      <a:gd name="connsiteY17" fmla="*/ 805180 h 815368"/>
                      <a:gd name="connsiteX18" fmla="*/ 3157551 w 6617038"/>
                      <a:gd name="connsiteY18" fmla="*/ 0 h 815368"/>
                      <a:gd name="connsiteX19" fmla="*/ 3325191 w 6617038"/>
                      <a:gd name="connsiteY19" fmla="*/ 812800 h 815368"/>
                      <a:gd name="connsiteX20" fmla="*/ 3502991 w 6617038"/>
                      <a:gd name="connsiteY20" fmla="*/ 20320 h 815368"/>
                      <a:gd name="connsiteX21" fmla="*/ 3640151 w 6617038"/>
                      <a:gd name="connsiteY21" fmla="*/ 795020 h 815368"/>
                      <a:gd name="connsiteX22" fmla="*/ 3823031 w 6617038"/>
                      <a:gd name="connsiteY22" fmla="*/ 20320 h 815368"/>
                      <a:gd name="connsiteX23" fmla="*/ 3983051 w 6617038"/>
                      <a:gd name="connsiteY23" fmla="*/ 792480 h 815368"/>
                      <a:gd name="connsiteX24" fmla="*/ 4171011 w 6617038"/>
                      <a:gd name="connsiteY24" fmla="*/ 5080 h 815368"/>
                      <a:gd name="connsiteX25" fmla="*/ 4318331 w 6617038"/>
                      <a:gd name="connsiteY25" fmla="*/ 805180 h 815368"/>
                      <a:gd name="connsiteX26" fmla="*/ 4483431 w 6617038"/>
                      <a:gd name="connsiteY26" fmla="*/ 7620 h 815368"/>
                      <a:gd name="connsiteX27" fmla="*/ 4651071 w 6617038"/>
                      <a:gd name="connsiteY27" fmla="*/ 807720 h 815368"/>
                      <a:gd name="connsiteX28" fmla="*/ 4818711 w 6617038"/>
                      <a:gd name="connsiteY28" fmla="*/ 17780 h 815368"/>
                      <a:gd name="connsiteX29" fmla="*/ 4981271 w 6617038"/>
                      <a:gd name="connsiteY29" fmla="*/ 815340 h 815368"/>
                      <a:gd name="connsiteX30" fmla="*/ 5118431 w 6617038"/>
                      <a:gd name="connsiteY30" fmla="*/ 7620 h 815368"/>
                      <a:gd name="connsiteX31" fmla="*/ 5291151 w 6617038"/>
                      <a:gd name="connsiteY31" fmla="*/ 802640 h 815368"/>
                      <a:gd name="connsiteX32" fmla="*/ 5481651 w 6617038"/>
                      <a:gd name="connsiteY32" fmla="*/ 20320 h 815368"/>
                      <a:gd name="connsiteX33" fmla="*/ 5623891 w 6617038"/>
                      <a:gd name="connsiteY33" fmla="*/ 802640 h 815368"/>
                      <a:gd name="connsiteX34" fmla="*/ 5811851 w 6617038"/>
                      <a:gd name="connsiteY34" fmla="*/ 15240 h 815368"/>
                      <a:gd name="connsiteX35" fmla="*/ 5951551 w 6617038"/>
                      <a:gd name="connsiteY35" fmla="*/ 784860 h 815368"/>
                      <a:gd name="connsiteX36" fmla="*/ 6172531 w 6617038"/>
                      <a:gd name="connsiteY36" fmla="*/ 452120 h 815368"/>
                      <a:gd name="connsiteX37" fmla="*/ 6617031 w 6617038"/>
                      <a:gd name="connsiteY37" fmla="*/ 439420 h 815368"/>
                      <a:gd name="connsiteX38" fmla="*/ 6617031 w 6617038"/>
                      <a:gd name="connsiteY38" fmla="*/ 439420 h 8153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6617038" h="815368">
                        <a:moveTo>
                          <a:pt x="63831" y="553720"/>
                        </a:moveTo>
                        <a:cubicBezTo>
                          <a:pt x="1178" y="541867"/>
                          <a:pt x="-14486" y="408517"/>
                          <a:pt x="13031" y="312420"/>
                        </a:cubicBezTo>
                        <a:cubicBezTo>
                          <a:pt x="17688" y="193463"/>
                          <a:pt x="323334" y="119803"/>
                          <a:pt x="457531" y="388620"/>
                        </a:cubicBezTo>
                        <a:cubicBezTo>
                          <a:pt x="492668" y="535517"/>
                          <a:pt x="474041" y="792480"/>
                          <a:pt x="688671" y="812800"/>
                        </a:cubicBezTo>
                        <a:cubicBezTo>
                          <a:pt x="849961" y="795020"/>
                          <a:pt x="1148411" y="13123"/>
                          <a:pt x="869011" y="15240"/>
                        </a:cubicBezTo>
                        <a:cubicBezTo>
                          <a:pt x="627711" y="24977"/>
                          <a:pt x="860121" y="795020"/>
                          <a:pt x="1023951" y="802640"/>
                        </a:cubicBezTo>
                        <a:cubicBezTo>
                          <a:pt x="1218261" y="795020"/>
                          <a:pt x="1393098" y="13970"/>
                          <a:pt x="1181431" y="7620"/>
                        </a:cubicBezTo>
                        <a:cubicBezTo>
                          <a:pt x="969764" y="8890"/>
                          <a:pt x="1164074" y="800523"/>
                          <a:pt x="1377011" y="802640"/>
                        </a:cubicBezTo>
                        <a:cubicBezTo>
                          <a:pt x="1551848" y="797137"/>
                          <a:pt x="1721604" y="25823"/>
                          <a:pt x="1537031" y="20320"/>
                        </a:cubicBezTo>
                        <a:cubicBezTo>
                          <a:pt x="1352458" y="14817"/>
                          <a:pt x="1517558" y="794597"/>
                          <a:pt x="1671651" y="800100"/>
                        </a:cubicBezTo>
                        <a:cubicBezTo>
                          <a:pt x="1856224" y="797983"/>
                          <a:pt x="2067891" y="18627"/>
                          <a:pt x="1867231" y="22860"/>
                        </a:cubicBezTo>
                        <a:cubicBezTo>
                          <a:pt x="1681811" y="27093"/>
                          <a:pt x="1818971" y="791633"/>
                          <a:pt x="2006931" y="795020"/>
                        </a:cubicBezTo>
                        <a:cubicBezTo>
                          <a:pt x="2187271" y="790787"/>
                          <a:pt x="2373961" y="30057"/>
                          <a:pt x="2179651" y="20320"/>
                        </a:cubicBezTo>
                        <a:cubicBezTo>
                          <a:pt x="1962481" y="33443"/>
                          <a:pt x="2197854" y="800947"/>
                          <a:pt x="2342211" y="805180"/>
                        </a:cubicBezTo>
                        <a:cubicBezTo>
                          <a:pt x="2517048" y="809413"/>
                          <a:pt x="2665214" y="15240"/>
                          <a:pt x="2535251" y="15240"/>
                        </a:cubicBezTo>
                        <a:cubicBezTo>
                          <a:pt x="2290988" y="15240"/>
                          <a:pt x="2511121" y="805180"/>
                          <a:pt x="2667331" y="797560"/>
                        </a:cubicBezTo>
                        <a:cubicBezTo>
                          <a:pt x="2854021" y="797560"/>
                          <a:pt x="3049601" y="7620"/>
                          <a:pt x="2832431" y="0"/>
                        </a:cubicBezTo>
                        <a:cubicBezTo>
                          <a:pt x="2630501" y="15240"/>
                          <a:pt x="2804914" y="791210"/>
                          <a:pt x="3010231" y="805180"/>
                        </a:cubicBezTo>
                        <a:cubicBezTo>
                          <a:pt x="3215548" y="796290"/>
                          <a:pt x="3399698" y="0"/>
                          <a:pt x="3157551" y="0"/>
                        </a:cubicBezTo>
                        <a:cubicBezTo>
                          <a:pt x="2976364" y="0"/>
                          <a:pt x="3111408" y="809413"/>
                          <a:pt x="3325191" y="812800"/>
                        </a:cubicBezTo>
                        <a:cubicBezTo>
                          <a:pt x="3523734" y="808567"/>
                          <a:pt x="3690528" y="18203"/>
                          <a:pt x="3502991" y="20320"/>
                        </a:cubicBezTo>
                        <a:cubicBezTo>
                          <a:pt x="3338314" y="30057"/>
                          <a:pt x="3444571" y="795020"/>
                          <a:pt x="3640151" y="795020"/>
                        </a:cubicBezTo>
                        <a:cubicBezTo>
                          <a:pt x="3843351" y="787400"/>
                          <a:pt x="4002101" y="24553"/>
                          <a:pt x="3823031" y="20320"/>
                        </a:cubicBezTo>
                        <a:cubicBezTo>
                          <a:pt x="3636341" y="23707"/>
                          <a:pt x="3792974" y="784860"/>
                          <a:pt x="3983051" y="792480"/>
                        </a:cubicBezTo>
                        <a:cubicBezTo>
                          <a:pt x="4249328" y="792480"/>
                          <a:pt x="4342461" y="2963"/>
                          <a:pt x="4171011" y="5080"/>
                        </a:cubicBezTo>
                        <a:cubicBezTo>
                          <a:pt x="3946221" y="22437"/>
                          <a:pt x="4146881" y="793327"/>
                          <a:pt x="4318331" y="805180"/>
                        </a:cubicBezTo>
                        <a:cubicBezTo>
                          <a:pt x="4535501" y="786553"/>
                          <a:pt x="4673084" y="17357"/>
                          <a:pt x="4483431" y="7620"/>
                        </a:cubicBezTo>
                        <a:cubicBezTo>
                          <a:pt x="4263298" y="20743"/>
                          <a:pt x="4440251" y="808567"/>
                          <a:pt x="4651071" y="807720"/>
                        </a:cubicBezTo>
                        <a:cubicBezTo>
                          <a:pt x="4846651" y="806873"/>
                          <a:pt x="5024028" y="3810"/>
                          <a:pt x="4818711" y="17780"/>
                        </a:cubicBezTo>
                        <a:cubicBezTo>
                          <a:pt x="4598154" y="31750"/>
                          <a:pt x="4811938" y="820843"/>
                          <a:pt x="4981271" y="815340"/>
                        </a:cubicBezTo>
                        <a:cubicBezTo>
                          <a:pt x="5165844" y="802217"/>
                          <a:pt x="5332214" y="847"/>
                          <a:pt x="5118431" y="7620"/>
                        </a:cubicBezTo>
                        <a:cubicBezTo>
                          <a:pt x="4942748" y="22013"/>
                          <a:pt x="5085834" y="808143"/>
                          <a:pt x="5291151" y="802640"/>
                        </a:cubicBezTo>
                        <a:cubicBezTo>
                          <a:pt x="5481228" y="804757"/>
                          <a:pt x="5642094" y="29210"/>
                          <a:pt x="5481651" y="20320"/>
                        </a:cubicBezTo>
                        <a:cubicBezTo>
                          <a:pt x="5283108" y="19050"/>
                          <a:pt x="5408838" y="812377"/>
                          <a:pt x="5623891" y="802640"/>
                        </a:cubicBezTo>
                        <a:cubicBezTo>
                          <a:pt x="5846564" y="800523"/>
                          <a:pt x="5960441" y="19473"/>
                          <a:pt x="5811851" y="15240"/>
                        </a:cubicBezTo>
                        <a:cubicBezTo>
                          <a:pt x="5609921" y="18627"/>
                          <a:pt x="5769518" y="794597"/>
                          <a:pt x="5951551" y="784860"/>
                        </a:cubicBezTo>
                        <a:cubicBezTo>
                          <a:pt x="6141204" y="790363"/>
                          <a:pt x="6174648" y="644313"/>
                          <a:pt x="6172531" y="452120"/>
                        </a:cubicBezTo>
                        <a:cubicBezTo>
                          <a:pt x="6162794" y="183727"/>
                          <a:pt x="6619148" y="113877"/>
                          <a:pt x="6617031" y="439420"/>
                        </a:cubicBezTo>
                        <a:lnTo>
                          <a:pt x="6617031" y="439420"/>
                        </a:lnTo>
                      </a:path>
                    </a:pathLst>
                  </a:custGeom>
                  <a:noFill/>
                  <a:ln w="571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39" name="Elipse 38"/>
                  <p:cNvSpPr/>
                  <p:nvPr/>
                </p:nvSpPr>
                <p:spPr>
                  <a:xfrm>
                    <a:off x="907885" y="4679950"/>
                    <a:ext cx="317500" cy="2159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40" name="Conector recto 39"/>
                  <p:cNvCxnSpPr/>
                  <p:nvPr/>
                </p:nvCxnSpPr>
                <p:spPr>
                  <a:xfrm>
                    <a:off x="710869" y="4762500"/>
                    <a:ext cx="228766" cy="0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upo 88"/>
                <p:cNvGrpSpPr/>
                <p:nvPr/>
              </p:nvGrpSpPr>
              <p:grpSpPr>
                <a:xfrm>
                  <a:off x="421863" y="3916825"/>
                  <a:ext cx="266700" cy="1823200"/>
                  <a:chOff x="203200" y="3162300"/>
                  <a:chExt cx="266700" cy="1823200"/>
                </a:xfrm>
              </p:grpSpPr>
              <p:cxnSp>
                <p:nvCxnSpPr>
                  <p:cNvPr id="90" name="Conector recto 89"/>
                  <p:cNvCxnSpPr/>
                  <p:nvPr/>
                </p:nvCxnSpPr>
                <p:spPr>
                  <a:xfrm>
                    <a:off x="469900" y="3365500"/>
                    <a:ext cx="0" cy="16200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Conector recto 90"/>
                  <p:cNvCxnSpPr/>
                  <p:nvPr/>
                </p:nvCxnSpPr>
                <p:spPr>
                  <a:xfrm flipH="1" flipV="1">
                    <a:off x="203200" y="3162300"/>
                    <a:ext cx="254000" cy="3048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Conector recto 91"/>
                  <p:cNvCxnSpPr/>
                  <p:nvPr/>
                </p:nvCxnSpPr>
                <p:spPr>
                  <a:xfrm flipH="1" flipV="1">
                    <a:off x="203200" y="3355975"/>
                    <a:ext cx="254000" cy="3048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Conector recto 92"/>
                  <p:cNvCxnSpPr/>
                  <p:nvPr/>
                </p:nvCxnSpPr>
                <p:spPr>
                  <a:xfrm flipH="1" flipV="1">
                    <a:off x="203200" y="3549650"/>
                    <a:ext cx="254000" cy="3048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Conector recto 93"/>
                  <p:cNvCxnSpPr/>
                  <p:nvPr/>
                </p:nvCxnSpPr>
                <p:spPr>
                  <a:xfrm flipH="1" flipV="1">
                    <a:off x="203200" y="3743325"/>
                    <a:ext cx="254000" cy="3048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Conector recto 94"/>
                  <p:cNvCxnSpPr/>
                  <p:nvPr/>
                </p:nvCxnSpPr>
                <p:spPr>
                  <a:xfrm flipH="1" flipV="1">
                    <a:off x="203200" y="3937000"/>
                    <a:ext cx="254000" cy="3048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Conector recto 95"/>
                  <p:cNvCxnSpPr/>
                  <p:nvPr/>
                </p:nvCxnSpPr>
                <p:spPr>
                  <a:xfrm flipH="1" flipV="1">
                    <a:off x="203200" y="4130675"/>
                    <a:ext cx="254000" cy="3048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Conector recto 96"/>
                  <p:cNvCxnSpPr/>
                  <p:nvPr/>
                </p:nvCxnSpPr>
                <p:spPr>
                  <a:xfrm flipH="1" flipV="1">
                    <a:off x="203200" y="4324350"/>
                    <a:ext cx="254000" cy="3048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Conector recto 97"/>
                  <p:cNvCxnSpPr/>
                  <p:nvPr/>
                </p:nvCxnSpPr>
                <p:spPr>
                  <a:xfrm flipH="1" flipV="1">
                    <a:off x="203200" y="4518025"/>
                    <a:ext cx="254000" cy="30480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6" name="Grupo 105"/>
              <p:cNvGrpSpPr/>
              <p:nvPr/>
            </p:nvGrpSpPr>
            <p:grpSpPr>
              <a:xfrm>
                <a:off x="3467017" y="5074112"/>
                <a:ext cx="1997075" cy="1050925"/>
                <a:chOff x="5102225" y="889000"/>
                <a:chExt cx="1997075" cy="1050925"/>
              </a:xfrm>
            </p:grpSpPr>
            <p:sp>
              <p:nvSpPr>
                <p:cNvPr id="107" name="Rectángulo 106"/>
                <p:cNvSpPr/>
                <p:nvPr/>
              </p:nvSpPr>
              <p:spPr>
                <a:xfrm>
                  <a:off x="5664200" y="889000"/>
                  <a:ext cx="1435100" cy="1050925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grpSp>
              <p:nvGrpSpPr>
                <p:cNvPr id="108" name="Grupo 107"/>
                <p:cNvGrpSpPr/>
                <p:nvPr/>
              </p:nvGrpSpPr>
              <p:grpSpPr>
                <a:xfrm>
                  <a:off x="5102225" y="1337050"/>
                  <a:ext cx="527050" cy="215900"/>
                  <a:chOff x="5486400" y="2216114"/>
                  <a:chExt cx="527050" cy="215900"/>
                </a:xfrm>
              </p:grpSpPr>
              <p:sp>
                <p:nvSpPr>
                  <p:cNvPr id="109" name="Elipse 108"/>
                  <p:cNvSpPr/>
                  <p:nvPr/>
                </p:nvSpPr>
                <p:spPr>
                  <a:xfrm>
                    <a:off x="5486400" y="2216114"/>
                    <a:ext cx="317500" cy="215900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110" name="Conector recto 109"/>
                  <p:cNvCxnSpPr/>
                  <p:nvPr/>
                </p:nvCxnSpPr>
                <p:spPr>
                  <a:xfrm>
                    <a:off x="5784684" y="2298664"/>
                    <a:ext cx="228766" cy="0"/>
                  </a:xfrm>
                  <a:prstGeom prst="line">
                    <a:avLst/>
                  </a:prstGeom>
                  <a:ln w="571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16" name="Conector recto 15"/>
            <p:cNvCxnSpPr/>
            <p:nvPr/>
          </p:nvCxnSpPr>
          <p:spPr>
            <a:xfrm>
              <a:off x="6026150" y="203200"/>
              <a:ext cx="0" cy="634849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>
              <a:off x="6026150" y="2356600"/>
              <a:ext cx="187325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adroTexto 18"/>
            <p:cNvSpPr txBox="1"/>
            <p:nvPr/>
          </p:nvSpPr>
          <p:spPr>
            <a:xfrm>
              <a:off x="7899400" y="212271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x</a:t>
              </a:r>
              <a:endParaRPr lang="es-ES_tradnl" dirty="0"/>
            </a:p>
          </p:txBody>
        </p:sp>
        <p:sp>
          <p:nvSpPr>
            <p:cNvPr id="21" name="Flecha derecha 20"/>
            <p:cNvSpPr/>
            <p:nvPr/>
          </p:nvSpPr>
          <p:spPr>
            <a:xfrm flipH="1">
              <a:off x="5435599" y="3321886"/>
              <a:ext cx="1835150" cy="428019"/>
            </a:xfrm>
            <a:prstGeom prst="rightArrow">
              <a:avLst>
                <a:gd name="adj1" fmla="val 50000"/>
                <a:gd name="adj2" fmla="val 97474"/>
              </a:avLst>
            </a:prstGeom>
            <a:solidFill>
              <a:srgbClr val="CCFF99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1" name="Flecha derecha 110"/>
            <p:cNvSpPr/>
            <p:nvPr/>
          </p:nvSpPr>
          <p:spPr>
            <a:xfrm>
              <a:off x="5108409" y="5379518"/>
              <a:ext cx="1835150" cy="428019"/>
            </a:xfrm>
            <a:prstGeom prst="rightArrow">
              <a:avLst>
                <a:gd name="adj1" fmla="val 50000"/>
                <a:gd name="adj2" fmla="val 97474"/>
              </a:avLst>
            </a:prstGeom>
            <a:solidFill>
              <a:srgbClr val="CCFF99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5121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02672" y="541208"/>
            <a:ext cx="7844895" cy="6067410"/>
            <a:chOff x="602672" y="541208"/>
            <a:chExt cx="7844895" cy="6067410"/>
          </a:xfrm>
        </p:grpSpPr>
        <p:grpSp>
          <p:nvGrpSpPr>
            <p:cNvPr id="13" name="Grupo 12"/>
            <p:cNvGrpSpPr/>
            <p:nvPr/>
          </p:nvGrpSpPr>
          <p:grpSpPr>
            <a:xfrm>
              <a:off x="602672" y="541208"/>
              <a:ext cx="7844895" cy="6067410"/>
              <a:chOff x="602672" y="541208"/>
              <a:chExt cx="7844895" cy="6067410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 rotWithShape="1">
              <a:blip r:embed="rId2"/>
              <a:srcRect l="17813" t="13101" r="15973" b="4961"/>
              <a:stretch/>
            </p:blipFill>
            <p:spPr>
              <a:xfrm>
                <a:off x="602672" y="541208"/>
                <a:ext cx="7844895" cy="6067410"/>
              </a:xfrm>
              <a:prstGeom prst="rect">
                <a:avLst/>
              </a:prstGeom>
            </p:spPr>
          </p:pic>
          <p:cxnSp>
            <p:nvCxnSpPr>
              <p:cNvPr id="6" name="Conector recto 5"/>
              <p:cNvCxnSpPr/>
              <p:nvPr/>
            </p:nvCxnSpPr>
            <p:spPr>
              <a:xfrm>
                <a:off x="4197927" y="3377046"/>
                <a:ext cx="3439391" cy="6234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Arco 8"/>
              <p:cNvSpPr/>
              <p:nvPr/>
            </p:nvSpPr>
            <p:spPr>
              <a:xfrm>
                <a:off x="3387678" y="2508218"/>
                <a:ext cx="1800000" cy="1800000"/>
              </a:xfrm>
              <a:prstGeom prst="arc">
                <a:avLst>
                  <a:gd name="adj1" fmla="val 17793900"/>
                  <a:gd name="adj2" fmla="val 0"/>
                </a:avLst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" name="CuadroTexto 9"/>
              <p:cNvSpPr txBox="1"/>
              <p:nvPr/>
            </p:nvSpPr>
            <p:spPr>
              <a:xfrm>
                <a:off x="5027021" y="2300400"/>
                <a:ext cx="9236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70º</a:t>
                </a:r>
                <a:endParaRPr lang="es-ES_tradn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CuadroTexto 10"/>
              <p:cNvSpPr txBox="1"/>
              <p:nvPr/>
            </p:nvSpPr>
            <p:spPr>
              <a:xfrm>
                <a:off x="6127804" y="3696832"/>
                <a:ext cx="56938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5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s-ES_tradnl" sz="5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CuadroTexto 11"/>
              <p:cNvSpPr txBox="1"/>
              <p:nvPr/>
            </p:nvSpPr>
            <p:spPr>
              <a:xfrm>
                <a:off x="5187678" y="688809"/>
                <a:ext cx="6078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5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s-ES_tradnl" sz="5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" name="Conector recto de flecha 13"/>
            <p:cNvCxnSpPr/>
            <p:nvPr/>
          </p:nvCxnSpPr>
          <p:spPr>
            <a:xfrm>
              <a:off x="5414755" y="820881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8623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810491" y="688809"/>
            <a:ext cx="7699663" cy="5939683"/>
            <a:chOff x="810491" y="688809"/>
            <a:chExt cx="7699663" cy="5939683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/>
            <a:srcRect l="19519" t="13472" r="14993" b="5698"/>
            <a:stretch/>
          </p:blipFill>
          <p:spPr>
            <a:xfrm>
              <a:off x="810491" y="688809"/>
              <a:ext cx="7699663" cy="5939683"/>
            </a:xfrm>
            <a:prstGeom prst="rect">
              <a:avLst/>
            </a:prstGeom>
          </p:spPr>
        </p:pic>
        <p:sp>
          <p:nvSpPr>
            <p:cNvPr id="6" name="Arco 5"/>
            <p:cNvSpPr/>
            <p:nvPr/>
          </p:nvSpPr>
          <p:spPr>
            <a:xfrm rot="5400000">
              <a:off x="4120322" y="3758102"/>
              <a:ext cx="1080000" cy="1080000"/>
            </a:xfrm>
            <a:prstGeom prst="arc">
              <a:avLst>
                <a:gd name="adj1" fmla="val 21575350"/>
                <a:gd name="adj2" fmla="val 3453128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4120322" y="4703290"/>
              <a:ext cx="7216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20º</a:t>
              </a:r>
              <a:endParaRPr lang="es-ES_tradnl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Grupo 10"/>
            <p:cNvGrpSpPr/>
            <p:nvPr/>
          </p:nvGrpSpPr>
          <p:grpSpPr>
            <a:xfrm>
              <a:off x="3352652" y="4534012"/>
              <a:ext cx="607859" cy="923330"/>
              <a:chOff x="5187678" y="688809"/>
              <a:chExt cx="607859" cy="923330"/>
            </a:xfrm>
          </p:grpSpPr>
          <p:sp>
            <p:nvSpPr>
              <p:cNvPr id="9" name="CuadroTexto 8"/>
              <p:cNvSpPr txBox="1"/>
              <p:nvPr/>
            </p:nvSpPr>
            <p:spPr>
              <a:xfrm>
                <a:off x="5187678" y="688809"/>
                <a:ext cx="6078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5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s-ES_tradnl" sz="5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" name="Conector recto de flecha 9"/>
              <p:cNvCxnSpPr/>
              <p:nvPr/>
            </p:nvCxnSpPr>
            <p:spPr>
              <a:xfrm>
                <a:off x="5414755" y="820881"/>
                <a:ext cx="360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uadroTexto 12"/>
            <p:cNvSpPr txBox="1"/>
            <p:nvPr/>
          </p:nvSpPr>
          <p:spPr>
            <a:xfrm>
              <a:off x="4644778" y="5185623"/>
              <a:ext cx="83869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s-ES" sz="54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s-ES_tradnl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Conector recto de flecha 13"/>
            <p:cNvCxnSpPr/>
            <p:nvPr/>
          </p:nvCxnSpPr>
          <p:spPr>
            <a:xfrm>
              <a:off x="4884123" y="5288065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upo 17"/>
            <p:cNvGrpSpPr/>
            <p:nvPr/>
          </p:nvGrpSpPr>
          <p:grpSpPr>
            <a:xfrm>
              <a:off x="4660321" y="1044382"/>
              <a:ext cx="1484770" cy="1183100"/>
              <a:chOff x="4660321" y="1044382"/>
              <a:chExt cx="1484770" cy="1183100"/>
            </a:xfrm>
          </p:grpSpPr>
          <p:sp>
            <p:nvSpPr>
              <p:cNvPr id="8" name="CuadroTexto 7"/>
              <p:cNvSpPr txBox="1"/>
              <p:nvPr/>
            </p:nvSpPr>
            <p:spPr>
              <a:xfrm>
                <a:off x="4660321" y="1044382"/>
                <a:ext cx="11170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</a:t>
                </a:r>
                <a:endParaRPr lang="es-ES_tradnl" sz="5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" name="Grupo 16"/>
              <p:cNvGrpSpPr/>
              <p:nvPr/>
            </p:nvGrpSpPr>
            <p:grpSpPr>
              <a:xfrm>
                <a:off x="5267928" y="1246278"/>
                <a:ext cx="877163" cy="981204"/>
                <a:chOff x="5433142" y="524843"/>
                <a:chExt cx="877163" cy="981204"/>
              </a:xfrm>
            </p:grpSpPr>
            <p:sp>
              <p:nvSpPr>
                <p:cNvPr id="12" name="CuadroTexto 11"/>
                <p:cNvSpPr txBox="1"/>
                <p:nvPr/>
              </p:nvSpPr>
              <p:spPr>
                <a:xfrm>
                  <a:off x="5433142" y="524843"/>
                  <a:ext cx="877163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5400" b="1" i="1" dirty="0" smtClean="0">
                      <a:latin typeface="Bradley Hand ITC" panose="03070402050302030203" pitchFamily="66" charset="0"/>
                      <a:cs typeface="Times New Roman" panose="02020603050405020304" pitchFamily="18" charset="0"/>
                    </a:rPr>
                    <a:t>^</a:t>
                  </a:r>
                  <a:endParaRPr lang="es-ES_tradnl" sz="4000" b="1" i="1" dirty="0">
                    <a:latin typeface="Bradley Hand ITC" panose="03070402050302030203" pitchFamily="66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CuadroTexto 15"/>
                <p:cNvSpPr txBox="1"/>
                <p:nvPr/>
              </p:nvSpPr>
              <p:spPr>
                <a:xfrm>
                  <a:off x="5605106" y="582717"/>
                  <a:ext cx="360996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sz="5400" b="1" i="1" dirty="0" smtClean="0">
                      <a:latin typeface="Bradley Hand ITC" panose="03070402050302030203" pitchFamily="66" charset="0"/>
                      <a:cs typeface="Times New Roman" panose="02020603050405020304" pitchFamily="18" charset="0"/>
                    </a:rPr>
                    <a:t>j</a:t>
                  </a:r>
                  <a:endParaRPr lang="es-ES_tradnl" sz="4000" b="1" i="1" dirty="0">
                    <a:latin typeface="Bradley Hand ITC" panose="03070402050302030203" pitchFamily="66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738806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99730" y="530505"/>
            <a:ext cx="8350952" cy="5508788"/>
            <a:chOff x="499730" y="530505"/>
            <a:chExt cx="8350952" cy="5508788"/>
          </a:xfrm>
        </p:grpSpPr>
        <p:grpSp>
          <p:nvGrpSpPr>
            <p:cNvPr id="11" name="Grupo 10"/>
            <p:cNvGrpSpPr/>
            <p:nvPr/>
          </p:nvGrpSpPr>
          <p:grpSpPr>
            <a:xfrm>
              <a:off x="499730" y="530505"/>
              <a:ext cx="8350952" cy="5508788"/>
              <a:chOff x="499730" y="530505"/>
              <a:chExt cx="8350952" cy="5508788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 rotWithShape="1">
              <a:blip r:embed="rId2"/>
              <a:srcRect l="13084" t="13721" r="9474" b="4542"/>
              <a:stretch/>
            </p:blipFill>
            <p:spPr>
              <a:xfrm>
                <a:off x="499730" y="530505"/>
                <a:ext cx="8350952" cy="5508788"/>
              </a:xfrm>
              <a:prstGeom prst="rect">
                <a:avLst/>
              </a:prstGeom>
            </p:spPr>
          </p:pic>
          <p:cxnSp>
            <p:nvCxnSpPr>
              <p:cNvPr id="6" name="Conector recto 5"/>
              <p:cNvCxnSpPr/>
              <p:nvPr/>
            </p:nvCxnSpPr>
            <p:spPr>
              <a:xfrm>
                <a:off x="1890662" y="2898581"/>
                <a:ext cx="3439391" cy="6234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Arco 6"/>
              <p:cNvSpPr/>
              <p:nvPr/>
            </p:nvSpPr>
            <p:spPr>
              <a:xfrm flipH="1">
                <a:off x="3974313" y="2060926"/>
                <a:ext cx="1800000" cy="1800000"/>
              </a:xfrm>
              <a:prstGeom prst="arc">
                <a:avLst>
                  <a:gd name="adj1" fmla="val 17793900"/>
                  <a:gd name="adj2" fmla="val 0"/>
                </a:avLst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CuadroTexto 7"/>
              <p:cNvSpPr txBox="1"/>
              <p:nvPr/>
            </p:nvSpPr>
            <p:spPr>
              <a:xfrm>
                <a:off x="3315179" y="2095033"/>
                <a:ext cx="9236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4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60º</a:t>
                </a:r>
                <a:endParaRPr lang="es-ES_tradn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CuadroTexto 8"/>
              <p:cNvSpPr txBox="1"/>
              <p:nvPr/>
            </p:nvSpPr>
            <p:spPr>
              <a:xfrm>
                <a:off x="5975369" y="1075251"/>
                <a:ext cx="56938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5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endParaRPr lang="es-ES_tradnl" sz="5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CuadroTexto 9"/>
              <p:cNvSpPr txBox="1"/>
              <p:nvPr/>
            </p:nvSpPr>
            <p:spPr>
              <a:xfrm>
                <a:off x="4238830" y="1075251"/>
                <a:ext cx="56938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5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es-ES_tradnl" sz="5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" name="Conector recto de flecha 2"/>
            <p:cNvCxnSpPr/>
            <p:nvPr/>
          </p:nvCxnSpPr>
          <p:spPr>
            <a:xfrm>
              <a:off x="4353790" y="1205345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5323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99772" y="520588"/>
            <a:ext cx="8499766" cy="5641221"/>
            <a:chOff x="499772" y="520588"/>
            <a:chExt cx="8499766" cy="5641221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/>
            <a:srcRect l="13860" t="14589" r="11332" b="5973"/>
            <a:stretch/>
          </p:blipFill>
          <p:spPr>
            <a:xfrm>
              <a:off x="499772" y="520588"/>
              <a:ext cx="8499766" cy="5641221"/>
            </a:xfrm>
            <a:prstGeom prst="rect">
              <a:avLst/>
            </a:prstGeom>
          </p:spPr>
        </p:pic>
        <p:sp>
          <p:nvSpPr>
            <p:cNvPr id="5" name="Arco 4"/>
            <p:cNvSpPr/>
            <p:nvPr/>
          </p:nvSpPr>
          <p:spPr>
            <a:xfrm flipV="1">
              <a:off x="5321957" y="2585198"/>
              <a:ext cx="1080000" cy="1080000"/>
            </a:xfrm>
            <a:prstGeom prst="arc">
              <a:avLst>
                <a:gd name="adj1" fmla="val 17793900"/>
                <a:gd name="adj2" fmla="val 0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6220756" y="3151696"/>
              <a:ext cx="648000" cy="648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60º</a:t>
              </a:r>
              <a:endParaRPr lang="es-ES_tradnl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3795548" y="2228366"/>
              <a:ext cx="95410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PS</a:t>
              </a:r>
              <a:endParaRPr lang="es-ES_tradnl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5799977" y="3753932"/>
              <a:ext cx="60785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s-ES_tradnl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744537" y="2233151"/>
              <a:ext cx="83869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s-ES" sz="5400" i="1" baseline="-25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s-ES_tradnl" sz="5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Conector recto de flecha 10"/>
            <p:cNvCxnSpPr/>
            <p:nvPr/>
          </p:nvCxnSpPr>
          <p:spPr>
            <a:xfrm>
              <a:off x="5964666" y="2358735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>
              <a:off x="6006230" y="3900727"/>
              <a:ext cx="36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CuadroTexto 1"/>
            <p:cNvSpPr txBox="1"/>
            <p:nvPr/>
          </p:nvSpPr>
          <p:spPr>
            <a:xfrm>
              <a:off x="4551524" y="2347452"/>
              <a:ext cx="39626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b="1" i="1" dirty="0" smtClean="0">
                  <a:latin typeface="Bradley Hand ITC" panose="03070402050302030203" pitchFamily="66" charset="0"/>
                  <a:cs typeface="Times New Roman" panose="02020603050405020304" pitchFamily="18" charset="0"/>
                </a:rPr>
                <a:t>î</a:t>
              </a:r>
              <a:endParaRPr lang="es-ES_tradnl" sz="4000" b="1" i="1" dirty="0">
                <a:latin typeface="Bradley Hand ITC" panose="03070402050302030203" pitchFamily="66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81561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o 31"/>
          <p:cNvGrpSpPr/>
          <p:nvPr/>
        </p:nvGrpSpPr>
        <p:grpSpPr>
          <a:xfrm>
            <a:off x="748800" y="796215"/>
            <a:ext cx="7292007" cy="5852011"/>
            <a:chOff x="748800" y="796215"/>
            <a:chExt cx="7292007" cy="5852011"/>
          </a:xfrm>
        </p:grpSpPr>
        <p:grpSp>
          <p:nvGrpSpPr>
            <p:cNvPr id="23" name="Grupo 22"/>
            <p:cNvGrpSpPr/>
            <p:nvPr/>
          </p:nvGrpSpPr>
          <p:grpSpPr>
            <a:xfrm>
              <a:off x="748800" y="796215"/>
              <a:ext cx="7292007" cy="4843517"/>
              <a:chOff x="748800" y="796215"/>
              <a:chExt cx="7292007" cy="4843517"/>
            </a:xfrm>
          </p:grpSpPr>
          <p:sp>
            <p:nvSpPr>
              <p:cNvPr id="11" name="Rectángulo 10"/>
              <p:cNvSpPr/>
              <p:nvPr/>
            </p:nvSpPr>
            <p:spPr>
              <a:xfrm>
                <a:off x="2114322" y="4694726"/>
                <a:ext cx="4721661" cy="945006"/>
              </a:xfrm>
              <a:custGeom>
                <a:avLst/>
                <a:gdLst>
                  <a:gd name="connsiteX0" fmla="*/ 0 w 4488874"/>
                  <a:gd name="connsiteY0" fmla="*/ 0 h 602268"/>
                  <a:gd name="connsiteX1" fmla="*/ 4488874 w 4488874"/>
                  <a:gd name="connsiteY1" fmla="*/ 0 h 602268"/>
                  <a:gd name="connsiteX2" fmla="*/ 4488874 w 4488874"/>
                  <a:gd name="connsiteY2" fmla="*/ 602268 h 602268"/>
                  <a:gd name="connsiteX3" fmla="*/ 0 w 4488874"/>
                  <a:gd name="connsiteY3" fmla="*/ 602268 h 602268"/>
                  <a:gd name="connsiteX4" fmla="*/ 0 w 4488874"/>
                  <a:gd name="connsiteY4" fmla="*/ 0 h 602268"/>
                  <a:gd name="connsiteX0" fmla="*/ 0 w 4540829"/>
                  <a:gd name="connsiteY0" fmla="*/ 0 h 820477"/>
                  <a:gd name="connsiteX1" fmla="*/ 4540829 w 4540829"/>
                  <a:gd name="connsiteY1" fmla="*/ 218209 h 820477"/>
                  <a:gd name="connsiteX2" fmla="*/ 4540829 w 4540829"/>
                  <a:gd name="connsiteY2" fmla="*/ 820477 h 820477"/>
                  <a:gd name="connsiteX3" fmla="*/ 51955 w 4540829"/>
                  <a:gd name="connsiteY3" fmla="*/ 820477 h 820477"/>
                  <a:gd name="connsiteX4" fmla="*/ 0 w 4540829"/>
                  <a:gd name="connsiteY4" fmla="*/ 0 h 820477"/>
                  <a:gd name="connsiteX0" fmla="*/ 0 w 4540829"/>
                  <a:gd name="connsiteY0" fmla="*/ 10391 h 830868"/>
                  <a:gd name="connsiteX1" fmla="*/ 4405747 w 4540829"/>
                  <a:gd name="connsiteY1" fmla="*/ 0 h 830868"/>
                  <a:gd name="connsiteX2" fmla="*/ 4540829 w 4540829"/>
                  <a:gd name="connsiteY2" fmla="*/ 830868 h 830868"/>
                  <a:gd name="connsiteX3" fmla="*/ 51955 w 4540829"/>
                  <a:gd name="connsiteY3" fmla="*/ 830868 h 830868"/>
                  <a:gd name="connsiteX4" fmla="*/ 0 w 4540829"/>
                  <a:gd name="connsiteY4" fmla="*/ 10391 h 830868"/>
                  <a:gd name="connsiteX0" fmla="*/ 0 w 5032802"/>
                  <a:gd name="connsiteY0" fmla="*/ 10391 h 830868"/>
                  <a:gd name="connsiteX1" fmla="*/ 4405747 w 5032802"/>
                  <a:gd name="connsiteY1" fmla="*/ 0 h 830868"/>
                  <a:gd name="connsiteX2" fmla="*/ 4540829 w 5032802"/>
                  <a:gd name="connsiteY2" fmla="*/ 830868 h 830868"/>
                  <a:gd name="connsiteX3" fmla="*/ 51955 w 5032802"/>
                  <a:gd name="connsiteY3" fmla="*/ 830868 h 830868"/>
                  <a:gd name="connsiteX4" fmla="*/ 0 w 5032802"/>
                  <a:gd name="connsiteY4" fmla="*/ 10391 h 830868"/>
                  <a:gd name="connsiteX0" fmla="*/ 0 w 5032802"/>
                  <a:gd name="connsiteY0" fmla="*/ 10391 h 934078"/>
                  <a:gd name="connsiteX1" fmla="*/ 4405747 w 5032802"/>
                  <a:gd name="connsiteY1" fmla="*/ 0 h 934078"/>
                  <a:gd name="connsiteX2" fmla="*/ 4540829 w 5032802"/>
                  <a:gd name="connsiteY2" fmla="*/ 830868 h 934078"/>
                  <a:gd name="connsiteX3" fmla="*/ 51955 w 5032802"/>
                  <a:gd name="connsiteY3" fmla="*/ 830868 h 934078"/>
                  <a:gd name="connsiteX4" fmla="*/ 0 w 5032802"/>
                  <a:gd name="connsiteY4" fmla="*/ 10391 h 934078"/>
                  <a:gd name="connsiteX0" fmla="*/ 530270 w 5563072"/>
                  <a:gd name="connsiteY0" fmla="*/ 10391 h 934078"/>
                  <a:gd name="connsiteX1" fmla="*/ 4936017 w 5563072"/>
                  <a:gd name="connsiteY1" fmla="*/ 0 h 934078"/>
                  <a:gd name="connsiteX2" fmla="*/ 5071099 w 5563072"/>
                  <a:gd name="connsiteY2" fmla="*/ 830868 h 934078"/>
                  <a:gd name="connsiteX3" fmla="*/ 582225 w 5563072"/>
                  <a:gd name="connsiteY3" fmla="*/ 830868 h 934078"/>
                  <a:gd name="connsiteX4" fmla="*/ 530270 w 5563072"/>
                  <a:gd name="connsiteY4" fmla="*/ 10391 h 934078"/>
                  <a:gd name="connsiteX0" fmla="*/ 367916 w 5400718"/>
                  <a:gd name="connsiteY0" fmla="*/ 10391 h 934078"/>
                  <a:gd name="connsiteX1" fmla="*/ 4773663 w 5400718"/>
                  <a:gd name="connsiteY1" fmla="*/ 0 h 934078"/>
                  <a:gd name="connsiteX2" fmla="*/ 4908745 w 5400718"/>
                  <a:gd name="connsiteY2" fmla="*/ 830868 h 934078"/>
                  <a:gd name="connsiteX3" fmla="*/ 419871 w 5400718"/>
                  <a:gd name="connsiteY3" fmla="*/ 830868 h 934078"/>
                  <a:gd name="connsiteX4" fmla="*/ 367916 w 5400718"/>
                  <a:gd name="connsiteY4" fmla="*/ 10391 h 934078"/>
                  <a:gd name="connsiteX0" fmla="*/ 152834 w 5185636"/>
                  <a:gd name="connsiteY0" fmla="*/ 10391 h 934078"/>
                  <a:gd name="connsiteX1" fmla="*/ 4558581 w 5185636"/>
                  <a:gd name="connsiteY1" fmla="*/ 0 h 934078"/>
                  <a:gd name="connsiteX2" fmla="*/ 4693663 w 5185636"/>
                  <a:gd name="connsiteY2" fmla="*/ 830868 h 934078"/>
                  <a:gd name="connsiteX3" fmla="*/ 204789 w 5185636"/>
                  <a:gd name="connsiteY3" fmla="*/ 830868 h 934078"/>
                  <a:gd name="connsiteX4" fmla="*/ 152834 w 5185636"/>
                  <a:gd name="connsiteY4" fmla="*/ 10391 h 934078"/>
                  <a:gd name="connsiteX0" fmla="*/ 126718 w 5159520"/>
                  <a:gd name="connsiteY0" fmla="*/ 10391 h 934078"/>
                  <a:gd name="connsiteX1" fmla="*/ 4532465 w 5159520"/>
                  <a:gd name="connsiteY1" fmla="*/ 0 h 934078"/>
                  <a:gd name="connsiteX2" fmla="*/ 4667547 w 5159520"/>
                  <a:gd name="connsiteY2" fmla="*/ 830868 h 934078"/>
                  <a:gd name="connsiteX3" fmla="*/ 178673 w 5159520"/>
                  <a:gd name="connsiteY3" fmla="*/ 830868 h 934078"/>
                  <a:gd name="connsiteX4" fmla="*/ 126718 w 5159520"/>
                  <a:gd name="connsiteY4" fmla="*/ 10391 h 934078"/>
                  <a:gd name="connsiteX0" fmla="*/ 126718 w 5015535"/>
                  <a:gd name="connsiteY0" fmla="*/ 10391 h 934078"/>
                  <a:gd name="connsiteX1" fmla="*/ 4532465 w 5015535"/>
                  <a:gd name="connsiteY1" fmla="*/ 0 h 934078"/>
                  <a:gd name="connsiteX2" fmla="*/ 4667547 w 5015535"/>
                  <a:gd name="connsiteY2" fmla="*/ 830868 h 934078"/>
                  <a:gd name="connsiteX3" fmla="*/ 178673 w 5015535"/>
                  <a:gd name="connsiteY3" fmla="*/ 830868 h 934078"/>
                  <a:gd name="connsiteX4" fmla="*/ 126718 w 5015535"/>
                  <a:gd name="connsiteY4" fmla="*/ 10391 h 934078"/>
                  <a:gd name="connsiteX0" fmla="*/ 126718 w 4786377"/>
                  <a:gd name="connsiteY0" fmla="*/ 10391 h 934078"/>
                  <a:gd name="connsiteX1" fmla="*/ 4532465 w 4786377"/>
                  <a:gd name="connsiteY1" fmla="*/ 0 h 934078"/>
                  <a:gd name="connsiteX2" fmla="*/ 4667547 w 4786377"/>
                  <a:gd name="connsiteY2" fmla="*/ 830868 h 934078"/>
                  <a:gd name="connsiteX3" fmla="*/ 178673 w 4786377"/>
                  <a:gd name="connsiteY3" fmla="*/ 830868 h 934078"/>
                  <a:gd name="connsiteX4" fmla="*/ 126718 w 4786377"/>
                  <a:gd name="connsiteY4" fmla="*/ 10391 h 934078"/>
                  <a:gd name="connsiteX0" fmla="*/ 140504 w 4800163"/>
                  <a:gd name="connsiteY0" fmla="*/ 10391 h 945006"/>
                  <a:gd name="connsiteX1" fmla="*/ 4546251 w 4800163"/>
                  <a:gd name="connsiteY1" fmla="*/ 0 h 945006"/>
                  <a:gd name="connsiteX2" fmla="*/ 4681333 w 4800163"/>
                  <a:gd name="connsiteY2" fmla="*/ 830868 h 945006"/>
                  <a:gd name="connsiteX3" fmla="*/ 161286 w 4800163"/>
                  <a:gd name="connsiteY3" fmla="*/ 851650 h 945006"/>
                  <a:gd name="connsiteX4" fmla="*/ 140504 w 4800163"/>
                  <a:gd name="connsiteY4" fmla="*/ 10391 h 945006"/>
                  <a:gd name="connsiteX0" fmla="*/ 140504 w 4807560"/>
                  <a:gd name="connsiteY0" fmla="*/ 10391 h 945006"/>
                  <a:gd name="connsiteX1" fmla="*/ 4567032 w 4807560"/>
                  <a:gd name="connsiteY1" fmla="*/ 0 h 945006"/>
                  <a:gd name="connsiteX2" fmla="*/ 4681333 w 4807560"/>
                  <a:gd name="connsiteY2" fmla="*/ 830868 h 945006"/>
                  <a:gd name="connsiteX3" fmla="*/ 161286 w 4807560"/>
                  <a:gd name="connsiteY3" fmla="*/ 851650 h 945006"/>
                  <a:gd name="connsiteX4" fmla="*/ 140504 w 4807560"/>
                  <a:gd name="connsiteY4" fmla="*/ 10391 h 945006"/>
                  <a:gd name="connsiteX0" fmla="*/ 140504 w 4796690"/>
                  <a:gd name="connsiteY0" fmla="*/ 10391 h 945006"/>
                  <a:gd name="connsiteX1" fmla="*/ 4535859 w 4796690"/>
                  <a:gd name="connsiteY1" fmla="*/ 0 h 945006"/>
                  <a:gd name="connsiteX2" fmla="*/ 4681333 w 4796690"/>
                  <a:gd name="connsiteY2" fmla="*/ 830868 h 945006"/>
                  <a:gd name="connsiteX3" fmla="*/ 161286 w 4796690"/>
                  <a:gd name="connsiteY3" fmla="*/ 851650 h 945006"/>
                  <a:gd name="connsiteX4" fmla="*/ 140504 w 4796690"/>
                  <a:gd name="connsiteY4" fmla="*/ 10391 h 945006"/>
                  <a:gd name="connsiteX0" fmla="*/ 140504 w 4757504"/>
                  <a:gd name="connsiteY0" fmla="*/ 10391 h 945006"/>
                  <a:gd name="connsiteX1" fmla="*/ 4535859 w 4757504"/>
                  <a:gd name="connsiteY1" fmla="*/ 0 h 945006"/>
                  <a:gd name="connsiteX2" fmla="*/ 4618988 w 4757504"/>
                  <a:gd name="connsiteY2" fmla="*/ 830868 h 945006"/>
                  <a:gd name="connsiteX3" fmla="*/ 161286 w 4757504"/>
                  <a:gd name="connsiteY3" fmla="*/ 851650 h 945006"/>
                  <a:gd name="connsiteX4" fmla="*/ 140504 w 4757504"/>
                  <a:gd name="connsiteY4" fmla="*/ 10391 h 945006"/>
                  <a:gd name="connsiteX0" fmla="*/ 140504 w 4744805"/>
                  <a:gd name="connsiteY0" fmla="*/ 10391 h 945006"/>
                  <a:gd name="connsiteX1" fmla="*/ 4535859 w 4744805"/>
                  <a:gd name="connsiteY1" fmla="*/ 0 h 945006"/>
                  <a:gd name="connsiteX2" fmla="*/ 4618988 w 4744805"/>
                  <a:gd name="connsiteY2" fmla="*/ 830868 h 945006"/>
                  <a:gd name="connsiteX3" fmla="*/ 161286 w 4744805"/>
                  <a:gd name="connsiteY3" fmla="*/ 851650 h 945006"/>
                  <a:gd name="connsiteX4" fmla="*/ 140504 w 4744805"/>
                  <a:gd name="connsiteY4" fmla="*/ 10391 h 945006"/>
                  <a:gd name="connsiteX0" fmla="*/ 140504 w 4721661"/>
                  <a:gd name="connsiteY0" fmla="*/ 10391 h 945006"/>
                  <a:gd name="connsiteX1" fmla="*/ 4535859 w 4721661"/>
                  <a:gd name="connsiteY1" fmla="*/ 0 h 945006"/>
                  <a:gd name="connsiteX2" fmla="*/ 4618988 w 4721661"/>
                  <a:gd name="connsiteY2" fmla="*/ 830868 h 945006"/>
                  <a:gd name="connsiteX3" fmla="*/ 161286 w 4721661"/>
                  <a:gd name="connsiteY3" fmla="*/ 851650 h 945006"/>
                  <a:gd name="connsiteX4" fmla="*/ 140504 w 4721661"/>
                  <a:gd name="connsiteY4" fmla="*/ 10391 h 945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1661" h="945006">
                    <a:moveTo>
                      <a:pt x="140504" y="10391"/>
                    </a:moveTo>
                    <a:lnTo>
                      <a:pt x="4535859" y="0"/>
                    </a:lnTo>
                    <a:cubicBezTo>
                      <a:pt x="4731555" y="240655"/>
                      <a:pt x="4793902" y="401444"/>
                      <a:pt x="4618988" y="830868"/>
                    </a:cubicBezTo>
                    <a:cubicBezTo>
                      <a:pt x="3893356" y="969346"/>
                      <a:pt x="918091" y="988396"/>
                      <a:pt x="161286" y="851650"/>
                    </a:cubicBezTo>
                    <a:cubicBezTo>
                      <a:pt x="-44801" y="559040"/>
                      <a:pt x="-55192" y="346296"/>
                      <a:pt x="140504" y="1039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500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>
                      <a:lumMod val="75000"/>
                    </a:schemeClr>
                  </a:gs>
                  <a:gs pos="97000">
                    <a:schemeClr val="accent4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1" name="Forma libre 20"/>
              <p:cNvSpPr/>
              <p:nvPr/>
            </p:nvSpPr>
            <p:spPr>
              <a:xfrm>
                <a:off x="4405746" y="2431473"/>
                <a:ext cx="2348346" cy="1475509"/>
              </a:xfrm>
              <a:custGeom>
                <a:avLst/>
                <a:gdLst>
                  <a:gd name="connsiteX0" fmla="*/ 1963882 w 2348346"/>
                  <a:gd name="connsiteY0" fmla="*/ 0 h 1475509"/>
                  <a:gd name="connsiteX1" fmla="*/ 2348346 w 2348346"/>
                  <a:gd name="connsiteY1" fmla="*/ 1475509 h 1475509"/>
                  <a:gd name="connsiteX2" fmla="*/ 0 w 2348346"/>
                  <a:gd name="connsiteY2" fmla="*/ 1475509 h 1475509"/>
                  <a:gd name="connsiteX3" fmla="*/ 1963882 w 2348346"/>
                  <a:gd name="connsiteY3" fmla="*/ 0 h 1475509"/>
                  <a:gd name="connsiteX0" fmla="*/ 1965712 w 2350176"/>
                  <a:gd name="connsiteY0" fmla="*/ 0 h 1475509"/>
                  <a:gd name="connsiteX1" fmla="*/ 2350176 w 2350176"/>
                  <a:gd name="connsiteY1" fmla="*/ 1475509 h 1475509"/>
                  <a:gd name="connsiteX2" fmla="*/ 1830 w 2350176"/>
                  <a:gd name="connsiteY2" fmla="*/ 1475509 h 1475509"/>
                  <a:gd name="connsiteX3" fmla="*/ 1965712 w 2350176"/>
                  <a:gd name="connsiteY3" fmla="*/ 0 h 1475509"/>
                  <a:gd name="connsiteX0" fmla="*/ 1965712 w 2485589"/>
                  <a:gd name="connsiteY0" fmla="*/ 0 h 1475509"/>
                  <a:gd name="connsiteX1" fmla="*/ 2350176 w 2485589"/>
                  <a:gd name="connsiteY1" fmla="*/ 1475509 h 1475509"/>
                  <a:gd name="connsiteX2" fmla="*/ 1830 w 2485589"/>
                  <a:gd name="connsiteY2" fmla="*/ 1475509 h 1475509"/>
                  <a:gd name="connsiteX3" fmla="*/ 1965712 w 2485589"/>
                  <a:gd name="connsiteY3" fmla="*/ 0 h 1475509"/>
                  <a:gd name="connsiteX0" fmla="*/ 1965712 w 2439602"/>
                  <a:gd name="connsiteY0" fmla="*/ 0 h 1475509"/>
                  <a:gd name="connsiteX1" fmla="*/ 2350176 w 2439602"/>
                  <a:gd name="connsiteY1" fmla="*/ 1475509 h 1475509"/>
                  <a:gd name="connsiteX2" fmla="*/ 1830 w 2439602"/>
                  <a:gd name="connsiteY2" fmla="*/ 1475509 h 1475509"/>
                  <a:gd name="connsiteX3" fmla="*/ 1965712 w 2439602"/>
                  <a:gd name="connsiteY3" fmla="*/ 0 h 1475509"/>
                  <a:gd name="connsiteX0" fmla="*/ 1965437 w 2439327"/>
                  <a:gd name="connsiteY0" fmla="*/ 0 h 1475509"/>
                  <a:gd name="connsiteX1" fmla="*/ 2349901 w 2439327"/>
                  <a:gd name="connsiteY1" fmla="*/ 1475509 h 1475509"/>
                  <a:gd name="connsiteX2" fmla="*/ 1555 w 2439327"/>
                  <a:gd name="connsiteY2" fmla="*/ 1475509 h 1475509"/>
                  <a:gd name="connsiteX3" fmla="*/ 1965437 w 2439327"/>
                  <a:gd name="connsiteY3" fmla="*/ 0 h 1475509"/>
                  <a:gd name="connsiteX0" fmla="*/ 1963882 w 2437772"/>
                  <a:gd name="connsiteY0" fmla="*/ 0 h 1475509"/>
                  <a:gd name="connsiteX1" fmla="*/ 2348346 w 2437772"/>
                  <a:gd name="connsiteY1" fmla="*/ 1475509 h 1475509"/>
                  <a:gd name="connsiteX2" fmla="*/ 0 w 2437772"/>
                  <a:gd name="connsiteY2" fmla="*/ 1475509 h 1475509"/>
                  <a:gd name="connsiteX3" fmla="*/ 1963882 w 2437772"/>
                  <a:gd name="connsiteY3" fmla="*/ 0 h 1475509"/>
                  <a:gd name="connsiteX0" fmla="*/ 1963882 w 2348346"/>
                  <a:gd name="connsiteY0" fmla="*/ 0 h 1475509"/>
                  <a:gd name="connsiteX1" fmla="*/ 2348346 w 2348346"/>
                  <a:gd name="connsiteY1" fmla="*/ 1475509 h 1475509"/>
                  <a:gd name="connsiteX2" fmla="*/ 0 w 2348346"/>
                  <a:gd name="connsiteY2" fmla="*/ 1475509 h 1475509"/>
                  <a:gd name="connsiteX3" fmla="*/ 1963882 w 2348346"/>
                  <a:gd name="connsiteY3" fmla="*/ 0 h 1475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8346" h="1475509">
                    <a:moveTo>
                      <a:pt x="1963882" y="0"/>
                    </a:moveTo>
                    <a:cubicBezTo>
                      <a:pt x="2001982" y="124691"/>
                      <a:pt x="1875560" y="1468582"/>
                      <a:pt x="2348346" y="1475509"/>
                    </a:cubicBezTo>
                    <a:lnTo>
                      <a:pt x="0" y="1475509"/>
                    </a:lnTo>
                    <a:cubicBezTo>
                      <a:pt x="1411432" y="1468582"/>
                      <a:pt x="1873827" y="124690"/>
                      <a:pt x="1963882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2" name="Forma libre 21"/>
              <p:cNvSpPr/>
              <p:nvPr/>
            </p:nvSpPr>
            <p:spPr>
              <a:xfrm flipH="1">
                <a:off x="2130137" y="2372593"/>
                <a:ext cx="2348346" cy="1527479"/>
              </a:xfrm>
              <a:custGeom>
                <a:avLst/>
                <a:gdLst>
                  <a:gd name="connsiteX0" fmla="*/ 1963882 w 2348346"/>
                  <a:gd name="connsiteY0" fmla="*/ 0 h 1475509"/>
                  <a:gd name="connsiteX1" fmla="*/ 2348346 w 2348346"/>
                  <a:gd name="connsiteY1" fmla="*/ 1475509 h 1475509"/>
                  <a:gd name="connsiteX2" fmla="*/ 0 w 2348346"/>
                  <a:gd name="connsiteY2" fmla="*/ 1475509 h 1475509"/>
                  <a:gd name="connsiteX3" fmla="*/ 1963882 w 2348346"/>
                  <a:gd name="connsiteY3" fmla="*/ 0 h 1475509"/>
                  <a:gd name="connsiteX0" fmla="*/ 1828800 w 2348346"/>
                  <a:gd name="connsiteY0" fmla="*/ 0 h 1527464"/>
                  <a:gd name="connsiteX1" fmla="*/ 2348346 w 2348346"/>
                  <a:gd name="connsiteY1" fmla="*/ 1527464 h 1527464"/>
                  <a:gd name="connsiteX2" fmla="*/ 0 w 2348346"/>
                  <a:gd name="connsiteY2" fmla="*/ 1527464 h 1527464"/>
                  <a:gd name="connsiteX3" fmla="*/ 1828800 w 2348346"/>
                  <a:gd name="connsiteY3" fmla="*/ 0 h 1527464"/>
                  <a:gd name="connsiteX0" fmla="*/ 1828800 w 2451117"/>
                  <a:gd name="connsiteY0" fmla="*/ 0 h 1527464"/>
                  <a:gd name="connsiteX1" fmla="*/ 2348346 w 2451117"/>
                  <a:gd name="connsiteY1" fmla="*/ 1527464 h 1527464"/>
                  <a:gd name="connsiteX2" fmla="*/ 0 w 2451117"/>
                  <a:gd name="connsiteY2" fmla="*/ 1527464 h 1527464"/>
                  <a:gd name="connsiteX3" fmla="*/ 1828800 w 2451117"/>
                  <a:gd name="connsiteY3" fmla="*/ 0 h 1527464"/>
                  <a:gd name="connsiteX0" fmla="*/ 1832346 w 2454663"/>
                  <a:gd name="connsiteY0" fmla="*/ 0 h 1527464"/>
                  <a:gd name="connsiteX1" fmla="*/ 2351892 w 2454663"/>
                  <a:gd name="connsiteY1" fmla="*/ 1527464 h 1527464"/>
                  <a:gd name="connsiteX2" fmla="*/ 3546 w 2454663"/>
                  <a:gd name="connsiteY2" fmla="*/ 1527464 h 1527464"/>
                  <a:gd name="connsiteX3" fmla="*/ 1832346 w 2454663"/>
                  <a:gd name="connsiteY3" fmla="*/ 0 h 1527464"/>
                  <a:gd name="connsiteX0" fmla="*/ 1832091 w 2454408"/>
                  <a:gd name="connsiteY0" fmla="*/ 0 h 1527464"/>
                  <a:gd name="connsiteX1" fmla="*/ 2351637 w 2454408"/>
                  <a:gd name="connsiteY1" fmla="*/ 1527464 h 1527464"/>
                  <a:gd name="connsiteX2" fmla="*/ 3291 w 2454408"/>
                  <a:gd name="connsiteY2" fmla="*/ 1527464 h 1527464"/>
                  <a:gd name="connsiteX3" fmla="*/ 1832091 w 2454408"/>
                  <a:gd name="connsiteY3" fmla="*/ 0 h 1527464"/>
                  <a:gd name="connsiteX0" fmla="*/ 1832091 w 2417798"/>
                  <a:gd name="connsiteY0" fmla="*/ 0 h 1527464"/>
                  <a:gd name="connsiteX1" fmla="*/ 2351637 w 2417798"/>
                  <a:gd name="connsiteY1" fmla="*/ 1527464 h 1527464"/>
                  <a:gd name="connsiteX2" fmla="*/ 3291 w 2417798"/>
                  <a:gd name="connsiteY2" fmla="*/ 1527464 h 1527464"/>
                  <a:gd name="connsiteX3" fmla="*/ 1832091 w 2417798"/>
                  <a:gd name="connsiteY3" fmla="*/ 0 h 1527464"/>
                  <a:gd name="connsiteX0" fmla="*/ 1831995 w 2417702"/>
                  <a:gd name="connsiteY0" fmla="*/ 0 h 1527464"/>
                  <a:gd name="connsiteX1" fmla="*/ 2351541 w 2417702"/>
                  <a:gd name="connsiteY1" fmla="*/ 1527464 h 1527464"/>
                  <a:gd name="connsiteX2" fmla="*/ 3195 w 2417702"/>
                  <a:gd name="connsiteY2" fmla="*/ 1527464 h 1527464"/>
                  <a:gd name="connsiteX3" fmla="*/ 1831995 w 2417702"/>
                  <a:gd name="connsiteY3" fmla="*/ 0 h 1527464"/>
                  <a:gd name="connsiteX0" fmla="*/ 1828800 w 2414507"/>
                  <a:gd name="connsiteY0" fmla="*/ 0 h 1527479"/>
                  <a:gd name="connsiteX1" fmla="*/ 2348346 w 2414507"/>
                  <a:gd name="connsiteY1" fmla="*/ 1527464 h 1527479"/>
                  <a:gd name="connsiteX2" fmla="*/ 0 w 2414507"/>
                  <a:gd name="connsiteY2" fmla="*/ 1527464 h 1527479"/>
                  <a:gd name="connsiteX3" fmla="*/ 1828800 w 2414507"/>
                  <a:gd name="connsiteY3" fmla="*/ 0 h 1527479"/>
                  <a:gd name="connsiteX0" fmla="*/ 1828800 w 2348346"/>
                  <a:gd name="connsiteY0" fmla="*/ 0 h 1527479"/>
                  <a:gd name="connsiteX1" fmla="*/ 2348346 w 2348346"/>
                  <a:gd name="connsiteY1" fmla="*/ 1527464 h 1527479"/>
                  <a:gd name="connsiteX2" fmla="*/ 0 w 2348346"/>
                  <a:gd name="connsiteY2" fmla="*/ 1527464 h 1527479"/>
                  <a:gd name="connsiteX3" fmla="*/ 1828800 w 2348346"/>
                  <a:gd name="connsiteY3" fmla="*/ 0 h 1527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8346" h="1527479">
                    <a:moveTo>
                      <a:pt x="1828800" y="0"/>
                    </a:moveTo>
                    <a:cubicBezTo>
                      <a:pt x="1804555" y="238991"/>
                      <a:pt x="1676401" y="1532660"/>
                      <a:pt x="2348346" y="1527464"/>
                    </a:cubicBezTo>
                    <a:lnTo>
                      <a:pt x="0" y="1527464"/>
                    </a:lnTo>
                    <a:cubicBezTo>
                      <a:pt x="1222663" y="1532660"/>
                      <a:pt x="1614055" y="238991"/>
                      <a:pt x="182880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" name="Forma libre 5"/>
              <p:cNvSpPr/>
              <p:nvPr/>
            </p:nvSpPr>
            <p:spPr>
              <a:xfrm>
                <a:off x="1413165" y="1683327"/>
                <a:ext cx="6037118" cy="3207609"/>
              </a:xfrm>
              <a:custGeom>
                <a:avLst/>
                <a:gdLst>
                  <a:gd name="connsiteX0" fmla="*/ 6037118 w 6037118"/>
                  <a:gd name="connsiteY0" fmla="*/ 872837 h 3013364"/>
                  <a:gd name="connsiteX1" fmla="*/ 5237018 w 6037118"/>
                  <a:gd name="connsiteY1" fmla="*/ 2992582 h 3013364"/>
                  <a:gd name="connsiteX2" fmla="*/ 872836 w 6037118"/>
                  <a:gd name="connsiteY2" fmla="*/ 3013364 h 3013364"/>
                  <a:gd name="connsiteX3" fmla="*/ 0 w 6037118"/>
                  <a:gd name="connsiteY3" fmla="*/ 768928 h 3013364"/>
                  <a:gd name="connsiteX4" fmla="*/ 1859972 w 6037118"/>
                  <a:gd name="connsiteY4" fmla="*/ 2213264 h 3013364"/>
                  <a:gd name="connsiteX5" fmla="*/ 3106881 w 6037118"/>
                  <a:gd name="connsiteY5" fmla="*/ 0 h 3013364"/>
                  <a:gd name="connsiteX6" fmla="*/ 4281054 w 6037118"/>
                  <a:gd name="connsiteY6" fmla="*/ 2202873 h 3013364"/>
                  <a:gd name="connsiteX7" fmla="*/ 6037118 w 6037118"/>
                  <a:gd name="connsiteY7" fmla="*/ 872837 h 3013364"/>
                  <a:gd name="connsiteX0" fmla="*/ 6037118 w 6037118"/>
                  <a:gd name="connsiteY0" fmla="*/ 872837 h 3013364"/>
                  <a:gd name="connsiteX1" fmla="*/ 5237018 w 6037118"/>
                  <a:gd name="connsiteY1" fmla="*/ 2992582 h 3013364"/>
                  <a:gd name="connsiteX2" fmla="*/ 872836 w 6037118"/>
                  <a:gd name="connsiteY2" fmla="*/ 3013364 h 3013364"/>
                  <a:gd name="connsiteX3" fmla="*/ 0 w 6037118"/>
                  <a:gd name="connsiteY3" fmla="*/ 768928 h 3013364"/>
                  <a:gd name="connsiteX4" fmla="*/ 1859972 w 6037118"/>
                  <a:gd name="connsiteY4" fmla="*/ 2213264 h 3013364"/>
                  <a:gd name="connsiteX5" fmla="*/ 3013363 w 6037118"/>
                  <a:gd name="connsiteY5" fmla="*/ 0 h 3013364"/>
                  <a:gd name="connsiteX6" fmla="*/ 4281054 w 6037118"/>
                  <a:gd name="connsiteY6" fmla="*/ 2202873 h 3013364"/>
                  <a:gd name="connsiteX7" fmla="*/ 6037118 w 6037118"/>
                  <a:gd name="connsiteY7" fmla="*/ 872837 h 3013364"/>
                  <a:gd name="connsiteX0" fmla="*/ 6037118 w 6037118"/>
                  <a:gd name="connsiteY0" fmla="*/ 779318 h 3013364"/>
                  <a:gd name="connsiteX1" fmla="*/ 5237018 w 6037118"/>
                  <a:gd name="connsiteY1" fmla="*/ 2992582 h 3013364"/>
                  <a:gd name="connsiteX2" fmla="*/ 872836 w 6037118"/>
                  <a:gd name="connsiteY2" fmla="*/ 3013364 h 3013364"/>
                  <a:gd name="connsiteX3" fmla="*/ 0 w 6037118"/>
                  <a:gd name="connsiteY3" fmla="*/ 768928 h 3013364"/>
                  <a:gd name="connsiteX4" fmla="*/ 1859972 w 6037118"/>
                  <a:gd name="connsiteY4" fmla="*/ 2213264 h 3013364"/>
                  <a:gd name="connsiteX5" fmla="*/ 3013363 w 6037118"/>
                  <a:gd name="connsiteY5" fmla="*/ 0 h 3013364"/>
                  <a:gd name="connsiteX6" fmla="*/ 4281054 w 6037118"/>
                  <a:gd name="connsiteY6" fmla="*/ 2202873 h 3013364"/>
                  <a:gd name="connsiteX7" fmla="*/ 6037118 w 6037118"/>
                  <a:gd name="connsiteY7" fmla="*/ 779318 h 3013364"/>
                  <a:gd name="connsiteX0" fmla="*/ 6037118 w 6037118"/>
                  <a:gd name="connsiteY0" fmla="*/ 779318 h 3013364"/>
                  <a:gd name="connsiteX1" fmla="*/ 5237018 w 6037118"/>
                  <a:gd name="connsiteY1" fmla="*/ 3013364 h 3013364"/>
                  <a:gd name="connsiteX2" fmla="*/ 872836 w 6037118"/>
                  <a:gd name="connsiteY2" fmla="*/ 3013364 h 3013364"/>
                  <a:gd name="connsiteX3" fmla="*/ 0 w 6037118"/>
                  <a:gd name="connsiteY3" fmla="*/ 768928 h 3013364"/>
                  <a:gd name="connsiteX4" fmla="*/ 1859972 w 6037118"/>
                  <a:gd name="connsiteY4" fmla="*/ 2213264 h 3013364"/>
                  <a:gd name="connsiteX5" fmla="*/ 3013363 w 6037118"/>
                  <a:gd name="connsiteY5" fmla="*/ 0 h 3013364"/>
                  <a:gd name="connsiteX6" fmla="*/ 4281054 w 6037118"/>
                  <a:gd name="connsiteY6" fmla="*/ 2202873 h 3013364"/>
                  <a:gd name="connsiteX7" fmla="*/ 6037118 w 6037118"/>
                  <a:gd name="connsiteY7" fmla="*/ 779318 h 3013364"/>
                  <a:gd name="connsiteX0" fmla="*/ 6037118 w 6037118"/>
                  <a:gd name="connsiteY0" fmla="*/ 779318 h 3013364"/>
                  <a:gd name="connsiteX1" fmla="*/ 5237018 w 6037118"/>
                  <a:gd name="connsiteY1" fmla="*/ 3013364 h 3013364"/>
                  <a:gd name="connsiteX2" fmla="*/ 841663 w 6037118"/>
                  <a:gd name="connsiteY2" fmla="*/ 3013364 h 3013364"/>
                  <a:gd name="connsiteX3" fmla="*/ 0 w 6037118"/>
                  <a:gd name="connsiteY3" fmla="*/ 768928 h 3013364"/>
                  <a:gd name="connsiteX4" fmla="*/ 1859972 w 6037118"/>
                  <a:gd name="connsiteY4" fmla="*/ 2213264 h 3013364"/>
                  <a:gd name="connsiteX5" fmla="*/ 3013363 w 6037118"/>
                  <a:gd name="connsiteY5" fmla="*/ 0 h 3013364"/>
                  <a:gd name="connsiteX6" fmla="*/ 4281054 w 6037118"/>
                  <a:gd name="connsiteY6" fmla="*/ 2202873 h 3013364"/>
                  <a:gd name="connsiteX7" fmla="*/ 6037118 w 6037118"/>
                  <a:gd name="connsiteY7" fmla="*/ 779318 h 3013364"/>
                  <a:gd name="connsiteX0" fmla="*/ 6037118 w 6037118"/>
                  <a:gd name="connsiteY0" fmla="*/ 779318 h 3013364"/>
                  <a:gd name="connsiteX1" fmla="*/ 5226627 w 6037118"/>
                  <a:gd name="connsiteY1" fmla="*/ 3013364 h 3013364"/>
                  <a:gd name="connsiteX2" fmla="*/ 841663 w 6037118"/>
                  <a:gd name="connsiteY2" fmla="*/ 3013364 h 3013364"/>
                  <a:gd name="connsiteX3" fmla="*/ 0 w 6037118"/>
                  <a:gd name="connsiteY3" fmla="*/ 768928 h 3013364"/>
                  <a:gd name="connsiteX4" fmla="*/ 1859972 w 6037118"/>
                  <a:gd name="connsiteY4" fmla="*/ 2213264 h 3013364"/>
                  <a:gd name="connsiteX5" fmla="*/ 3013363 w 6037118"/>
                  <a:gd name="connsiteY5" fmla="*/ 0 h 3013364"/>
                  <a:gd name="connsiteX6" fmla="*/ 4281054 w 6037118"/>
                  <a:gd name="connsiteY6" fmla="*/ 2202873 h 3013364"/>
                  <a:gd name="connsiteX7" fmla="*/ 6037118 w 6037118"/>
                  <a:gd name="connsiteY7" fmla="*/ 779318 h 3013364"/>
                  <a:gd name="connsiteX0" fmla="*/ 6037118 w 6037118"/>
                  <a:gd name="connsiteY0" fmla="*/ 779318 h 3013364"/>
                  <a:gd name="connsiteX1" fmla="*/ 5226627 w 6037118"/>
                  <a:gd name="connsiteY1" fmla="*/ 3013364 h 3013364"/>
                  <a:gd name="connsiteX2" fmla="*/ 841663 w 6037118"/>
                  <a:gd name="connsiteY2" fmla="*/ 3013364 h 3013364"/>
                  <a:gd name="connsiteX3" fmla="*/ 0 w 6037118"/>
                  <a:gd name="connsiteY3" fmla="*/ 768928 h 3013364"/>
                  <a:gd name="connsiteX4" fmla="*/ 1859972 w 6037118"/>
                  <a:gd name="connsiteY4" fmla="*/ 2213264 h 3013364"/>
                  <a:gd name="connsiteX5" fmla="*/ 3013363 w 6037118"/>
                  <a:gd name="connsiteY5" fmla="*/ 0 h 3013364"/>
                  <a:gd name="connsiteX6" fmla="*/ 4281054 w 6037118"/>
                  <a:gd name="connsiteY6" fmla="*/ 2202873 h 3013364"/>
                  <a:gd name="connsiteX7" fmla="*/ 6037118 w 6037118"/>
                  <a:gd name="connsiteY7" fmla="*/ 779318 h 3013364"/>
                  <a:gd name="connsiteX0" fmla="*/ 6037118 w 6037118"/>
                  <a:gd name="connsiteY0" fmla="*/ 779318 h 3013364"/>
                  <a:gd name="connsiteX1" fmla="*/ 5226627 w 6037118"/>
                  <a:gd name="connsiteY1" fmla="*/ 3013364 h 3013364"/>
                  <a:gd name="connsiteX2" fmla="*/ 841663 w 6037118"/>
                  <a:gd name="connsiteY2" fmla="*/ 3013364 h 3013364"/>
                  <a:gd name="connsiteX3" fmla="*/ 0 w 6037118"/>
                  <a:gd name="connsiteY3" fmla="*/ 768928 h 3013364"/>
                  <a:gd name="connsiteX4" fmla="*/ 1859972 w 6037118"/>
                  <a:gd name="connsiteY4" fmla="*/ 2213264 h 3013364"/>
                  <a:gd name="connsiteX5" fmla="*/ 3013363 w 6037118"/>
                  <a:gd name="connsiteY5" fmla="*/ 0 h 3013364"/>
                  <a:gd name="connsiteX6" fmla="*/ 4281054 w 6037118"/>
                  <a:gd name="connsiteY6" fmla="*/ 2202873 h 3013364"/>
                  <a:gd name="connsiteX7" fmla="*/ 6037118 w 6037118"/>
                  <a:gd name="connsiteY7" fmla="*/ 779318 h 3013364"/>
                  <a:gd name="connsiteX0" fmla="*/ 6037118 w 6037118"/>
                  <a:gd name="connsiteY0" fmla="*/ 779319 h 3013365"/>
                  <a:gd name="connsiteX1" fmla="*/ 5226627 w 6037118"/>
                  <a:gd name="connsiteY1" fmla="*/ 3013365 h 3013365"/>
                  <a:gd name="connsiteX2" fmla="*/ 841663 w 6037118"/>
                  <a:gd name="connsiteY2" fmla="*/ 3013365 h 3013365"/>
                  <a:gd name="connsiteX3" fmla="*/ 0 w 6037118"/>
                  <a:gd name="connsiteY3" fmla="*/ 768929 h 3013365"/>
                  <a:gd name="connsiteX4" fmla="*/ 1859972 w 6037118"/>
                  <a:gd name="connsiteY4" fmla="*/ 2213265 h 3013365"/>
                  <a:gd name="connsiteX5" fmla="*/ 3013363 w 6037118"/>
                  <a:gd name="connsiteY5" fmla="*/ 1 h 3013365"/>
                  <a:gd name="connsiteX6" fmla="*/ 4281054 w 6037118"/>
                  <a:gd name="connsiteY6" fmla="*/ 2202874 h 3013365"/>
                  <a:gd name="connsiteX7" fmla="*/ 6037118 w 6037118"/>
                  <a:gd name="connsiteY7" fmla="*/ 779319 h 3013365"/>
                  <a:gd name="connsiteX0" fmla="*/ 6037118 w 6037118"/>
                  <a:gd name="connsiteY0" fmla="*/ 779319 h 3013365"/>
                  <a:gd name="connsiteX1" fmla="*/ 5226627 w 6037118"/>
                  <a:gd name="connsiteY1" fmla="*/ 3013365 h 3013365"/>
                  <a:gd name="connsiteX2" fmla="*/ 841663 w 6037118"/>
                  <a:gd name="connsiteY2" fmla="*/ 3013365 h 3013365"/>
                  <a:gd name="connsiteX3" fmla="*/ 0 w 6037118"/>
                  <a:gd name="connsiteY3" fmla="*/ 768929 h 3013365"/>
                  <a:gd name="connsiteX4" fmla="*/ 1859972 w 6037118"/>
                  <a:gd name="connsiteY4" fmla="*/ 2213265 h 3013365"/>
                  <a:gd name="connsiteX5" fmla="*/ 3013363 w 6037118"/>
                  <a:gd name="connsiteY5" fmla="*/ 1 h 3013365"/>
                  <a:gd name="connsiteX6" fmla="*/ 4281054 w 6037118"/>
                  <a:gd name="connsiteY6" fmla="*/ 2202874 h 3013365"/>
                  <a:gd name="connsiteX7" fmla="*/ 6037118 w 6037118"/>
                  <a:gd name="connsiteY7" fmla="*/ 779319 h 3013365"/>
                  <a:gd name="connsiteX0" fmla="*/ 6037118 w 6098760"/>
                  <a:gd name="connsiteY0" fmla="*/ 779319 h 3013365"/>
                  <a:gd name="connsiteX1" fmla="*/ 5226627 w 6098760"/>
                  <a:gd name="connsiteY1" fmla="*/ 3013365 h 3013365"/>
                  <a:gd name="connsiteX2" fmla="*/ 841663 w 6098760"/>
                  <a:gd name="connsiteY2" fmla="*/ 3013365 h 3013365"/>
                  <a:gd name="connsiteX3" fmla="*/ 0 w 6098760"/>
                  <a:gd name="connsiteY3" fmla="*/ 768929 h 3013365"/>
                  <a:gd name="connsiteX4" fmla="*/ 1859972 w 6098760"/>
                  <a:gd name="connsiteY4" fmla="*/ 2213265 h 3013365"/>
                  <a:gd name="connsiteX5" fmla="*/ 3013363 w 6098760"/>
                  <a:gd name="connsiteY5" fmla="*/ 1 h 3013365"/>
                  <a:gd name="connsiteX6" fmla="*/ 4281054 w 6098760"/>
                  <a:gd name="connsiteY6" fmla="*/ 2202874 h 3013365"/>
                  <a:gd name="connsiteX7" fmla="*/ 6037118 w 6098760"/>
                  <a:gd name="connsiteY7" fmla="*/ 779319 h 3013365"/>
                  <a:gd name="connsiteX0" fmla="*/ 6099950 w 6161592"/>
                  <a:gd name="connsiteY0" fmla="*/ 779319 h 3013365"/>
                  <a:gd name="connsiteX1" fmla="*/ 5289459 w 6161592"/>
                  <a:gd name="connsiteY1" fmla="*/ 3013365 h 3013365"/>
                  <a:gd name="connsiteX2" fmla="*/ 904495 w 6161592"/>
                  <a:gd name="connsiteY2" fmla="*/ 3013365 h 3013365"/>
                  <a:gd name="connsiteX3" fmla="*/ 62832 w 6161592"/>
                  <a:gd name="connsiteY3" fmla="*/ 768929 h 3013365"/>
                  <a:gd name="connsiteX4" fmla="*/ 1922804 w 6161592"/>
                  <a:gd name="connsiteY4" fmla="*/ 2213265 h 3013365"/>
                  <a:gd name="connsiteX5" fmla="*/ 3076195 w 6161592"/>
                  <a:gd name="connsiteY5" fmla="*/ 1 h 3013365"/>
                  <a:gd name="connsiteX6" fmla="*/ 4343886 w 6161592"/>
                  <a:gd name="connsiteY6" fmla="*/ 2202874 h 3013365"/>
                  <a:gd name="connsiteX7" fmla="*/ 6099950 w 6161592"/>
                  <a:gd name="connsiteY7" fmla="*/ 779319 h 3013365"/>
                  <a:gd name="connsiteX0" fmla="*/ 6099950 w 6161592"/>
                  <a:gd name="connsiteY0" fmla="*/ 779319 h 3293270"/>
                  <a:gd name="connsiteX1" fmla="*/ 5289459 w 6161592"/>
                  <a:gd name="connsiteY1" fmla="*/ 3013365 h 3293270"/>
                  <a:gd name="connsiteX2" fmla="*/ 904495 w 6161592"/>
                  <a:gd name="connsiteY2" fmla="*/ 3013365 h 3293270"/>
                  <a:gd name="connsiteX3" fmla="*/ 62832 w 6161592"/>
                  <a:gd name="connsiteY3" fmla="*/ 768929 h 3293270"/>
                  <a:gd name="connsiteX4" fmla="*/ 1922804 w 6161592"/>
                  <a:gd name="connsiteY4" fmla="*/ 2213265 h 3293270"/>
                  <a:gd name="connsiteX5" fmla="*/ 3076195 w 6161592"/>
                  <a:gd name="connsiteY5" fmla="*/ 1 h 3293270"/>
                  <a:gd name="connsiteX6" fmla="*/ 4343886 w 6161592"/>
                  <a:gd name="connsiteY6" fmla="*/ 2202874 h 3293270"/>
                  <a:gd name="connsiteX7" fmla="*/ 6099950 w 6161592"/>
                  <a:gd name="connsiteY7" fmla="*/ 779319 h 3293270"/>
                  <a:gd name="connsiteX0" fmla="*/ 6099950 w 6161592"/>
                  <a:gd name="connsiteY0" fmla="*/ 779318 h 3293269"/>
                  <a:gd name="connsiteX1" fmla="*/ 5289459 w 6161592"/>
                  <a:gd name="connsiteY1" fmla="*/ 3013364 h 3293269"/>
                  <a:gd name="connsiteX2" fmla="*/ 904495 w 6161592"/>
                  <a:gd name="connsiteY2" fmla="*/ 3013364 h 3293269"/>
                  <a:gd name="connsiteX3" fmla="*/ 62832 w 6161592"/>
                  <a:gd name="connsiteY3" fmla="*/ 768928 h 3293269"/>
                  <a:gd name="connsiteX4" fmla="*/ 1922804 w 6161592"/>
                  <a:gd name="connsiteY4" fmla="*/ 2213264 h 3293269"/>
                  <a:gd name="connsiteX5" fmla="*/ 3076195 w 6161592"/>
                  <a:gd name="connsiteY5" fmla="*/ 0 h 3293269"/>
                  <a:gd name="connsiteX6" fmla="*/ 4343886 w 6161592"/>
                  <a:gd name="connsiteY6" fmla="*/ 2202873 h 3293269"/>
                  <a:gd name="connsiteX7" fmla="*/ 6099950 w 6161592"/>
                  <a:gd name="connsiteY7" fmla="*/ 779318 h 3293269"/>
                  <a:gd name="connsiteX0" fmla="*/ 6099950 w 6161592"/>
                  <a:gd name="connsiteY0" fmla="*/ 779318 h 3293269"/>
                  <a:gd name="connsiteX1" fmla="*/ 5289459 w 6161592"/>
                  <a:gd name="connsiteY1" fmla="*/ 3013364 h 3293269"/>
                  <a:gd name="connsiteX2" fmla="*/ 904495 w 6161592"/>
                  <a:gd name="connsiteY2" fmla="*/ 3013364 h 3293269"/>
                  <a:gd name="connsiteX3" fmla="*/ 62832 w 6161592"/>
                  <a:gd name="connsiteY3" fmla="*/ 768928 h 3293269"/>
                  <a:gd name="connsiteX4" fmla="*/ 1922804 w 6161592"/>
                  <a:gd name="connsiteY4" fmla="*/ 2213264 h 3293269"/>
                  <a:gd name="connsiteX5" fmla="*/ 3076195 w 6161592"/>
                  <a:gd name="connsiteY5" fmla="*/ 0 h 3293269"/>
                  <a:gd name="connsiteX6" fmla="*/ 4343886 w 6161592"/>
                  <a:gd name="connsiteY6" fmla="*/ 2202873 h 3293269"/>
                  <a:gd name="connsiteX7" fmla="*/ 6099950 w 6161592"/>
                  <a:gd name="connsiteY7" fmla="*/ 779318 h 3293269"/>
                  <a:gd name="connsiteX0" fmla="*/ 6099950 w 6161592"/>
                  <a:gd name="connsiteY0" fmla="*/ 779318 h 3293269"/>
                  <a:gd name="connsiteX1" fmla="*/ 5289459 w 6161592"/>
                  <a:gd name="connsiteY1" fmla="*/ 3013364 h 3293269"/>
                  <a:gd name="connsiteX2" fmla="*/ 904495 w 6161592"/>
                  <a:gd name="connsiteY2" fmla="*/ 3013364 h 3293269"/>
                  <a:gd name="connsiteX3" fmla="*/ 62832 w 6161592"/>
                  <a:gd name="connsiteY3" fmla="*/ 768928 h 3293269"/>
                  <a:gd name="connsiteX4" fmla="*/ 1922804 w 6161592"/>
                  <a:gd name="connsiteY4" fmla="*/ 2213264 h 3293269"/>
                  <a:gd name="connsiteX5" fmla="*/ 3076195 w 6161592"/>
                  <a:gd name="connsiteY5" fmla="*/ 0 h 3293269"/>
                  <a:gd name="connsiteX6" fmla="*/ 4343886 w 6161592"/>
                  <a:gd name="connsiteY6" fmla="*/ 2202873 h 3293269"/>
                  <a:gd name="connsiteX7" fmla="*/ 6099950 w 6161592"/>
                  <a:gd name="connsiteY7" fmla="*/ 779318 h 3293269"/>
                  <a:gd name="connsiteX0" fmla="*/ 6099950 w 6161592"/>
                  <a:gd name="connsiteY0" fmla="*/ 779318 h 3293269"/>
                  <a:gd name="connsiteX1" fmla="*/ 5289459 w 6161592"/>
                  <a:gd name="connsiteY1" fmla="*/ 3013364 h 3293269"/>
                  <a:gd name="connsiteX2" fmla="*/ 904495 w 6161592"/>
                  <a:gd name="connsiteY2" fmla="*/ 3013364 h 3293269"/>
                  <a:gd name="connsiteX3" fmla="*/ 62832 w 6161592"/>
                  <a:gd name="connsiteY3" fmla="*/ 768928 h 3293269"/>
                  <a:gd name="connsiteX4" fmla="*/ 1922804 w 6161592"/>
                  <a:gd name="connsiteY4" fmla="*/ 2213264 h 3293269"/>
                  <a:gd name="connsiteX5" fmla="*/ 3076195 w 6161592"/>
                  <a:gd name="connsiteY5" fmla="*/ 0 h 3293269"/>
                  <a:gd name="connsiteX6" fmla="*/ 4343886 w 6161592"/>
                  <a:gd name="connsiteY6" fmla="*/ 2202873 h 3293269"/>
                  <a:gd name="connsiteX7" fmla="*/ 6099950 w 6161592"/>
                  <a:gd name="connsiteY7" fmla="*/ 779318 h 3293269"/>
                  <a:gd name="connsiteX0" fmla="*/ 6099950 w 6161592"/>
                  <a:gd name="connsiteY0" fmla="*/ 779318 h 3293269"/>
                  <a:gd name="connsiteX1" fmla="*/ 5289459 w 6161592"/>
                  <a:gd name="connsiteY1" fmla="*/ 3013364 h 3293269"/>
                  <a:gd name="connsiteX2" fmla="*/ 904495 w 6161592"/>
                  <a:gd name="connsiteY2" fmla="*/ 3013364 h 3293269"/>
                  <a:gd name="connsiteX3" fmla="*/ 62832 w 6161592"/>
                  <a:gd name="connsiteY3" fmla="*/ 768928 h 3293269"/>
                  <a:gd name="connsiteX4" fmla="*/ 1922804 w 6161592"/>
                  <a:gd name="connsiteY4" fmla="*/ 2213264 h 3293269"/>
                  <a:gd name="connsiteX5" fmla="*/ 3076195 w 6161592"/>
                  <a:gd name="connsiteY5" fmla="*/ 0 h 3293269"/>
                  <a:gd name="connsiteX6" fmla="*/ 4343886 w 6161592"/>
                  <a:gd name="connsiteY6" fmla="*/ 2202873 h 3293269"/>
                  <a:gd name="connsiteX7" fmla="*/ 6099950 w 6161592"/>
                  <a:gd name="connsiteY7" fmla="*/ 779318 h 3293269"/>
                  <a:gd name="connsiteX0" fmla="*/ 6099950 w 6099950"/>
                  <a:gd name="connsiteY0" fmla="*/ 779318 h 3293269"/>
                  <a:gd name="connsiteX1" fmla="*/ 5289459 w 6099950"/>
                  <a:gd name="connsiteY1" fmla="*/ 3013364 h 3293269"/>
                  <a:gd name="connsiteX2" fmla="*/ 904495 w 6099950"/>
                  <a:gd name="connsiteY2" fmla="*/ 3013364 h 3293269"/>
                  <a:gd name="connsiteX3" fmla="*/ 62832 w 6099950"/>
                  <a:gd name="connsiteY3" fmla="*/ 768928 h 3293269"/>
                  <a:gd name="connsiteX4" fmla="*/ 1922804 w 6099950"/>
                  <a:gd name="connsiteY4" fmla="*/ 2213264 h 3293269"/>
                  <a:gd name="connsiteX5" fmla="*/ 3076195 w 6099950"/>
                  <a:gd name="connsiteY5" fmla="*/ 0 h 3293269"/>
                  <a:gd name="connsiteX6" fmla="*/ 4343886 w 6099950"/>
                  <a:gd name="connsiteY6" fmla="*/ 2202873 h 3293269"/>
                  <a:gd name="connsiteX7" fmla="*/ 6099950 w 6099950"/>
                  <a:gd name="connsiteY7" fmla="*/ 779318 h 3293269"/>
                  <a:gd name="connsiteX0" fmla="*/ 6099950 w 6099950"/>
                  <a:gd name="connsiteY0" fmla="*/ 779318 h 3293269"/>
                  <a:gd name="connsiteX1" fmla="*/ 5289459 w 6099950"/>
                  <a:gd name="connsiteY1" fmla="*/ 3013364 h 3293269"/>
                  <a:gd name="connsiteX2" fmla="*/ 904495 w 6099950"/>
                  <a:gd name="connsiteY2" fmla="*/ 3013364 h 3293269"/>
                  <a:gd name="connsiteX3" fmla="*/ 62832 w 6099950"/>
                  <a:gd name="connsiteY3" fmla="*/ 768928 h 3293269"/>
                  <a:gd name="connsiteX4" fmla="*/ 1922804 w 6099950"/>
                  <a:gd name="connsiteY4" fmla="*/ 2213264 h 3293269"/>
                  <a:gd name="connsiteX5" fmla="*/ 3076195 w 6099950"/>
                  <a:gd name="connsiteY5" fmla="*/ 0 h 3293269"/>
                  <a:gd name="connsiteX6" fmla="*/ 4343886 w 6099950"/>
                  <a:gd name="connsiteY6" fmla="*/ 2202873 h 3293269"/>
                  <a:gd name="connsiteX7" fmla="*/ 6099950 w 6099950"/>
                  <a:gd name="connsiteY7" fmla="*/ 779318 h 3293269"/>
                  <a:gd name="connsiteX0" fmla="*/ 6056461 w 6056461"/>
                  <a:gd name="connsiteY0" fmla="*/ 779318 h 3293269"/>
                  <a:gd name="connsiteX1" fmla="*/ 5245970 w 6056461"/>
                  <a:gd name="connsiteY1" fmla="*/ 3013364 h 3293269"/>
                  <a:gd name="connsiteX2" fmla="*/ 861006 w 6056461"/>
                  <a:gd name="connsiteY2" fmla="*/ 3013364 h 3293269"/>
                  <a:gd name="connsiteX3" fmla="*/ 19343 w 6056461"/>
                  <a:gd name="connsiteY3" fmla="*/ 768928 h 3293269"/>
                  <a:gd name="connsiteX4" fmla="*/ 1879315 w 6056461"/>
                  <a:gd name="connsiteY4" fmla="*/ 2213264 h 3293269"/>
                  <a:gd name="connsiteX5" fmla="*/ 3032706 w 6056461"/>
                  <a:gd name="connsiteY5" fmla="*/ 0 h 3293269"/>
                  <a:gd name="connsiteX6" fmla="*/ 4300397 w 6056461"/>
                  <a:gd name="connsiteY6" fmla="*/ 2202873 h 3293269"/>
                  <a:gd name="connsiteX7" fmla="*/ 6056461 w 6056461"/>
                  <a:gd name="connsiteY7" fmla="*/ 779318 h 3293269"/>
                  <a:gd name="connsiteX0" fmla="*/ 6056461 w 6056461"/>
                  <a:gd name="connsiteY0" fmla="*/ 779318 h 3293269"/>
                  <a:gd name="connsiteX1" fmla="*/ 5245970 w 6056461"/>
                  <a:gd name="connsiteY1" fmla="*/ 3013364 h 3293269"/>
                  <a:gd name="connsiteX2" fmla="*/ 861006 w 6056461"/>
                  <a:gd name="connsiteY2" fmla="*/ 3013364 h 3293269"/>
                  <a:gd name="connsiteX3" fmla="*/ 19343 w 6056461"/>
                  <a:gd name="connsiteY3" fmla="*/ 768928 h 3293269"/>
                  <a:gd name="connsiteX4" fmla="*/ 1879315 w 6056461"/>
                  <a:gd name="connsiteY4" fmla="*/ 2213264 h 3293269"/>
                  <a:gd name="connsiteX5" fmla="*/ 3032706 w 6056461"/>
                  <a:gd name="connsiteY5" fmla="*/ 0 h 3293269"/>
                  <a:gd name="connsiteX6" fmla="*/ 4300397 w 6056461"/>
                  <a:gd name="connsiteY6" fmla="*/ 2202873 h 3293269"/>
                  <a:gd name="connsiteX7" fmla="*/ 6056461 w 6056461"/>
                  <a:gd name="connsiteY7" fmla="*/ 779318 h 3293269"/>
                  <a:gd name="connsiteX0" fmla="*/ 6056461 w 6056461"/>
                  <a:gd name="connsiteY0" fmla="*/ 779318 h 3293269"/>
                  <a:gd name="connsiteX1" fmla="*/ 5245970 w 6056461"/>
                  <a:gd name="connsiteY1" fmla="*/ 3013364 h 3293269"/>
                  <a:gd name="connsiteX2" fmla="*/ 861006 w 6056461"/>
                  <a:gd name="connsiteY2" fmla="*/ 3013364 h 3293269"/>
                  <a:gd name="connsiteX3" fmla="*/ 19343 w 6056461"/>
                  <a:gd name="connsiteY3" fmla="*/ 768928 h 3293269"/>
                  <a:gd name="connsiteX4" fmla="*/ 1879315 w 6056461"/>
                  <a:gd name="connsiteY4" fmla="*/ 2213264 h 3293269"/>
                  <a:gd name="connsiteX5" fmla="*/ 3032706 w 6056461"/>
                  <a:gd name="connsiteY5" fmla="*/ 0 h 3293269"/>
                  <a:gd name="connsiteX6" fmla="*/ 4300397 w 6056461"/>
                  <a:gd name="connsiteY6" fmla="*/ 2202873 h 3293269"/>
                  <a:gd name="connsiteX7" fmla="*/ 6056461 w 6056461"/>
                  <a:gd name="connsiteY7" fmla="*/ 779318 h 3293269"/>
                  <a:gd name="connsiteX0" fmla="*/ 6056461 w 6056461"/>
                  <a:gd name="connsiteY0" fmla="*/ 779318 h 3293269"/>
                  <a:gd name="connsiteX1" fmla="*/ 5245970 w 6056461"/>
                  <a:gd name="connsiteY1" fmla="*/ 3013364 h 3293269"/>
                  <a:gd name="connsiteX2" fmla="*/ 861006 w 6056461"/>
                  <a:gd name="connsiteY2" fmla="*/ 3013364 h 3293269"/>
                  <a:gd name="connsiteX3" fmla="*/ 19343 w 6056461"/>
                  <a:gd name="connsiteY3" fmla="*/ 768928 h 3293269"/>
                  <a:gd name="connsiteX4" fmla="*/ 1879315 w 6056461"/>
                  <a:gd name="connsiteY4" fmla="*/ 2213264 h 3293269"/>
                  <a:gd name="connsiteX5" fmla="*/ 3032706 w 6056461"/>
                  <a:gd name="connsiteY5" fmla="*/ 0 h 3293269"/>
                  <a:gd name="connsiteX6" fmla="*/ 4300397 w 6056461"/>
                  <a:gd name="connsiteY6" fmla="*/ 2202873 h 3293269"/>
                  <a:gd name="connsiteX7" fmla="*/ 6056461 w 6056461"/>
                  <a:gd name="connsiteY7" fmla="*/ 779318 h 3293269"/>
                  <a:gd name="connsiteX0" fmla="*/ 6056461 w 6056461"/>
                  <a:gd name="connsiteY0" fmla="*/ 779318 h 3293269"/>
                  <a:gd name="connsiteX1" fmla="*/ 5245970 w 6056461"/>
                  <a:gd name="connsiteY1" fmla="*/ 3013364 h 3293269"/>
                  <a:gd name="connsiteX2" fmla="*/ 861006 w 6056461"/>
                  <a:gd name="connsiteY2" fmla="*/ 3013364 h 3293269"/>
                  <a:gd name="connsiteX3" fmla="*/ 19343 w 6056461"/>
                  <a:gd name="connsiteY3" fmla="*/ 768928 h 3293269"/>
                  <a:gd name="connsiteX4" fmla="*/ 1879315 w 6056461"/>
                  <a:gd name="connsiteY4" fmla="*/ 2213264 h 3293269"/>
                  <a:gd name="connsiteX5" fmla="*/ 3032706 w 6056461"/>
                  <a:gd name="connsiteY5" fmla="*/ 0 h 3293269"/>
                  <a:gd name="connsiteX6" fmla="*/ 4300397 w 6056461"/>
                  <a:gd name="connsiteY6" fmla="*/ 2202873 h 3293269"/>
                  <a:gd name="connsiteX7" fmla="*/ 6056461 w 6056461"/>
                  <a:gd name="connsiteY7" fmla="*/ 779318 h 3293269"/>
                  <a:gd name="connsiteX0" fmla="*/ 6037118 w 6037118"/>
                  <a:gd name="connsiteY0" fmla="*/ 779318 h 3293269"/>
                  <a:gd name="connsiteX1" fmla="*/ 5226627 w 6037118"/>
                  <a:gd name="connsiteY1" fmla="*/ 3013364 h 3293269"/>
                  <a:gd name="connsiteX2" fmla="*/ 841663 w 6037118"/>
                  <a:gd name="connsiteY2" fmla="*/ 3013364 h 3293269"/>
                  <a:gd name="connsiteX3" fmla="*/ 0 w 6037118"/>
                  <a:gd name="connsiteY3" fmla="*/ 768928 h 3293269"/>
                  <a:gd name="connsiteX4" fmla="*/ 1859972 w 6037118"/>
                  <a:gd name="connsiteY4" fmla="*/ 2213264 h 3293269"/>
                  <a:gd name="connsiteX5" fmla="*/ 3013363 w 6037118"/>
                  <a:gd name="connsiteY5" fmla="*/ 0 h 3293269"/>
                  <a:gd name="connsiteX6" fmla="*/ 4281054 w 6037118"/>
                  <a:gd name="connsiteY6" fmla="*/ 2202873 h 3293269"/>
                  <a:gd name="connsiteX7" fmla="*/ 6037118 w 6037118"/>
                  <a:gd name="connsiteY7" fmla="*/ 779318 h 3293269"/>
                  <a:gd name="connsiteX0" fmla="*/ 6037118 w 6037118"/>
                  <a:gd name="connsiteY0" fmla="*/ 779318 h 3293269"/>
                  <a:gd name="connsiteX1" fmla="*/ 5226627 w 6037118"/>
                  <a:gd name="connsiteY1" fmla="*/ 3013364 h 3293269"/>
                  <a:gd name="connsiteX2" fmla="*/ 841663 w 6037118"/>
                  <a:gd name="connsiteY2" fmla="*/ 3013364 h 3293269"/>
                  <a:gd name="connsiteX3" fmla="*/ 0 w 6037118"/>
                  <a:gd name="connsiteY3" fmla="*/ 768928 h 3293269"/>
                  <a:gd name="connsiteX4" fmla="*/ 1859972 w 6037118"/>
                  <a:gd name="connsiteY4" fmla="*/ 2213264 h 3293269"/>
                  <a:gd name="connsiteX5" fmla="*/ 3013363 w 6037118"/>
                  <a:gd name="connsiteY5" fmla="*/ 0 h 3293269"/>
                  <a:gd name="connsiteX6" fmla="*/ 4281054 w 6037118"/>
                  <a:gd name="connsiteY6" fmla="*/ 2202873 h 3293269"/>
                  <a:gd name="connsiteX7" fmla="*/ 6037118 w 6037118"/>
                  <a:gd name="connsiteY7" fmla="*/ 779318 h 3293269"/>
                  <a:gd name="connsiteX0" fmla="*/ 6037118 w 6037118"/>
                  <a:gd name="connsiteY0" fmla="*/ 779318 h 3293269"/>
                  <a:gd name="connsiteX1" fmla="*/ 5226627 w 6037118"/>
                  <a:gd name="connsiteY1" fmla="*/ 3013364 h 3293269"/>
                  <a:gd name="connsiteX2" fmla="*/ 841663 w 6037118"/>
                  <a:gd name="connsiteY2" fmla="*/ 3013364 h 3293269"/>
                  <a:gd name="connsiteX3" fmla="*/ 0 w 6037118"/>
                  <a:gd name="connsiteY3" fmla="*/ 768928 h 3293269"/>
                  <a:gd name="connsiteX4" fmla="*/ 1859972 w 6037118"/>
                  <a:gd name="connsiteY4" fmla="*/ 2213264 h 3293269"/>
                  <a:gd name="connsiteX5" fmla="*/ 3013363 w 6037118"/>
                  <a:gd name="connsiteY5" fmla="*/ 0 h 3293269"/>
                  <a:gd name="connsiteX6" fmla="*/ 4281054 w 6037118"/>
                  <a:gd name="connsiteY6" fmla="*/ 2202873 h 3293269"/>
                  <a:gd name="connsiteX7" fmla="*/ 6037118 w 6037118"/>
                  <a:gd name="connsiteY7" fmla="*/ 779318 h 3293269"/>
                  <a:gd name="connsiteX0" fmla="*/ 6037118 w 6037118"/>
                  <a:gd name="connsiteY0" fmla="*/ 779318 h 3293269"/>
                  <a:gd name="connsiteX1" fmla="*/ 5226627 w 6037118"/>
                  <a:gd name="connsiteY1" fmla="*/ 3013364 h 3293269"/>
                  <a:gd name="connsiteX2" fmla="*/ 841663 w 6037118"/>
                  <a:gd name="connsiteY2" fmla="*/ 3013364 h 3293269"/>
                  <a:gd name="connsiteX3" fmla="*/ 0 w 6037118"/>
                  <a:gd name="connsiteY3" fmla="*/ 768928 h 3293269"/>
                  <a:gd name="connsiteX4" fmla="*/ 1859972 w 6037118"/>
                  <a:gd name="connsiteY4" fmla="*/ 2213264 h 3293269"/>
                  <a:gd name="connsiteX5" fmla="*/ 3013363 w 6037118"/>
                  <a:gd name="connsiteY5" fmla="*/ 0 h 3293269"/>
                  <a:gd name="connsiteX6" fmla="*/ 4281054 w 6037118"/>
                  <a:gd name="connsiteY6" fmla="*/ 2202873 h 3293269"/>
                  <a:gd name="connsiteX7" fmla="*/ 6037118 w 6037118"/>
                  <a:gd name="connsiteY7" fmla="*/ 779318 h 3293269"/>
                  <a:gd name="connsiteX0" fmla="*/ 6037118 w 6037118"/>
                  <a:gd name="connsiteY0" fmla="*/ 779318 h 3293269"/>
                  <a:gd name="connsiteX1" fmla="*/ 5226627 w 6037118"/>
                  <a:gd name="connsiteY1" fmla="*/ 3013364 h 3293269"/>
                  <a:gd name="connsiteX2" fmla="*/ 841663 w 6037118"/>
                  <a:gd name="connsiteY2" fmla="*/ 3013364 h 3293269"/>
                  <a:gd name="connsiteX3" fmla="*/ 0 w 6037118"/>
                  <a:gd name="connsiteY3" fmla="*/ 768928 h 3293269"/>
                  <a:gd name="connsiteX4" fmla="*/ 1859972 w 6037118"/>
                  <a:gd name="connsiteY4" fmla="*/ 2213264 h 3293269"/>
                  <a:gd name="connsiteX5" fmla="*/ 3013363 w 6037118"/>
                  <a:gd name="connsiteY5" fmla="*/ 0 h 3293269"/>
                  <a:gd name="connsiteX6" fmla="*/ 4281054 w 6037118"/>
                  <a:gd name="connsiteY6" fmla="*/ 2202873 h 3293269"/>
                  <a:gd name="connsiteX7" fmla="*/ 6037118 w 6037118"/>
                  <a:gd name="connsiteY7" fmla="*/ 779318 h 3293269"/>
                  <a:gd name="connsiteX0" fmla="*/ 6037118 w 6037118"/>
                  <a:gd name="connsiteY0" fmla="*/ 779318 h 3293269"/>
                  <a:gd name="connsiteX1" fmla="*/ 5226627 w 6037118"/>
                  <a:gd name="connsiteY1" fmla="*/ 3013364 h 3293269"/>
                  <a:gd name="connsiteX2" fmla="*/ 841663 w 6037118"/>
                  <a:gd name="connsiteY2" fmla="*/ 3013364 h 3293269"/>
                  <a:gd name="connsiteX3" fmla="*/ 0 w 6037118"/>
                  <a:gd name="connsiteY3" fmla="*/ 768928 h 3293269"/>
                  <a:gd name="connsiteX4" fmla="*/ 1859972 w 6037118"/>
                  <a:gd name="connsiteY4" fmla="*/ 2213264 h 3293269"/>
                  <a:gd name="connsiteX5" fmla="*/ 3013363 w 6037118"/>
                  <a:gd name="connsiteY5" fmla="*/ 0 h 3293269"/>
                  <a:gd name="connsiteX6" fmla="*/ 4281054 w 6037118"/>
                  <a:gd name="connsiteY6" fmla="*/ 2202873 h 3293269"/>
                  <a:gd name="connsiteX7" fmla="*/ 6037118 w 6037118"/>
                  <a:gd name="connsiteY7" fmla="*/ 779318 h 3293269"/>
                  <a:gd name="connsiteX0" fmla="*/ 6037118 w 6037118"/>
                  <a:gd name="connsiteY0" fmla="*/ 779318 h 3293269"/>
                  <a:gd name="connsiteX1" fmla="*/ 5226627 w 6037118"/>
                  <a:gd name="connsiteY1" fmla="*/ 3013364 h 3293269"/>
                  <a:gd name="connsiteX2" fmla="*/ 841663 w 6037118"/>
                  <a:gd name="connsiteY2" fmla="*/ 3013364 h 3293269"/>
                  <a:gd name="connsiteX3" fmla="*/ 0 w 6037118"/>
                  <a:gd name="connsiteY3" fmla="*/ 768928 h 3293269"/>
                  <a:gd name="connsiteX4" fmla="*/ 1859972 w 6037118"/>
                  <a:gd name="connsiteY4" fmla="*/ 2213264 h 3293269"/>
                  <a:gd name="connsiteX5" fmla="*/ 3013363 w 6037118"/>
                  <a:gd name="connsiteY5" fmla="*/ 0 h 3293269"/>
                  <a:gd name="connsiteX6" fmla="*/ 4281054 w 6037118"/>
                  <a:gd name="connsiteY6" fmla="*/ 2202873 h 3293269"/>
                  <a:gd name="connsiteX7" fmla="*/ 6037118 w 6037118"/>
                  <a:gd name="connsiteY7" fmla="*/ 779318 h 3293269"/>
                  <a:gd name="connsiteX0" fmla="*/ 6037118 w 6037118"/>
                  <a:gd name="connsiteY0" fmla="*/ 779318 h 3213123"/>
                  <a:gd name="connsiteX1" fmla="*/ 5226627 w 6037118"/>
                  <a:gd name="connsiteY1" fmla="*/ 3013364 h 3213123"/>
                  <a:gd name="connsiteX2" fmla="*/ 841663 w 6037118"/>
                  <a:gd name="connsiteY2" fmla="*/ 3013364 h 3213123"/>
                  <a:gd name="connsiteX3" fmla="*/ 0 w 6037118"/>
                  <a:gd name="connsiteY3" fmla="*/ 768928 h 3213123"/>
                  <a:gd name="connsiteX4" fmla="*/ 1859972 w 6037118"/>
                  <a:gd name="connsiteY4" fmla="*/ 2213264 h 3213123"/>
                  <a:gd name="connsiteX5" fmla="*/ 3013363 w 6037118"/>
                  <a:gd name="connsiteY5" fmla="*/ 0 h 3213123"/>
                  <a:gd name="connsiteX6" fmla="*/ 4281054 w 6037118"/>
                  <a:gd name="connsiteY6" fmla="*/ 2202873 h 3213123"/>
                  <a:gd name="connsiteX7" fmla="*/ 6037118 w 6037118"/>
                  <a:gd name="connsiteY7" fmla="*/ 779318 h 3213123"/>
                  <a:gd name="connsiteX0" fmla="*/ 6037118 w 6037118"/>
                  <a:gd name="connsiteY0" fmla="*/ 779318 h 3142658"/>
                  <a:gd name="connsiteX1" fmla="*/ 5226627 w 6037118"/>
                  <a:gd name="connsiteY1" fmla="*/ 3013364 h 3142658"/>
                  <a:gd name="connsiteX2" fmla="*/ 841663 w 6037118"/>
                  <a:gd name="connsiteY2" fmla="*/ 3013364 h 3142658"/>
                  <a:gd name="connsiteX3" fmla="*/ 0 w 6037118"/>
                  <a:gd name="connsiteY3" fmla="*/ 768928 h 3142658"/>
                  <a:gd name="connsiteX4" fmla="*/ 1859972 w 6037118"/>
                  <a:gd name="connsiteY4" fmla="*/ 2213264 h 3142658"/>
                  <a:gd name="connsiteX5" fmla="*/ 3013363 w 6037118"/>
                  <a:gd name="connsiteY5" fmla="*/ 0 h 3142658"/>
                  <a:gd name="connsiteX6" fmla="*/ 4281054 w 6037118"/>
                  <a:gd name="connsiteY6" fmla="*/ 2202873 h 3142658"/>
                  <a:gd name="connsiteX7" fmla="*/ 6037118 w 6037118"/>
                  <a:gd name="connsiteY7" fmla="*/ 779318 h 3142658"/>
                  <a:gd name="connsiteX0" fmla="*/ 6037118 w 6037118"/>
                  <a:gd name="connsiteY0" fmla="*/ 779318 h 3092432"/>
                  <a:gd name="connsiteX1" fmla="*/ 5226627 w 6037118"/>
                  <a:gd name="connsiteY1" fmla="*/ 3013364 h 3092432"/>
                  <a:gd name="connsiteX2" fmla="*/ 841663 w 6037118"/>
                  <a:gd name="connsiteY2" fmla="*/ 3013364 h 3092432"/>
                  <a:gd name="connsiteX3" fmla="*/ 0 w 6037118"/>
                  <a:gd name="connsiteY3" fmla="*/ 768928 h 3092432"/>
                  <a:gd name="connsiteX4" fmla="*/ 1859972 w 6037118"/>
                  <a:gd name="connsiteY4" fmla="*/ 2213264 h 3092432"/>
                  <a:gd name="connsiteX5" fmla="*/ 3013363 w 6037118"/>
                  <a:gd name="connsiteY5" fmla="*/ 0 h 3092432"/>
                  <a:gd name="connsiteX6" fmla="*/ 4281054 w 6037118"/>
                  <a:gd name="connsiteY6" fmla="*/ 2202873 h 3092432"/>
                  <a:gd name="connsiteX7" fmla="*/ 6037118 w 6037118"/>
                  <a:gd name="connsiteY7" fmla="*/ 779318 h 3092432"/>
                  <a:gd name="connsiteX0" fmla="*/ 6037118 w 6037118"/>
                  <a:gd name="connsiteY0" fmla="*/ 779318 h 3063422"/>
                  <a:gd name="connsiteX1" fmla="*/ 5226627 w 6037118"/>
                  <a:gd name="connsiteY1" fmla="*/ 3013364 h 3063422"/>
                  <a:gd name="connsiteX2" fmla="*/ 841663 w 6037118"/>
                  <a:gd name="connsiteY2" fmla="*/ 3013364 h 3063422"/>
                  <a:gd name="connsiteX3" fmla="*/ 0 w 6037118"/>
                  <a:gd name="connsiteY3" fmla="*/ 768928 h 3063422"/>
                  <a:gd name="connsiteX4" fmla="*/ 1859972 w 6037118"/>
                  <a:gd name="connsiteY4" fmla="*/ 2213264 h 3063422"/>
                  <a:gd name="connsiteX5" fmla="*/ 3013363 w 6037118"/>
                  <a:gd name="connsiteY5" fmla="*/ 0 h 3063422"/>
                  <a:gd name="connsiteX6" fmla="*/ 4281054 w 6037118"/>
                  <a:gd name="connsiteY6" fmla="*/ 2202873 h 3063422"/>
                  <a:gd name="connsiteX7" fmla="*/ 6037118 w 6037118"/>
                  <a:gd name="connsiteY7" fmla="*/ 779318 h 3063422"/>
                  <a:gd name="connsiteX0" fmla="*/ 6037118 w 6037118"/>
                  <a:gd name="connsiteY0" fmla="*/ 779318 h 3141725"/>
                  <a:gd name="connsiteX1" fmla="*/ 5226627 w 6037118"/>
                  <a:gd name="connsiteY1" fmla="*/ 3013364 h 3141725"/>
                  <a:gd name="connsiteX2" fmla="*/ 841663 w 6037118"/>
                  <a:gd name="connsiteY2" fmla="*/ 3013364 h 3141725"/>
                  <a:gd name="connsiteX3" fmla="*/ 0 w 6037118"/>
                  <a:gd name="connsiteY3" fmla="*/ 768928 h 3141725"/>
                  <a:gd name="connsiteX4" fmla="*/ 1859972 w 6037118"/>
                  <a:gd name="connsiteY4" fmla="*/ 2213264 h 3141725"/>
                  <a:gd name="connsiteX5" fmla="*/ 3013363 w 6037118"/>
                  <a:gd name="connsiteY5" fmla="*/ 0 h 3141725"/>
                  <a:gd name="connsiteX6" fmla="*/ 4281054 w 6037118"/>
                  <a:gd name="connsiteY6" fmla="*/ 2202873 h 3141725"/>
                  <a:gd name="connsiteX7" fmla="*/ 6037118 w 6037118"/>
                  <a:gd name="connsiteY7" fmla="*/ 779318 h 3141725"/>
                  <a:gd name="connsiteX0" fmla="*/ 6037118 w 6037118"/>
                  <a:gd name="connsiteY0" fmla="*/ 779318 h 3207609"/>
                  <a:gd name="connsiteX1" fmla="*/ 5226627 w 6037118"/>
                  <a:gd name="connsiteY1" fmla="*/ 3013364 h 3207609"/>
                  <a:gd name="connsiteX2" fmla="*/ 841663 w 6037118"/>
                  <a:gd name="connsiteY2" fmla="*/ 3013364 h 3207609"/>
                  <a:gd name="connsiteX3" fmla="*/ 0 w 6037118"/>
                  <a:gd name="connsiteY3" fmla="*/ 768928 h 3207609"/>
                  <a:gd name="connsiteX4" fmla="*/ 1859972 w 6037118"/>
                  <a:gd name="connsiteY4" fmla="*/ 2213264 h 3207609"/>
                  <a:gd name="connsiteX5" fmla="*/ 3013363 w 6037118"/>
                  <a:gd name="connsiteY5" fmla="*/ 0 h 3207609"/>
                  <a:gd name="connsiteX6" fmla="*/ 4281054 w 6037118"/>
                  <a:gd name="connsiteY6" fmla="*/ 2202873 h 3207609"/>
                  <a:gd name="connsiteX7" fmla="*/ 6037118 w 6037118"/>
                  <a:gd name="connsiteY7" fmla="*/ 779318 h 3207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37118" h="3207609">
                    <a:moveTo>
                      <a:pt x="6037118" y="779318"/>
                    </a:moveTo>
                    <a:cubicBezTo>
                      <a:pt x="5799859" y="1153391"/>
                      <a:pt x="5219700" y="2204605"/>
                      <a:pt x="5226627" y="3013364"/>
                    </a:cubicBezTo>
                    <a:cubicBezTo>
                      <a:pt x="4256809" y="3281795"/>
                      <a:pt x="1691987" y="3262745"/>
                      <a:pt x="841663" y="3013364"/>
                    </a:cubicBezTo>
                    <a:cubicBezTo>
                      <a:pt x="833003" y="2223655"/>
                      <a:pt x="256308" y="1162051"/>
                      <a:pt x="0" y="768928"/>
                    </a:cubicBezTo>
                    <a:cubicBezTo>
                      <a:pt x="356755" y="1123950"/>
                      <a:pt x="1357745" y="2341419"/>
                      <a:pt x="1859972" y="2213264"/>
                    </a:cubicBezTo>
                    <a:cubicBezTo>
                      <a:pt x="2362199" y="2085109"/>
                      <a:pt x="2848840" y="1373332"/>
                      <a:pt x="3013363" y="0"/>
                    </a:cubicBezTo>
                    <a:cubicBezTo>
                      <a:pt x="3167495" y="1390649"/>
                      <a:pt x="3777095" y="2072987"/>
                      <a:pt x="4281054" y="2202873"/>
                    </a:cubicBezTo>
                    <a:cubicBezTo>
                      <a:pt x="4785013" y="2332759"/>
                      <a:pt x="5702878" y="1153390"/>
                      <a:pt x="6037118" y="7793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500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>
                      <a:lumMod val="75000"/>
                    </a:schemeClr>
                  </a:gs>
                  <a:gs pos="97000">
                    <a:schemeClr val="accent4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dirty="0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6960807" y="1708228"/>
                <a:ext cx="1080000" cy="10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500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>
                      <a:lumMod val="75000"/>
                    </a:schemeClr>
                  </a:gs>
                  <a:gs pos="97000">
                    <a:schemeClr val="accent4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3881332" y="796215"/>
                <a:ext cx="1080000" cy="10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500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>
                      <a:lumMod val="75000"/>
                    </a:schemeClr>
                  </a:gs>
                  <a:gs pos="97000">
                    <a:schemeClr val="accent4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748800" y="1683327"/>
                <a:ext cx="1080000" cy="108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500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>
                      <a:lumMod val="75000"/>
                    </a:schemeClr>
                  </a:gs>
                  <a:gs pos="97000">
                    <a:schemeClr val="accent4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" name="Elipse 17"/>
              <p:cNvSpPr/>
              <p:nvPr/>
            </p:nvSpPr>
            <p:spPr>
              <a:xfrm>
                <a:off x="6034092" y="1793844"/>
                <a:ext cx="720000" cy="72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500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>
                      <a:lumMod val="75000"/>
                    </a:schemeClr>
                  </a:gs>
                  <a:gs pos="97000">
                    <a:schemeClr val="accent4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2287249" y="1793844"/>
                <a:ext cx="720000" cy="7200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4500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>
                      <a:lumMod val="75000"/>
                    </a:schemeClr>
                  </a:gs>
                  <a:gs pos="97000">
                    <a:schemeClr val="accent4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cxnSp>
          <p:nvCxnSpPr>
            <p:cNvPr id="25" name="Conector recto de flecha 24"/>
            <p:cNvCxnSpPr/>
            <p:nvPr/>
          </p:nvCxnSpPr>
          <p:spPr>
            <a:xfrm>
              <a:off x="4475152" y="4087906"/>
              <a:ext cx="0" cy="25603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 flipV="1">
              <a:off x="4475152" y="2597683"/>
              <a:ext cx="0" cy="144000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4505043" y="2472426"/>
              <a:ext cx="52931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i="1" dirty="0" smtClean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s-ES_tradnl" sz="4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4466451" y="5833844"/>
              <a:ext cx="52931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s-ES_tradnl" sz="4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Conector recto de flecha 29"/>
            <p:cNvCxnSpPr/>
            <p:nvPr/>
          </p:nvCxnSpPr>
          <p:spPr>
            <a:xfrm>
              <a:off x="4684739" y="2597683"/>
              <a:ext cx="311024" cy="0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/>
            <p:cNvCxnSpPr/>
            <p:nvPr/>
          </p:nvCxnSpPr>
          <p:spPr>
            <a:xfrm>
              <a:off x="4614187" y="5945104"/>
              <a:ext cx="3110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81553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upo 75"/>
          <p:cNvGrpSpPr/>
          <p:nvPr/>
        </p:nvGrpSpPr>
        <p:grpSpPr>
          <a:xfrm>
            <a:off x="1948811" y="1098550"/>
            <a:ext cx="2616200" cy="3938653"/>
            <a:chOff x="1948811" y="1098550"/>
            <a:chExt cx="2616200" cy="3938653"/>
          </a:xfrm>
        </p:grpSpPr>
        <p:pic>
          <p:nvPicPr>
            <p:cNvPr id="62" name="Imagen 61"/>
            <p:cNvPicPr>
              <a:picLocks noChangeAspect="1"/>
            </p:cNvPicPr>
            <p:nvPr/>
          </p:nvPicPr>
          <p:blipFill rotWithShape="1">
            <a:blip r:embed="rId2"/>
            <a:srcRect l="6175" t="31445" r="3917" b="31963"/>
            <a:stretch/>
          </p:blipFill>
          <p:spPr>
            <a:xfrm>
              <a:off x="1948811" y="3017804"/>
              <a:ext cx="2616200" cy="1295466"/>
            </a:xfrm>
            <a:prstGeom prst="rect">
              <a:avLst/>
            </a:prstGeom>
          </p:spPr>
        </p:pic>
        <p:grpSp>
          <p:nvGrpSpPr>
            <p:cNvPr id="59" name="Grupo 58"/>
            <p:cNvGrpSpPr/>
            <p:nvPr/>
          </p:nvGrpSpPr>
          <p:grpSpPr>
            <a:xfrm>
              <a:off x="2576511" y="1098550"/>
              <a:ext cx="1360800" cy="1362075"/>
              <a:chOff x="2576511" y="1098550"/>
              <a:chExt cx="1360800" cy="1362075"/>
            </a:xfrm>
          </p:grpSpPr>
          <p:grpSp>
            <p:nvGrpSpPr>
              <p:cNvPr id="53" name="Grupo 52"/>
              <p:cNvGrpSpPr/>
              <p:nvPr/>
            </p:nvGrpSpPr>
            <p:grpSpPr>
              <a:xfrm>
                <a:off x="2576511" y="1098550"/>
                <a:ext cx="1360800" cy="1362075"/>
                <a:chOff x="3475036" y="933450"/>
                <a:chExt cx="1360800" cy="1362075"/>
              </a:xfrm>
            </p:grpSpPr>
            <p:sp>
              <p:nvSpPr>
                <p:cNvPr id="4" name="Elipse 3"/>
                <p:cNvSpPr/>
                <p:nvPr/>
              </p:nvSpPr>
              <p:spPr>
                <a:xfrm>
                  <a:off x="3475036" y="933450"/>
                  <a:ext cx="1360800" cy="136207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35" name="Conector recto 34"/>
                <p:cNvCxnSpPr/>
                <p:nvPr/>
              </p:nvCxnSpPr>
              <p:spPr>
                <a:xfrm>
                  <a:off x="3475036" y="1614488"/>
                  <a:ext cx="1857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>
                <a:xfrm>
                  <a:off x="4650099" y="1614487"/>
                  <a:ext cx="1857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>
                <a:xfrm>
                  <a:off x="4048280" y="1017588"/>
                  <a:ext cx="1857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scene3d>
                  <a:camera prst="orthographicFront">
                    <a:rot lat="0" lon="0" rev="540000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>
                <a:xfrm>
                  <a:off x="4048280" y="2189163"/>
                  <a:ext cx="1857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scene3d>
                  <a:camera prst="orthographicFront">
                    <a:rot lat="0" lon="0" rev="540000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>
                <a:xfrm>
                  <a:off x="4473887" y="1192213"/>
                  <a:ext cx="1857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scene3d>
                  <a:camera prst="orthographicFront">
                    <a:rot lat="0" lon="0" rev="270000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>
                <a:xfrm>
                  <a:off x="3644898" y="2020888"/>
                  <a:ext cx="1857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scene3d>
                  <a:camera prst="orthographicFront">
                    <a:rot lat="0" lon="0" rev="270000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41"/>
                <p:cNvCxnSpPr/>
                <p:nvPr/>
              </p:nvCxnSpPr>
              <p:spPr>
                <a:xfrm>
                  <a:off x="3641723" y="1211263"/>
                  <a:ext cx="1857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scene3d>
                  <a:camera prst="orthographicFront">
                    <a:rot lat="0" lon="0" rev="1890000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cto 42"/>
                <p:cNvCxnSpPr/>
                <p:nvPr/>
              </p:nvCxnSpPr>
              <p:spPr>
                <a:xfrm>
                  <a:off x="4470712" y="2039938"/>
                  <a:ext cx="18573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scene3d>
                  <a:camera prst="orthographicFront">
                    <a:rot lat="0" lon="0" rev="1890000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ector recto 44"/>
                <p:cNvCxnSpPr/>
                <p:nvPr/>
              </p:nvCxnSpPr>
              <p:spPr>
                <a:xfrm>
                  <a:off x="4711217" y="1365250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scene3d>
                  <a:camera prst="orthographicFront">
                    <a:rot lat="0" lon="0" rev="135000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Conector recto 45"/>
                <p:cNvCxnSpPr/>
                <p:nvPr/>
              </p:nvCxnSpPr>
              <p:spPr>
                <a:xfrm>
                  <a:off x="3523454" y="1860550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scene3d>
                  <a:camera prst="orthographicFront">
                    <a:rot lat="0" lon="0" rev="135000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recto 46"/>
                <p:cNvCxnSpPr/>
                <p:nvPr/>
              </p:nvCxnSpPr>
              <p:spPr>
                <a:xfrm>
                  <a:off x="4359275" y="1014413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scene3d>
                  <a:camera prst="orthographicFront">
                    <a:rot lat="0" lon="0" rev="405000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cto 47"/>
                <p:cNvCxnSpPr/>
                <p:nvPr/>
              </p:nvCxnSpPr>
              <p:spPr>
                <a:xfrm>
                  <a:off x="3867150" y="2201863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scene3d>
                  <a:camera prst="orthographicFront">
                    <a:rot lat="0" lon="0" rev="405000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ector recto 48"/>
                <p:cNvCxnSpPr/>
                <p:nvPr/>
              </p:nvCxnSpPr>
              <p:spPr>
                <a:xfrm>
                  <a:off x="4711217" y="1864279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scene3d>
                  <a:camera prst="orthographicFront">
                    <a:rot lat="0" lon="0" rev="2025000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ector recto 49"/>
                <p:cNvCxnSpPr/>
                <p:nvPr/>
              </p:nvCxnSpPr>
              <p:spPr>
                <a:xfrm>
                  <a:off x="3520279" y="1368425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scene3d>
                  <a:camera prst="orthographicFront">
                    <a:rot lat="0" lon="0" rev="2025000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ector recto 50"/>
                <p:cNvCxnSpPr/>
                <p:nvPr/>
              </p:nvCxnSpPr>
              <p:spPr>
                <a:xfrm>
                  <a:off x="4359275" y="2219326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scene3d>
                  <a:camera prst="orthographicFront">
                    <a:rot lat="0" lon="0" rev="1755000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/>
                <p:cNvCxnSpPr/>
                <p:nvPr/>
              </p:nvCxnSpPr>
              <p:spPr>
                <a:xfrm>
                  <a:off x="3867150" y="1027113"/>
                  <a:ext cx="762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  <a:scene3d>
                  <a:camera prst="orthographicFront">
                    <a:rot lat="0" lon="0" rev="17550000"/>
                  </a:camera>
                  <a:lightRig rig="threePt" dir="t"/>
                </a:scene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CuadroTexto 53"/>
              <p:cNvSpPr txBox="1"/>
              <p:nvPr/>
            </p:nvSpPr>
            <p:spPr>
              <a:xfrm>
                <a:off x="3086803" y="1527067"/>
                <a:ext cx="3273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1400" dirty="0" smtClean="0"/>
                  <a:t>m</a:t>
                </a:r>
              </a:p>
              <a:p>
                <a:pPr algn="ctr"/>
                <a:r>
                  <a:rPr lang="es-ES" sz="1400" dirty="0" smtClean="0"/>
                  <a:t>g</a:t>
                </a:r>
                <a:endParaRPr lang="es-ES_tradnl" sz="1400" dirty="0"/>
              </a:p>
            </p:txBody>
          </p:sp>
          <p:sp>
            <p:nvSpPr>
              <p:cNvPr id="55" name="CuadroTexto 54"/>
              <p:cNvSpPr txBox="1"/>
              <p:nvPr/>
            </p:nvSpPr>
            <p:spPr>
              <a:xfrm>
                <a:off x="3106068" y="124397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0</a:t>
                </a:r>
                <a:endParaRPr lang="es-ES_tradnl" dirty="0"/>
              </a:p>
            </p:txBody>
          </p:sp>
          <p:sp>
            <p:nvSpPr>
              <p:cNvPr id="56" name="CuadroTexto 55"/>
              <p:cNvSpPr txBox="1"/>
              <p:nvPr/>
            </p:nvSpPr>
            <p:spPr>
              <a:xfrm>
                <a:off x="3520819" y="160496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5</a:t>
                </a:r>
                <a:endParaRPr lang="es-ES_tradnl" dirty="0"/>
              </a:p>
            </p:txBody>
          </p:sp>
          <p:sp>
            <p:nvSpPr>
              <p:cNvPr id="57" name="CuadroTexto 56"/>
              <p:cNvSpPr txBox="1"/>
              <p:nvPr/>
            </p:nvSpPr>
            <p:spPr>
              <a:xfrm>
                <a:off x="3033271" y="199469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10</a:t>
                </a:r>
                <a:endParaRPr lang="es-ES_tradnl" dirty="0"/>
              </a:p>
            </p:txBody>
          </p:sp>
          <p:sp>
            <p:nvSpPr>
              <p:cNvPr id="58" name="CuadroTexto 57"/>
              <p:cNvSpPr txBox="1"/>
              <p:nvPr/>
            </p:nvSpPr>
            <p:spPr>
              <a:xfrm>
                <a:off x="2704304" y="160189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smtClean="0"/>
                  <a:t>15</a:t>
                </a:r>
                <a:endParaRPr lang="es-ES_tradnl" dirty="0"/>
              </a:p>
            </p:txBody>
          </p:sp>
        </p:grpSp>
        <p:cxnSp>
          <p:nvCxnSpPr>
            <p:cNvPr id="61" name="Conector recto 60"/>
            <p:cNvCxnSpPr/>
            <p:nvPr/>
          </p:nvCxnSpPr>
          <p:spPr>
            <a:xfrm>
              <a:off x="3242622" y="2460625"/>
              <a:ext cx="0" cy="10922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Elipse 62"/>
            <p:cNvSpPr/>
            <p:nvPr/>
          </p:nvSpPr>
          <p:spPr>
            <a:xfrm>
              <a:off x="2755261" y="3017803"/>
              <a:ext cx="1003300" cy="962025"/>
            </a:xfrm>
            <a:prstGeom prst="ellipse">
              <a:avLst/>
            </a:prstGeom>
            <a:gradFill flip="none" rotWithShape="1">
              <a:gsLst>
                <a:gs pos="0">
                  <a:srgbClr val="F1F7ED"/>
                </a:gs>
                <a:gs pos="41000">
                  <a:srgbClr val="C7E1B5"/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5" name="Conector recto de flecha 64"/>
            <p:cNvCxnSpPr/>
            <p:nvPr/>
          </p:nvCxnSpPr>
          <p:spPr>
            <a:xfrm>
              <a:off x="3242622" y="3498815"/>
              <a:ext cx="0" cy="12382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uadroTexto 65"/>
            <p:cNvSpPr txBox="1"/>
            <p:nvPr/>
          </p:nvSpPr>
          <p:spPr>
            <a:xfrm>
              <a:off x="3131065" y="4329317"/>
              <a:ext cx="4972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s-ES_tradnl" sz="4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Conector recto de flecha 67"/>
            <p:cNvCxnSpPr/>
            <p:nvPr/>
          </p:nvCxnSpPr>
          <p:spPr>
            <a:xfrm flipV="1">
              <a:off x="3237770" y="3017803"/>
              <a:ext cx="0" cy="48101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uadroTexto 69"/>
            <p:cNvSpPr txBox="1"/>
            <p:nvPr/>
          </p:nvSpPr>
          <p:spPr>
            <a:xfrm>
              <a:off x="3171917" y="2957651"/>
              <a:ext cx="4972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es-ES_tradnl" sz="4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Conector recto de flecha 71"/>
            <p:cNvCxnSpPr>
              <a:endCxn id="58" idx="2"/>
            </p:cNvCxnSpPr>
            <p:nvPr/>
          </p:nvCxnSpPr>
          <p:spPr>
            <a:xfrm flipH="1">
              <a:off x="2913656" y="1778035"/>
              <a:ext cx="355243" cy="19319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de flecha 73"/>
            <p:cNvCxnSpPr/>
            <p:nvPr/>
          </p:nvCxnSpPr>
          <p:spPr>
            <a:xfrm>
              <a:off x="3395143" y="3033851"/>
              <a:ext cx="2445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recto de flecha 74"/>
            <p:cNvCxnSpPr/>
            <p:nvPr/>
          </p:nvCxnSpPr>
          <p:spPr>
            <a:xfrm>
              <a:off x="3292438" y="4443551"/>
              <a:ext cx="2445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109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215900" y="939394"/>
            <a:ext cx="8877300" cy="4394605"/>
            <a:chOff x="215900" y="939394"/>
            <a:chExt cx="8877300" cy="4394605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/>
            <a:srcRect l="9508" t="14148" r="6510" b="19333"/>
            <a:stretch/>
          </p:blipFill>
          <p:spPr>
            <a:xfrm>
              <a:off x="215900" y="939394"/>
              <a:ext cx="8877300" cy="4394605"/>
            </a:xfrm>
            <a:prstGeom prst="rect">
              <a:avLst/>
            </a:prstGeom>
          </p:spPr>
        </p:pic>
        <p:sp>
          <p:nvSpPr>
            <p:cNvPr id="5" name="Arco 4"/>
            <p:cNvSpPr>
              <a:spLocks noChangeAspect="1"/>
            </p:cNvSpPr>
            <p:nvPr/>
          </p:nvSpPr>
          <p:spPr>
            <a:xfrm>
              <a:off x="4290828" y="2806700"/>
              <a:ext cx="1828800" cy="1828800"/>
            </a:xfrm>
            <a:prstGeom prst="arc">
              <a:avLst>
                <a:gd name="adj1" fmla="val 17869446"/>
                <a:gd name="adj2" fmla="val 0"/>
              </a:avLst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6" name="Grupo 5"/>
            <p:cNvGrpSpPr/>
            <p:nvPr/>
          </p:nvGrpSpPr>
          <p:grpSpPr>
            <a:xfrm>
              <a:off x="6655981" y="1190847"/>
              <a:ext cx="502061" cy="923330"/>
              <a:chOff x="6655981" y="1190847"/>
              <a:chExt cx="502061" cy="923330"/>
            </a:xfrm>
          </p:grpSpPr>
          <p:sp>
            <p:nvSpPr>
              <p:cNvPr id="7" name="CuadroTexto 6"/>
              <p:cNvSpPr txBox="1"/>
              <p:nvPr/>
            </p:nvSpPr>
            <p:spPr>
              <a:xfrm>
                <a:off x="6655981" y="1190847"/>
                <a:ext cx="5020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5400" dirty="0" smtClean="0"/>
                  <a:t>F</a:t>
                </a:r>
                <a:endParaRPr lang="es-ES_tradnl" sz="5400" dirty="0"/>
              </a:p>
            </p:txBody>
          </p:sp>
          <p:cxnSp>
            <p:nvCxnSpPr>
              <p:cNvPr id="8" name="Conector recto de flecha 7"/>
              <p:cNvCxnSpPr/>
              <p:nvPr/>
            </p:nvCxnSpPr>
            <p:spPr>
              <a:xfrm>
                <a:off x="6784740" y="1339705"/>
                <a:ext cx="288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CuadroTexto 8"/>
            <p:cNvSpPr txBox="1"/>
            <p:nvPr/>
          </p:nvSpPr>
          <p:spPr>
            <a:xfrm>
              <a:off x="6041656" y="2668658"/>
              <a:ext cx="18669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r>
                <a:rPr lang="es-ES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75º</a:t>
              </a:r>
              <a:endParaRPr lang="es-ES_tradnl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Conector recto 10"/>
            <p:cNvCxnSpPr/>
            <p:nvPr/>
          </p:nvCxnSpPr>
          <p:spPr>
            <a:xfrm flipV="1">
              <a:off x="4902200" y="3721100"/>
              <a:ext cx="3175000" cy="381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964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1922" t="19675" r="9706" b="14341"/>
          <a:stretch/>
        </p:blipFill>
        <p:spPr>
          <a:xfrm>
            <a:off x="-12276" y="1275907"/>
            <a:ext cx="9011814" cy="4742122"/>
          </a:xfrm>
          <a:prstGeom prst="rect">
            <a:avLst/>
          </a:prstGeom>
        </p:spPr>
      </p:pic>
      <p:sp>
        <p:nvSpPr>
          <p:cNvPr id="6" name="Arco 5"/>
          <p:cNvSpPr/>
          <p:nvPr/>
        </p:nvSpPr>
        <p:spPr>
          <a:xfrm>
            <a:off x="4423144" y="2360428"/>
            <a:ext cx="1137684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13" name="Grupo 12"/>
          <p:cNvGrpSpPr/>
          <p:nvPr/>
        </p:nvGrpSpPr>
        <p:grpSpPr>
          <a:xfrm>
            <a:off x="6655981" y="1190847"/>
            <a:ext cx="502061" cy="923330"/>
            <a:chOff x="6655981" y="1190847"/>
            <a:chExt cx="502061" cy="923330"/>
          </a:xfrm>
        </p:grpSpPr>
        <p:sp>
          <p:nvSpPr>
            <p:cNvPr id="7" name="CuadroTexto 6"/>
            <p:cNvSpPr txBox="1"/>
            <p:nvPr/>
          </p:nvSpPr>
          <p:spPr>
            <a:xfrm>
              <a:off x="6655981" y="1190847"/>
              <a:ext cx="5020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5400" dirty="0" smtClean="0"/>
                <a:t>F</a:t>
              </a:r>
              <a:endParaRPr lang="es-ES_tradnl" sz="5400" dirty="0"/>
            </a:p>
          </p:txBody>
        </p:sp>
        <p:cxnSp>
          <p:nvCxnSpPr>
            <p:cNvPr id="9" name="Conector recto de flecha 8"/>
            <p:cNvCxnSpPr/>
            <p:nvPr/>
          </p:nvCxnSpPr>
          <p:spPr>
            <a:xfrm>
              <a:off x="6784740" y="1339705"/>
              <a:ext cx="288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uadroTexto 1"/>
          <p:cNvSpPr txBox="1"/>
          <p:nvPr/>
        </p:nvSpPr>
        <p:spPr>
          <a:xfrm>
            <a:off x="5085451" y="1845294"/>
            <a:ext cx="1866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s-E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25º</a:t>
            </a:r>
            <a:endParaRPr lang="es-ES_tradn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85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24693" t="15333" r="22807" b="12000"/>
          <a:stretch/>
        </p:blipFill>
        <p:spPr>
          <a:xfrm>
            <a:off x="1028699" y="457200"/>
            <a:ext cx="7200901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506980" y="63795"/>
            <a:ext cx="7953153" cy="6794205"/>
            <a:chOff x="506980" y="63795"/>
            <a:chExt cx="7953153" cy="6794205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l="23162" t="13597" r="18853" b="7147"/>
            <a:stretch/>
          </p:blipFill>
          <p:spPr>
            <a:xfrm>
              <a:off x="506980" y="63795"/>
              <a:ext cx="7953153" cy="6794205"/>
            </a:xfrm>
            <a:prstGeom prst="rect">
              <a:avLst/>
            </a:prstGeom>
          </p:spPr>
        </p:pic>
        <p:sp>
          <p:nvSpPr>
            <p:cNvPr id="7" name="Forma libre 6"/>
            <p:cNvSpPr/>
            <p:nvPr/>
          </p:nvSpPr>
          <p:spPr>
            <a:xfrm>
              <a:off x="1309255" y="1496290"/>
              <a:ext cx="6411190" cy="5070763"/>
            </a:xfrm>
            <a:custGeom>
              <a:avLst/>
              <a:gdLst>
                <a:gd name="connsiteX0" fmla="*/ 5299363 w 5798127"/>
                <a:gd name="connsiteY0" fmla="*/ 3657600 h 4707082"/>
                <a:gd name="connsiteX1" fmla="*/ 477982 w 5798127"/>
                <a:gd name="connsiteY1" fmla="*/ 4707082 h 4707082"/>
                <a:gd name="connsiteX2" fmla="*/ 0 w 5798127"/>
                <a:gd name="connsiteY2" fmla="*/ 613064 h 4707082"/>
                <a:gd name="connsiteX3" fmla="*/ 5798127 w 5798127"/>
                <a:gd name="connsiteY3" fmla="*/ 0 h 4707082"/>
                <a:gd name="connsiteX4" fmla="*/ 5299363 w 5798127"/>
                <a:gd name="connsiteY4" fmla="*/ 3657600 h 4707082"/>
                <a:gd name="connsiteX0" fmla="*/ 5361708 w 5860472"/>
                <a:gd name="connsiteY0" fmla="*/ 3657600 h 4665518"/>
                <a:gd name="connsiteX1" fmla="*/ 0 w 5860472"/>
                <a:gd name="connsiteY1" fmla="*/ 4665518 h 4665518"/>
                <a:gd name="connsiteX2" fmla="*/ 62345 w 5860472"/>
                <a:gd name="connsiteY2" fmla="*/ 613064 h 4665518"/>
                <a:gd name="connsiteX3" fmla="*/ 5860472 w 5860472"/>
                <a:gd name="connsiteY3" fmla="*/ 0 h 4665518"/>
                <a:gd name="connsiteX4" fmla="*/ 5361708 w 5860472"/>
                <a:gd name="connsiteY4" fmla="*/ 3657600 h 4665518"/>
                <a:gd name="connsiteX0" fmla="*/ 5850080 w 5860472"/>
                <a:gd name="connsiteY0" fmla="*/ 4000500 h 4665518"/>
                <a:gd name="connsiteX1" fmla="*/ 0 w 5860472"/>
                <a:gd name="connsiteY1" fmla="*/ 4665518 h 4665518"/>
                <a:gd name="connsiteX2" fmla="*/ 62345 w 5860472"/>
                <a:gd name="connsiteY2" fmla="*/ 613064 h 4665518"/>
                <a:gd name="connsiteX3" fmla="*/ 5860472 w 5860472"/>
                <a:gd name="connsiteY3" fmla="*/ 0 h 4665518"/>
                <a:gd name="connsiteX4" fmla="*/ 5850080 w 5860472"/>
                <a:gd name="connsiteY4" fmla="*/ 4000500 h 4665518"/>
                <a:gd name="connsiteX0" fmla="*/ 5850080 w 6151417"/>
                <a:gd name="connsiteY0" fmla="*/ 4405745 h 5070763"/>
                <a:gd name="connsiteX1" fmla="*/ 0 w 6151417"/>
                <a:gd name="connsiteY1" fmla="*/ 5070763 h 5070763"/>
                <a:gd name="connsiteX2" fmla="*/ 62345 w 6151417"/>
                <a:gd name="connsiteY2" fmla="*/ 1018309 h 5070763"/>
                <a:gd name="connsiteX3" fmla="*/ 6151417 w 6151417"/>
                <a:gd name="connsiteY3" fmla="*/ 0 h 5070763"/>
                <a:gd name="connsiteX4" fmla="*/ 5850080 w 6151417"/>
                <a:gd name="connsiteY4" fmla="*/ 4405745 h 5070763"/>
                <a:gd name="connsiteX0" fmla="*/ 6109853 w 6411190"/>
                <a:gd name="connsiteY0" fmla="*/ 4405745 h 5070763"/>
                <a:gd name="connsiteX1" fmla="*/ 259773 w 6411190"/>
                <a:gd name="connsiteY1" fmla="*/ 5070763 h 5070763"/>
                <a:gd name="connsiteX2" fmla="*/ 0 w 6411190"/>
                <a:gd name="connsiteY2" fmla="*/ 207818 h 5070763"/>
                <a:gd name="connsiteX3" fmla="*/ 6411190 w 6411190"/>
                <a:gd name="connsiteY3" fmla="*/ 0 h 5070763"/>
                <a:gd name="connsiteX4" fmla="*/ 6109853 w 6411190"/>
                <a:gd name="connsiteY4" fmla="*/ 4405745 h 507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1190" h="5070763">
                  <a:moveTo>
                    <a:pt x="6109853" y="4405745"/>
                  </a:moveTo>
                  <a:lnTo>
                    <a:pt x="259773" y="5070763"/>
                  </a:lnTo>
                  <a:lnTo>
                    <a:pt x="0" y="207818"/>
                  </a:lnTo>
                  <a:lnTo>
                    <a:pt x="6411190" y="0"/>
                  </a:lnTo>
                  <a:lnTo>
                    <a:pt x="6109853" y="4405745"/>
                  </a:lnTo>
                  <a:close/>
                </a:path>
              </a:pathLst>
            </a:custGeom>
            <a:solidFill>
              <a:srgbClr val="5B9BD5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Forma libre 7"/>
            <p:cNvSpPr/>
            <p:nvPr/>
          </p:nvSpPr>
          <p:spPr>
            <a:xfrm>
              <a:off x="1309255" y="1433943"/>
              <a:ext cx="6437168" cy="264969"/>
            </a:xfrm>
            <a:custGeom>
              <a:avLst/>
              <a:gdLst>
                <a:gd name="connsiteX0" fmla="*/ 5881255 w 5881255"/>
                <a:gd name="connsiteY0" fmla="*/ 498763 h 1132609"/>
                <a:gd name="connsiteX1" fmla="*/ 4156364 w 5881255"/>
                <a:gd name="connsiteY1" fmla="*/ 0 h 1132609"/>
                <a:gd name="connsiteX2" fmla="*/ 0 w 5881255"/>
                <a:gd name="connsiteY2" fmla="*/ 374073 h 1132609"/>
                <a:gd name="connsiteX3" fmla="*/ 103909 w 5881255"/>
                <a:gd name="connsiteY3" fmla="*/ 1132609 h 1132609"/>
                <a:gd name="connsiteX4" fmla="*/ 5881255 w 5881255"/>
                <a:gd name="connsiteY4" fmla="*/ 498763 h 1132609"/>
                <a:gd name="connsiteX0" fmla="*/ 6244937 w 6244937"/>
                <a:gd name="connsiteY0" fmla="*/ 498763 h 1059873"/>
                <a:gd name="connsiteX1" fmla="*/ 4520046 w 6244937"/>
                <a:gd name="connsiteY1" fmla="*/ 0 h 1059873"/>
                <a:gd name="connsiteX2" fmla="*/ 363682 w 6244937"/>
                <a:gd name="connsiteY2" fmla="*/ 374073 h 1059873"/>
                <a:gd name="connsiteX3" fmla="*/ 0 w 6244937"/>
                <a:gd name="connsiteY3" fmla="*/ 1059873 h 1059873"/>
                <a:gd name="connsiteX4" fmla="*/ 6244937 w 6244937"/>
                <a:gd name="connsiteY4" fmla="*/ 498763 h 1059873"/>
                <a:gd name="connsiteX0" fmla="*/ 6421582 w 6421582"/>
                <a:gd name="connsiteY0" fmla="*/ 862445 h 1059873"/>
                <a:gd name="connsiteX1" fmla="*/ 4520046 w 6421582"/>
                <a:gd name="connsiteY1" fmla="*/ 0 h 1059873"/>
                <a:gd name="connsiteX2" fmla="*/ 363682 w 6421582"/>
                <a:gd name="connsiteY2" fmla="*/ 374073 h 1059873"/>
                <a:gd name="connsiteX3" fmla="*/ 0 w 6421582"/>
                <a:gd name="connsiteY3" fmla="*/ 1059873 h 1059873"/>
                <a:gd name="connsiteX4" fmla="*/ 6421582 w 6421582"/>
                <a:gd name="connsiteY4" fmla="*/ 862445 h 1059873"/>
                <a:gd name="connsiteX0" fmla="*/ 6421582 w 6421582"/>
                <a:gd name="connsiteY0" fmla="*/ 488372 h 685800"/>
                <a:gd name="connsiteX1" fmla="*/ 4862946 w 6421582"/>
                <a:gd name="connsiteY1" fmla="*/ 311727 h 685800"/>
                <a:gd name="connsiteX2" fmla="*/ 363682 w 6421582"/>
                <a:gd name="connsiteY2" fmla="*/ 0 h 685800"/>
                <a:gd name="connsiteX3" fmla="*/ 0 w 6421582"/>
                <a:gd name="connsiteY3" fmla="*/ 685800 h 685800"/>
                <a:gd name="connsiteX4" fmla="*/ 6421582 w 6421582"/>
                <a:gd name="connsiteY4" fmla="*/ 488372 h 685800"/>
                <a:gd name="connsiteX0" fmla="*/ 6421582 w 6421582"/>
                <a:gd name="connsiteY0" fmla="*/ 176645 h 374073"/>
                <a:gd name="connsiteX1" fmla="*/ 4862946 w 6421582"/>
                <a:gd name="connsiteY1" fmla="*/ 0 h 374073"/>
                <a:gd name="connsiteX2" fmla="*/ 342901 w 6421582"/>
                <a:gd name="connsiteY2" fmla="*/ 124691 h 374073"/>
                <a:gd name="connsiteX3" fmla="*/ 0 w 6421582"/>
                <a:gd name="connsiteY3" fmla="*/ 374073 h 374073"/>
                <a:gd name="connsiteX4" fmla="*/ 6421582 w 6421582"/>
                <a:gd name="connsiteY4" fmla="*/ 176645 h 374073"/>
                <a:gd name="connsiteX0" fmla="*/ 6421582 w 6421582"/>
                <a:gd name="connsiteY0" fmla="*/ 176645 h 374073"/>
                <a:gd name="connsiteX1" fmla="*/ 4862946 w 6421582"/>
                <a:gd name="connsiteY1" fmla="*/ 0 h 374073"/>
                <a:gd name="connsiteX2" fmla="*/ 353292 w 6421582"/>
                <a:gd name="connsiteY2" fmla="*/ 166254 h 374073"/>
                <a:gd name="connsiteX3" fmla="*/ 0 w 6421582"/>
                <a:gd name="connsiteY3" fmla="*/ 374073 h 374073"/>
                <a:gd name="connsiteX4" fmla="*/ 6421582 w 6421582"/>
                <a:gd name="connsiteY4" fmla="*/ 176645 h 374073"/>
                <a:gd name="connsiteX0" fmla="*/ 6421582 w 6421582"/>
                <a:gd name="connsiteY0" fmla="*/ 176645 h 374073"/>
                <a:gd name="connsiteX1" fmla="*/ 4862946 w 6421582"/>
                <a:gd name="connsiteY1" fmla="*/ 0 h 374073"/>
                <a:gd name="connsiteX2" fmla="*/ 342901 w 6421582"/>
                <a:gd name="connsiteY2" fmla="*/ 280554 h 374073"/>
                <a:gd name="connsiteX3" fmla="*/ 0 w 6421582"/>
                <a:gd name="connsiteY3" fmla="*/ 374073 h 374073"/>
                <a:gd name="connsiteX4" fmla="*/ 6421582 w 6421582"/>
                <a:gd name="connsiteY4" fmla="*/ 176645 h 374073"/>
                <a:gd name="connsiteX0" fmla="*/ 6421582 w 6421582"/>
                <a:gd name="connsiteY0" fmla="*/ 176645 h 374073"/>
                <a:gd name="connsiteX1" fmla="*/ 4862946 w 6421582"/>
                <a:gd name="connsiteY1" fmla="*/ 0 h 374073"/>
                <a:gd name="connsiteX2" fmla="*/ 337706 w 6421582"/>
                <a:gd name="connsiteY2" fmla="*/ 254577 h 374073"/>
                <a:gd name="connsiteX3" fmla="*/ 0 w 6421582"/>
                <a:gd name="connsiteY3" fmla="*/ 374073 h 374073"/>
                <a:gd name="connsiteX4" fmla="*/ 6421582 w 6421582"/>
                <a:gd name="connsiteY4" fmla="*/ 176645 h 374073"/>
                <a:gd name="connsiteX0" fmla="*/ 6421582 w 6421582"/>
                <a:gd name="connsiteY0" fmla="*/ 67541 h 264969"/>
                <a:gd name="connsiteX1" fmla="*/ 4795405 w 6421582"/>
                <a:gd name="connsiteY1" fmla="*/ 0 h 264969"/>
                <a:gd name="connsiteX2" fmla="*/ 337706 w 6421582"/>
                <a:gd name="connsiteY2" fmla="*/ 145473 h 264969"/>
                <a:gd name="connsiteX3" fmla="*/ 0 w 6421582"/>
                <a:gd name="connsiteY3" fmla="*/ 264969 h 264969"/>
                <a:gd name="connsiteX4" fmla="*/ 6421582 w 6421582"/>
                <a:gd name="connsiteY4" fmla="*/ 67541 h 264969"/>
                <a:gd name="connsiteX0" fmla="*/ 6437168 w 6437168"/>
                <a:gd name="connsiteY0" fmla="*/ 57151 h 264969"/>
                <a:gd name="connsiteX1" fmla="*/ 4795405 w 6437168"/>
                <a:gd name="connsiteY1" fmla="*/ 0 h 264969"/>
                <a:gd name="connsiteX2" fmla="*/ 337706 w 6437168"/>
                <a:gd name="connsiteY2" fmla="*/ 145473 h 264969"/>
                <a:gd name="connsiteX3" fmla="*/ 0 w 6437168"/>
                <a:gd name="connsiteY3" fmla="*/ 264969 h 264969"/>
                <a:gd name="connsiteX4" fmla="*/ 6437168 w 6437168"/>
                <a:gd name="connsiteY4" fmla="*/ 57151 h 26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7168" h="264969">
                  <a:moveTo>
                    <a:pt x="6437168" y="57151"/>
                  </a:moveTo>
                  <a:lnTo>
                    <a:pt x="4795405" y="0"/>
                  </a:lnTo>
                  <a:lnTo>
                    <a:pt x="337706" y="145473"/>
                  </a:lnTo>
                  <a:lnTo>
                    <a:pt x="0" y="264969"/>
                  </a:lnTo>
                  <a:lnTo>
                    <a:pt x="6437168" y="57151"/>
                  </a:lnTo>
                  <a:close/>
                </a:path>
              </a:pathLst>
            </a:custGeom>
            <a:solidFill>
              <a:srgbClr val="5B9BD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57594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134837" y="78051"/>
            <a:ext cx="8416878" cy="6707211"/>
            <a:chOff x="134837" y="78051"/>
            <a:chExt cx="8416878" cy="6707211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l="20450" t="12729" r="18185" b="9030"/>
            <a:stretch/>
          </p:blipFill>
          <p:spPr>
            <a:xfrm>
              <a:off x="134837" y="78051"/>
              <a:ext cx="8416878" cy="6707211"/>
            </a:xfrm>
            <a:prstGeom prst="rect">
              <a:avLst/>
            </a:prstGeom>
          </p:spPr>
        </p:pic>
        <p:sp>
          <p:nvSpPr>
            <p:cNvPr id="6" name="Forma libre 5"/>
            <p:cNvSpPr/>
            <p:nvPr/>
          </p:nvSpPr>
          <p:spPr>
            <a:xfrm>
              <a:off x="1309255" y="1496290"/>
              <a:ext cx="6411190" cy="5070763"/>
            </a:xfrm>
            <a:custGeom>
              <a:avLst/>
              <a:gdLst>
                <a:gd name="connsiteX0" fmla="*/ 5299363 w 5798127"/>
                <a:gd name="connsiteY0" fmla="*/ 3657600 h 4707082"/>
                <a:gd name="connsiteX1" fmla="*/ 477982 w 5798127"/>
                <a:gd name="connsiteY1" fmla="*/ 4707082 h 4707082"/>
                <a:gd name="connsiteX2" fmla="*/ 0 w 5798127"/>
                <a:gd name="connsiteY2" fmla="*/ 613064 h 4707082"/>
                <a:gd name="connsiteX3" fmla="*/ 5798127 w 5798127"/>
                <a:gd name="connsiteY3" fmla="*/ 0 h 4707082"/>
                <a:gd name="connsiteX4" fmla="*/ 5299363 w 5798127"/>
                <a:gd name="connsiteY4" fmla="*/ 3657600 h 4707082"/>
                <a:gd name="connsiteX0" fmla="*/ 5361708 w 5860472"/>
                <a:gd name="connsiteY0" fmla="*/ 3657600 h 4665518"/>
                <a:gd name="connsiteX1" fmla="*/ 0 w 5860472"/>
                <a:gd name="connsiteY1" fmla="*/ 4665518 h 4665518"/>
                <a:gd name="connsiteX2" fmla="*/ 62345 w 5860472"/>
                <a:gd name="connsiteY2" fmla="*/ 613064 h 4665518"/>
                <a:gd name="connsiteX3" fmla="*/ 5860472 w 5860472"/>
                <a:gd name="connsiteY3" fmla="*/ 0 h 4665518"/>
                <a:gd name="connsiteX4" fmla="*/ 5361708 w 5860472"/>
                <a:gd name="connsiteY4" fmla="*/ 3657600 h 4665518"/>
                <a:gd name="connsiteX0" fmla="*/ 5850080 w 5860472"/>
                <a:gd name="connsiteY0" fmla="*/ 4000500 h 4665518"/>
                <a:gd name="connsiteX1" fmla="*/ 0 w 5860472"/>
                <a:gd name="connsiteY1" fmla="*/ 4665518 h 4665518"/>
                <a:gd name="connsiteX2" fmla="*/ 62345 w 5860472"/>
                <a:gd name="connsiteY2" fmla="*/ 613064 h 4665518"/>
                <a:gd name="connsiteX3" fmla="*/ 5860472 w 5860472"/>
                <a:gd name="connsiteY3" fmla="*/ 0 h 4665518"/>
                <a:gd name="connsiteX4" fmla="*/ 5850080 w 5860472"/>
                <a:gd name="connsiteY4" fmla="*/ 4000500 h 4665518"/>
                <a:gd name="connsiteX0" fmla="*/ 5850080 w 6151417"/>
                <a:gd name="connsiteY0" fmla="*/ 4405745 h 5070763"/>
                <a:gd name="connsiteX1" fmla="*/ 0 w 6151417"/>
                <a:gd name="connsiteY1" fmla="*/ 5070763 h 5070763"/>
                <a:gd name="connsiteX2" fmla="*/ 62345 w 6151417"/>
                <a:gd name="connsiteY2" fmla="*/ 1018309 h 5070763"/>
                <a:gd name="connsiteX3" fmla="*/ 6151417 w 6151417"/>
                <a:gd name="connsiteY3" fmla="*/ 0 h 5070763"/>
                <a:gd name="connsiteX4" fmla="*/ 5850080 w 6151417"/>
                <a:gd name="connsiteY4" fmla="*/ 4405745 h 5070763"/>
                <a:gd name="connsiteX0" fmla="*/ 6109853 w 6411190"/>
                <a:gd name="connsiteY0" fmla="*/ 4405745 h 5070763"/>
                <a:gd name="connsiteX1" fmla="*/ 259773 w 6411190"/>
                <a:gd name="connsiteY1" fmla="*/ 5070763 h 5070763"/>
                <a:gd name="connsiteX2" fmla="*/ 0 w 6411190"/>
                <a:gd name="connsiteY2" fmla="*/ 207818 h 5070763"/>
                <a:gd name="connsiteX3" fmla="*/ 6411190 w 6411190"/>
                <a:gd name="connsiteY3" fmla="*/ 0 h 5070763"/>
                <a:gd name="connsiteX4" fmla="*/ 6109853 w 6411190"/>
                <a:gd name="connsiteY4" fmla="*/ 4405745 h 5070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1190" h="5070763">
                  <a:moveTo>
                    <a:pt x="6109853" y="4405745"/>
                  </a:moveTo>
                  <a:lnTo>
                    <a:pt x="259773" y="5070763"/>
                  </a:lnTo>
                  <a:lnTo>
                    <a:pt x="0" y="207818"/>
                  </a:lnTo>
                  <a:lnTo>
                    <a:pt x="6411190" y="0"/>
                  </a:lnTo>
                  <a:lnTo>
                    <a:pt x="6109853" y="4405745"/>
                  </a:lnTo>
                  <a:close/>
                </a:path>
              </a:pathLst>
            </a:custGeom>
            <a:solidFill>
              <a:srgbClr val="5B9BD5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" name="Forma libre 6"/>
            <p:cNvSpPr/>
            <p:nvPr/>
          </p:nvSpPr>
          <p:spPr>
            <a:xfrm>
              <a:off x="1309255" y="1433943"/>
              <a:ext cx="6437168" cy="264969"/>
            </a:xfrm>
            <a:custGeom>
              <a:avLst/>
              <a:gdLst>
                <a:gd name="connsiteX0" fmla="*/ 5881255 w 5881255"/>
                <a:gd name="connsiteY0" fmla="*/ 498763 h 1132609"/>
                <a:gd name="connsiteX1" fmla="*/ 4156364 w 5881255"/>
                <a:gd name="connsiteY1" fmla="*/ 0 h 1132609"/>
                <a:gd name="connsiteX2" fmla="*/ 0 w 5881255"/>
                <a:gd name="connsiteY2" fmla="*/ 374073 h 1132609"/>
                <a:gd name="connsiteX3" fmla="*/ 103909 w 5881255"/>
                <a:gd name="connsiteY3" fmla="*/ 1132609 h 1132609"/>
                <a:gd name="connsiteX4" fmla="*/ 5881255 w 5881255"/>
                <a:gd name="connsiteY4" fmla="*/ 498763 h 1132609"/>
                <a:gd name="connsiteX0" fmla="*/ 6244937 w 6244937"/>
                <a:gd name="connsiteY0" fmla="*/ 498763 h 1059873"/>
                <a:gd name="connsiteX1" fmla="*/ 4520046 w 6244937"/>
                <a:gd name="connsiteY1" fmla="*/ 0 h 1059873"/>
                <a:gd name="connsiteX2" fmla="*/ 363682 w 6244937"/>
                <a:gd name="connsiteY2" fmla="*/ 374073 h 1059873"/>
                <a:gd name="connsiteX3" fmla="*/ 0 w 6244937"/>
                <a:gd name="connsiteY3" fmla="*/ 1059873 h 1059873"/>
                <a:gd name="connsiteX4" fmla="*/ 6244937 w 6244937"/>
                <a:gd name="connsiteY4" fmla="*/ 498763 h 1059873"/>
                <a:gd name="connsiteX0" fmla="*/ 6421582 w 6421582"/>
                <a:gd name="connsiteY0" fmla="*/ 862445 h 1059873"/>
                <a:gd name="connsiteX1" fmla="*/ 4520046 w 6421582"/>
                <a:gd name="connsiteY1" fmla="*/ 0 h 1059873"/>
                <a:gd name="connsiteX2" fmla="*/ 363682 w 6421582"/>
                <a:gd name="connsiteY2" fmla="*/ 374073 h 1059873"/>
                <a:gd name="connsiteX3" fmla="*/ 0 w 6421582"/>
                <a:gd name="connsiteY3" fmla="*/ 1059873 h 1059873"/>
                <a:gd name="connsiteX4" fmla="*/ 6421582 w 6421582"/>
                <a:gd name="connsiteY4" fmla="*/ 862445 h 1059873"/>
                <a:gd name="connsiteX0" fmla="*/ 6421582 w 6421582"/>
                <a:gd name="connsiteY0" fmla="*/ 488372 h 685800"/>
                <a:gd name="connsiteX1" fmla="*/ 4862946 w 6421582"/>
                <a:gd name="connsiteY1" fmla="*/ 311727 h 685800"/>
                <a:gd name="connsiteX2" fmla="*/ 363682 w 6421582"/>
                <a:gd name="connsiteY2" fmla="*/ 0 h 685800"/>
                <a:gd name="connsiteX3" fmla="*/ 0 w 6421582"/>
                <a:gd name="connsiteY3" fmla="*/ 685800 h 685800"/>
                <a:gd name="connsiteX4" fmla="*/ 6421582 w 6421582"/>
                <a:gd name="connsiteY4" fmla="*/ 488372 h 685800"/>
                <a:gd name="connsiteX0" fmla="*/ 6421582 w 6421582"/>
                <a:gd name="connsiteY0" fmla="*/ 176645 h 374073"/>
                <a:gd name="connsiteX1" fmla="*/ 4862946 w 6421582"/>
                <a:gd name="connsiteY1" fmla="*/ 0 h 374073"/>
                <a:gd name="connsiteX2" fmla="*/ 342901 w 6421582"/>
                <a:gd name="connsiteY2" fmla="*/ 124691 h 374073"/>
                <a:gd name="connsiteX3" fmla="*/ 0 w 6421582"/>
                <a:gd name="connsiteY3" fmla="*/ 374073 h 374073"/>
                <a:gd name="connsiteX4" fmla="*/ 6421582 w 6421582"/>
                <a:gd name="connsiteY4" fmla="*/ 176645 h 374073"/>
                <a:gd name="connsiteX0" fmla="*/ 6421582 w 6421582"/>
                <a:gd name="connsiteY0" fmla="*/ 176645 h 374073"/>
                <a:gd name="connsiteX1" fmla="*/ 4862946 w 6421582"/>
                <a:gd name="connsiteY1" fmla="*/ 0 h 374073"/>
                <a:gd name="connsiteX2" fmla="*/ 353292 w 6421582"/>
                <a:gd name="connsiteY2" fmla="*/ 166254 h 374073"/>
                <a:gd name="connsiteX3" fmla="*/ 0 w 6421582"/>
                <a:gd name="connsiteY3" fmla="*/ 374073 h 374073"/>
                <a:gd name="connsiteX4" fmla="*/ 6421582 w 6421582"/>
                <a:gd name="connsiteY4" fmla="*/ 176645 h 374073"/>
                <a:gd name="connsiteX0" fmla="*/ 6421582 w 6421582"/>
                <a:gd name="connsiteY0" fmla="*/ 176645 h 374073"/>
                <a:gd name="connsiteX1" fmla="*/ 4862946 w 6421582"/>
                <a:gd name="connsiteY1" fmla="*/ 0 h 374073"/>
                <a:gd name="connsiteX2" fmla="*/ 342901 w 6421582"/>
                <a:gd name="connsiteY2" fmla="*/ 280554 h 374073"/>
                <a:gd name="connsiteX3" fmla="*/ 0 w 6421582"/>
                <a:gd name="connsiteY3" fmla="*/ 374073 h 374073"/>
                <a:gd name="connsiteX4" fmla="*/ 6421582 w 6421582"/>
                <a:gd name="connsiteY4" fmla="*/ 176645 h 374073"/>
                <a:gd name="connsiteX0" fmla="*/ 6421582 w 6421582"/>
                <a:gd name="connsiteY0" fmla="*/ 176645 h 374073"/>
                <a:gd name="connsiteX1" fmla="*/ 4862946 w 6421582"/>
                <a:gd name="connsiteY1" fmla="*/ 0 h 374073"/>
                <a:gd name="connsiteX2" fmla="*/ 337706 w 6421582"/>
                <a:gd name="connsiteY2" fmla="*/ 254577 h 374073"/>
                <a:gd name="connsiteX3" fmla="*/ 0 w 6421582"/>
                <a:gd name="connsiteY3" fmla="*/ 374073 h 374073"/>
                <a:gd name="connsiteX4" fmla="*/ 6421582 w 6421582"/>
                <a:gd name="connsiteY4" fmla="*/ 176645 h 374073"/>
                <a:gd name="connsiteX0" fmla="*/ 6421582 w 6421582"/>
                <a:gd name="connsiteY0" fmla="*/ 67541 h 264969"/>
                <a:gd name="connsiteX1" fmla="*/ 4795405 w 6421582"/>
                <a:gd name="connsiteY1" fmla="*/ 0 h 264969"/>
                <a:gd name="connsiteX2" fmla="*/ 337706 w 6421582"/>
                <a:gd name="connsiteY2" fmla="*/ 145473 h 264969"/>
                <a:gd name="connsiteX3" fmla="*/ 0 w 6421582"/>
                <a:gd name="connsiteY3" fmla="*/ 264969 h 264969"/>
                <a:gd name="connsiteX4" fmla="*/ 6421582 w 6421582"/>
                <a:gd name="connsiteY4" fmla="*/ 67541 h 264969"/>
                <a:gd name="connsiteX0" fmla="*/ 6437168 w 6437168"/>
                <a:gd name="connsiteY0" fmla="*/ 57151 h 264969"/>
                <a:gd name="connsiteX1" fmla="*/ 4795405 w 6437168"/>
                <a:gd name="connsiteY1" fmla="*/ 0 h 264969"/>
                <a:gd name="connsiteX2" fmla="*/ 337706 w 6437168"/>
                <a:gd name="connsiteY2" fmla="*/ 145473 h 264969"/>
                <a:gd name="connsiteX3" fmla="*/ 0 w 6437168"/>
                <a:gd name="connsiteY3" fmla="*/ 264969 h 264969"/>
                <a:gd name="connsiteX4" fmla="*/ 6437168 w 6437168"/>
                <a:gd name="connsiteY4" fmla="*/ 57151 h 26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7168" h="264969">
                  <a:moveTo>
                    <a:pt x="6437168" y="57151"/>
                  </a:moveTo>
                  <a:lnTo>
                    <a:pt x="4795405" y="0"/>
                  </a:lnTo>
                  <a:lnTo>
                    <a:pt x="337706" y="145473"/>
                  </a:lnTo>
                  <a:lnTo>
                    <a:pt x="0" y="264969"/>
                  </a:lnTo>
                  <a:lnTo>
                    <a:pt x="6437168" y="57151"/>
                  </a:lnTo>
                  <a:close/>
                </a:path>
              </a:pathLst>
            </a:custGeom>
            <a:solidFill>
              <a:srgbClr val="5B9BD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8246395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12871</TotalTime>
  <Words>158</Words>
  <Application>Microsoft Office PowerPoint</Application>
  <PresentationFormat>Personalizado</PresentationFormat>
  <Paragraphs>106</Paragraphs>
  <Slides>46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2" baseType="lpstr">
      <vt:lpstr>Arial</vt:lpstr>
      <vt:lpstr>Bradley Hand ITC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María Luisa Jiménez</dc:creator>
  <cp:lastModifiedBy>María Luisa Jiménez</cp:lastModifiedBy>
  <cp:revision>112</cp:revision>
  <cp:lastPrinted>2017-04-05T09:56:31Z</cp:lastPrinted>
  <dcterms:created xsi:type="dcterms:W3CDTF">2017-03-22T10:05:35Z</dcterms:created>
  <dcterms:modified xsi:type="dcterms:W3CDTF">2017-05-16T17:12:40Z</dcterms:modified>
</cp:coreProperties>
</file>