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4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258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17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041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789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219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363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864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822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102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027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963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D5BC-6A13-419C-B653-CCE09E9D22CF}" type="datetimeFigureOut">
              <a:rPr lang="es-CL" smtClean="0"/>
              <a:t>29-09-2015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BC492-9072-4DEF-A5CC-C82D908393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196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7" y="0"/>
            <a:ext cx="6362977" cy="66680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70159" y="3782728"/>
            <a:ext cx="1876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Regresión </a:t>
            </a:r>
            <a:r>
              <a:rPr lang="es-CL" sz="1600" dirty="0" err="1" smtClean="0"/>
              <a:t>within</a:t>
            </a:r>
            <a:endParaRPr lang="es-CL" sz="1600" dirty="0" smtClean="0"/>
          </a:p>
          <a:p>
            <a:r>
              <a:rPr lang="es-CL" sz="1600" dirty="0" smtClean="0"/>
              <a:t>(</a:t>
            </a:r>
            <a:r>
              <a:rPr lang="es-CL" sz="1600" dirty="0" err="1" smtClean="0"/>
              <a:t>prom</a:t>
            </a:r>
            <a:r>
              <a:rPr lang="es-CL" sz="1600" dirty="0" smtClean="0"/>
              <a:t> beta c/grupo)</a:t>
            </a:r>
            <a:endParaRPr lang="es-CL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228688" y="6273225"/>
            <a:ext cx="242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Regresión </a:t>
            </a:r>
            <a:r>
              <a:rPr lang="es-CL" sz="1600" dirty="0" err="1" smtClean="0"/>
              <a:t>between</a:t>
            </a:r>
            <a:endParaRPr lang="es-CL" sz="1600" dirty="0" smtClean="0"/>
          </a:p>
          <a:p>
            <a:r>
              <a:rPr lang="es-CL" sz="1600" dirty="0" smtClean="0"/>
              <a:t>(promedios de grupos)</a:t>
            </a:r>
            <a:endParaRPr lang="es-CL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41283" y="5677300"/>
            <a:ext cx="187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 smtClean="0"/>
              <a:t>Regresión OLS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44656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castillo</dc:creator>
  <cp:lastModifiedBy>juan castillo</cp:lastModifiedBy>
  <cp:revision>2</cp:revision>
  <dcterms:created xsi:type="dcterms:W3CDTF">2015-09-29T17:03:53Z</dcterms:created>
  <dcterms:modified xsi:type="dcterms:W3CDTF">2015-09-29T22:29:55Z</dcterms:modified>
</cp:coreProperties>
</file>