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6680" y="810000"/>
            <a:ext cx="551376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4300" spc="-1" strike="noStrike">
                <a:solidFill>
                  <a:srgbClr val="ffffff"/>
                </a:solidFill>
                <a:latin typeface="Roboto"/>
                <a:ea typeface="Roboto"/>
              </a:rPr>
              <a:t>Introducción a R 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640" y="1514880"/>
            <a:ext cx="7872120" cy="30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Lenguaje y entorno para calculos estadísticos representación gráfica.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Es un proyecto GNU      , una evolución de S.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¿Qué proporciona R?</a:t>
            </a:r>
            <a:endParaRPr b="0" lang="en-US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Amplia variedad de tecnicas estadísticas</a:t>
            </a:r>
            <a:endParaRPr b="0" lang="en-US" sz="1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Representación de gráficos</a:t>
            </a:r>
            <a:endParaRPr b="0" lang="en-US" sz="1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Herramientas de machine learning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¿Qué es R?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852000" y="274320"/>
            <a:ext cx="1179360" cy="9136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404160" y="2222280"/>
            <a:ext cx="365040" cy="3574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5613840" y="3383280"/>
            <a:ext cx="298080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https://www.r-project.org/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640" y="1514880"/>
            <a:ext cx="7872120" cy="30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Instalación de R y Rstudio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Comandos básicos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Análisis exploratorio de datos 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Estadística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Machine learning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Integración con otros lenguajes: Python y Spark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595959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595959"/>
                </a:solidFill>
                <a:latin typeface="Roboto"/>
                <a:ea typeface="DejaVu Sans"/>
              </a:rPr>
              <a:t>Creación de aplicaciones Web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16680" y="369000"/>
            <a:ext cx="64836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¿Qué vamos a ver?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2021-06-07T20:54:07Z</dcterms:modified>
  <cp:revision>10</cp:revision>
  <dc:subject/>
  <dc:title/>
</cp:coreProperties>
</file>