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31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32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</a:t>
            </a:r>
            <a:r>
              <a:rPr b="0" lang="en-US" sz="1800" spc="-1" strike="noStrike">
                <a:latin typeface="Arial"/>
              </a:rPr>
              <a:t>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hyperlink" Target="https://www.rstudio.com/products/rstudio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rstudio.com/products/rstudio/download/#download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6680" y="810000"/>
            <a:ext cx="551376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4300" spc="-1" strike="noStrike">
                <a:solidFill>
                  <a:srgbClr val="ffffff"/>
                </a:solidFill>
                <a:latin typeface="Roboto"/>
                <a:ea typeface="Roboto"/>
              </a:rPr>
              <a:t>Instalación de R 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MacOS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88720" y="1188720"/>
            <a:ext cx="67658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Comprueba si tu Mac es Intel o ARM.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Selecciona en “Acerca este Mac” y en Chip te indicará si es Intel o Apple (ARM)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6217920" y="232920"/>
            <a:ext cx="1216440" cy="6807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166120" y="1797840"/>
            <a:ext cx="4142520" cy="277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MacOS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88720" y="1188720"/>
            <a:ext cx="67658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Comprueba si tu Mac es Intel o ARM.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Selecciona en “Acerca este Mac” y en Chip te indicará si es Intel o Apple (ARM)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17520" y="1824120"/>
            <a:ext cx="7102800" cy="2564280"/>
          </a:xfrm>
          <a:prstGeom prst="rect">
            <a:avLst/>
          </a:prstGeom>
          <a:ln>
            <a:noFill/>
          </a:ln>
        </p:spPr>
      </p:pic>
      <p:sp>
        <p:nvSpPr>
          <p:cNvPr id="155" name="Line 3"/>
          <p:cNvSpPr/>
          <p:nvPr/>
        </p:nvSpPr>
        <p:spPr>
          <a:xfrm>
            <a:off x="1097280" y="3383280"/>
            <a:ext cx="120240" cy="45720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6217920" y="232920"/>
            <a:ext cx="1216440" cy="680760"/>
          </a:xfrm>
          <a:prstGeom prst="rect">
            <a:avLst/>
          </a:prstGeom>
          <a:ln>
            <a:noFill/>
          </a:ln>
        </p:spPr>
      </p:pic>
      <p:sp>
        <p:nvSpPr>
          <p:cNvPr id="157" name="Line 4"/>
          <p:cNvSpPr/>
          <p:nvPr/>
        </p:nvSpPr>
        <p:spPr>
          <a:xfrm flipV="1">
            <a:off x="822960" y="2194560"/>
            <a:ext cx="394560" cy="33840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274320" y="3108960"/>
            <a:ext cx="2468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Procesador Apple M1 o superior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74320" y="2532960"/>
            <a:ext cx="2468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Procesador Intel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MacOS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217920" y="232920"/>
            <a:ext cx="1216440" cy="6807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990080" y="1173240"/>
            <a:ext cx="4684680" cy="367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2400" y="256032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GNU/Linux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749040" y="1097280"/>
            <a:ext cx="1315440" cy="13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GNU/Linux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353960" y="1198080"/>
            <a:ext cx="6143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descarga se realiza desde: https://cran.r-project.org/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920240" y="1546560"/>
            <a:ext cx="5028480" cy="2517120"/>
          </a:xfrm>
          <a:prstGeom prst="rect">
            <a:avLst/>
          </a:prstGeom>
          <a:ln>
            <a:noFill/>
          </a:ln>
        </p:spPr>
      </p:pic>
      <p:sp>
        <p:nvSpPr>
          <p:cNvPr id="168" name="Line 3"/>
          <p:cNvSpPr/>
          <p:nvPr/>
        </p:nvSpPr>
        <p:spPr>
          <a:xfrm>
            <a:off x="1280160" y="3017520"/>
            <a:ext cx="1097280" cy="9144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6492240" y="146880"/>
            <a:ext cx="1041120" cy="10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GNU/Linux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353960" y="1198080"/>
            <a:ext cx="6143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Sigue las instrucciones de tu distribución: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492240" y="146880"/>
            <a:ext cx="1041120" cy="104112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796840" y="1737360"/>
            <a:ext cx="3328920" cy="25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GNU/Linux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353960" y="1198080"/>
            <a:ext cx="61434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Aunque la mayoría de las distribuciones tiene una versión de R en sus repositorios.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no te importa usar una versión ligeramente más antigua puedes instalarlo directamente como: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492240" y="146880"/>
            <a:ext cx="1041120" cy="104112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365760" y="2743200"/>
            <a:ext cx="40226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Sistemas basados en debian: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sudo apt install r-base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206240" y="3549240"/>
            <a:ext cx="4571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Sistemas basados en Fedora/CentOS: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sudo yum install 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GNU/Linux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6492240" y="146880"/>
            <a:ext cx="1041120" cy="10411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510920" y="1540080"/>
            <a:ext cx="6717960" cy="33055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188720" y="1013400"/>
            <a:ext cx="5302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arranca ejecutando: R en la consola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¿Donde se programa R?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515240"/>
            <a:ext cx="7872120" cy="30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Puedes ejecutarlo directamente sobre la consola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Roboto"/>
              </a:rPr>
              <a:t>Puedes ejecutarlo en un notebook (Jupyter, Zeppelin)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Roboto"/>
              </a:rPr>
              <a:t>Puedes usar un entorno de desarrollo integrado (Rstudio)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RStudio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2103120"/>
            <a:ext cx="7872120" cy="30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Existe versión de escritorio y versión Web.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Roboto"/>
              </a:rPr>
              <a:t>Para el curso vamos a usar la versión de escritorio: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i="1" lang="en-US" sz="1800" spc="-1" strike="noStrike">
                <a:solidFill>
                  <a:srgbClr val="595959"/>
                </a:solidFill>
                <a:latin typeface="Roboto"/>
                <a:ea typeface="Roboto"/>
              </a:rPr>
              <a:t> </a:t>
            </a:r>
            <a:r>
              <a:rPr b="0" i="1" lang="en-US" sz="1800" spc="-1" strike="noStrike">
                <a:solidFill>
                  <a:srgbClr val="595959"/>
                </a:solidFill>
                <a:latin typeface="Roboto"/>
                <a:ea typeface="Roboto"/>
              </a:rPr>
              <a:t>Rstudio Desktop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749040" y="182880"/>
            <a:ext cx="2856600" cy="99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2011680" y="1371600"/>
            <a:ext cx="457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2"/>
              </a:rPr>
              <a:t>https://www.rstudio.com/products/rstudio/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133880" y="274320"/>
            <a:ext cx="803160" cy="8031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000760" y="259920"/>
            <a:ext cx="1216440" cy="6807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6126480" y="55440"/>
            <a:ext cx="1315440" cy="13154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914400" y="1299600"/>
            <a:ext cx="704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instalación es muy parecida en los tres sistemas operativos.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53960" y="1702080"/>
            <a:ext cx="6143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descarga se realiza desde: https://cran.r-project.org/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1920240" y="2194560"/>
            <a:ext cx="5028480" cy="25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RStudio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914400" y="1371600"/>
            <a:ext cx="73144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1"/>
              </a:rPr>
              <a:t>https://www.rstudio.com/products/rstudio/download/#download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560320" y="1828800"/>
            <a:ext cx="4754160" cy="287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RStudio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491840" y="1130760"/>
            <a:ext cx="6371280" cy="353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62400" y="256032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desde entorno Conda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755080" y="1025280"/>
            <a:ext cx="3370680" cy="13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desde Anaconda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53960" y="1198080"/>
            <a:ext cx="66920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Anaconda es una plataforma de utilidades para Datascientists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https://www.anaconda.com/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desde Anaconda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353960" y="1198080"/>
            <a:ext cx="66920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Anaconda es una plataforma de utilidades para Datascientists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https://www.anaconda.com/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22960" y="3269160"/>
            <a:ext cx="7545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https://docs.anaconda.com/anaconda/user-guide/tasks/using-r-language/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560320" y="2616480"/>
            <a:ext cx="44798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configuración e instalación de R desde Anaconda se puede encontrar aquí: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desde Anaconda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353960" y="1198080"/>
            <a:ext cx="66920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Anaconda permite instalar R junto con Rstudio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194560" y="1870200"/>
            <a:ext cx="4662720" cy="282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64560" y="3792960"/>
            <a:ext cx="2161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"/>
                <a:ea typeface="Roboto"/>
              </a:rPr>
              <a:t>Datos de contacto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11920" y="3816720"/>
            <a:ext cx="45720" cy="9223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840480" y="1463040"/>
            <a:ext cx="803160" cy="8031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562400" y="256032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Windows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Windows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437880" y="274320"/>
            <a:ext cx="803160" cy="8031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353960" y="1198080"/>
            <a:ext cx="6143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descarga se realiza desde: https://cran.r-project.org/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920240" y="1546560"/>
            <a:ext cx="5028480" cy="2517120"/>
          </a:xfrm>
          <a:prstGeom prst="rect">
            <a:avLst/>
          </a:prstGeom>
          <a:ln>
            <a:noFill/>
          </a:ln>
        </p:spPr>
      </p:pic>
      <p:sp>
        <p:nvSpPr>
          <p:cNvPr id="128" name="Line 3"/>
          <p:cNvSpPr/>
          <p:nvPr/>
        </p:nvSpPr>
        <p:spPr>
          <a:xfrm>
            <a:off x="1280160" y="3017520"/>
            <a:ext cx="1097280" cy="45720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737360" y="871560"/>
            <a:ext cx="6211080" cy="37911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Windows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437880" y="274320"/>
            <a:ext cx="803160" cy="803160"/>
          </a:xfrm>
          <a:prstGeom prst="rect">
            <a:avLst/>
          </a:prstGeom>
          <a:ln>
            <a:noFill/>
          </a:ln>
        </p:spPr>
      </p:pic>
      <p:sp>
        <p:nvSpPr>
          <p:cNvPr id="132" name="Line 2"/>
          <p:cNvSpPr/>
          <p:nvPr/>
        </p:nvSpPr>
        <p:spPr>
          <a:xfrm>
            <a:off x="822960" y="1371600"/>
            <a:ext cx="914400" cy="36576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Windows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437880" y="274320"/>
            <a:ext cx="803160" cy="8031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119600" y="1714680"/>
            <a:ext cx="6961680" cy="245628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822960" y="1371600"/>
            <a:ext cx="822960" cy="91440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14400" y="1101600"/>
            <a:ext cx="7190640" cy="3561120"/>
          </a:xfrm>
          <a:prstGeom prst="rect">
            <a:avLst/>
          </a:prstGeom>
          <a:ln>
            <a:noFill/>
          </a:ln>
        </p:spPr>
      </p:pic>
      <p:sp>
        <p:nvSpPr>
          <p:cNvPr id="138" name="Line 1"/>
          <p:cNvSpPr/>
          <p:nvPr/>
        </p:nvSpPr>
        <p:spPr>
          <a:xfrm>
            <a:off x="548640" y="3108960"/>
            <a:ext cx="640080" cy="548640"/>
          </a:xfrm>
          <a:prstGeom prst="line">
            <a:avLst/>
          </a:prstGeom>
          <a:ln w="29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617040" y="36936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Windows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438240" y="274680"/>
            <a:ext cx="803160" cy="80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2400" y="256032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MacOS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566160" y="1828800"/>
            <a:ext cx="1216440" cy="6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Instalación de R en MacOS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353960" y="1198080"/>
            <a:ext cx="6143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descarga se realiza desde: https://cran.r-project.org/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20240" y="1546560"/>
            <a:ext cx="5028480" cy="2517120"/>
          </a:xfrm>
          <a:prstGeom prst="rect">
            <a:avLst/>
          </a:prstGeom>
          <a:ln>
            <a:noFill/>
          </a:ln>
        </p:spPr>
      </p:pic>
      <p:sp>
        <p:nvSpPr>
          <p:cNvPr id="146" name="Line 3"/>
          <p:cNvSpPr/>
          <p:nvPr/>
        </p:nvSpPr>
        <p:spPr>
          <a:xfrm>
            <a:off x="1280160" y="3017520"/>
            <a:ext cx="1097280" cy="274320"/>
          </a:xfrm>
          <a:prstGeom prst="line">
            <a:avLst/>
          </a:prstGeom>
          <a:ln w="38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217920" y="232920"/>
            <a:ext cx="1216440" cy="6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2021-05-27T10:15:18Z</dcterms:modified>
  <cp:revision>10</cp:revision>
  <dc:subject/>
  <dc:title/>
</cp:coreProperties>
</file>