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6680" y="810000"/>
            <a:ext cx="5513040" cy="20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4300" spc="-1" strike="noStrike">
                <a:solidFill>
                  <a:srgbClr val="ffffff"/>
                </a:solidFill>
                <a:latin typeface="Roboto"/>
                <a:ea typeface="Roboto"/>
              </a:rPr>
              <a:t>Primeros pasos</a:t>
            </a:r>
            <a:endParaRPr b="0" lang="en-US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64560" y="3792960"/>
            <a:ext cx="2161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"/>
                <a:ea typeface="Roboto"/>
              </a:rPr>
              <a:t>Datos de contacto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1920" y="3816720"/>
            <a:ext cx="45000" cy="921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16680" y="369000"/>
            <a:ext cx="64828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0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Componentes Rstudio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583280" y="1208160"/>
            <a:ext cx="6463080" cy="336348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463040" y="1463040"/>
            <a:ext cx="3565800" cy="3108600"/>
          </a:xfrm>
          <a:prstGeom prst="rect">
            <a:avLst/>
          </a:prstGeom>
          <a:noFill/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463040" y="1463040"/>
            <a:ext cx="3565800" cy="3108600"/>
          </a:xfrm>
          <a:prstGeom prst="rect">
            <a:avLst/>
          </a:prstGeom>
          <a:noFill/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 flipH="1">
            <a:off x="5027760" y="1463040"/>
            <a:ext cx="3108600" cy="1096920"/>
          </a:xfrm>
          <a:prstGeom prst="rect">
            <a:avLst/>
          </a:prstGeom>
          <a:noFill/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 flipH="1" flipV="1">
            <a:off x="5027040" y="2558880"/>
            <a:ext cx="3108600" cy="2011320"/>
          </a:xfrm>
          <a:prstGeom prst="rect">
            <a:avLst/>
          </a:prstGeom>
          <a:noFill/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2011680" y="3494160"/>
            <a:ext cx="2559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Consola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5303520" y="1939680"/>
            <a:ext cx="2559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Variables memoria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5303520" y="3566160"/>
            <a:ext cx="2559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Archivos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16680" y="369000"/>
            <a:ext cx="64828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0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Consola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920240" y="1837440"/>
            <a:ext cx="621756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CRTL+L : Limpia la consola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CRTL+R : Busca en el histórico de comandos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↑       </a:t>
            </a:r>
            <a:r>
              <a:rPr b="0" lang="en-US" sz="1800" spc="-1" strike="noStrike">
                <a:latin typeface="Arial"/>
              </a:rPr>
              <a:t>: Muestra el comando ejecutado previamente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↓       </a:t>
            </a:r>
            <a:r>
              <a:rPr b="0" lang="en-US" sz="1800" spc="-1" strike="noStrike">
                <a:latin typeface="Arial"/>
              </a:rPr>
              <a:t>: Muestra el comando ejecutado con posterioridad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188720" y="1048320"/>
            <a:ext cx="6674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La consola de Rstudio es una consola de R desde donde podremos ejecutar las instrucciones que queramos.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834640" y="3141720"/>
            <a:ext cx="2733120" cy="12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35640" y="1514880"/>
            <a:ext cx="6447240" cy="30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Numérico: 7, 3.14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Booleano: TRUE o FALSE, T o F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Texto: ‘paquita salas’, “o con dobles comillas”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Vector: c(1,2,7)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Matriz: matrix()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Lista: list()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Factor: factor()</a:t>
            </a:r>
            <a:endParaRPr b="0" lang="en-US" sz="1800" spc="-1" strike="noStrike">
              <a:latin typeface="Arial"/>
            </a:endParaRPr>
          </a:p>
          <a:p>
            <a:pPr marL="457200" indent="-3409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Dataframe: data.frame()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16680" y="369000"/>
            <a:ext cx="64825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Tipos de variables más importantes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16680" y="369000"/>
            <a:ext cx="64825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0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Operaciones con variables 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76760" y="1342800"/>
            <a:ext cx="3564720" cy="29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Asignación: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&lt;- 5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 = 2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Operaciones aritméticas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Suma: b+a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Multiplicación: b*a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Resta: b-a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División: b/a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División entera: a%/%b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Módulo: a %% b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Potencia: a^b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16680" y="369000"/>
            <a:ext cx="64825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0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Operaciones con variables II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876760" y="1342800"/>
            <a:ext cx="6082920" cy="31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Otros: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Secuencias:  3:10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Contiene: 6 %in% 3:10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multiplicacion matrices: %*%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pipe: objeto |&gt; funcion()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 partir de R: 4.1.0</a:t>
            </a:r>
            <a:endParaRPr b="0" lang="en-US" sz="13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Magrittr: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pipe: objeto %&gt;% funcion()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exposition pipe: dataframe %$% funcion()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asignación: objeto %&lt;&gt;% function()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16680" y="369000"/>
            <a:ext cx="64825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0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Ejecuciones básicas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533240" y="1371600"/>
            <a:ext cx="175824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latin typeface="Arial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40480" y="2651760"/>
            <a:ext cx="4205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Resumen en: 01_empezando_R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6680" y="369000"/>
            <a:ext cx="64825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0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Notebooks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188720" y="1044720"/>
            <a:ext cx="630900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Un Notebook de R es un documento que incluye texto en formato Markdown junto con trozos de código en R que pueden ser ejecutados interactivamente e independientemente.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657600" y="1997640"/>
            <a:ext cx="2834280" cy="26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16680" y="369000"/>
            <a:ext cx="64825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0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Creación de un notebook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533240" y="1371600"/>
            <a:ext cx="175824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latin typeface="Arial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943600" y="667080"/>
            <a:ext cx="1789920" cy="3904560"/>
          </a:xfrm>
          <a:prstGeom prst="rect">
            <a:avLst/>
          </a:prstGeom>
          <a:ln>
            <a:noFill/>
          </a:ln>
        </p:spPr>
      </p:pic>
      <p:sp>
        <p:nvSpPr>
          <p:cNvPr id="143" name="Line 3"/>
          <p:cNvSpPr/>
          <p:nvPr/>
        </p:nvSpPr>
        <p:spPr>
          <a:xfrm>
            <a:off x="5120640" y="1280160"/>
            <a:ext cx="914400" cy="27432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2021-05-31T20:27:18Z</dcterms:modified>
  <cp:revision>19</cp:revision>
  <dc:subject/>
  <dc:title/>
</cp:coreProperties>
</file>