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3.jpeg" ContentType="image/jpeg"/>
  <Override PartName="/ppt/media/image1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s.r4ds.hadley.nz/" TargetMode="Externa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6680" y="810000"/>
            <a:ext cx="551160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4300" spc="-1" strike="noStrike">
                <a:solidFill>
                  <a:srgbClr val="ffffff"/>
                </a:solidFill>
                <a:latin typeface="Roboto"/>
                <a:ea typeface="Roboto"/>
              </a:rPr>
              <a:t>Indice de capitulos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Clustering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10_clustering.Rmd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Kmeans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dendrogram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Python y 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11_python_y_R.Rmd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Reticulate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671440" y="2194560"/>
            <a:ext cx="3015000" cy="210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Spark y 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12_Spark-R-sparklyr.Rmd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sparklyr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217920" y="2011680"/>
            <a:ext cx="2285640" cy="228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Shiny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108960" y="73152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583680" y="642240"/>
            <a:ext cx="1856520" cy="246636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2743200" y="914400"/>
            <a:ext cx="374868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Shiny es un paquete de R que hace facil desarrollar webs que interactuan con 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852160" y="3713760"/>
            <a:ext cx="3017160" cy="5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Puedes publicar tu web gratis en: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https://www.shinyapps.io/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795760" y="2159280"/>
            <a:ext cx="33303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Desarrollado por Rstudio: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https://shiny.rstudio.com/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PlumbeR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108960" y="73152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2743200" y="914400"/>
            <a:ext cx="3748680" cy="10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Plumber es un paquete de R que hace facil desarrollar APIs REST para webs que interactuan con R.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040880" y="1314720"/>
            <a:ext cx="1237680" cy="142812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3017520" y="2926080"/>
            <a:ext cx="347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Genera APIs con una sintaxis similar a roxygen2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057840" y="1847880"/>
            <a:ext cx="27014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1"/>
              </a:rPr>
              <a:t>https://es.r4ds.hadley.nz/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16680" y="369000"/>
            <a:ext cx="64818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Bibliografía recomendada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371600" y="1317960"/>
            <a:ext cx="51192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 profundizar más sobre R: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103120" y="2543400"/>
            <a:ext cx="1553040" cy="17737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5303520" y="2468880"/>
            <a:ext cx="1461600" cy="219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64560" y="3792960"/>
            <a:ext cx="2159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ffffff"/>
                </a:solidFill>
                <a:latin typeface="Roboto"/>
                <a:ea typeface="Roboto"/>
              </a:rPr>
              <a:t>Datos de contacto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11920" y="3816720"/>
            <a:ext cx="43560" cy="9201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Flujo de un programa en 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02_funciones_basicas.Rmd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657600" y="2194560"/>
            <a:ext cx="329040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de flujo: if/else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Bucles: 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endParaRPr b="0" lang="en-US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Crear funciones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Debuging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Profiling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Gráficos en 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03_gráficos.Rmd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ggplot2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correlaciones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Plotly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583680" y="274320"/>
            <a:ext cx="1004400" cy="11656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586920" y="1441440"/>
            <a:ext cx="1001160" cy="11592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233400" y="2667240"/>
            <a:ext cx="1629000" cy="162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Exploratorio de datos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04_exploratorio.Rmd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Análisis exploratorio de datos utilizando: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dataexplorer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ggplot2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583680" y="274320"/>
            <a:ext cx="1004400" cy="11656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586920" y="1441440"/>
            <a:ext cx="1001160" cy="11592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6564240" y="2652480"/>
            <a:ext cx="1095840" cy="12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854320" y="1097280"/>
            <a:ext cx="3105360" cy="29952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Estadística básica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05_estadistica.Rmd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dplyr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dataexplorer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ggplot2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estadísticos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Estadística básica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06_mapas.Rmd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Gdal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Leaflet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Rayshader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400800" y="1901520"/>
            <a:ext cx="2381040" cy="4759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050240" y="2509200"/>
            <a:ext cx="996480" cy="11484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829200" y="3719520"/>
            <a:ext cx="1491840" cy="3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Regresión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07_regresion.Rmd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xgboost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randomForest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Clasificacion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08_clasificacion.Rmd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xgboost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randomForest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6680" y="369000"/>
            <a:ext cx="64814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9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DejaVu Sans"/>
              </a:rPr>
              <a:t>Series temporales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921240" y="1371600"/>
            <a:ext cx="17568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🎥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49040" y="1188720"/>
            <a:ext cx="32904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Notebook: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09_series_temporales.Rmd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749040" y="2194560"/>
            <a:ext cx="32904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Contenido: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tidymodels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132320" y="3108960"/>
            <a:ext cx="824040" cy="9496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6643440" y="2305080"/>
            <a:ext cx="854280" cy="98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2021-06-07T21:16:33Z</dcterms:modified>
  <cp:revision>39</cp:revision>
  <dc:subject/>
  <dc:title/>
</cp:coreProperties>
</file>