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5" r:id="rId1"/>
  </p:sldMasterIdLst>
  <p:notesMasterIdLst>
    <p:notesMasterId r:id="rId9"/>
  </p:notesMasterIdLst>
  <p:sldIdLst>
    <p:sldId id="389" r:id="rId2"/>
    <p:sldId id="390" r:id="rId3"/>
    <p:sldId id="391" r:id="rId4"/>
    <p:sldId id="464" r:id="rId5"/>
    <p:sldId id="392" r:id="rId6"/>
    <p:sldId id="394" r:id="rId7"/>
    <p:sldId id="489"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4865" autoAdjust="0"/>
  </p:normalViewPr>
  <p:slideViewPr>
    <p:cSldViewPr snapToGrid="0">
      <p:cViewPr varScale="1">
        <p:scale>
          <a:sx n="93" d="100"/>
          <a:sy n="93" d="100"/>
        </p:scale>
        <p:origin x="204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687545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868761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ES" sz="1100" dirty="0"/>
              <a:t>Ya vimos como Docker tiene una arquitectura muy modular con muchos componentes algunos de muy alto nivel que permiten personalizar bastante Docker y que se salen del alcance de este curso</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ES" sz="1100" dirty="0"/>
              <a:t>Nosotros nos centramos en los tres mas importantes, ya hemos visto como se comporta el demonio y hemos ido haciendo peticiones desde el cliente, ahora vemos con más detalle el Registro</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s-ES" sz="1100"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ES" sz="1100" dirty="0"/>
              <a:t>Tres componentes principales</a:t>
            </a:r>
          </a:p>
          <a:p>
            <a:pPr rtl="0"/>
            <a:r>
              <a:rPr lang="es-ES" sz="1000" b="1" dirty="0"/>
              <a:t>Los registros Docker </a:t>
            </a:r>
            <a:r>
              <a:rPr lang="es-ES" sz="1000" dirty="0"/>
              <a:t>almacenan y distribuyen imágenes. El registro predeterminado es Docker Hub, que alberga miles de imágenes públicas, así como imágenes "oficiales" seleccionadas. Muchas organizaciones manejan sus propios registros que se pueden usar para almacenar imágenes comerciales o confidenciales. Por tanto es posible crearte tu propio registro.</a:t>
            </a:r>
            <a:br>
              <a:rPr lang="es-ES" sz="1000" dirty="0"/>
            </a:br>
            <a:endParaRPr lang="es-ES" sz="1100" dirty="0"/>
          </a:p>
        </p:txBody>
      </p:sp>
    </p:spTree>
    <p:extLst>
      <p:ext uri="{BB962C8B-B14F-4D97-AF65-F5344CB8AC3E}">
        <p14:creationId xmlns:p14="http://schemas.microsoft.com/office/powerpoint/2010/main" val="511627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s-ES" sz="1100" dirty="0"/>
          </a:p>
        </p:txBody>
      </p:sp>
    </p:spTree>
    <p:extLst>
      <p:ext uri="{BB962C8B-B14F-4D97-AF65-F5344CB8AC3E}">
        <p14:creationId xmlns:p14="http://schemas.microsoft.com/office/powerpoint/2010/main" val="36183979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lang="es-ES"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28693316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s-ES"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3383618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4485438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www.keepcoding.io"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www.keepcoding.io"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hyperlink" Target="http://www.keepcoding.io" TargetMode="Externa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www.keepcoding.io"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keepcoding.io"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Apertura" type="title">
  <p:cSld name="TITLE">
    <p:spTree>
      <p:nvGrpSpPr>
        <p:cNvPr id="1" name="Shape 15"/>
        <p:cNvGrpSpPr/>
        <p:nvPr/>
      </p:nvGrpSpPr>
      <p:grpSpPr>
        <a:xfrm>
          <a:off x="0" y="0"/>
          <a:ext cx="0" cy="0"/>
          <a:chOff x="0" y="0"/>
          <a:chExt cx="0" cy="0"/>
        </a:xfrm>
      </p:grpSpPr>
      <p:sp>
        <p:nvSpPr>
          <p:cNvPr id="16" name="Google Shape;16;p2"/>
          <p:cNvSpPr/>
          <p:nvPr/>
        </p:nvSpPr>
        <p:spPr>
          <a:xfrm>
            <a:off x="-28575" y="4729163"/>
            <a:ext cx="9194100" cy="421500"/>
          </a:xfrm>
          <a:prstGeom prst="rect">
            <a:avLst/>
          </a:prstGeom>
          <a:solidFill>
            <a:srgbClr val="333333"/>
          </a:solidFill>
          <a:ln>
            <a:noFill/>
          </a:ln>
        </p:spPr>
        <p:txBody>
          <a:bodyPr spcFirstLastPara="1" wrap="square" lIns="28575" tIns="28575" rIns="28575" bIns="28575" anchor="ctr" anchorCtr="0">
            <a:noAutofit/>
          </a:bodyPr>
          <a:lstStyle/>
          <a:p>
            <a:pPr marL="0" marR="0" lvl="0" indent="0" algn="l" rtl="0">
              <a:lnSpc>
                <a:spcPct val="100000"/>
              </a:lnSpc>
              <a:spcBef>
                <a:spcPts val="0"/>
              </a:spcBef>
              <a:spcAft>
                <a:spcPts val="0"/>
              </a:spcAft>
              <a:buClr>
                <a:srgbClr val="515151"/>
              </a:buClr>
              <a:buSzPts val="2000"/>
              <a:buFont typeface="Helvetica Neue"/>
              <a:buNone/>
            </a:pPr>
            <a:endParaRPr sz="2000" b="0" i="0" u="none" strike="noStrike" cap="none">
              <a:solidFill>
                <a:srgbClr val="000000"/>
              </a:solidFill>
              <a:latin typeface="Gill Sans"/>
              <a:ea typeface="Gill Sans"/>
              <a:cs typeface="Gill Sans"/>
              <a:sym typeface="Gill Sans"/>
            </a:endParaRPr>
          </a:p>
        </p:txBody>
      </p:sp>
      <p:sp>
        <p:nvSpPr>
          <p:cNvPr id="17" name="Google Shape;17;p2"/>
          <p:cNvSpPr/>
          <p:nvPr/>
        </p:nvSpPr>
        <p:spPr>
          <a:xfrm>
            <a:off x="8626547" y="3408"/>
            <a:ext cx="239400" cy="239400"/>
          </a:xfrm>
          <a:prstGeom prst="rect">
            <a:avLst/>
          </a:prstGeom>
          <a:solidFill>
            <a:srgbClr val="D35400"/>
          </a:solidFill>
          <a:ln>
            <a:noFill/>
          </a:ln>
        </p:spPr>
        <p:txBody>
          <a:bodyPr spcFirstLastPara="1" wrap="square" lIns="28575" tIns="28575" rIns="28575" bIns="28575" anchor="ctr" anchorCtr="0">
            <a:noAutofit/>
          </a:bodyPr>
          <a:lstStyle/>
          <a:p>
            <a:pPr marL="0" marR="0" lvl="0" indent="0" algn="l" rtl="0">
              <a:lnSpc>
                <a:spcPct val="100000"/>
              </a:lnSpc>
              <a:spcBef>
                <a:spcPts val="0"/>
              </a:spcBef>
              <a:spcAft>
                <a:spcPts val="0"/>
              </a:spcAft>
              <a:buClr>
                <a:srgbClr val="515151"/>
              </a:buClr>
              <a:buSzPts val="2000"/>
              <a:buFont typeface="Helvetica Neue"/>
              <a:buNone/>
            </a:pPr>
            <a:endParaRPr sz="2000" b="0" i="0" u="none" strike="noStrike" cap="none">
              <a:solidFill>
                <a:srgbClr val="000000"/>
              </a:solidFill>
              <a:latin typeface="Gill Sans"/>
              <a:ea typeface="Gill Sans"/>
              <a:cs typeface="Gill Sans"/>
              <a:sym typeface="Gill Sans"/>
            </a:endParaRPr>
          </a:p>
        </p:txBody>
      </p:sp>
      <p:sp>
        <p:nvSpPr>
          <p:cNvPr id="18" name="Google Shape;18;p2"/>
          <p:cNvSpPr/>
          <p:nvPr/>
        </p:nvSpPr>
        <p:spPr>
          <a:xfrm>
            <a:off x="8902558" y="3408"/>
            <a:ext cx="239400" cy="239400"/>
          </a:xfrm>
          <a:prstGeom prst="rect">
            <a:avLst/>
          </a:prstGeom>
          <a:solidFill>
            <a:srgbClr val="F39C12"/>
          </a:solidFill>
          <a:ln>
            <a:noFill/>
          </a:ln>
        </p:spPr>
        <p:txBody>
          <a:bodyPr spcFirstLastPara="1" wrap="square" lIns="28575" tIns="28575" rIns="28575" bIns="28575" anchor="ctr" anchorCtr="0">
            <a:noAutofit/>
          </a:bodyPr>
          <a:lstStyle/>
          <a:p>
            <a:pPr marL="0" marR="0" lvl="0" indent="0" algn="l" rtl="0">
              <a:lnSpc>
                <a:spcPct val="100000"/>
              </a:lnSpc>
              <a:spcBef>
                <a:spcPts val="0"/>
              </a:spcBef>
              <a:spcAft>
                <a:spcPts val="0"/>
              </a:spcAft>
              <a:buClr>
                <a:srgbClr val="515151"/>
              </a:buClr>
              <a:buSzPts val="2000"/>
              <a:buFont typeface="Helvetica Neue"/>
              <a:buNone/>
            </a:pPr>
            <a:endParaRPr sz="2000" b="0" i="0" u="none" strike="noStrike" cap="none">
              <a:solidFill>
                <a:srgbClr val="000000"/>
              </a:solidFill>
              <a:latin typeface="Gill Sans"/>
              <a:ea typeface="Gill Sans"/>
              <a:cs typeface="Gill Sans"/>
              <a:sym typeface="Gill Sans"/>
            </a:endParaRPr>
          </a:p>
        </p:txBody>
      </p:sp>
      <p:sp>
        <p:nvSpPr>
          <p:cNvPr id="19" name="Google Shape;19;p2"/>
          <p:cNvSpPr txBox="1">
            <a:spLocks noGrp="1"/>
          </p:cNvSpPr>
          <p:nvPr>
            <p:ph type="title"/>
          </p:nvPr>
        </p:nvSpPr>
        <p:spPr>
          <a:xfrm>
            <a:off x="1164431" y="800100"/>
            <a:ext cx="6980400" cy="557100"/>
          </a:xfrm>
          <a:prstGeom prst="rect">
            <a:avLst/>
          </a:prstGeom>
          <a:noFill/>
          <a:ln>
            <a:noFill/>
          </a:ln>
        </p:spPr>
        <p:txBody>
          <a:bodyPr spcFirstLastPara="1" wrap="square" lIns="51425" tIns="51425" rIns="51425" bIns="51425" anchor="t" anchorCtr="0"/>
          <a:lstStyle>
            <a:lvl1pPr marR="0" lvl="0" algn="l" rtl="0">
              <a:lnSpc>
                <a:spcPct val="100000"/>
              </a:lnSpc>
              <a:spcBef>
                <a:spcPts val="0"/>
              </a:spcBef>
              <a:spcAft>
                <a:spcPts val="0"/>
              </a:spcAft>
              <a:buClr>
                <a:srgbClr val="4A4A4A"/>
              </a:buClr>
              <a:buSzPts val="3600"/>
              <a:buFont typeface="Helvetica Neue"/>
              <a:buNone/>
              <a:defRPr sz="3600" b="0" i="0" u="none" strike="noStrike" cap="none">
                <a:solidFill>
                  <a:srgbClr val="4A4A4A"/>
                </a:solidFill>
                <a:latin typeface="Helvetica Neue"/>
                <a:ea typeface="Helvetica Neue"/>
                <a:cs typeface="Helvetica Neue"/>
                <a:sym typeface="Helvetica Neue"/>
              </a:defRPr>
            </a:lvl1pPr>
            <a:lvl2pPr marR="0" lvl="1" algn="l" rtl="0">
              <a:lnSpc>
                <a:spcPct val="100000"/>
              </a:lnSpc>
              <a:spcBef>
                <a:spcPts val="0"/>
              </a:spcBef>
              <a:spcAft>
                <a:spcPts val="0"/>
              </a:spcAft>
              <a:buClr>
                <a:srgbClr val="4A4A4A"/>
              </a:buClr>
              <a:buSzPts val="3600"/>
              <a:buFont typeface="Helvetica Neue"/>
              <a:buNone/>
              <a:defRPr sz="3600" b="0" i="0" u="none" strike="noStrike" cap="none">
                <a:solidFill>
                  <a:srgbClr val="4A4A4A"/>
                </a:solidFill>
                <a:latin typeface="Helvetica Neue"/>
                <a:ea typeface="Helvetica Neue"/>
                <a:cs typeface="Helvetica Neue"/>
                <a:sym typeface="Helvetica Neue"/>
              </a:defRPr>
            </a:lvl2pPr>
            <a:lvl3pPr marR="0" lvl="2" algn="l" rtl="0">
              <a:lnSpc>
                <a:spcPct val="100000"/>
              </a:lnSpc>
              <a:spcBef>
                <a:spcPts val="0"/>
              </a:spcBef>
              <a:spcAft>
                <a:spcPts val="0"/>
              </a:spcAft>
              <a:buClr>
                <a:srgbClr val="4A4A4A"/>
              </a:buClr>
              <a:buSzPts val="3600"/>
              <a:buFont typeface="Helvetica Neue"/>
              <a:buNone/>
              <a:defRPr sz="3600" b="0" i="0" u="none" strike="noStrike" cap="none">
                <a:solidFill>
                  <a:srgbClr val="4A4A4A"/>
                </a:solidFill>
                <a:latin typeface="Helvetica Neue"/>
                <a:ea typeface="Helvetica Neue"/>
                <a:cs typeface="Helvetica Neue"/>
                <a:sym typeface="Helvetica Neue"/>
              </a:defRPr>
            </a:lvl3pPr>
            <a:lvl4pPr marR="0" lvl="3" algn="l" rtl="0">
              <a:lnSpc>
                <a:spcPct val="100000"/>
              </a:lnSpc>
              <a:spcBef>
                <a:spcPts val="0"/>
              </a:spcBef>
              <a:spcAft>
                <a:spcPts val="0"/>
              </a:spcAft>
              <a:buClr>
                <a:srgbClr val="4A4A4A"/>
              </a:buClr>
              <a:buSzPts val="3600"/>
              <a:buFont typeface="Helvetica Neue"/>
              <a:buNone/>
              <a:defRPr sz="3600" b="0" i="0" u="none" strike="noStrike" cap="none">
                <a:solidFill>
                  <a:srgbClr val="4A4A4A"/>
                </a:solidFill>
                <a:latin typeface="Helvetica Neue"/>
                <a:ea typeface="Helvetica Neue"/>
                <a:cs typeface="Helvetica Neue"/>
                <a:sym typeface="Helvetica Neue"/>
              </a:defRPr>
            </a:lvl4pPr>
            <a:lvl5pPr marR="0" lvl="4" algn="l" rtl="0">
              <a:lnSpc>
                <a:spcPct val="100000"/>
              </a:lnSpc>
              <a:spcBef>
                <a:spcPts val="0"/>
              </a:spcBef>
              <a:spcAft>
                <a:spcPts val="0"/>
              </a:spcAft>
              <a:buClr>
                <a:srgbClr val="4A4A4A"/>
              </a:buClr>
              <a:buSzPts val="3600"/>
              <a:buFont typeface="Helvetica Neue"/>
              <a:buNone/>
              <a:defRPr sz="3600" b="0" i="0" u="none" strike="noStrike" cap="none">
                <a:solidFill>
                  <a:srgbClr val="4A4A4A"/>
                </a:solidFill>
                <a:latin typeface="Helvetica Neue"/>
                <a:ea typeface="Helvetica Neue"/>
                <a:cs typeface="Helvetica Neue"/>
                <a:sym typeface="Helvetica Neue"/>
              </a:defRPr>
            </a:lvl5pPr>
            <a:lvl6pPr marR="0" lvl="5" algn="l" rtl="0">
              <a:lnSpc>
                <a:spcPct val="100000"/>
              </a:lnSpc>
              <a:spcBef>
                <a:spcPts val="0"/>
              </a:spcBef>
              <a:spcAft>
                <a:spcPts val="0"/>
              </a:spcAft>
              <a:buClr>
                <a:srgbClr val="4A4A4A"/>
              </a:buClr>
              <a:buSzPts val="3600"/>
              <a:buFont typeface="Helvetica Neue"/>
              <a:buNone/>
              <a:defRPr sz="3600" b="0" i="0" u="none" strike="noStrike" cap="none">
                <a:solidFill>
                  <a:srgbClr val="4A4A4A"/>
                </a:solidFill>
                <a:latin typeface="Helvetica Neue"/>
                <a:ea typeface="Helvetica Neue"/>
                <a:cs typeface="Helvetica Neue"/>
                <a:sym typeface="Helvetica Neue"/>
              </a:defRPr>
            </a:lvl6pPr>
            <a:lvl7pPr marR="0" lvl="6" algn="l" rtl="0">
              <a:lnSpc>
                <a:spcPct val="100000"/>
              </a:lnSpc>
              <a:spcBef>
                <a:spcPts val="0"/>
              </a:spcBef>
              <a:spcAft>
                <a:spcPts val="0"/>
              </a:spcAft>
              <a:buClr>
                <a:srgbClr val="4A4A4A"/>
              </a:buClr>
              <a:buSzPts val="3600"/>
              <a:buFont typeface="Helvetica Neue"/>
              <a:buNone/>
              <a:defRPr sz="3600" b="0" i="0" u="none" strike="noStrike" cap="none">
                <a:solidFill>
                  <a:srgbClr val="4A4A4A"/>
                </a:solidFill>
                <a:latin typeface="Helvetica Neue"/>
                <a:ea typeface="Helvetica Neue"/>
                <a:cs typeface="Helvetica Neue"/>
                <a:sym typeface="Helvetica Neue"/>
              </a:defRPr>
            </a:lvl7pPr>
            <a:lvl8pPr marR="0" lvl="7" algn="l" rtl="0">
              <a:lnSpc>
                <a:spcPct val="100000"/>
              </a:lnSpc>
              <a:spcBef>
                <a:spcPts val="0"/>
              </a:spcBef>
              <a:spcAft>
                <a:spcPts val="0"/>
              </a:spcAft>
              <a:buClr>
                <a:srgbClr val="4A4A4A"/>
              </a:buClr>
              <a:buSzPts val="3600"/>
              <a:buFont typeface="Helvetica Neue"/>
              <a:buNone/>
              <a:defRPr sz="3600" b="0" i="0" u="none" strike="noStrike" cap="none">
                <a:solidFill>
                  <a:srgbClr val="4A4A4A"/>
                </a:solidFill>
                <a:latin typeface="Helvetica Neue"/>
                <a:ea typeface="Helvetica Neue"/>
                <a:cs typeface="Helvetica Neue"/>
                <a:sym typeface="Helvetica Neue"/>
              </a:defRPr>
            </a:lvl8pPr>
            <a:lvl9pPr marR="0" lvl="8" algn="l" rtl="0">
              <a:lnSpc>
                <a:spcPct val="100000"/>
              </a:lnSpc>
              <a:spcBef>
                <a:spcPts val="0"/>
              </a:spcBef>
              <a:spcAft>
                <a:spcPts val="0"/>
              </a:spcAft>
              <a:buClr>
                <a:srgbClr val="4A4A4A"/>
              </a:buClr>
              <a:buSzPts val="3600"/>
              <a:buFont typeface="Helvetica Neue"/>
              <a:buNone/>
              <a:defRPr sz="3600" b="0" i="0" u="none" strike="noStrike" cap="none">
                <a:solidFill>
                  <a:srgbClr val="4A4A4A"/>
                </a:solidFill>
                <a:latin typeface="Helvetica Neue"/>
                <a:ea typeface="Helvetica Neue"/>
                <a:cs typeface="Helvetica Neue"/>
                <a:sym typeface="Helvetica Neue"/>
              </a:defRPr>
            </a:lvl9pPr>
          </a:lstStyle>
          <a:p>
            <a:endParaRPr/>
          </a:p>
        </p:txBody>
      </p:sp>
      <p:sp>
        <p:nvSpPr>
          <p:cNvPr id="20" name="Google Shape;20;p2"/>
          <p:cNvSpPr txBox="1">
            <a:spLocks noGrp="1"/>
          </p:cNvSpPr>
          <p:nvPr>
            <p:ph type="body" idx="1"/>
          </p:nvPr>
        </p:nvSpPr>
        <p:spPr>
          <a:xfrm>
            <a:off x="1179695" y="2650331"/>
            <a:ext cx="7307100" cy="1735800"/>
          </a:xfrm>
          <a:prstGeom prst="rect">
            <a:avLst/>
          </a:prstGeom>
          <a:noFill/>
          <a:ln>
            <a:noFill/>
          </a:ln>
        </p:spPr>
        <p:txBody>
          <a:bodyPr spcFirstLastPara="1" wrap="square" lIns="51425" tIns="51425" rIns="51425" bIns="51425" anchor="t" anchorCtr="0"/>
          <a:lstStyle>
            <a:lvl1pPr marL="457200" marR="0" lvl="0" indent="-228600" algn="l" rtl="0">
              <a:lnSpc>
                <a:spcPct val="100000"/>
              </a:lnSpc>
              <a:spcBef>
                <a:spcPts val="0"/>
              </a:spcBef>
              <a:spcAft>
                <a:spcPts val="0"/>
              </a:spcAft>
              <a:buClr>
                <a:srgbClr val="4A4A4A"/>
              </a:buClr>
              <a:buSzPts val="2000"/>
              <a:buFont typeface="Helvetica Neue"/>
              <a:buNone/>
              <a:defRPr sz="2000" b="0" i="0" u="none" strike="noStrike" cap="none">
                <a:solidFill>
                  <a:srgbClr val="4A4A4A"/>
                </a:solidFill>
                <a:latin typeface="Helvetica Neue"/>
                <a:ea typeface="Helvetica Neue"/>
                <a:cs typeface="Helvetica Neue"/>
                <a:sym typeface="Helvetica Neue"/>
              </a:defRPr>
            </a:lvl1pPr>
            <a:lvl2pPr marL="914400" marR="0" lvl="1" indent="-228600" algn="l" rtl="0">
              <a:lnSpc>
                <a:spcPct val="100000"/>
              </a:lnSpc>
              <a:spcBef>
                <a:spcPts val="0"/>
              </a:spcBef>
              <a:spcAft>
                <a:spcPts val="0"/>
              </a:spcAft>
              <a:buClr>
                <a:srgbClr val="4A4A4A"/>
              </a:buClr>
              <a:buSzPts val="2000"/>
              <a:buFont typeface="Helvetica Neue"/>
              <a:buNone/>
              <a:defRPr sz="2000" b="0" i="0" u="none" strike="noStrike" cap="none">
                <a:solidFill>
                  <a:srgbClr val="4A4A4A"/>
                </a:solidFill>
                <a:latin typeface="Helvetica Neue"/>
                <a:ea typeface="Helvetica Neue"/>
                <a:cs typeface="Helvetica Neue"/>
                <a:sym typeface="Helvetica Neue"/>
              </a:defRPr>
            </a:lvl2pPr>
            <a:lvl3pPr marL="1371600" marR="0" lvl="2" indent="-228600" algn="l" rtl="0">
              <a:lnSpc>
                <a:spcPct val="100000"/>
              </a:lnSpc>
              <a:spcBef>
                <a:spcPts val="0"/>
              </a:spcBef>
              <a:spcAft>
                <a:spcPts val="0"/>
              </a:spcAft>
              <a:buClr>
                <a:srgbClr val="4A4A4A"/>
              </a:buClr>
              <a:buSzPts val="2000"/>
              <a:buFont typeface="Helvetica Neue"/>
              <a:buNone/>
              <a:defRPr sz="2000" b="0" i="0" u="none" strike="noStrike" cap="none">
                <a:solidFill>
                  <a:srgbClr val="4A4A4A"/>
                </a:solidFill>
                <a:latin typeface="Helvetica Neue"/>
                <a:ea typeface="Helvetica Neue"/>
                <a:cs typeface="Helvetica Neue"/>
                <a:sym typeface="Helvetica Neue"/>
              </a:defRPr>
            </a:lvl3pPr>
            <a:lvl4pPr marL="1828800" marR="0" lvl="3" indent="-228600" algn="l" rtl="0">
              <a:lnSpc>
                <a:spcPct val="100000"/>
              </a:lnSpc>
              <a:spcBef>
                <a:spcPts val="0"/>
              </a:spcBef>
              <a:spcAft>
                <a:spcPts val="0"/>
              </a:spcAft>
              <a:buClr>
                <a:srgbClr val="4A4A4A"/>
              </a:buClr>
              <a:buSzPts val="2000"/>
              <a:buFont typeface="Helvetica Neue"/>
              <a:buNone/>
              <a:defRPr sz="2000" b="0" i="0" u="none" strike="noStrike" cap="none">
                <a:solidFill>
                  <a:srgbClr val="4A4A4A"/>
                </a:solidFill>
                <a:latin typeface="Helvetica Neue"/>
                <a:ea typeface="Helvetica Neue"/>
                <a:cs typeface="Helvetica Neue"/>
                <a:sym typeface="Helvetica Neue"/>
              </a:defRPr>
            </a:lvl4pPr>
            <a:lvl5pPr marL="2286000" marR="0" lvl="4" indent="-228600" algn="l" rtl="0">
              <a:lnSpc>
                <a:spcPct val="100000"/>
              </a:lnSpc>
              <a:spcBef>
                <a:spcPts val="0"/>
              </a:spcBef>
              <a:spcAft>
                <a:spcPts val="0"/>
              </a:spcAft>
              <a:buClr>
                <a:srgbClr val="4A4A4A"/>
              </a:buClr>
              <a:buSzPts val="2000"/>
              <a:buFont typeface="Helvetica Neue"/>
              <a:buNone/>
              <a:defRPr sz="2000" b="0" i="0" u="none" strike="noStrike" cap="none">
                <a:solidFill>
                  <a:srgbClr val="4A4A4A"/>
                </a:solidFill>
                <a:latin typeface="Helvetica Neue"/>
                <a:ea typeface="Helvetica Neue"/>
                <a:cs typeface="Helvetica Neue"/>
                <a:sym typeface="Helvetica Neue"/>
              </a:defRPr>
            </a:lvl5pPr>
            <a:lvl6pPr marL="2743200" marR="0" lvl="5" indent="-228600" algn="l" rtl="0">
              <a:lnSpc>
                <a:spcPct val="100000"/>
              </a:lnSpc>
              <a:spcBef>
                <a:spcPts val="0"/>
              </a:spcBef>
              <a:spcAft>
                <a:spcPts val="0"/>
              </a:spcAft>
              <a:buClr>
                <a:srgbClr val="4A4A4A"/>
              </a:buClr>
              <a:buSzPts val="2000"/>
              <a:buFont typeface="Helvetica Neue"/>
              <a:buNone/>
              <a:defRPr sz="2000" b="0" i="0" u="none" strike="noStrike" cap="none">
                <a:solidFill>
                  <a:srgbClr val="4A4A4A"/>
                </a:solidFill>
                <a:latin typeface="Helvetica Neue"/>
                <a:ea typeface="Helvetica Neue"/>
                <a:cs typeface="Helvetica Neue"/>
                <a:sym typeface="Helvetica Neue"/>
              </a:defRPr>
            </a:lvl6pPr>
            <a:lvl7pPr marL="3200400" marR="0" lvl="6" indent="-228600" algn="l" rtl="0">
              <a:lnSpc>
                <a:spcPct val="100000"/>
              </a:lnSpc>
              <a:spcBef>
                <a:spcPts val="0"/>
              </a:spcBef>
              <a:spcAft>
                <a:spcPts val="0"/>
              </a:spcAft>
              <a:buClr>
                <a:srgbClr val="4A4A4A"/>
              </a:buClr>
              <a:buSzPts val="2000"/>
              <a:buFont typeface="Helvetica Neue"/>
              <a:buNone/>
              <a:defRPr sz="2000" b="0" i="0" u="none" strike="noStrike" cap="none">
                <a:solidFill>
                  <a:srgbClr val="4A4A4A"/>
                </a:solidFill>
                <a:latin typeface="Helvetica Neue"/>
                <a:ea typeface="Helvetica Neue"/>
                <a:cs typeface="Helvetica Neue"/>
                <a:sym typeface="Helvetica Neue"/>
              </a:defRPr>
            </a:lvl7pPr>
            <a:lvl8pPr marL="3657600" marR="0" lvl="7" indent="-228600" algn="l" rtl="0">
              <a:lnSpc>
                <a:spcPct val="100000"/>
              </a:lnSpc>
              <a:spcBef>
                <a:spcPts val="0"/>
              </a:spcBef>
              <a:spcAft>
                <a:spcPts val="0"/>
              </a:spcAft>
              <a:buClr>
                <a:srgbClr val="4A4A4A"/>
              </a:buClr>
              <a:buSzPts val="2000"/>
              <a:buFont typeface="Helvetica Neue"/>
              <a:buNone/>
              <a:defRPr sz="2000" b="0" i="0" u="none" strike="noStrike" cap="none">
                <a:solidFill>
                  <a:srgbClr val="4A4A4A"/>
                </a:solidFill>
                <a:latin typeface="Helvetica Neue"/>
                <a:ea typeface="Helvetica Neue"/>
                <a:cs typeface="Helvetica Neue"/>
                <a:sym typeface="Helvetica Neue"/>
              </a:defRPr>
            </a:lvl8pPr>
            <a:lvl9pPr marL="4114800" marR="0" lvl="8" indent="-228600" algn="l" rtl="0">
              <a:lnSpc>
                <a:spcPct val="100000"/>
              </a:lnSpc>
              <a:spcBef>
                <a:spcPts val="0"/>
              </a:spcBef>
              <a:spcAft>
                <a:spcPts val="0"/>
              </a:spcAft>
              <a:buClr>
                <a:srgbClr val="4A4A4A"/>
              </a:buClr>
              <a:buSzPts val="2000"/>
              <a:buFont typeface="Helvetica Neue"/>
              <a:buNone/>
              <a:defRPr sz="2000" b="0" i="0" u="none" strike="noStrike" cap="none">
                <a:solidFill>
                  <a:srgbClr val="4A4A4A"/>
                </a:solidFill>
                <a:latin typeface="Helvetica Neue"/>
                <a:ea typeface="Helvetica Neue"/>
                <a:cs typeface="Helvetica Neue"/>
                <a:sym typeface="Helvetica Neue"/>
              </a:defRPr>
            </a:lvl9pPr>
          </a:lstStyle>
          <a:p>
            <a:endParaRPr/>
          </a:p>
        </p:txBody>
      </p:sp>
      <p:sp>
        <p:nvSpPr>
          <p:cNvPr id="21" name="Google Shape;21;p2"/>
          <p:cNvSpPr txBox="1">
            <a:spLocks noGrp="1"/>
          </p:cNvSpPr>
          <p:nvPr>
            <p:ph type="sldNum" idx="12"/>
          </p:nvPr>
        </p:nvSpPr>
        <p:spPr>
          <a:xfrm>
            <a:off x="4585097" y="4886325"/>
            <a:ext cx="178500" cy="192900"/>
          </a:xfrm>
          <a:prstGeom prst="rect">
            <a:avLst/>
          </a:prstGeom>
          <a:noFill/>
          <a:ln>
            <a:noFill/>
          </a:ln>
        </p:spPr>
        <p:txBody>
          <a:bodyPr spcFirstLastPara="1" wrap="square" lIns="28575" tIns="28575" rIns="28575" bIns="28575" anchor="t" anchorCtr="0">
            <a:noAutofit/>
          </a:bodyPr>
          <a:lstStyle>
            <a:lvl1pPr marL="0" marR="0" lvl="0"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1pPr>
            <a:lvl2pPr marL="0" marR="0" lvl="1"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2pPr>
            <a:lvl3pPr marL="0" marR="0" lvl="2"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3pPr>
            <a:lvl4pPr marL="0" marR="0" lvl="3"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4pPr>
            <a:lvl5pPr marL="0" marR="0" lvl="4"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5pPr>
            <a:lvl6pPr marL="0" marR="0" lvl="5"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6pPr>
            <a:lvl7pPr marL="0" marR="0" lvl="6"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7pPr>
            <a:lvl8pPr marL="0" marR="0" lvl="7"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8pPr>
            <a:lvl9pPr marL="0" marR="0" lvl="8"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9pPr>
          </a:lstStyle>
          <a:p>
            <a:pPr marL="0" lvl="0" indent="0">
              <a:spcBef>
                <a:spcPts val="0"/>
              </a:spcBef>
              <a:spcAft>
                <a:spcPts val="0"/>
              </a:spcAft>
              <a:buNone/>
            </a:pPr>
            <a:fld id="{00000000-1234-1234-1234-123412341234}" type="slidenum">
              <a:rPr lang="es"/>
              <a:t>‹Nº›</a:t>
            </a:fld>
            <a:endParaRPr/>
          </a:p>
        </p:txBody>
      </p:sp>
      <p:pic>
        <p:nvPicPr>
          <p:cNvPr id="22" name="Google Shape;22;p2" descr="Logo keepcoding nuevo solo círculo (1).png"/>
          <p:cNvPicPr preferRelativeResize="0"/>
          <p:nvPr/>
        </p:nvPicPr>
        <p:blipFill rotWithShape="1">
          <a:blip r:embed="rId2">
            <a:alphaModFix/>
          </a:blip>
          <a:srcRect/>
          <a:stretch/>
        </p:blipFill>
        <p:spPr>
          <a:xfrm>
            <a:off x="-424493" y="4109057"/>
            <a:ext cx="1921579" cy="1356541"/>
          </a:xfrm>
          <a:prstGeom prst="rect">
            <a:avLst/>
          </a:prstGeom>
          <a:noFill/>
          <a:ln>
            <a:noFill/>
          </a:ln>
        </p:spPr>
      </p:pic>
      <p:sp>
        <p:nvSpPr>
          <p:cNvPr id="23" name="Google Shape;23;p2"/>
          <p:cNvSpPr/>
          <p:nvPr/>
        </p:nvSpPr>
        <p:spPr>
          <a:xfrm>
            <a:off x="1037096" y="4968477"/>
            <a:ext cx="4100400" cy="142800"/>
          </a:xfrm>
          <a:prstGeom prst="rect">
            <a:avLst/>
          </a:prstGeom>
          <a:noFill/>
          <a:ln>
            <a:noFill/>
          </a:ln>
        </p:spPr>
        <p:txBody>
          <a:bodyPr spcFirstLastPara="1" wrap="square" lIns="28575" tIns="28575" rIns="28575" bIns="28575" anchor="ctr" anchorCtr="0">
            <a:noAutofit/>
          </a:bodyPr>
          <a:lstStyle/>
          <a:p>
            <a:pPr marL="0" marR="0" lvl="0" indent="0" algn="l" rtl="0">
              <a:lnSpc>
                <a:spcPct val="100000"/>
              </a:lnSpc>
              <a:spcBef>
                <a:spcPts val="0"/>
              </a:spcBef>
              <a:spcAft>
                <a:spcPts val="0"/>
              </a:spcAft>
              <a:buClr>
                <a:srgbClr val="FFFFFF"/>
              </a:buClr>
              <a:buSzPts val="600"/>
              <a:buFont typeface="Helvetica Neue"/>
              <a:buNone/>
            </a:pPr>
            <a:r>
              <a:rPr lang="es" sz="600" b="0" i="0" u="none" strike="noStrike" cap="none">
                <a:solidFill>
                  <a:srgbClr val="FFFFFF"/>
                </a:solidFill>
                <a:latin typeface="Helvetica Neue"/>
                <a:ea typeface="Helvetica Neue"/>
                <a:cs typeface="Helvetica Neue"/>
                <a:sym typeface="Helvetica Neue"/>
              </a:rPr>
              <a:t>© All rights reserved. </a:t>
            </a:r>
            <a:r>
              <a:rPr lang="es" sz="600" b="0" i="0" u="sng" strike="noStrike" cap="none">
                <a:solidFill>
                  <a:srgbClr val="FFFFFF"/>
                </a:solidFill>
                <a:latin typeface="Helvetica Neue"/>
                <a:ea typeface="Helvetica Neue"/>
                <a:cs typeface="Helvetica Neue"/>
                <a:sym typeface="Helvetica Neue"/>
              </a:rPr>
              <a:t>www.keepcoding.io</a:t>
            </a:r>
            <a:endParaRPr sz="2000" b="0" i="0" u="sng" strike="noStrike" cap="none">
              <a:solidFill>
                <a:schemeClr val="hlink"/>
              </a:solidFill>
              <a:latin typeface="Gill Sans"/>
              <a:ea typeface="Gill Sans"/>
              <a:cs typeface="Gill Sans"/>
              <a:sym typeface="Gill Sans"/>
              <a:hlinkClick r:id="rId3"/>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rincipio capítulo" type="tx">
  <p:cSld name="TITLE_AND_BODY">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1314450" y="2028825"/>
            <a:ext cx="7472400" cy="685800"/>
          </a:xfrm>
          <a:prstGeom prst="rect">
            <a:avLst/>
          </a:prstGeom>
          <a:noFill/>
          <a:ln>
            <a:noFill/>
          </a:ln>
        </p:spPr>
        <p:txBody>
          <a:bodyPr spcFirstLastPara="1" wrap="square" lIns="51425" tIns="51425" rIns="51425" bIns="51425" anchor="t" anchorCtr="0"/>
          <a:lstStyle>
            <a:lvl1pPr marR="0" lvl="0" algn="l" rtl="0">
              <a:lnSpc>
                <a:spcPct val="100000"/>
              </a:lnSpc>
              <a:spcBef>
                <a:spcPts val="0"/>
              </a:spcBef>
              <a:spcAft>
                <a:spcPts val="0"/>
              </a:spcAft>
              <a:buClr>
                <a:srgbClr val="4A4A4A"/>
              </a:buClr>
              <a:buSzPts val="3600"/>
              <a:buFont typeface="Helvetica Neue"/>
              <a:buNone/>
              <a:defRPr sz="3600" b="0" i="0" u="none" strike="noStrike" cap="none">
                <a:solidFill>
                  <a:srgbClr val="4A4A4A"/>
                </a:solidFill>
                <a:latin typeface="Helvetica Neue"/>
                <a:ea typeface="Helvetica Neue"/>
                <a:cs typeface="Helvetica Neue"/>
                <a:sym typeface="Helvetica Neue"/>
              </a:defRPr>
            </a:lvl1pPr>
            <a:lvl2pPr marR="0" lvl="1" algn="l" rtl="0">
              <a:lnSpc>
                <a:spcPct val="100000"/>
              </a:lnSpc>
              <a:spcBef>
                <a:spcPts val="0"/>
              </a:spcBef>
              <a:spcAft>
                <a:spcPts val="0"/>
              </a:spcAft>
              <a:buClr>
                <a:srgbClr val="4A4A4A"/>
              </a:buClr>
              <a:buSzPts val="3600"/>
              <a:buFont typeface="Helvetica Neue"/>
              <a:buNone/>
              <a:defRPr sz="3600" b="0" i="0" u="none" strike="noStrike" cap="none">
                <a:solidFill>
                  <a:srgbClr val="4A4A4A"/>
                </a:solidFill>
                <a:latin typeface="Helvetica Neue"/>
                <a:ea typeface="Helvetica Neue"/>
                <a:cs typeface="Helvetica Neue"/>
                <a:sym typeface="Helvetica Neue"/>
              </a:defRPr>
            </a:lvl2pPr>
            <a:lvl3pPr marR="0" lvl="2" algn="l" rtl="0">
              <a:lnSpc>
                <a:spcPct val="100000"/>
              </a:lnSpc>
              <a:spcBef>
                <a:spcPts val="0"/>
              </a:spcBef>
              <a:spcAft>
                <a:spcPts val="0"/>
              </a:spcAft>
              <a:buClr>
                <a:srgbClr val="4A4A4A"/>
              </a:buClr>
              <a:buSzPts val="3600"/>
              <a:buFont typeface="Helvetica Neue"/>
              <a:buNone/>
              <a:defRPr sz="3600" b="0" i="0" u="none" strike="noStrike" cap="none">
                <a:solidFill>
                  <a:srgbClr val="4A4A4A"/>
                </a:solidFill>
                <a:latin typeface="Helvetica Neue"/>
                <a:ea typeface="Helvetica Neue"/>
                <a:cs typeface="Helvetica Neue"/>
                <a:sym typeface="Helvetica Neue"/>
              </a:defRPr>
            </a:lvl3pPr>
            <a:lvl4pPr marR="0" lvl="3" algn="l" rtl="0">
              <a:lnSpc>
                <a:spcPct val="100000"/>
              </a:lnSpc>
              <a:spcBef>
                <a:spcPts val="0"/>
              </a:spcBef>
              <a:spcAft>
                <a:spcPts val="0"/>
              </a:spcAft>
              <a:buClr>
                <a:srgbClr val="4A4A4A"/>
              </a:buClr>
              <a:buSzPts val="3600"/>
              <a:buFont typeface="Helvetica Neue"/>
              <a:buNone/>
              <a:defRPr sz="3600" b="0" i="0" u="none" strike="noStrike" cap="none">
                <a:solidFill>
                  <a:srgbClr val="4A4A4A"/>
                </a:solidFill>
                <a:latin typeface="Helvetica Neue"/>
                <a:ea typeface="Helvetica Neue"/>
                <a:cs typeface="Helvetica Neue"/>
                <a:sym typeface="Helvetica Neue"/>
              </a:defRPr>
            </a:lvl4pPr>
            <a:lvl5pPr marR="0" lvl="4" algn="l" rtl="0">
              <a:lnSpc>
                <a:spcPct val="100000"/>
              </a:lnSpc>
              <a:spcBef>
                <a:spcPts val="0"/>
              </a:spcBef>
              <a:spcAft>
                <a:spcPts val="0"/>
              </a:spcAft>
              <a:buClr>
                <a:srgbClr val="4A4A4A"/>
              </a:buClr>
              <a:buSzPts val="3600"/>
              <a:buFont typeface="Helvetica Neue"/>
              <a:buNone/>
              <a:defRPr sz="3600" b="0" i="0" u="none" strike="noStrike" cap="none">
                <a:solidFill>
                  <a:srgbClr val="4A4A4A"/>
                </a:solidFill>
                <a:latin typeface="Helvetica Neue"/>
                <a:ea typeface="Helvetica Neue"/>
                <a:cs typeface="Helvetica Neue"/>
                <a:sym typeface="Helvetica Neue"/>
              </a:defRPr>
            </a:lvl5pPr>
            <a:lvl6pPr marR="0" lvl="5" algn="l" rtl="0">
              <a:lnSpc>
                <a:spcPct val="100000"/>
              </a:lnSpc>
              <a:spcBef>
                <a:spcPts val="0"/>
              </a:spcBef>
              <a:spcAft>
                <a:spcPts val="0"/>
              </a:spcAft>
              <a:buClr>
                <a:srgbClr val="4A4A4A"/>
              </a:buClr>
              <a:buSzPts val="3600"/>
              <a:buFont typeface="Helvetica Neue"/>
              <a:buNone/>
              <a:defRPr sz="3600" b="0" i="0" u="none" strike="noStrike" cap="none">
                <a:solidFill>
                  <a:srgbClr val="4A4A4A"/>
                </a:solidFill>
                <a:latin typeface="Helvetica Neue"/>
                <a:ea typeface="Helvetica Neue"/>
                <a:cs typeface="Helvetica Neue"/>
                <a:sym typeface="Helvetica Neue"/>
              </a:defRPr>
            </a:lvl6pPr>
            <a:lvl7pPr marR="0" lvl="6" algn="l" rtl="0">
              <a:lnSpc>
                <a:spcPct val="100000"/>
              </a:lnSpc>
              <a:spcBef>
                <a:spcPts val="0"/>
              </a:spcBef>
              <a:spcAft>
                <a:spcPts val="0"/>
              </a:spcAft>
              <a:buClr>
                <a:srgbClr val="4A4A4A"/>
              </a:buClr>
              <a:buSzPts val="3600"/>
              <a:buFont typeface="Helvetica Neue"/>
              <a:buNone/>
              <a:defRPr sz="3600" b="0" i="0" u="none" strike="noStrike" cap="none">
                <a:solidFill>
                  <a:srgbClr val="4A4A4A"/>
                </a:solidFill>
                <a:latin typeface="Helvetica Neue"/>
                <a:ea typeface="Helvetica Neue"/>
                <a:cs typeface="Helvetica Neue"/>
                <a:sym typeface="Helvetica Neue"/>
              </a:defRPr>
            </a:lvl7pPr>
            <a:lvl8pPr marR="0" lvl="7" algn="l" rtl="0">
              <a:lnSpc>
                <a:spcPct val="100000"/>
              </a:lnSpc>
              <a:spcBef>
                <a:spcPts val="0"/>
              </a:spcBef>
              <a:spcAft>
                <a:spcPts val="0"/>
              </a:spcAft>
              <a:buClr>
                <a:srgbClr val="4A4A4A"/>
              </a:buClr>
              <a:buSzPts val="3600"/>
              <a:buFont typeface="Helvetica Neue"/>
              <a:buNone/>
              <a:defRPr sz="3600" b="0" i="0" u="none" strike="noStrike" cap="none">
                <a:solidFill>
                  <a:srgbClr val="4A4A4A"/>
                </a:solidFill>
                <a:latin typeface="Helvetica Neue"/>
                <a:ea typeface="Helvetica Neue"/>
                <a:cs typeface="Helvetica Neue"/>
                <a:sym typeface="Helvetica Neue"/>
              </a:defRPr>
            </a:lvl8pPr>
            <a:lvl9pPr marR="0" lvl="8" algn="l" rtl="0">
              <a:lnSpc>
                <a:spcPct val="100000"/>
              </a:lnSpc>
              <a:spcBef>
                <a:spcPts val="0"/>
              </a:spcBef>
              <a:spcAft>
                <a:spcPts val="0"/>
              </a:spcAft>
              <a:buClr>
                <a:srgbClr val="4A4A4A"/>
              </a:buClr>
              <a:buSzPts val="3600"/>
              <a:buFont typeface="Helvetica Neue"/>
              <a:buNone/>
              <a:defRPr sz="3600" b="0" i="0" u="none" strike="noStrike" cap="none">
                <a:solidFill>
                  <a:srgbClr val="4A4A4A"/>
                </a:solidFill>
                <a:latin typeface="Helvetica Neue"/>
                <a:ea typeface="Helvetica Neue"/>
                <a:cs typeface="Helvetica Neue"/>
                <a:sym typeface="Helvetica Neue"/>
              </a:defRPr>
            </a:lvl9pPr>
          </a:lstStyle>
          <a:p>
            <a:endParaRPr/>
          </a:p>
        </p:txBody>
      </p:sp>
      <p:sp>
        <p:nvSpPr>
          <p:cNvPr id="26" name="Google Shape;26;p3"/>
          <p:cNvSpPr txBox="1">
            <a:spLocks noGrp="1"/>
          </p:cNvSpPr>
          <p:nvPr>
            <p:ph type="body" idx="1"/>
          </p:nvPr>
        </p:nvSpPr>
        <p:spPr>
          <a:xfrm>
            <a:off x="1314450" y="2593181"/>
            <a:ext cx="7472400" cy="1693200"/>
          </a:xfrm>
          <a:prstGeom prst="rect">
            <a:avLst/>
          </a:prstGeom>
          <a:noFill/>
          <a:ln>
            <a:noFill/>
          </a:ln>
        </p:spPr>
        <p:txBody>
          <a:bodyPr spcFirstLastPara="1" wrap="square" lIns="51425" tIns="51425" rIns="51425" bIns="51425" anchor="t" anchorCtr="0"/>
          <a:lstStyle>
            <a:lvl1pPr marL="457200" marR="0" lvl="0" indent="-228600" algn="l" rtl="0">
              <a:lnSpc>
                <a:spcPct val="100000"/>
              </a:lnSpc>
              <a:spcBef>
                <a:spcPts val="0"/>
              </a:spcBef>
              <a:spcAft>
                <a:spcPts val="0"/>
              </a:spcAft>
              <a:buClr>
                <a:srgbClr val="4A4A4A"/>
              </a:buClr>
              <a:buSzPts val="2000"/>
              <a:buFont typeface="Helvetica Neue"/>
              <a:buNone/>
              <a:defRPr sz="2000" b="0" i="0" u="none" strike="noStrike" cap="none">
                <a:solidFill>
                  <a:srgbClr val="4A4A4A"/>
                </a:solidFill>
                <a:latin typeface="Helvetica Neue"/>
                <a:ea typeface="Helvetica Neue"/>
                <a:cs typeface="Helvetica Neue"/>
                <a:sym typeface="Helvetica Neue"/>
              </a:defRPr>
            </a:lvl1pPr>
            <a:lvl2pPr marL="914400" marR="0" lvl="1" indent="-228600" algn="l" rtl="0">
              <a:lnSpc>
                <a:spcPct val="100000"/>
              </a:lnSpc>
              <a:spcBef>
                <a:spcPts val="0"/>
              </a:spcBef>
              <a:spcAft>
                <a:spcPts val="0"/>
              </a:spcAft>
              <a:buClr>
                <a:srgbClr val="4A4A4A"/>
              </a:buClr>
              <a:buSzPts val="2000"/>
              <a:buFont typeface="Helvetica Neue"/>
              <a:buNone/>
              <a:defRPr sz="2000" b="0" i="0" u="none" strike="noStrike" cap="none">
                <a:solidFill>
                  <a:srgbClr val="4A4A4A"/>
                </a:solidFill>
                <a:latin typeface="Helvetica Neue"/>
                <a:ea typeface="Helvetica Neue"/>
                <a:cs typeface="Helvetica Neue"/>
                <a:sym typeface="Helvetica Neue"/>
              </a:defRPr>
            </a:lvl2pPr>
            <a:lvl3pPr marL="1371600" marR="0" lvl="2" indent="-228600" algn="l" rtl="0">
              <a:lnSpc>
                <a:spcPct val="100000"/>
              </a:lnSpc>
              <a:spcBef>
                <a:spcPts val="0"/>
              </a:spcBef>
              <a:spcAft>
                <a:spcPts val="0"/>
              </a:spcAft>
              <a:buClr>
                <a:srgbClr val="4A4A4A"/>
              </a:buClr>
              <a:buSzPts val="2000"/>
              <a:buFont typeface="Helvetica Neue"/>
              <a:buNone/>
              <a:defRPr sz="2000" b="0" i="0" u="none" strike="noStrike" cap="none">
                <a:solidFill>
                  <a:srgbClr val="4A4A4A"/>
                </a:solidFill>
                <a:latin typeface="Helvetica Neue"/>
                <a:ea typeface="Helvetica Neue"/>
                <a:cs typeface="Helvetica Neue"/>
                <a:sym typeface="Helvetica Neue"/>
              </a:defRPr>
            </a:lvl3pPr>
            <a:lvl4pPr marL="1828800" marR="0" lvl="3" indent="-228600" algn="l" rtl="0">
              <a:lnSpc>
                <a:spcPct val="100000"/>
              </a:lnSpc>
              <a:spcBef>
                <a:spcPts val="0"/>
              </a:spcBef>
              <a:spcAft>
                <a:spcPts val="0"/>
              </a:spcAft>
              <a:buClr>
                <a:srgbClr val="4A4A4A"/>
              </a:buClr>
              <a:buSzPts val="2000"/>
              <a:buFont typeface="Helvetica Neue"/>
              <a:buNone/>
              <a:defRPr sz="2000" b="0" i="0" u="none" strike="noStrike" cap="none">
                <a:solidFill>
                  <a:srgbClr val="4A4A4A"/>
                </a:solidFill>
                <a:latin typeface="Helvetica Neue"/>
                <a:ea typeface="Helvetica Neue"/>
                <a:cs typeface="Helvetica Neue"/>
                <a:sym typeface="Helvetica Neue"/>
              </a:defRPr>
            </a:lvl4pPr>
            <a:lvl5pPr marL="2286000" marR="0" lvl="4" indent="-228600" algn="l" rtl="0">
              <a:lnSpc>
                <a:spcPct val="100000"/>
              </a:lnSpc>
              <a:spcBef>
                <a:spcPts val="0"/>
              </a:spcBef>
              <a:spcAft>
                <a:spcPts val="0"/>
              </a:spcAft>
              <a:buClr>
                <a:srgbClr val="4A4A4A"/>
              </a:buClr>
              <a:buSzPts val="2000"/>
              <a:buFont typeface="Helvetica Neue"/>
              <a:buNone/>
              <a:defRPr sz="2000" b="0" i="0" u="none" strike="noStrike" cap="none">
                <a:solidFill>
                  <a:srgbClr val="4A4A4A"/>
                </a:solidFill>
                <a:latin typeface="Helvetica Neue"/>
                <a:ea typeface="Helvetica Neue"/>
                <a:cs typeface="Helvetica Neue"/>
                <a:sym typeface="Helvetica Neue"/>
              </a:defRPr>
            </a:lvl5pPr>
            <a:lvl6pPr marL="2743200" marR="0" lvl="5" indent="-228600" algn="l" rtl="0">
              <a:lnSpc>
                <a:spcPct val="100000"/>
              </a:lnSpc>
              <a:spcBef>
                <a:spcPts val="0"/>
              </a:spcBef>
              <a:spcAft>
                <a:spcPts val="0"/>
              </a:spcAft>
              <a:buClr>
                <a:srgbClr val="4A4A4A"/>
              </a:buClr>
              <a:buSzPts val="2000"/>
              <a:buFont typeface="Helvetica Neue"/>
              <a:buNone/>
              <a:defRPr sz="2000" b="0" i="0" u="none" strike="noStrike" cap="none">
                <a:solidFill>
                  <a:srgbClr val="4A4A4A"/>
                </a:solidFill>
                <a:latin typeface="Helvetica Neue"/>
                <a:ea typeface="Helvetica Neue"/>
                <a:cs typeface="Helvetica Neue"/>
                <a:sym typeface="Helvetica Neue"/>
              </a:defRPr>
            </a:lvl6pPr>
            <a:lvl7pPr marL="3200400" marR="0" lvl="6" indent="-228600" algn="l" rtl="0">
              <a:lnSpc>
                <a:spcPct val="100000"/>
              </a:lnSpc>
              <a:spcBef>
                <a:spcPts val="0"/>
              </a:spcBef>
              <a:spcAft>
                <a:spcPts val="0"/>
              </a:spcAft>
              <a:buClr>
                <a:srgbClr val="4A4A4A"/>
              </a:buClr>
              <a:buSzPts val="2000"/>
              <a:buFont typeface="Helvetica Neue"/>
              <a:buNone/>
              <a:defRPr sz="2000" b="0" i="0" u="none" strike="noStrike" cap="none">
                <a:solidFill>
                  <a:srgbClr val="4A4A4A"/>
                </a:solidFill>
                <a:latin typeface="Helvetica Neue"/>
                <a:ea typeface="Helvetica Neue"/>
                <a:cs typeface="Helvetica Neue"/>
                <a:sym typeface="Helvetica Neue"/>
              </a:defRPr>
            </a:lvl7pPr>
            <a:lvl8pPr marL="3657600" marR="0" lvl="7" indent="-228600" algn="l" rtl="0">
              <a:lnSpc>
                <a:spcPct val="100000"/>
              </a:lnSpc>
              <a:spcBef>
                <a:spcPts val="0"/>
              </a:spcBef>
              <a:spcAft>
                <a:spcPts val="0"/>
              </a:spcAft>
              <a:buClr>
                <a:srgbClr val="4A4A4A"/>
              </a:buClr>
              <a:buSzPts val="2000"/>
              <a:buFont typeface="Helvetica Neue"/>
              <a:buNone/>
              <a:defRPr sz="2000" b="0" i="0" u="none" strike="noStrike" cap="none">
                <a:solidFill>
                  <a:srgbClr val="4A4A4A"/>
                </a:solidFill>
                <a:latin typeface="Helvetica Neue"/>
                <a:ea typeface="Helvetica Neue"/>
                <a:cs typeface="Helvetica Neue"/>
                <a:sym typeface="Helvetica Neue"/>
              </a:defRPr>
            </a:lvl8pPr>
            <a:lvl9pPr marL="4114800" marR="0" lvl="8" indent="-228600" algn="l" rtl="0">
              <a:lnSpc>
                <a:spcPct val="100000"/>
              </a:lnSpc>
              <a:spcBef>
                <a:spcPts val="0"/>
              </a:spcBef>
              <a:spcAft>
                <a:spcPts val="0"/>
              </a:spcAft>
              <a:buClr>
                <a:srgbClr val="4A4A4A"/>
              </a:buClr>
              <a:buSzPts val="2000"/>
              <a:buFont typeface="Helvetica Neue"/>
              <a:buNone/>
              <a:defRPr sz="2000" b="0" i="0" u="none" strike="noStrike" cap="none">
                <a:solidFill>
                  <a:srgbClr val="4A4A4A"/>
                </a:solidFill>
                <a:latin typeface="Helvetica Neue"/>
                <a:ea typeface="Helvetica Neue"/>
                <a:cs typeface="Helvetica Neue"/>
                <a:sym typeface="Helvetica Neue"/>
              </a:defRPr>
            </a:lvl9pPr>
          </a:lstStyle>
          <a:p>
            <a:endParaRPr/>
          </a:p>
        </p:txBody>
      </p:sp>
      <p:sp>
        <p:nvSpPr>
          <p:cNvPr id="27" name="Google Shape;27;p3"/>
          <p:cNvSpPr txBox="1">
            <a:spLocks noGrp="1"/>
          </p:cNvSpPr>
          <p:nvPr>
            <p:ph type="sldNum" idx="12"/>
          </p:nvPr>
        </p:nvSpPr>
        <p:spPr>
          <a:xfrm>
            <a:off x="4477940" y="4886325"/>
            <a:ext cx="178500" cy="192900"/>
          </a:xfrm>
          <a:prstGeom prst="rect">
            <a:avLst/>
          </a:prstGeom>
          <a:noFill/>
          <a:ln>
            <a:noFill/>
          </a:ln>
        </p:spPr>
        <p:txBody>
          <a:bodyPr spcFirstLastPara="1" wrap="square" lIns="28575" tIns="28575" rIns="28575" bIns="28575" anchor="t" anchorCtr="0">
            <a:noAutofit/>
          </a:bodyPr>
          <a:lstStyle>
            <a:lvl1pPr marL="0" marR="0" lvl="0"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1pPr>
            <a:lvl2pPr marL="0" marR="0" lvl="1"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2pPr>
            <a:lvl3pPr marL="0" marR="0" lvl="2"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3pPr>
            <a:lvl4pPr marL="0" marR="0" lvl="3"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4pPr>
            <a:lvl5pPr marL="0" marR="0" lvl="4"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5pPr>
            <a:lvl6pPr marL="0" marR="0" lvl="5"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6pPr>
            <a:lvl7pPr marL="0" marR="0" lvl="6"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7pPr>
            <a:lvl8pPr marL="0" marR="0" lvl="7"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8pPr>
            <a:lvl9pPr marL="0" marR="0" lvl="8"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9pPr>
          </a:lstStyle>
          <a:p>
            <a:pPr marL="0" lvl="0" indent="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Estandar Vacía">
  <p:cSld name="Estandar Vacía">
    <p:spTree>
      <p:nvGrpSpPr>
        <p:cNvPr id="1" name="Shape 28"/>
        <p:cNvGrpSpPr/>
        <p:nvPr/>
      </p:nvGrpSpPr>
      <p:grpSpPr>
        <a:xfrm>
          <a:off x="0" y="0"/>
          <a:ext cx="0" cy="0"/>
          <a:chOff x="0" y="0"/>
          <a:chExt cx="0" cy="0"/>
        </a:xfrm>
      </p:grpSpPr>
      <p:sp>
        <p:nvSpPr>
          <p:cNvPr id="29" name="Google Shape;29;p4"/>
          <p:cNvSpPr/>
          <p:nvPr/>
        </p:nvSpPr>
        <p:spPr>
          <a:xfrm>
            <a:off x="-28575" y="4729163"/>
            <a:ext cx="9194100" cy="421500"/>
          </a:xfrm>
          <a:prstGeom prst="rect">
            <a:avLst/>
          </a:prstGeom>
          <a:solidFill>
            <a:srgbClr val="333333"/>
          </a:solidFill>
          <a:ln>
            <a:noFill/>
          </a:ln>
        </p:spPr>
        <p:txBody>
          <a:bodyPr spcFirstLastPara="1" wrap="square" lIns="28575" tIns="28575" rIns="28575" bIns="28575" anchor="ctr" anchorCtr="0">
            <a:noAutofit/>
          </a:bodyPr>
          <a:lstStyle/>
          <a:p>
            <a:pPr marL="0" marR="0" lvl="0" indent="0" algn="l" rtl="0">
              <a:lnSpc>
                <a:spcPct val="100000"/>
              </a:lnSpc>
              <a:spcBef>
                <a:spcPts val="0"/>
              </a:spcBef>
              <a:spcAft>
                <a:spcPts val="0"/>
              </a:spcAft>
              <a:buClr>
                <a:srgbClr val="515151"/>
              </a:buClr>
              <a:buSzPts val="2000"/>
              <a:buFont typeface="Helvetica Neue"/>
              <a:buNone/>
            </a:pPr>
            <a:endParaRPr sz="2000" b="0" i="0" u="none" strike="noStrike" cap="none">
              <a:solidFill>
                <a:srgbClr val="000000"/>
              </a:solidFill>
              <a:latin typeface="Gill Sans"/>
              <a:ea typeface="Gill Sans"/>
              <a:cs typeface="Gill Sans"/>
              <a:sym typeface="Gill Sans"/>
            </a:endParaRPr>
          </a:p>
        </p:txBody>
      </p:sp>
      <p:sp>
        <p:nvSpPr>
          <p:cNvPr id="30" name="Google Shape;30;p4"/>
          <p:cNvSpPr/>
          <p:nvPr/>
        </p:nvSpPr>
        <p:spPr>
          <a:xfrm>
            <a:off x="8626547" y="3408"/>
            <a:ext cx="239400" cy="239400"/>
          </a:xfrm>
          <a:prstGeom prst="rect">
            <a:avLst/>
          </a:prstGeom>
          <a:solidFill>
            <a:srgbClr val="D35400"/>
          </a:solidFill>
          <a:ln>
            <a:noFill/>
          </a:ln>
        </p:spPr>
        <p:txBody>
          <a:bodyPr spcFirstLastPara="1" wrap="square" lIns="28575" tIns="28575" rIns="28575" bIns="28575" anchor="ctr" anchorCtr="0">
            <a:noAutofit/>
          </a:bodyPr>
          <a:lstStyle/>
          <a:p>
            <a:pPr marL="0" marR="0" lvl="0" indent="0" algn="l" rtl="0">
              <a:lnSpc>
                <a:spcPct val="100000"/>
              </a:lnSpc>
              <a:spcBef>
                <a:spcPts val="0"/>
              </a:spcBef>
              <a:spcAft>
                <a:spcPts val="0"/>
              </a:spcAft>
              <a:buClr>
                <a:srgbClr val="515151"/>
              </a:buClr>
              <a:buSzPts val="2000"/>
              <a:buFont typeface="Helvetica Neue"/>
              <a:buNone/>
            </a:pPr>
            <a:endParaRPr sz="2000" b="0" i="0" u="none" strike="noStrike" cap="none">
              <a:solidFill>
                <a:srgbClr val="000000"/>
              </a:solidFill>
              <a:latin typeface="Gill Sans"/>
              <a:ea typeface="Gill Sans"/>
              <a:cs typeface="Gill Sans"/>
              <a:sym typeface="Gill Sans"/>
            </a:endParaRPr>
          </a:p>
        </p:txBody>
      </p:sp>
      <p:sp>
        <p:nvSpPr>
          <p:cNvPr id="31" name="Google Shape;31;p4"/>
          <p:cNvSpPr/>
          <p:nvPr/>
        </p:nvSpPr>
        <p:spPr>
          <a:xfrm>
            <a:off x="8902558" y="3408"/>
            <a:ext cx="239400" cy="239400"/>
          </a:xfrm>
          <a:prstGeom prst="rect">
            <a:avLst/>
          </a:prstGeom>
          <a:solidFill>
            <a:srgbClr val="F39C12"/>
          </a:solidFill>
          <a:ln>
            <a:noFill/>
          </a:ln>
        </p:spPr>
        <p:txBody>
          <a:bodyPr spcFirstLastPara="1" wrap="square" lIns="28575" tIns="28575" rIns="28575" bIns="28575" anchor="ctr" anchorCtr="0">
            <a:noAutofit/>
          </a:bodyPr>
          <a:lstStyle/>
          <a:p>
            <a:pPr marL="0" marR="0" lvl="0" indent="0" algn="l" rtl="0">
              <a:lnSpc>
                <a:spcPct val="100000"/>
              </a:lnSpc>
              <a:spcBef>
                <a:spcPts val="0"/>
              </a:spcBef>
              <a:spcAft>
                <a:spcPts val="0"/>
              </a:spcAft>
              <a:buClr>
                <a:srgbClr val="515151"/>
              </a:buClr>
              <a:buSzPts val="2000"/>
              <a:buFont typeface="Helvetica Neue"/>
              <a:buNone/>
            </a:pPr>
            <a:endParaRPr sz="2000" b="0" i="0" u="none" strike="noStrike" cap="none">
              <a:solidFill>
                <a:srgbClr val="000000"/>
              </a:solidFill>
              <a:latin typeface="Gill Sans"/>
              <a:ea typeface="Gill Sans"/>
              <a:cs typeface="Gill Sans"/>
              <a:sym typeface="Gill Sans"/>
            </a:endParaRPr>
          </a:p>
        </p:txBody>
      </p:sp>
      <p:sp>
        <p:nvSpPr>
          <p:cNvPr id="32" name="Google Shape;32;p4"/>
          <p:cNvSpPr txBox="1">
            <a:spLocks noGrp="1"/>
          </p:cNvSpPr>
          <p:nvPr>
            <p:ph type="sldNum" idx="12"/>
          </p:nvPr>
        </p:nvSpPr>
        <p:spPr>
          <a:xfrm>
            <a:off x="4477940" y="4886325"/>
            <a:ext cx="178500" cy="192900"/>
          </a:xfrm>
          <a:prstGeom prst="rect">
            <a:avLst/>
          </a:prstGeom>
          <a:noFill/>
          <a:ln>
            <a:noFill/>
          </a:ln>
        </p:spPr>
        <p:txBody>
          <a:bodyPr spcFirstLastPara="1" wrap="square" lIns="28575" tIns="28575" rIns="28575" bIns="28575" anchor="t" anchorCtr="0">
            <a:noAutofit/>
          </a:bodyPr>
          <a:lstStyle>
            <a:lvl1pPr marL="0" marR="0" lvl="0"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1pPr>
            <a:lvl2pPr marL="0" marR="0" lvl="1"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2pPr>
            <a:lvl3pPr marL="0" marR="0" lvl="2"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3pPr>
            <a:lvl4pPr marL="0" marR="0" lvl="3"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4pPr>
            <a:lvl5pPr marL="0" marR="0" lvl="4"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5pPr>
            <a:lvl6pPr marL="0" marR="0" lvl="5"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6pPr>
            <a:lvl7pPr marL="0" marR="0" lvl="6"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7pPr>
            <a:lvl8pPr marL="0" marR="0" lvl="7"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8pPr>
            <a:lvl9pPr marL="0" marR="0" lvl="8"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9pPr>
          </a:lstStyle>
          <a:p>
            <a:pPr marL="0" lvl="0" indent="0">
              <a:spcBef>
                <a:spcPts val="0"/>
              </a:spcBef>
              <a:spcAft>
                <a:spcPts val="0"/>
              </a:spcAft>
              <a:buNone/>
            </a:pPr>
            <a:fld id="{00000000-1234-1234-1234-123412341234}" type="slidenum">
              <a:rPr lang="es"/>
              <a:t>‹Nº›</a:t>
            </a:fld>
            <a:endParaRPr/>
          </a:p>
        </p:txBody>
      </p:sp>
      <p:pic>
        <p:nvPicPr>
          <p:cNvPr id="33" name="Google Shape;33;p4" descr="Logo keepcoding nuevo solo círculo (1).png"/>
          <p:cNvPicPr preferRelativeResize="0"/>
          <p:nvPr/>
        </p:nvPicPr>
        <p:blipFill rotWithShape="1">
          <a:blip r:embed="rId2">
            <a:alphaModFix/>
          </a:blip>
          <a:srcRect/>
          <a:stretch/>
        </p:blipFill>
        <p:spPr>
          <a:xfrm>
            <a:off x="-424493" y="4109057"/>
            <a:ext cx="1921579" cy="1356541"/>
          </a:xfrm>
          <a:prstGeom prst="rect">
            <a:avLst/>
          </a:prstGeom>
          <a:noFill/>
          <a:ln>
            <a:noFill/>
          </a:ln>
        </p:spPr>
      </p:pic>
      <p:sp>
        <p:nvSpPr>
          <p:cNvPr id="34" name="Google Shape;34;p4"/>
          <p:cNvSpPr/>
          <p:nvPr/>
        </p:nvSpPr>
        <p:spPr>
          <a:xfrm>
            <a:off x="1037096" y="4968477"/>
            <a:ext cx="4100400" cy="142800"/>
          </a:xfrm>
          <a:prstGeom prst="rect">
            <a:avLst/>
          </a:prstGeom>
          <a:noFill/>
          <a:ln>
            <a:noFill/>
          </a:ln>
        </p:spPr>
        <p:txBody>
          <a:bodyPr spcFirstLastPara="1" wrap="square" lIns="28575" tIns="28575" rIns="28575" bIns="28575" anchor="ctr" anchorCtr="0">
            <a:noAutofit/>
          </a:bodyPr>
          <a:lstStyle/>
          <a:p>
            <a:pPr marL="0" marR="0" lvl="0" indent="0" algn="l" rtl="0">
              <a:lnSpc>
                <a:spcPct val="100000"/>
              </a:lnSpc>
              <a:spcBef>
                <a:spcPts val="0"/>
              </a:spcBef>
              <a:spcAft>
                <a:spcPts val="0"/>
              </a:spcAft>
              <a:buClr>
                <a:srgbClr val="FFFFFF"/>
              </a:buClr>
              <a:buSzPts val="600"/>
              <a:buFont typeface="Helvetica Neue"/>
              <a:buNone/>
            </a:pPr>
            <a:r>
              <a:rPr lang="es" sz="600" b="0" i="0" u="none" strike="noStrike" cap="none">
                <a:solidFill>
                  <a:srgbClr val="FFFFFF"/>
                </a:solidFill>
                <a:latin typeface="Helvetica Neue"/>
                <a:ea typeface="Helvetica Neue"/>
                <a:cs typeface="Helvetica Neue"/>
                <a:sym typeface="Helvetica Neue"/>
              </a:rPr>
              <a:t>© All rights reserved. </a:t>
            </a:r>
            <a:r>
              <a:rPr lang="es" sz="600" b="0" i="0" u="sng" strike="noStrike" cap="none">
                <a:solidFill>
                  <a:srgbClr val="FFFFFF"/>
                </a:solidFill>
                <a:latin typeface="Helvetica Neue"/>
                <a:ea typeface="Helvetica Neue"/>
                <a:cs typeface="Helvetica Neue"/>
                <a:sym typeface="Helvetica Neue"/>
              </a:rPr>
              <a:t>www.keepcoding.io</a:t>
            </a:r>
            <a:endParaRPr sz="2000" b="0" i="0" u="sng" strike="noStrike" cap="none">
              <a:solidFill>
                <a:schemeClr val="hlink"/>
              </a:solidFill>
              <a:latin typeface="Gill Sans"/>
              <a:ea typeface="Gill Sans"/>
              <a:cs typeface="Gill Sans"/>
              <a:sym typeface="Gill Sans"/>
              <a:hlinkClick r:id="rId3"/>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Vacia con Imagen de fondo">
  <p:cSld name="Vacia con Imagen de fondo">
    <p:bg>
      <p:bgPr>
        <a:blipFill rotWithShape="1">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5"/>
          <p:cNvSpPr/>
          <p:nvPr/>
        </p:nvSpPr>
        <p:spPr>
          <a:xfrm>
            <a:off x="-28575" y="4729163"/>
            <a:ext cx="9194100" cy="421500"/>
          </a:xfrm>
          <a:prstGeom prst="rect">
            <a:avLst/>
          </a:prstGeom>
          <a:solidFill>
            <a:srgbClr val="333333"/>
          </a:solidFill>
          <a:ln>
            <a:noFill/>
          </a:ln>
        </p:spPr>
        <p:txBody>
          <a:bodyPr spcFirstLastPara="1" wrap="square" lIns="28575" tIns="28575" rIns="28575" bIns="28575" anchor="ctr" anchorCtr="0">
            <a:noAutofit/>
          </a:bodyPr>
          <a:lstStyle/>
          <a:p>
            <a:pPr marL="0" marR="0" lvl="0" indent="0" algn="l" rtl="0">
              <a:lnSpc>
                <a:spcPct val="100000"/>
              </a:lnSpc>
              <a:spcBef>
                <a:spcPts val="0"/>
              </a:spcBef>
              <a:spcAft>
                <a:spcPts val="0"/>
              </a:spcAft>
              <a:buClr>
                <a:srgbClr val="515151"/>
              </a:buClr>
              <a:buSzPts val="2000"/>
              <a:buFont typeface="Helvetica Neue"/>
              <a:buNone/>
            </a:pPr>
            <a:endParaRPr sz="2000" b="0" i="0" u="none" strike="noStrike" cap="none">
              <a:solidFill>
                <a:srgbClr val="000000"/>
              </a:solidFill>
              <a:latin typeface="Gill Sans"/>
              <a:ea typeface="Gill Sans"/>
              <a:cs typeface="Gill Sans"/>
              <a:sym typeface="Gill Sans"/>
            </a:endParaRPr>
          </a:p>
        </p:txBody>
      </p:sp>
      <p:sp>
        <p:nvSpPr>
          <p:cNvPr id="37" name="Google Shape;37;p5"/>
          <p:cNvSpPr/>
          <p:nvPr/>
        </p:nvSpPr>
        <p:spPr>
          <a:xfrm>
            <a:off x="8626547" y="3408"/>
            <a:ext cx="239400" cy="239400"/>
          </a:xfrm>
          <a:prstGeom prst="rect">
            <a:avLst/>
          </a:prstGeom>
          <a:solidFill>
            <a:srgbClr val="D35400"/>
          </a:solidFill>
          <a:ln>
            <a:noFill/>
          </a:ln>
        </p:spPr>
        <p:txBody>
          <a:bodyPr spcFirstLastPara="1" wrap="square" lIns="28575" tIns="28575" rIns="28575" bIns="28575" anchor="ctr" anchorCtr="0">
            <a:noAutofit/>
          </a:bodyPr>
          <a:lstStyle/>
          <a:p>
            <a:pPr marL="0" marR="0" lvl="0" indent="0" algn="l" rtl="0">
              <a:lnSpc>
                <a:spcPct val="100000"/>
              </a:lnSpc>
              <a:spcBef>
                <a:spcPts val="0"/>
              </a:spcBef>
              <a:spcAft>
                <a:spcPts val="0"/>
              </a:spcAft>
              <a:buClr>
                <a:srgbClr val="515151"/>
              </a:buClr>
              <a:buSzPts val="2000"/>
              <a:buFont typeface="Helvetica Neue"/>
              <a:buNone/>
            </a:pPr>
            <a:endParaRPr sz="2000" b="0" i="0" u="none" strike="noStrike" cap="none">
              <a:solidFill>
                <a:srgbClr val="000000"/>
              </a:solidFill>
              <a:latin typeface="Gill Sans"/>
              <a:ea typeface="Gill Sans"/>
              <a:cs typeface="Gill Sans"/>
              <a:sym typeface="Gill Sans"/>
            </a:endParaRPr>
          </a:p>
        </p:txBody>
      </p:sp>
      <p:sp>
        <p:nvSpPr>
          <p:cNvPr id="38" name="Google Shape;38;p5"/>
          <p:cNvSpPr/>
          <p:nvPr/>
        </p:nvSpPr>
        <p:spPr>
          <a:xfrm>
            <a:off x="8902558" y="3408"/>
            <a:ext cx="239400" cy="239400"/>
          </a:xfrm>
          <a:prstGeom prst="rect">
            <a:avLst/>
          </a:prstGeom>
          <a:solidFill>
            <a:srgbClr val="F39C12"/>
          </a:solidFill>
          <a:ln>
            <a:noFill/>
          </a:ln>
        </p:spPr>
        <p:txBody>
          <a:bodyPr spcFirstLastPara="1" wrap="square" lIns="28575" tIns="28575" rIns="28575" bIns="28575" anchor="ctr" anchorCtr="0">
            <a:noAutofit/>
          </a:bodyPr>
          <a:lstStyle/>
          <a:p>
            <a:pPr marL="0" marR="0" lvl="0" indent="0" algn="l" rtl="0">
              <a:lnSpc>
                <a:spcPct val="100000"/>
              </a:lnSpc>
              <a:spcBef>
                <a:spcPts val="0"/>
              </a:spcBef>
              <a:spcAft>
                <a:spcPts val="0"/>
              </a:spcAft>
              <a:buClr>
                <a:srgbClr val="515151"/>
              </a:buClr>
              <a:buSzPts val="2000"/>
              <a:buFont typeface="Helvetica Neue"/>
              <a:buNone/>
            </a:pPr>
            <a:endParaRPr sz="2000" b="0" i="0" u="none" strike="noStrike" cap="none">
              <a:solidFill>
                <a:srgbClr val="000000"/>
              </a:solidFill>
              <a:latin typeface="Gill Sans"/>
              <a:ea typeface="Gill Sans"/>
              <a:cs typeface="Gill Sans"/>
              <a:sym typeface="Gill Sans"/>
            </a:endParaRPr>
          </a:p>
        </p:txBody>
      </p:sp>
      <p:sp>
        <p:nvSpPr>
          <p:cNvPr id="39" name="Google Shape;39;p5"/>
          <p:cNvSpPr txBox="1">
            <a:spLocks noGrp="1"/>
          </p:cNvSpPr>
          <p:nvPr>
            <p:ph type="title"/>
          </p:nvPr>
        </p:nvSpPr>
        <p:spPr>
          <a:xfrm>
            <a:off x="650081" y="864394"/>
            <a:ext cx="7836600" cy="1735800"/>
          </a:xfrm>
          <a:prstGeom prst="rect">
            <a:avLst/>
          </a:prstGeom>
          <a:noFill/>
          <a:ln>
            <a:noFill/>
          </a:ln>
          <a:effectLst>
            <a:outerShdw blurRad="38100" dist="50800" dir="5400000" rotWithShape="0">
              <a:srgbClr val="000000">
                <a:alpha val="49803"/>
              </a:srgbClr>
            </a:outerShdw>
          </a:effectLst>
        </p:spPr>
        <p:txBody>
          <a:bodyPr spcFirstLastPara="1" wrap="square" lIns="51425" tIns="51425" rIns="51425" bIns="51425" anchor="ctr" anchorCtr="0"/>
          <a:lstStyle>
            <a:lvl1pPr marR="0" lvl="0" algn="ctr" rtl="0">
              <a:lnSpc>
                <a:spcPct val="100000"/>
              </a:lnSpc>
              <a:spcBef>
                <a:spcPts val="0"/>
              </a:spcBef>
              <a:spcAft>
                <a:spcPts val="0"/>
              </a:spcAft>
              <a:buClr>
                <a:srgbClr val="FFFFFF"/>
              </a:buClr>
              <a:buSzPts val="4300"/>
              <a:buFont typeface="Helvetica Neue"/>
              <a:buNone/>
              <a:defRPr sz="43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0"/>
              </a:spcBef>
              <a:spcAft>
                <a:spcPts val="0"/>
              </a:spcAft>
              <a:buClr>
                <a:srgbClr val="4A4A4A"/>
              </a:buClr>
              <a:buSzPts val="3600"/>
              <a:buFont typeface="Helvetica Neue"/>
              <a:buNone/>
              <a:defRPr sz="3600" b="0" i="0" u="none" strike="noStrike" cap="none">
                <a:solidFill>
                  <a:srgbClr val="4A4A4A"/>
                </a:solidFill>
                <a:latin typeface="Helvetica Neue"/>
                <a:ea typeface="Helvetica Neue"/>
                <a:cs typeface="Helvetica Neue"/>
                <a:sym typeface="Helvetica Neue"/>
              </a:defRPr>
            </a:lvl2pPr>
            <a:lvl3pPr marR="0" lvl="2" algn="l" rtl="0">
              <a:lnSpc>
                <a:spcPct val="100000"/>
              </a:lnSpc>
              <a:spcBef>
                <a:spcPts val="0"/>
              </a:spcBef>
              <a:spcAft>
                <a:spcPts val="0"/>
              </a:spcAft>
              <a:buClr>
                <a:srgbClr val="4A4A4A"/>
              </a:buClr>
              <a:buSzPts val="3600"/>
              <a:buFont typeface="Helvetica Neue"/>
              <a:buNone/>
              <a:defRPr sz="3600" b="0" i="0" u="none" strike="noStrike" cap="none">
                <a:solidFill>
                  <a:srgbClr val="4A4A4A"/>
                </a:solidFill>
                <a:latin typeface="Helvetica Neue"/>
                <a:ea typeface="Helvetica Neue"/>
                <a:cs typeface="Helvetica Neue"/>
                <a:sym typeface="Helvetica Neue"/>
              </a:defRPr>
            </a:lvl3pPr>
            <a:lvl4pPr marR="0" lvl="3" algn="l" rtl="0">
              <a:lnSpc>
                <a:spcPct val="100000"/>
              </a:lnSpc>
              <a:spcBef>
                <a:spcPts val="0"/>
              </a:spcBef>
              <a:spcAft>
                <a:spcPts val="0"/>
              </a:spcAft>
              <a:buClr>
                <a:srgbClr val="4A4A4A"/>
              </a:buClr>
              <a:buSzPts val="3600"/>
              <a:buFont typeface="Helvetica Neue"/>
              <a:buNone/>
              <a:defRPr sz="3600" b="0" i="0" u="none" strike="noStrike" cap="none">
                <a:solidFill>
                  <a:srgbClr val="4A4A4A"/>
                </a:solidFill>
                <a:latin typeface="Helvetica Neue"/>
                <a:ea typeface="Helvetica Neue"/>
                <a:cs typeface="Helvetica Neue"/>
                <a:sym typeface="Helvetica Neue"/>
              </a:defRPr>
            </a:lvl4pPr>
            <a:lvl5pPr marR="0" lvl="4" algn="l" rtl="0">
              <a:lnSpc>
                <a:spcPct val="100000"/>
              </a:lnSpc>
              <a:spcBef>
                <a:spcPts val="0"/>
              </a:spcBef>
              <a:spcAft>
                <a:spcPts val="0"/>
              </a:spcAft>
              <a:buClr>
                <a:srgbClr val="4A4A4A"/>
              </a:buClr>
              <a:buSzPts val="3600"/>
              <a:buFont typeface="Helvetica Neue"/>
              <a:buNone/>
              <a:defRPr sz="3600" b="0" i="0" u="none" strike="noStrike" cap="none">
                <a:solidFill>
                  <a:srgbClr val="4A4A4A"/>
                </a:solidFill>
                <a:latin typeface="Helvetica Neue"/>
                <a:ea typeface="Helvetica Neue"/>
                <a:cs typeface="Helvetica Neue"/>
                <a:sym typeface="Helvetica Neue"/>
              </a:defRPr>
            </a:lvl5pPr>
            <a:lvl6pPr marR="0" lvl="5" algn="l" rtl="0">
              <a:lnSpc>
                <a:spcPct val="100000"/>
              </a:lnSpc>
              <a:spcBef>
                <a:spcPts val="0"/>
              </a:spcBef>
              <a:spcAft>
                <a:spcPts val="0"/>
              </a:spcAft>
              <a:buClr>
                <a:srgbClr val="4A4A4A"/>
              </a:buClr>
              <a:buSzPts val="3600"/>
              <a:buFont typeface="Helvetica Neue"/>
              <a:buNone/>
              <a:defRPr sz="3600" b="0" i="0" u="none" strike="noStrike" cap="none">
                <a:solidFill>
                  <a:srgbClr val="4A4A4A"/>
                </a:solidFill>
                <a:latin typeface="Helvetica Neue"/>
                <a:ea typeface="Helvetica Neue"/>
                <a:cs typeface="Helvetica Neue"/>
                <a:sym typeface="Helvetica Neue"/>
              </a:defRPr>
            </a:lvl6pPr>
            <a:lvl7pPr marR="0" lvl="6" algn="l" rtl="0">
              <a:lnSpc>
                <a:spcPct val="100000"/>
              </a:lnSpc>
              <a:spcBef>
                <a:spcPts val="0"/>
              </a:spcBef>
              <a:spcAft>
                <a:spcPts val="0"/>
              </a:spcAft>
              <a:buClr>
                <a:srgbClr val="4A4A4A"/>
              </a:buClr>
              <a:buSzPts val="3600"/>
              <a:buFont typeface="Helvetica Neue"/>
              <a:buNone/>
              <a:defRPr sz="3600" b="0" i="0" u="none" strike="noStrike" cap="none">
                <a:solidFill>
                  <a:srgbClr val="4A4A4A"/>
                </a:solidFill>
                <a:latin typeface="Helvetica Neue"/>
                <a:ea typeface="Helvetica Neue"/>
                <a:cs typeface="Helvetica Neue"/>
                <a:sym typeface="Helvetica Neue"/>
              </a:defRPr>
            </a:lvl7pPr>
            <a:lvl8pPr marR="0" lvl="7" algn="l" rtl="0">
              <a:lnSpc>
                <a:spcPct val="100000"/>
              </a:lnSpc>
              <a:spcBef>
                <a:spcPts val="0"/>
              </a:spcBef>
              <a:spcAft>
                <a:spcPts val="0"/>
              </a:spcAft>
              <a:buClr>
                <a:srgbClr val="4A4A4A"/>
              </a:buClr>
              <a:buSzPts val="3600"/>
              <a:buFont typeface="Helvetica Neue"/>
              <a:buNone/>
              <a:defRPr sz="3600" b="0" i="0" u="none" strike="noStrike" cap="none">
                <a:solidFill>
                  <a:srgbClr val="4A4A4A"/>
                </a:solidFill>
                <a:latin typeface="Helvetica Neue"/>
                <a:ea typeface="Helvetica Neue"/>
                <a:cs typeface="Helvetica Neue"/>
                <a:sym typeface="Helvetica Neue"/>
              </a:defRPr>
            </a:lvl8pPr>
            <a:lvl9pPr marR="0" lvl="8" algn="l" rtl="0">
              <a:lnSpc>
                <a:spcPct val="100000"/>
              </a:lnSpc>
              <a:spcBef>
                <a:spcPts val="0"/>
              </a:spcBef>
              <a:spcAft>
                <a:spcPts val="0"/>
              </a:spcAft>
              <a:buClr>
                <a:srgbClr val="4A4A4A"/>
              </a:buClr>
              <a:buSzPts val="3600"/>
              <a:buFont typeface="Helvetica Neue"/>
              <a:buNone/>
              <a:defRPr sz="3600" b="0" i="0" u="none" strike="noStrike" cap="none">
                <a:solidFill>
                  <a:srgbClr val="4A4A4A"/>
                </a:solidFill>
                <a:latin typeface="Helvetica Neue"/>
                <a:ea typeface="Helvetica Neue"/>
                <a:cs typeface="Helvetica Neue"/>
                <a:sym typeface="Helvetica Neue"/>
              </a:defRPr>
            </a:lvl9pPr>
          </a:lstStyle>
          <a:p>
            <a:endParaRPr/>
          </a:p>
        </p:txBody>
      </p:sp>
      <p:sp>
        <p:nvSpPr>
          <p:cNvPr id="40" name="Google Shape;40;p5"/>
          <p:cNvSpPr txBox="1">
            <a:spLocks noGrp="1"/>
          </p:cNvSpPr>
          <p:nvPr>
            <p:ph type="sldNum" idx="12"/>
          </p:nvPr>
        </p:nvSpPr>
        <p:spPr>
          <a:xfrm>
            <a:off x="4477940" y="4886325"/>
            <a:ext cx="178500" cy="192900"/>
          </a:xfrm>
          <a:prstGeom prst="rect">
            <a:avLst/>
          </a:prstGeom>
          <a:noFill/>
          <a:ln>
            <a:noFill/>
          </a:ln>
        </p:spPr>
        <p:txBody>
          <a:bodyPr spcFirstLastPara="1" wrap="square" lIns="28575" tIns="28575" rIns="28575" bIns="28575" anchor="t" anchorCtr="0">
            <a:noAutofit/>
          </a:bodyPr>
          <a:lstStyle>
            <a:lvl1pPr marL="0" marR="0" lvl="0"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1pPr>
            <a:lvl2pPr marL="0" marR="0" lvl="1"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2pPr>
            <a:lvl3pPr marL="0" marR="0" lvl="2"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3pPr>
            <a:lvl4pPr marL="0" marR="0" lvl="3"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4pPr>
            <a:lvl5pPr marL="0" marR="0" lvl="4"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5pPr>
            <a:lvl6pPr marL="0" marR="0" lvl="5"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6pPr>
            <a:lvl7pPr marL="0" marR="0" lvl="6"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7pPr>
            <a:lvl8pPr marL="0" marR="0" lvl="7"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8pPr>
            <a:lvl9pPr marL="0" marR="0" lvl="8"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9pPr>
          </a:lstStyle>
          <a:p>
            <a:pPr marL="0" lvl="0" indent="0">
              <a:spcBef>
                <a:spcPts val="0"/>
              </a:spcBef>
              <a:spcAft>
                <a:spcPts val="0"/>
              </a:spcAft>
              <a:buNone/>
            </a:pPr>
            <a:fld id="{00000000-1234-1234-1234-123412341234}" type="slidenum">
              <a:rPr lang="es"/>
              <a:t>‹Nº›</a:t>
            </a:fld>
            <a:endParaRPr/>
          </a:p>
        </p:txBody>
      </p:sp>
      <p:pic>
        <p:nvPicPr>
          <p:cNvPr id="41" name="Google Shape;41;p5" descr="Logo keepcoding nuevo solo círculo (1).png"/>
          <p:cNvPicPr preferRelativeResize="0"/>
          <p:nvPr/>
        </p:nvPicPr>
        <p:blipFill rotWithShape="1">
          <a:blip r:embed="rId3">
            <a:alphaModFix/>
          </a:blip>
          <a:srcRect/>
          <a:stretch/>
        </p:blipFill>
        <p:spPr>
          <a:xfrm>
            <a:off x="-424493" y="4109057"/>
            <a:ext cx="1921579" cy="1356541"/>
          </a:xfrm>
          <a:prstGeom prst="rect">
            <a:avLst/>
          </a:prstGeom>
          <a:noFill/>
          <a:ln>
            <a:noFill/>
          </a:ln>
        </p:spPr>
      </p:pic>
      <p:sp>
        <p:nvSpPr>
          <p:cNvPr id="42" name="Google Shape;42;p5"/>
          <p:cNvSpPr/>
          <p:nvPr/>
        </p:nvSpPr>
        <p:spPr>
          <a:xfrm>
            <a:off x="1037096" y="4968477"/>
            <a:ext cx="4100400" cy="142800"/>
          </a:xfrm>
          <a:prstGeom prst="rect">
            <a:avLst/>
          </a:prstGeom>
          <a:noFill/>
          <a:ln>
            <a:noFill/>
          </a:ln>
        </p:spPr>
        <p:txBody>
          <a:bodyPr spcFirstLastPara="1" wrap="square" lIns="28575" tIns="28575" rIns="28575" bIns="28575" anchor="ctr" anchorCtr="0">
            <a:noAutofit/>
          </a:bodyPr>
          <a:lstStyle/>
          <a:p>
            <a:pPr marL="0" marR="0" lvl="0" indent="0" algn="l" rtl="0">
              <a:lnSpc>
                <a:spcPct val="100000"/>
              </a:lnSpc>
              <a:spcBef>
                <a:spcPts val="0"/>
              </a:spcBef>
              <a:spcAft>
                <a:spcPts val="0"/>
              </a:spcAft>
              <a:buClr>
                <a:srgbClr val="FFFFFF"/>
              </a:buClr>
              <a:buSzPts val="600"/>
              <a:buFont typeface="Helvetica Neue"/>
              <a:buNone/>
            </a:pPr>
            <a:r>
              <a:rPr lang="es" sz="600" b="0" i="0" u="none" strike="noStrike" cap="none">
                <a:solidFill>
                  <a:srgbClr val="FFFFFF"/>
                </a:solidFill>
                <a:latin typeface="Helvetica Neue"/>
                <a:ea typeface="Helvetica Neue"/>
                <a:cs typeface="Helvetica Neue"/>
                <a:sym typeface="Helvetica Neue"/>
              </a:rPr>
              <a:t>© All rights reserved. </a:t>
            </a:r>
            <a:r>
              <a:rPr lang="es" sz="600" b="0" i="0" u="sng" strike="noStrike" cap="none">
                <a:solidFill>
                  <a:srgbClr val="FFFFFF"/>
                </a:solidFill>
                <a:latin typeface="Helvetica Neue"/>
                <a:ea typeface="Helvetica Neue"/>
                <a:cs typeface="Helvetica Neue"/>
                <a:sym typeface="Helvetica Neue"/>
              </a:rPr>
              <a:t>www.keepcoding.io</a:t>
            </a:r>
            <a:endParaRPr sz="2000" b="0" i="0" u="sng" strike="noStrike" cap="none">
              <a:solidFill>
                <a:schemeClr val="hlink"/>
              </a:solidFill>
              <a:latin typeface="Gill Sans"/>
              <a:ea typeface="Gill Sans"/>
              <a:cs typeface="Gill Sans"/>
              <a:sym typeface="Gill Sans"/>
              <a:hlinkClick r:id="rId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Estándar Título+Texto">
  <p:cSld name="Estándar Título+Texto">
    <p:spTree>
      <p:nvGrpSpPr>
        <p:cNvPr id="1" name="Shape 43"/>
        <p:cNvGrpSpPr/>
        <p:nvPr/>
      </p:nvGrpSpPr>
      <p:grpSpPr>
        <a:xfrm>
          <a:off x="0" y="0"/>
          <a:ext cx="0" cy="0"/>
          <a:chOff x="0" y="0"/>
          <a:chExt cx="0" cy="0"/>
        </a:xfrm>
      </p:grpSpPr>
      <p:sp>
        <p:nvSpPr>
          <p:cNvPr id="44" name="Google Shape;44;p6"/>
          <p:cNvSpPr/>
          <p:nvPr/>
        </p:nvSpPr>
        <p:spPr>
          <a:xfrm>
            <a:off x="321469" y="228600"/>
            <a:ext cx="235800" cy="235800"/>
          </a:xfrm>
          <a:prstGeom prst="rect">
            <a:avLst/>
          </a:prstGeom>
          <a:solidFill>
            <a:srgbClr val="D35400"/>
          </a:solidFill>
          <a:ln>
            <a:noFill/>
          </a:ln>
        </p:spPr>
        <p:txBody>
          <a:bodyPr spcFirstLastPara="1" wrap="square" lIns="28575" tIns="28575" rIns="28575" bIns="28575" anchor="ctr" anchorCtr="0">
            <a:noAutofit/>
          </a:bodyPr>
          <a:lstStyle/>
          <a:p>
            <a:pPr marL="0" marR="0" lvl="0" indent="0" algn="l" rtl="0">
              <a:lnSpc>
                <a:spcPct val="100000"/>
              </a:lnSpc>
              <a:spcBef>
                <a:spcPts val="0"/>
              </a:spcBef>
              <a:spcAft>
                <a:spcPts val="0"/>
              </a:spcAft>
              <a:buClr>
                <a:srgbClr val="515151"/>
              </a:buClr>
              <a:buSzPts val="2000"/>
              <a:buFont typeface="Helvetica Neue"/>
              <a:buNone/>
            </a:pPr>
            <a:endParaRPr sz="2000" b="0" i="0" u="none" strike="noStrike" cap="none">
              <a:solidFill>
                <a:srgbClr val="000000"/>
              </a:solidFill>
              <a:latin typeface="Gill Sans"/>
              <a:ea typeface="Gill Sans"/>
              <a:cs typeface="Gill Sans"/>
              <a:sym typeface="Gill Sans"/>
            </a:endParaRPr>
          </a:p>
        </p:txBody>
      </p:sp>
      <p:sp>
        <p:nvSpPr>
          <p:cNvPr id="45" name="Google Shape;45;p6"/>
          <p:cNvSpPr/>
          <p:nvPr/>
        </p:nvSpPr>
        <p:spPr>
          <a:xfrm>
            <a:off x="-28575" y="4729163"/>
            <a:ext cx="9194100" cy="421500"/>
          </a:xfrm>
          <a:prstGeom prst="rect">
            <a:avLst/>
          </a:prstGeom>
          <a:solidFill>
            <a:srgbClr val="333333"/>
          </a:solidFill>
          <a:ln>
            <a:noFill/>
          </a:ln>
        </p:spPr>
        <p:txBody>
          <a:bodyPr spcFirstLastPara="1" wrap="square" lIns="28575" tIns="28575" rIns="28575" bIns="28575" anchor="ctr" anchorCtr="0">
            <a:noAutofit/>
          </a:bodyPr>
          <a:lstStyle/>
          <a:p>
            <a:pPr marL="0" marR="0" lvl="0" indent="0" algn="l" rtl="0">
              <a:lnSpc>
                <a:spcPct val="100000"/>
              </a:lnSpc>
              <a:spcBef>
                <a:spcPts val="0"/>
              </a:spcBef>
              <a:spcAft>
                <a:spcPts val="0"/>
              </a:spcAft>
              <a:buClr>
                <a:srgbClr val="515151"/>
              </a:buClr>
              <a:buSzPts val="2000"/>
              <a:buFont typeface="Helvetica Neue"/>
              <a:buNone/>
            </a:pPr>
            <a:endParaRPr sz="2000" b="0" i="0" u="none" strike="noStrike" cap="none">
              <a:solidFill>
                <a:srgbClr val="000000"/>
              </a:solidFill>
              <a:latin typeface="Gill Sans"/>
              <a:ea typeface="Gill Sans"/>
              <a:cs typeface="Gill Sans"/>
              <a:sym typeface="Gill Sans"/>
            </a:endParaRPr>
          </a:p>
        </p:txBody>
      </p:sp>
      <p:sp>
        <p:nvSpPr>
          <p:cNvPr id="46" name="Google Shape;46;p6"/>
          <p:cNvSpPr/>
          <p:nvPr/>
        </p:nvSpPr>
        <p:spPr>
          <a:xfrm>
            <a:off x="8626547" y="3408"/>
            <a:ext cx="239400" cy="239400"/>
          </a:xfrm>
          <a:prstGeom prst="rect">
            <a:avLst/>
          </a:prstGeom>
          <a:solidFill>
            <a:srgbClr val="D35400"/>
          </a:solidFill>
          <a:ln>
            <a:noFill/>
          </a:ln>
        </p:spPr>
        <p:txBody>
          <a:bodyPr spcFirstLastPara="1" wrap="square" lIns="28575" tIns="28575" rIns="28575" bIns="28575" anchor="ctr" anchorCtr="0">
            <a:noAutofit/>
          </a:bodyPr>
          <a:lstStyle/>
          <a:p>
            <a:pPr marL="0" marR="0" lvl="0" indent="0" algn="l" rtl="0">
              <a:lnSpc>
                <a:spcPct val="100000"/>
              </a:lnSpc>
              <a:spcBef>
                <a:spcPts val="0"/>
              </a:spcBef>
              <a:spcAft>
                <a:spcPts val="0"/>
              </a:spcAft>
              <a:buClr>
                <a:srgbClr val="515151"/>
              </a:buClr>
              <a:buSzPts val="2000"/>
              <a:buFont typeface="Helvetica Neue"/>
              <a:buNone/>
            </a:pPr>
            <a:endParaRPr sz="2000" b="0" i="0" u="none" strike="noStrike" cap="none">
              <a:solidFill>
                <a:srgbClr val="000000"/>
              </a:solidFill>
              <a:latin typeface="Gill Sans"/>
              <a:ea typeface="Gill Sans"/>
              <a:cs typeface="Gill Sans"/>
              <a:sym typeface="Gill Sans"/>
            </a:endParaRPr>
          </a:p>
        </p:txBody>
      </p:sp>
      <p:sp>
        <p:nvSpPr>
          <p:cNvPr id="47" name="Google Shape;47;p6"/>
          <p:cNvSpPr/>
          <p:nvPr/>
        </p:nvSpPr>
        <p:spPr>
          <a:xfrm>
            <a:off x="8902558" y="3408"/>
            <a:ext cx="239400" cy="239400"/>
          </a:xfrm>
          <a:prstGeom prst="rect">
            <a:avLst/>
          </a:prstGeom>
          <a:solidFill>
            <a:srgbClr val="F39C12"/>
          </a:solidFill>
          <a:ln>
            <a:noFill/>
          </a:ln>
        </p:spPr>
        <p:txBody>
          <a:bodyPr spcFirstLastPara="1" wrap="square" lIns="28575" tIns="28575" rIns="28575" bIns="28575" anchor="ctr" anchorCtr="0">
            <a:noAutofit/>
          </a:bodyPr>
          <a:lstStyle/>
          <a:p>
            <a:pPr marL="0" marR="0" lvl="0" indent="0" algn="l" rtl="0">
              <a:lnSpc>
                <a:spcPct val="100000"/>
              </a:lnSpc>
              <a:spcBef>
                <a:spcPts val="0"/>
              </a:spcBef>
              <a:spcAft>
                <a:spcPts val="0"/>
              </a:spcAft>
              <a:buClr>
                <a:srgbClr val="515151"/>
              </a:buClr>
              <a:buSzPts val="2000"/>
              <a:buFont typeface="Helvetica Neue"/>
              <a:buNone/>
            </a:pPr>
            <a:endParaRPr sz="2000" b="0" i="0" u="none" strike="noStrike" cap="none">
              <a:solidFill>
                <a:srgbClr val="000000"/>
              </a:solidFill>
              <a:latin typeface="Gill Sans"/>
              <a:ea typeface="Gill Sans"/>
              <a:cs typeface="Gill Sans"/>
              <a:sym typeface="Gill Sans"/>
            </a:endParaRPr>
          </a:p>
        </p:txBody>
      </p:sp>
      <p:sp>
        <p:nvSpPr>
          <p:cNvPr id="48" name="Google Shape;48;p6"/>
          <p:cNvSpPr txBox="1">
            <a:spLocks noGrp="1"/>
          </p:cNvSpPr>
          <p:nvPr>
            <p:ph type="title"/>
          </p:nvPr>
        </p:nvSpPr>
        <p:spPr>
          <a:xfrm>
            <a:off x="578644" y="107156"/>
            <a:ext cx="7836600" cy="543000"/>
          </a:xfrm>
          <a:prstGeom prst="rect">
            <a:avLst/>
          </a:prstGeom>
          <a:noFill/>
          <a:ln>
            <a:noFill/>
          </a:ln>
        </p:spPr>
        <p:txBody>
          <a:bodyPr spcFirstLastPara="1" wrap="square" lIns="51425" tIns="51425" rIns="51425" bIns="51425" anchor="t" anchorCtr="0"/>
          <a:lstStyle>
            <a:lvl1pPr marR="0" lvl="0" algn="l" rtl="0">
              <a:lnSpc>
                <a:spcPct val="100000"/>
              </a:lnSpc>
              <a:spcBef>
                <a:spcPts val="0"/>
              </a:spcBef>
              <a:spcAft>
                <a:spcPts val="0"/>
              </a:spcAft>
              <a:buClr>
                <a:srgbClr val="4A4A4A"/>
              </a:buClr>
              <a:buSzPts val="2700"/>
              <a:buFont typeface="Helvetica Neue"/>
              <a:buNone/>
              <a:defRPr sz="2700" b="0" i="0" u="none" strike="noStrike" cap="none">
                <a:solidFill>
                  <a:srgbClr val="4A4A4A"/>
                </a:solidFill>
                <a:latin typeface="Helvetica Neue"/>
                <a:ea typeface="Helvetica Neue"/>
                <a:cs typeface="Helvetica Neue"/>
                <a:sym typeface="Helvetica Neue"/>
              </a:defRPr>
            </a:lvl1pPr>
            <a:lvl2pPr marR="0" lvl="1" algn="l" rtl="0">
              <a:lnSpc>
                <a:spcPct val="100000"/>
              </a:lnSpc>
              <a:spcBef>
                <a:spcPts val="0"/>
              </a:spcBef>
              <a:spcAft>
                <a:spcPts val="0"/>
              </a:spcAft>
              <a:buClr>
                <a:srgbClr val="4A4A4A"/>
              </a:buClr>
              <a:buSzPts val="3600"/>
              <a:buFont typeface="Helvetica Neue"/>
              <a:buNone/>
              <a:defRPr sz="3600" b="0" i="0" u="none" strike="noStrike" cap="none">
                <a:solidFill>
                  <a:srgbClr val="4A4A4A"/>
                </a:solidFill>
                <a:latin typeface="Helvetica Neue"/>
                <a:ea typeface="Helvetica Neue"/>
                <a:cs typeface="Helvetica Neue"/>
                <a:sym typeface="Helvetica Neue"/>
              </a:defRPr>
            </a:lvl2pPr>
            <a:lvl3pPr marR="0" lvl="2" algn="l" rtl="0">
              <a:lnSpc>
                <a:spcPct val="100000"/>
              </a:lnSpc>
              <a:spcBef>
                <a:spcPts val="0"/>
              </a:spcBef>
              <a:spcAft>
                <a:spcPts val="0"/>
              </a:spcAft>
              <a:buClr>
                <a:srgbClr val="4A4A4A"/>
              </a:buClr>
              <a:buSzPts val="3600"/>
              <a:buFont typeface="Helvetica Neue"/>
              <a:buNone/>
              <a:defRPr sz="3600" b="0" i="0" u="none" strike="noStrike" cap="none">
                <a:solidFill>
                  <a:srgbClr val="4A4A4A"/>
                </a:solidFill>
                <a:latin typeface="Helvetica Neue"/>
                <a:ea typeface="Helvetica Neue"/>
                <a:cs typeface="Helvetica Neue"/>
                <a:sym typeface="Helvetica Neue"/>
              </a:defRPr>
            </a:lvl3pPr>
            <a:lvl4pPr marR="0" lvl="3" algn="l" rtl="0">
              <a:lnSpc>
                <a:spcPct val="100000"/>
              </a:lnSpc>
              <a:spcBef>
                <a:spcPts val="0"/>
              </a:spcBef>
              <a:spcAft>
                <a:spcPts val="0"/>
              </a:spcAft>
              <a:buClr>
                <a:srgbClr val="4A4A4A"/>
              </a:buClr>
              <a:buSzPts val="3600"/>
              <a:buFont typeface="Helvetica Neue"/>
              <a:buNone/>
              <a:defRPr sz="3600" b="0" i="0" u="none" strike="noStrike" cap="none">
                <a:solidFill>
                  <a:srgbClr val="4A4A4A"/>
                </a:solidFill>
                <a:latin typeface="Helvetica Neue"/>
                <a:ea typeface="Helvetica Neue"/>
                <a:cs typeface="Helvetica Neue"/>
                <a:sym typeface="Helvetica Neue"/>
              </a:defRPr>
            </a:lvl4pPr>
            <a:lvl5pPr marR="0" lvl="4" algn="l" rtl="0">
              <a:lnSpc>
                <a:spcPct val="100000"/>
              </a:lnSpc>
              <a:spcBef>
                <a:spcPts val="0"/>
              </a:spcBef>
              <a:spcAft>
                <a:spcPts val="0"/>
              </a:spcAft>
              <a:buClr>
                <a:srgbClr val="4A4A4A"/>
              </a:buClr>
              <a:buSzPts val="3600"/>
              <a:buFont typeface="Helvetica Neue"/>
              <a:buNone/>
              <a:defRPr sz="3600" b="0" i="0" u="none" strike="noStrike" cap="none">
                <a:solidFill>
                  <a:srgbClr val="4A4A4A"/>
                </a:solidFill>
                <a:latin typeface="Helvetica Neue"/>
                <a:ea typeface="Helvetica Neue"/>
                <a:cs typeface="Helvetica Neue"/>
                <a:sym typeface="Helvetica Neue"/>
              </a:defRPr>
            </a:lvl5pPr>
            <a:lvl6pPr marR="0" lvl="5" algn="l" rtl="0">
              <a:lnSpc>
                <a:spcPct val="100000"/>
              </a:lnSpc>
              <a:spcBef>
                <a:spcPts val="0"/>
              </a:spcBef>
              <a:spcAft>
                <a:spcPts val="0"/>
              </a:spcAft>
              <a:buClr>
                <a:srgbClr val="4A4A4A"/>
              </a:buClr>
              <a:buSzPts val="3600"/>
              <a:buFont typeface="Helvetica Neue"/>
              <a:buNone/>
              <a:defRPr sz="3600" b="0" i="0" u="none" strike="noStrike" cap="none">
                <a:solidFill>
                  <a:srgbClr val="4A4A4A"/>
                </a:solidFill>
                <a:latin typeface="Helvetica Neue"/>
                <a:ea typeface="Helvetica Neue"/>
                <a:cs typeface="Helvetica Neue"/>
                <a:sym typeface="Helvetica Neue"/>
              </a:defRPr>
            </a:lvl6pPr>
            <a:lvl7pPr marR="0" lvl="6" algn="l" rtl="0">
              <a:lnSpc>
                <a:spcPct val="100000"/>
              </a:lnSpc>
              <a:spcBef>
                <a:spcPts val="0"/>
              </a:spcBef>
              <a:spcAft>
                <a:spcPts val="0"/>
              </a:spcAft>
              <a:buClr>
                <a:srgbClr val="4A4A4A"/>
              </a:buClr>
              <a:buSzPts val="3600"/>
              <a:buFont typeface="Helvetica Neue"/>
              <a:buNone/>
              <a:defRPr sz="3600" b="0" i="0" u="none" strike="noStrike" cap="none">
                <a:solidFill>
                  <a:srgbClr val="4A4A4A"/>
                </a:solidFill>
                <a:latin typeface="Helvetica Neue"/>
                <a:ea typeface="Helvetica Neue"/>
                <a:cs typeface="Helvetica Neue"/>
                <a:sym typeface="Helvetica Neue"/>
              </a:defRPr>
            </a:lvl7pPr>
            <a:lvl8pPr marR="0" lvl="7" algn="l" rtl="0">
              <a:lnSpc>
                <a:spcPct val="100000"/>
              </a:lnSpc>
              <a:spcBef>
                <a:spcPts val="0"/>
              </a:spcBef>
              <a:spcAft>
                <a:spcPts val="0"/>
              </a:spcAft>
              <a:buClr>
                <a:srgbClr val="4A4A4A"/>
              </a:buClr>
              <a:buSzPts val="3600"/>
              <a:buFont typeface="Helvetica Neue"/>
              <a:buNone/>
              <a:defRPr sz="3600" b="0" i="0" u="none" strike="noStrike" cap="none">
                <a:solidFill>
                  <a:srgbClr val="4A4A4A"/>
                </a:solidFill>
                <a:latin typeface="Helvetica Neue"/>
                <a:ea typeface="Helvetica Neue"/>
                <a:cs typeface="Helvetica Neue"/>
                <a:sym typeface="Helvetica Neue"/>
              </a:defRPr>
            </a:lvl8pPr>
            <a:lvl9pPr marR="0" lvl="8" algn="l" rtl="0">
              <a:lnSpc>
                <a:spcPct val="100000"/>
              </a:lnSpc>
              <a:spcBef>
                <a:spcPts val="0"/>
              </a:spcBef>
              <a:spcAft>
                <a:spcPts val="0"/>
              </a:spcAft>
              <a:buClr>
                <a:srgbClr val="4A4A4A"/>
              </a:buClr>
              <a:buSzPts val="3600"/>
              <a:buFont typeface="Helvetica Neue"/>
              <a:buNone/>
              <a:defRPr sz="3600" b="0" i="0" u="none" strike="noStrike" cap="none">
                <a:solidFill>
                  <a:srgbClr val="4A4A4A"/>
                </a:solidFill>
                <a:latin typeface="Helvetica Neue"/>
                <a:ea typeface="Helvetica Neue"/>
                <a:cs typeface="Helvetica Neue"/>
                <a:sym typeface="Helvetica Neue"/>
              </a:defRPr>
            </a:lvl9pPr>
          </a:lstStyle>
          <a:p>
            <a:endParaRPr/>
          </a:p>
        </p:txBody>
      </p:sp>
      <p:sp>
        <p:nvSpPr>
          <p:cNvPr id="49" name="Google Shape;49;p6"/>
          <p:cNvSpPr txBox="1">
            <a:spLocks noGrp="1"/>
          </p:cNvSpPr>
          <p:nvPr>
            <p:ph type="body" idx="1"/>
          </p:nvPr>
        </p:nvSpPr>
        <p:spPr>
          <a:xfrm>
            <a:off x="592931" y="785813"/>
            <a:ext cx="7836600" cy="2521800"/>
          </a:xfrm>
          <a:prstGeom prst="rect">
            <a:avLst/>
          </a:prstGeom>
          <a:noFill/>
          <a:ln>
            <a:noFill/>
          </a:ln>
        </p:spPr>
        <p:txBody>
          <a:bodyPr spcFirstLastPara="1" wrap="square" lIns="51425" tIns="51425" rIns="51425" bIns="51425" anchor="t" anchorCtr="0"/>
          <a:lstStyle>
            <a:lvl1pPr marL="457200" marR="0" lvl="0" indent="-228600" algn="l" rtl="0">
              <a:lnSpc>
                <a:spcPct val="100000"/>
              </a:lnSpc>
              <a:spcBef>
                <a:spcPts val="0"/>
              </a:spcBef>
              <a:spcAft>
                <a:spcPts val="0"/>
              </a:spcAft>
              <a:buClr>
                <a:srgbClr val="4A4A4A"/>
              </a:buClr>
              <a:buSzPts val="2000"/>
              <a:buFont typeface="Helvetica Neue"/>
              <a:buNone/>
              <a:defRPr sz="2000" b="0" i="0" u="none" strike="noStrike" cap="none">
                <a:solidFill>
                  <a:srgbClr val="4A4A4A"/>
                </a:solidFill>
                <a:latin typeface="Helvetica Neue"/>
                <a:ea typeface="Helvetica Neue"/>
                <a:cs typeface="Helvetica Neue"/>
                <a:sym typeface="Helvetica Neue"/>
              </a:defRPr>
            </a:lvl1pPr>
            <a:lvl2pPr marL="914400" marR="0" lvl="1" indent="-323850" algn="l" rtl="0">
              <a:lnSpc>
                <a:spcPct val="100000"/>
              </a:lnSpc>
              <a:spcBef>
                <a:spcPts val="0"/>
              </a:spcBef>
              <a:spcAft>
                <a:spcPts val="0"/>
              </a:spcAft>
              <a:buClr>
                <a:srgbClr val="4A4A4A"/>
              </a:buClr>
              <a:buSzPts val="1500"/>
              <a:buFont typeface="Helvetica Neue"/>
              <a:buChar char="&gt;"/>
              <a:defRPr sz="2000" b="0" i="0" u="none" strike="noStrike" cap="none">
                <a:solidFill>
                  <a:srgbClr val="4A4A4A"/>
                </a:solidFill>
                <a:latin typeface="Helvetica Neue"/>
                <a:ea typeface="Helvetica Neue"/>
                <a:cs typeface="Helvetica Neue"/>
                <a:sym typeface="Helvetica Neue"/>
              </a:defRPr>
            </a:lvl2pPr>
            <a:lvl3pPr marL="1371600" marR="0" lvl="2" indent="-323850" algn="l" rtl="0">
              <a:lnSpc>
                <a:spcPct val="100000"/>
              </a:lnSpc>
              <a:spcBef>
                <a:spcPts val="0"/>
              </a:spcBef>
              <a:spcAft>
                <a:spcPts val="0"/>
              </a:spcAft>
              <a:buClr>
                <a:srgbClr val="4A4A4A"/>
              </a:buClr>
              <a:buSzPts val="1500"/>
              <a:buFont typeface="Helvetica Neue"/>
              <a:buChar char="•"/>
              <a:defRPr sz="2000" b="0" i="0" u="none" strike="noStrike" cap="none">
                <a:solidFill>
                  <a:srgbClr val="4A4A4A"/>
                </a:solidFill>
                <a:latin typeface="Helvetica Neue"/>
                <a:ea typeface="Helvetica Neue"/>
                <a:cs typeface="Helvetica Neue"/>
                <a:sym typeface="Helvetica Neue"/>
              </a:defRPr>
            </a:lvl3pPr>
            <a:lvl4pPr marL="1828800" marR="0" lvl="3" indent="-323850" algn="l" rtl="0">
              <a:lnSpc>
                <a:spcPct val="100000"/>
              </a:lnSpc>
              <a:spcBef>
                <a:spcPts val="0"/>
              </a:spcBef>
              <a:spcAft>
                <a:spcPts val="0"/>
              </a:spcAft>
              <a:buClr>
                <a:srgbClr val="4A4A4A"/>
              </a:buClr>
              <a:buSzPts val="1500"/>
              <a:buFont typeface="Helvetica Neue"/>
              <a:buChar char="‣"/>
              <a:defRPr sz="2000" b="0" i="0" u="none" strike="noStrike" cap="none">
                <a:solidFill>
                  <a:srgbClr val="4A4A4A"/>
                </a:solidFill>
                <a:latin typeface="Helvetica Neue"/>
                <a:ea typeface="Helvetica Neue"/>
                <a:cs typeface="Helvetica Neue"/>
                <a:sym typeface="Helvetica Neue"/>
              </a:defRPr>
            </a:lvl4pPr>
            <a:lvl5pPr marL="2286000" marR="0" lvl="4" indent="-323850" algn="l" rtl="0">
              <a:lnSpc>
                <a:spcPct val="100000"/>
              </a:lnSpc>
              <a:spcBef>
                <a:spcPts val="0"/>
              </a:spcBef>
              <a:spcAft>
                <a:spcPts val="0"/>
              </a:spcAft>
              <a:buClr>
                <a:srgbClr val="4A4A4A"/>
              </a:buClr>
              <a:buSzPts val="1500"/>
              <a:buFont typeface="Helvetica Neue"/>
              <a:buChar char="๏"/>
              <a:defRPr sz="2000" b="0" i="0" u="none" strike="noStrike" cap="none">
                <a:solidFill>
                  <a:srgbClr val="4A4A4A"/>
                </a:solidFill>
                <a:latin typeface="Helvetica Neue"/>
                <a:ea typeface="Helvetica Neue"/>
                <a:cs typeface="Helvetica Neue"/>
                <a:sym typeface="Helvetica Neue"/>
              </a:defRPr>
            </a:lvl5pPr>
            <a:lvl6pPr marL="2743200" marR="0" lvl="5" indent="-228600" algn="l" rtl="0">
              <a:lnSpc>
                <a:spcPct val="100000"/>
              </a:lnSpc>
              <a:spcBef>
                <a:spcPts val="0"/>
              </a:spcBef>
              <a:spcAft>
                <a:spcPts val="0"/>
              </a:spcAft>
              <a:buClr>
                <a:srgbClr val="4A4A4A"/>
              </a:buClr>
              <a:buSzPts val="2000"/>
              <a:buFont typeface="Helvetica Neue"/>
              <a:buNone/>
              <a:defRPr sz="2000" b="0" i="0" u="none" strike="noStrike" cap="none">
                <a:solidFill>
                  <a:srgbClr val="4A4A4A"/>
                </a:solidFill>
                <a:latin typeface="Helvetica Neue"/>
                <a:ea typeface="Helvetica Neue"/>
                <a:cs typeface="Helvetica Neue"/>
                <a:sym typeface="Helvetica Neue"/>
              </a:defRPr>
            </a:lvl6pPr>
            <a:lvl7pPr marL="3200400" marR="0" lvl="6" indent="-228600" algn="l" rtl="0">
              <a:lnSpc>
                <a:spcPct val="100000"/>
              </a:lnSpc>
              <a:spcBef>
                <a:spcPts val="0"/>
              </a:spcBef>
              <a:spcAft>
                <a:spcPts val="0"/>
              </a:spcAft>
              <a:buClr>
                <a:srgbClr val="4A4A4A"/>
              </a:buClr>
              <a:buSzPts val="2000"/>
              <a:buFont typeface="Helvetica Neue"/>
              <a:buNone/>
              <a:defRPr sz="2000" b="0" i="0" u="none" strike="noStrike" cap="none">
                <a:solidFill>
                  <a:srgbClr val="4A4A4A"/>
                </a:solidFill>
                <a:latin typeface="Helvetica Neue"/>
                <a:ea typeface="Helvetica Neue"/>
                <a:cs typeface="Helvetica Neue"/>
                <a:sym typeface="Helvetica Neue"/>
              </a:defRPr>
            </a:lvl7pPr>
            <a:lvl8pPr marL="3657600" marR="0" lvl="7" indent="-228600" algn="l" rtl="0">
              <a:lnSpc>
                <a:spcPct val="100000"/>
              </a:lnSpc>
              <a:spcBef>
                <a:spcPts val="0"/>
              </a:spcBef>
              <a:spcAft>
                <a:spcPts val="0"/>
              </a:spcAft>
              <a:buClr>
                <a:srgbClr val="4A4A4A"/>
              </a:buClr>
              <a:buSzPts val="2000"/>
              <a:buFont typeface="Helvetica Neue"/>
              <a:buNone/>
              <a:defRPr sz="2000" b="0" i="0" u="none" strike="noStrike" cap="none">
                <a:solidFill>
                  <a:srgbClr val="4A4A4A"/>
                </a:solidFill>
                <a:latin typeface="Helvetica Neue"/>
                <a:ea typeface="Helvetica Neue"/>
                <a:cs typeface="Helvetica Neue"/>
                <a:sym typeface="Helvetica Neue"/>
              </a:defRPr>
            </a:lvl8pPr>
            <a:lvl9pPr marL="4114800" marR="0" lvl="8" indent="-228600" algn="l" rtl="0">
              <a:lnSpc>
                <a:spcPct val="100000"/>
              </a:lnSpc>
              <a:spcBef>
                <a:spcPts val="0"/>
              </a:spcBef>
              <a:spcAft>
                <a:spcPts val="0"/>
              </a:spcAft>
              <a:buClr>
                <a:srgbClr val="4A4A4A"/>
              </a:buClr>
              <a:buSzPts val="2000"/>
              <a:buFont typeface="Helvetica Neue"/>
              <a:buNone/>
              <a:defRPr sz="2000" b="0" i="0" u="none" strike="noStrike" cap="none">
                <a:solidFill>
                  <a:srgbClr val="4A4A4A"/>
                </a:solidFill>
                <a:latin typeface="Helvetica Neue"/>
                <a:ea typeface="Helvetica Neue"/>
                <a:cs typeface="Helvetica Neue"/>
                <a:sym typeface="Helvetica Neue"/>
              </a:defRPr>
            </a:lvl9pPr>
          </a:lstStyle>
          <a:p>
            <a:endParaRPr/>
          </a:p>
        </p:txBody>
      </p:sp>
      <p:sp>
        <p:nvSpPr>
          <p:cNvPr id="50" name="Google Shape;50;p6"/>
          <p:cNvSpPr txBox="1">
            <a:spLocks noGrp="1"/>
          </p:cNvSpPr>
          <p:nvPr>
            <p:ph type="sldNum" idx="12"/>
          </p:nvPr>
        </p:nvSpPr>
        <p:spPr>
          <a:xfrm>
            <a:off x="4477940" y="4886325"/>
            <a:ext cx="178500" cy="192900"/>
          </a:xfrm>
          <a:prstGeom prst="rect">
            <a:avLst/>
          </a:prstGeom>
          <a:noFill/>
          <a:ln>
            <a:noFill/>
          </a:ln>
        </p:spPr>
        <p:txBody>
          <a:bodyPr spcFirstLastPara="1" wrap="square" lIns="28575" tIns="28575" rIns="28575" bIns="28575" anchor="t" anchorCtr="0">
            <a:noAutofit/>
          </a:bodyPr>
          <a:lstStyle>
            <a:lvl1pPr marL="0" marR="0" lvl="0"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1pPr>
            <a:lvl2pPr marL="0" marR="0" lvl="1"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2pPr>
            <a:lvl3pPr marL="0" marR="0" lvl="2"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3pPr>
            <a:lvl4pPr marL="0" marR="0" lvl="3"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4pPr>
            <a:lvl5pPr marL="0" marR="0" lvl="4"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5pPr>
            <a:lvl6pPr marL="0" marR="0" lvl="5"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6pPr>
            <a:lvl7pPr marL="0" marR="0" lvl="6"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7pPr>
            <a:lvl8pPr marL="0" marR="0" lvl="7"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8pPr>
            <a:lvl9pPr marL="0" marR="0" lvl="8"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9pPr>
          </a:lstStyle>
          <a:p>
            <a:pPr marL="0" lvl="0" indent="0">
              <a:spcBef>
                <a:spcPts val="0"/>
              </a:spcBef>
              <a:spcAft>
                <a:spcPts val="0"/>
              </a:spcAft>
              <a:buNone/>
            </a:pPr>
            <a:fld id="{00000000-1234-1234-1234-123412341234}" type="slidenum">
              <a:rPr lang="es"/>
              <a:t>‹Nº›</a:t>
            </a:fld>
            <a:endParaRPr/>
          </a:p>
        </p:txBody>
      </p:sp>
      <p:pic>
        <p:nvPicPr>
          <p:cNvPr id="51" name="Google Shape;51;p6" descr="Logo keepcoding nuevo solo círculo (1).png"/>
          <p:cNvPicPr preferRelativeResize="0"/>
          <p:nvPr/>
        </p:nvPicPr>
        <p:blipFill rotWithShape="1">
          <a:blip r:embed="rId2">
            <a:alphaModFix/>
          </a:blip>
          <a:srcRect/>
          <a:stretch/>
        </p:blipFill>
        <p:spPr>
          <a:xfrm>
            <a:off x="-424493" y="4109057"/>
            <a:ext cx="1921579" cy="1356541"/>
          </a:xfrm>
          <a:prstGeom prst="rect">
            <a:avLst/>
          </a:prstGeom>
          <a:noFill/>
          <a:ln>
            <a:noFill/>
          </a:ln>
        </p:spPr>
      </p:pic>
      <p:sp>
        <p:nvSpPr>
          <p:cNvPr id="52" name="Google Shape;52;p6"/>
          <p:cNvSpPr/>
          <p:nvPr/>
        </p:nvSpPr>
        <p:spPr>
          <a:xfrm>
            <a:off x="1037096" y="4968477"/>
            <a:ext cx="4100400" cy="142800"/>
          </a:xfrm>
          <a:prstGeom prst="rect">
            <a:avLst/>
          </a:prstGeom>
          <a:noFill/>
          <a:ln>
            <a:noFill/>
          </a:ln>
        </p:spPr>
        <p:txBody>
          <a:bodyPr spcFirstLastPara="1" wrap="square" lIns="28575" tIns="28575" rIns="28575" bIns="28575" anchor="ctr" anchorCtr="0">
            <a:noAutofit/>
          </a:bodyPr>
          <a:lstStyle/>
          <a:p>
            <a:pPr marL="0" marR="0" lvl="0" indent="0" algn="l" rtl="0">
              <a:lnSpc>
                <a:spcPct val="100000"/>
              </a:lnSpc>
              <a:spcBef>
                <a:spcPts val="0"/>
              </a:spcBef>
              <a:spcAft>
                <a:spcPts val="0"/>
              </a:spcAft>
              <a:buClr>
                <a:srgbClr val="FFFFFF"/>
              </a:buClr>
              <a:buSzPts val="600"/>
              <a:buFont typeface="Helvetica Neue"/>
              <a:buNone/>
            </a:pPr>
            <a:r>
              <a:rPr lang="es" sz="600" b="0" i="0" u="none" strike="noStrike" cap="none">
                <a:solidFill>
                  <a:srgbClr val="FFFFFF"/>
                </a:solidFill>
                <a:latin typeface="Helvetica Neue"/>
                <a:ea typeface="Helvetica Neue"/>
                <a:cs typeface="Helvetica Neue"/>
                <a:sym typeface="Helvetica Neue"/>
              </a:rPr>
              <a:t>© All rights reserved. </a:t>
            </a:r>
            <a:r>
              <a:rPr lang="es" sz="600" b="0" i="0" u="sng" strike="noStrike" cap="none">
                <a:solidFill>
                  <a:srgbClr val="FFFFFF"/>
                </a:solidFill>
                <a:latin typeface="Helvetica Neue"/>
                <a:ea typeface="Helvetica Neue"/>
                <a:cs typeface="Helvetica Neue"/>
                <a:sym typeface="Helvetica Neue"/>
              </a:rPr>
              <a:t>www.keepcoding.io</a:t>
            </a:r>
            <a:endParaRPr sz="2000" b="0" i="0" u="sng" strike="noStrike" cap="none">
              <a:solidFill>
                <a:schemeClr val="hlink"/>
              </a:solidFill>
              <a:latin typeface="Gill Sans"/>
              <a:ea typeface="Gill Sans"/>
              <a:cs typeface="Gill Sans"/>
              <a:sym typeface="Gill Sans"/>
              <a:hlinkClick r:id="rId3"/>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Gracias">
  <p:cSld name="Gracias">
    <p:spTree>
      <p:nvGrpSpPr>
        <p:cNvPr id="1" name="Shape 53"/>
        <p:cNvGrpSpPr/>
        <p:nvPr/>
      </p:nvGrpSpPr>
      <p:grpSpPr>
        <a:xfrm>
          <a:off x="0" y="0"/>
          <a:ext cx="0" cy="0"/>
          <a:chOff x="0" y="0"/>
          <a:chExt cx="0" cy="0"/>
        </a:xfrm>
      </p:grpSpPr>
      <p:sp>
        <p:nvSpPr>
          <p:cNvPr id="54" name="Google Shape;54;p7"/>
          <p:cNvSpPr/>
          <p:nvPr/>
        </p:nvSpPr>
        <p:spPr>
          <a:xfrm>
            <a:off x="371" y="1803797"/>
            <a:ext cx="9129600" cy="1100100"/>
          </a:xfrm>
          <a:prstGeom prst="rect">
            <a:avLst/>
          </a:prstGeom>
          <a:noFill/>
          <a:ln>
            <a:noFill/>
          </a:ln>
        </p:spPr>
        <p:txBody>
          <a:bodyPr spcFirstLastPara="1" wrap="square" lIns="28575" tIns="28575" rIns="28575" bIns="28575" anchor="t" anchorCtr="0">
            <a:noAutofit/>
          </a:bodyPr>
          <a:lstStyle/>
          <a:p>
            <a:pPr marL="0" marR="0" lvl="0" indent="0" algn="ctr" rtl="0">
              <a:lnSpc>
                <a:spcPct val="80000"/>
              </a:lnSpc>
              <a:spcBef>
                <a:spcPts val="0"/>
              </a:spcBef>
              <a:spcAft>
                <a:spcPts val="0"/>
              </a:spcAft>
              <a:buClr>
                <a:srgbClr val="4A4A4A"/>
              </a:buClr>
              <a:buSzPts val="5400"/>
              <a:buFont typeface="Helvetica Neue"/>
              <a:buNone/>
            </a:pPr>
            <a:r>
              <a:rPr lang="es" sz="5400" b="0" i="0" u="none" strike="noStrike" cap="none">
                <a:solidFill>
                  <a:srgbClr val="4A4A4A"/>
                </a:solidFill>
                <a:latin typeface="Helvetica Neue"/>
                <a:ea typeface="Helvetica Neue"/>
                <a:cs typeface="Helvetica Neue"/>
                <a:sym typeface="Helvetica Neue"/>
              </a:rPr>
              <a:t>GRACIAS</a:t>
            </a:r>
            <a:endParaRPr sz="800"/>
          </a:p>
          <a:p>
            <a:pPr marL="0" marR="0" lvl="0" indent="0" algn="ctr" rtl="0">
              <a:lnSpc>
                <a:spcPct val="80000"/>
              </a:lnSpc>
              <a:spcBef>
                <a:spcPts val="0"/>
              </a:spcBef>
              <a:spcAft>
                <a:spcPts val="0"/>
              </a:spcAft>
              <a:buClr>
                <a:srgbClr val="4A4A4A"/>
              </a:buClr>
              <a:buSzPts val="2500"/>
              <a:buFont typeface="Helvetica Neue"/>
              <a:buNone/>
            </a:pPr>
            <a:r>
              <a:rPr lang="es" sz="2500" b="0" i="0" u="sng" strike="noStrike" cap="none">
                <a:solidFill>
                  <a:schemeClr val="hlink"/>
                </a:solidFill>
                <a:latin typeface="Helvetica Neue"/>
                <a:ea typeface="Helvetica Neue"/>
                <a:cs typeface="Helvetica Neue"/>
                <a:sym typeface="Helvetica Neue"/>
                <a:hlinkClick r:id="rId2"/>
              </a:rPr>
              <a:t>www.keepcoding.io</a:t>
            </a:r>
            <a:endParaRPr sz="800"/>
          </a:p>
        </p:txBody>
      </p:sp>
      <p:sp>
        <p:nvSpPr>
          <p:cNvPr id="55" name="Google Shape;55;p7"/>
          <p:cNvSpPr/>
          <p:nvPr/>
        </p:nvSpPr>
        <p:spPr>
          <a:xfrm>
            <a:off x="-28575" y="4729163"/>
            <a:ext cx="9194100" cy="421500"/>
          </a:xfrm>
          <a:prstGeom prst="rect">
            <a:avLst/>
          </a:prstGeom>
          <a:solidFill>
            <a:srgbClr val="333333"/>
          </a:solidFill>
          <a:ln>
            <a:noFill/>
          </a:ln>
        </p:spPr>
        <p:txBody>
          <a:bodyPr spcFirstLastPara="1" wrap="square" lIns="28575" tIns="28575" rIns="28575" bIns="28575" anchor="ctr" anchorCtr="0">
            <a:noAutofit/>
          </a:bodyPr>
          <a:lstStyle/>
          <a:p>
            <a:pPr marL="0" marR="0" lvl="0" indent="0" algn="l" rtl="0">
              <a:lnSpc>
                <a:spcPct val="100000"/>
              </a:lnSpc>
              <a:spcBef>
                <a:spcPts val="0"/>
              </a:spcBef>
              <a:spcAft>
                <a:spcPts val="0"/>
              </a:spcAft>
              <a:buClr>
                <a:srgbClr val="515151"/>
              </a:buClr>
              <a:buSzPts val="2000"/>
              <a:buFont typeface="Helvetica Neue"/>
              <a:buNone/>
            </a:pPr>
            <a:endParaRPr sz="2000" b="0" i="0" u="none" strike="noStrike" cap="none">
              <a:solidFill>
                <a:srgbClr val="000000"/>
              </a:solidFill>
              <a:latin typeface="Gill Sans"/>
              <a:ea typeface="Gill Sans"/>
              <a:cs typeface="Gill Sans"/>
              <a:sym typeface="Gill Sans"/>
            </a:endParaRPr>
          </a:p>
        </p:txBody>
      </p:sp>
      <p:sp>
        <p:nvSpPr>
          <p:cNvPr id="56" name="Google Shape;56;p7"/>
          <p:cNvSpPr/>
          <p:nvPr/>
        </p:nvSpPr>
        <p:spPr>
          <a:xfrm>
            <a:off x="1037096" y="4968477"/>
            <a:ext cx="4100400" cy="142800"/>
          </a:xfrm>
          <a:prstGeom prst="rect">
            <a:avLst/>
          </a:prstGeom>
          <a:noFill/>
          <a:ln>
            <a:noFill/>
          </a:ln>
        </p:spPr>
        <p:txBody>
          <a:bodyPr spcFirstLastPara="1" wrap="square" lIns="28575" tIns="28575" rIns="28575" bIns="28575" anchor="ctr" anchorCtr="0">
            <a:noAutofit/>
          </a:bodyPr>
          <a:lstStyle/>
          <a:p>
            <a:pPr marL="0" marR="0" lvl="0" indent="0" algn="l" rtl="0">
              <a:lnSpc>
                <a:spcPct val="100000"/>
              </a:lnSpc>
              <a:spcBef>
                <a:spcPts val="0"/>
              </a:spcBef>
              <a:spcAft>
                <a:spcPts val="0"/>
              </a:spcAft>
              <a:buClr>
                <a:srgbClr val="FFFFFF"/>
              </a:buClr>
              <a:buSzPts val="600"/>
              <a:buFont typeface="Helvetica Neue"/>
              <a:buNone/>
            </a:pPr>
            <a:r>
              <a:rPr lang="es" sz="600" b="0" i="0" u="none" strike="noStrike" cap="none">
                <a:solidFill>
                  <a:srgbClr val="FFFFFF"/>
                </a:solidFill>
                <a:latin typeface="Helvetica Neue"/>
                <a:ea typeface="Helvetica Neue"/>
                <a:cs typeface="Helvetica Neue"/>
                <a:sym typeface="Helvetica Neue"/>
              </a:rPr>
              <a:t>© All rights reserved. </a:t>
            </a:r>
            <a:r>
              <a:rPr lang="es" sz="600" b="0" i="0" u="sng" strike="noStrike" cap="none">
                <a:solidFill>
                  <a:srgbClr val="FFFFFF"/>
                </a:solidFill>
                <a:latin typeface="Helvetica Neue"/>
                <a:ea typeface="Helvetica Neue"/>
                <a:cs typeface="Helvetica Neue"/>
                <a:sym typeface="Helvetica Neue"/>
              </a:rPr>
              <a:t>www.keepcoding.io</a:t>
            </a:r>
            <a:endParaRPr sz="2000" b="0" i="0" u="sng" strike="noStrike" cap="none">
              <a:solidFill>
                <a:schemeClr val="hlink"/>
              </a:solidFill>
              <a:latin typeface="Gill Sans"/>
              <a:ea typeface="Gill Sans"/>
              <a:cs typeface="Gill Sans"/>
              <a:sym typeface="Gill Sans"/>
              <a:hlinkClick r:id="rId2"/>
            </a:endParaRPr>
          </a:p>
        </p:txBody>
      </p:sp>
      <p:sp>
        <p:nvSpPr>
          <p:cNvPr id="57" name="Google Shape;57;p7"/>
          <p:cNvSpPr/>
          <p:nvPr/>
        </p:nvSpPr>
        <p:spPr>
          <a:xfrm>
            <a:off x="8626547" y="3408"/>
            <a:ext cx="239400" cy="239400"/>
          </a:xfrm>
          <a:prstGeom prst="rect">
            <a:avLst/>
          </a:prstGeom>
          <a:solidFill>
            <a:srgbClr val="D35400"/>
          </a:solidFill>
          <a:ln>
            <a:noFill/>
          </a:ln>
        </p:spPr>
        <p:txBody>
          <a:bodyPr spcFirstLastPara="1" wrap="square" lIns="28575" tIns="28575" rIns="28575" bIns="28575" anchor="ctr" anchorCtr="0">
            <a:noAutofit/>
          </a:bodyPr>
          <a:lstStyle/>
          <a:p>
            <a:pPr marL="0" marR="0" lvl="0" indent="0" algn="l" rtl="0">
              <a:lnSpc>
                <a:spcPct val="100000"/>
              </a:lnSpc>
              <a:spcBef>
                <a:spcPts val="0"/>
              </a:spcBef>
              <a:spcAft>
                <a:spcPts val="0"/>
              </a:spcAft>
              <a:buClr>
                <a:srgbClr val="515151"/>
              </a:buClr>
              <a:buSzPts val="2000"/>
              <a:buFont typeface="Helvetica Neue"/>
              <a:buNone/>
            </a:pPr>
            <a:endParaRPr sz="2000" b="0" i="0" u="none" strike="noStrike" cap="none">
              <a:solidFill>
                <a:srgbClr val="000000"/>
              </a:solidFill>
              <a:latin typeface="Gill Sans"/>
              <a:ea typeface="Gill Sans"/>
              <a:cs typeface="Gill Sans"/>
              <a:sym typeface="Gill Sans"/>
            </a:endParaRPr>
          </a:p>
        </p:txBody>
      </p:sp>
      <p:sp>
        <p:nvSpPr>
          <p:cNvPr id="58" name="Google Shape;58;p7"/>
          <p:cNvSpPr/>
          <p:nvPr/>
        </p:nvSpPr>
        <p:spPr>
          <a:xfrm>
            <a:off x="8902558" y="3408"/>
            <a:ext cx="239400" cy="239400"/>
          </a:xfrm>
          <a:prstGeom prst="rect">
            <a:avLst/>
          </a:prstGeom>
          <a:solidFill>
            <a:srgbClr val="F39C12"/>
          </a:solidFill>
          <a:ln>
            <a:noFill/>
          </a:ln>
        </p:spPr>
        <p:txBody>
          <a:bodyPr spcFirstLastPara="1" wrap="square" lIns="28575" tIns="28575" rIns="28575" bIns="28575" anchor="ctr" anchorCtr="0">
            <a:noAutofit/>
          </a:bodyPr>
          <a:lstStyle/>
          <a:p>
            <a:pPr marL="0" marR="0" lvl="0" indent="0" algn="l" rtl="0">
              <a:lnSpc>
                <a:spcPct val="100000"/>
              </a:lnSpc>
              <a:spcBef>
                <a:spcPts val="0"/>
              </a:spcBef>
              <a:spcAft>
                <a:spcPts val="0"/>
              </a:spcAft>
              <a:buClr>
                <a:srgbClr val="515151"/>
              </a:buClr>
              <a:buSzPts val="2000"/>
              <a:buFont typeface="Helvetica Neue"/>
              <a:buNone/>
            </a:pPr>
            <a:endParaRPr sz="2000" b="0" i="0" u="none" strike="noStrike" cap="none">
              <a:solidFill>
                <a:srgbClr val="000000"/>
              </a:solidFill>
              <a:latin typeface="Gill Sans"/>
              <a:ea typeface="Gill Sans"/>
              <a:cs typeface="Gill Sans"/>
              <a:sym typeface="Gill Sans"/>
            </a:endParaRPr>
          </a:p>
        </p:txBody>
      </p:sp>
      <p:sp>
        <p:nvSpPr>
          <p:cNvPr id="59" name="Google Shape;59;p7"/>
          <p:cNvSpPr txBox="1">
            <a:spLocks noGrp="1"/>
          </p:cNvSpPr>
          <p:nvPr>
            <p:ph type="sldNum" idx="12"/>
          </p:nvPr>
        </p:nvSpPr>
        <p:spPr>
          <a:xfrm>
            <a:off x="4477940" y="4886325"/>
            <a:ext cx="178500" cy="192900"/>
          </a:xfrm>
          <a:prstGeom prst="rect">
            <a:avLst/>
          </a:prstGeom>
          <a:noFill/>
          <a:ln>
            <a:noFill/>
          </a:ln>
        </p:spPr>
        <p:txBody>
          <a:bodyPr spcFirstLastPara="1" wrap="square" lIns="28575" tIns="28575" rIns="28575" bIns="28575" anchor="t" anchorCtr="0">
            <a:noAutofit/>
          </a:bodyPr>
          <a:lstStyle>
            <a:lvl1pPr marL="0" marR="0" lvl="0"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1pPr>
            <a:lvl2pPr marL="0" marR="0" lvl="1"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2pPr>
            <a:lvl3pPr marL="0" marR="0" lvl="2"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3pPr>
            <a:lvl4pPr marL="0" marR="0" lvl="3"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4pPr>
            <a:lvl5pPr marL="0" marR="0" lvl="4"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5pPr>
            <a:lvl6pPr marL="0" marR="0" lvl="5"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6pPr>
            <a:lvl7pPr marL="0" marR="0" lvl="6"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7pPr>
            <a:lvl8pPr marL="0" marR="0" lvl="7"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8pPr>
            <a:lvl9pPr marL="0" marR="0" lvl="8"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9pPr>
          </a:lstStyle>
          <a:p>
            <a:pPr marL="0" lvl="0" indent="0">
              <a:spcBef>
                <a:spcPts val="0"/>
              </a:spcBef>
              <a:spcAft>
                <a:spcPts val="0"/>
              </a:spcAft>
              <a:buNone/>
            </a:pPr>
            <a:fld id="{00000000-1234-1234-1234-123412341234}" type="slidenum">
              <a:rPr lang="es"/>
              <a:t>‹Nº›</a:t>
            </a:fld>
            <a:endParaRPr/>
          </a:p>
        </p:txBody>
      </p:sp>
      <p:pic>
        <p:nvPicPr>
          <p:cNvPr id="60" name="Google Shape;60;p7" descr="Logo keepcoding nuevo solo círculo (1).png"/>
          <p:cNvPicPr preferRelativeResize="0"/>
          <p:nvPr/>
        </p:nvPicPr>
        <p:blipFill rotWithShape="1">
          <a:blip r:embed="rId3">
            <a:alphaModFix/>
          </a:blip>
          <a:srcRect/>
          <a:stretch/>
        </p:blipFill>
        <p:spPr>
          <a:xfrm>
            <a:off x="-424493" y="4109057"/>
            <a:ext cx="1921579" cy="135654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_1">
  <p:cSld name="TITLE_1">
    <p:spTree>
      <p:nvGrpSpPr>
        <p:cNvPr id="1" name="Shape 61"/>
        <p:cNvGrpSpPr/>
        <p:nvPr/>
      </p:nvGrpSpPr>
      <p:grpSpPr>
        <a:xfrm>
          <a:off x="0" y="0"/>
          <a:ext cx="0" cy="0"/>
          <a:chOff x="0" y="0"/>
          <a:chExt cx="0" cy="0"/>
        </a:xfrm>
      </p:grpSpPr>
      <p:sp>
        <p:nvSpPr>
          <p:cNvPr id="62" name="Google Shape;62;p8"/>
          <p:cNvSpPr txBox="1">
            <a:spLocks noGrp="1"/>
          </p:cNvSpPr>
          <p:nvPr>
            <p:ph type="ctrTitle"/>
          </p:nvPr>
        </p:nvSpPr>
        <p:spPr>
          <a:xfrm>
            <a:off x="311708" y="744575"/>
            <a:ext cx="8520600" cy="2052600"/>
          </a:xfrm>
          <a:prstGeom prst="rect">
            <a:avLst/>
          </a:prstGeom>
        </p:spPr>
        <p:txBody>
          <a:bodyPr spcFirstLastPara="1" wrap="square" lIns="51425" tIns="51425" rIns="51425" bIns="51425" anchor="b" anchorCtr="0"/>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3" name="Google Shape;63;p8"/>
          <p:cNvSpPr txBox="1">
            <a:spLocks noGrp="1"/>
          </p:cNvSpPr>
          <p:nvPr>
            <p:ph type="subTitle" idx="1"/>
          </p:nvPr>
        </p:nvSpPr>
        <p:spPr>
          <a:xfrm>
            <a:off x="311700" y="2834125"/>
            <a:ext cx="8520600" cy="792600"/>
          </a:xfrm>
          <a:prstGeom prst="rect">
            <a:avLst/>
          </a:prstGeom>
        </p:spPr>
        <p:txBody>
          <a:bodyPr spcFirstLastPara="1" wrap="square" lIns="51425" tIns="51425" rIns="51425" bIns="51425" anchor="t" anchorCtr="0"/>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4" name="Google Shape;64;p8"/>
          <p:cNvSpPr txBox="1">
            <a:spLocks noGrp="1"/>
          </p:cNvSpPr>
          <p:nvPr>
            <p:ph type="sldNum" idx="12"/>
          </p:nvPr>
        </p:nvSpPr>
        <p:spPr>
          <a:xfrm>
            <a:off x="8472458" y="4663217"/>
            <a:ext cx="548700" cy="393600"/>
          </a:xfrm>
          <a:prstGeom prst="rect">
            <a:avLst/>
          </a:prstGeom>
        </p:spPr>
        <p:txBody>
          <a:bodyPr spcFirstLastPara="1" wrap="square" lIns="28575" tIns="28575" rIns="28575" bIns="2857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s"/>
              <a:t>‹Nº›</a:t>
            </a:fld>
            <a:endParaRPr/>
          </a:p>
        </p:txBody>
      </p:sp>
    </p:spTree>
    <p:extLst>
      <p:ext uri="{BB962C8B-B14F-4D97-AF65-F5344CB8AC3E}">
        <p14:creationId xmlns:p14="http://schemas.microsoft.com/office/powerpoint/2010/main" val="3174191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hyperlink" Target="http://www.keepcoding.io"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p:nvPr/>
        </p:nvSpPr>
        <p:spPr>
          <a:xfrm>
            <a:off x="935831" y="2171700"/>
            <a:ext cx="328500" cy="328500"/>
          </a:xfrm>
          <a:prstGeom prst="rect">
            <a:avLst/>
          </a:prstGeom>
          <a:solidFill>
            <a:srgbClr val="D35400"/>
          </a:solidFill>
          <a:ln>
            <a:noFill/>
          </a:ln>
        </p:spPr>
        <p:txBody>
          <a:bodyPr spcFirstLastPara="1" wrap="square" lIns="28575" tIns="28575" rIns="28575" bIns="28575" anchor="ctr" anchorCtr="0">
            <a:noAutofit/>
          </a:bodyPr>
          <a:lstStyle/>
          <a:p>
            <a:pPr marL="0" marR="0" lvl="0" indent="0" algn="l" rtl="0">
              <a:lnSpc>
                <a:spcPct val="100000"/>
              </a:lnSpc>
              <a:spcBef>
                <a:spcPts val="0"/>
              </a:spcBef>
              <a:spcAft>
                <a:spcPts val="0"/>
              </a:spcAft>
              <a:buClr>
                <a:srgbClr val="515151"/>
              </a:buClr>
              <a:buSzPts val="2000"/>
              <a:buFont typeface="Helvetica Neue"/>
              <a:buNone/>
            </a:pPr>
            <a:endParaRPr sz="2000" b="0" i="0" u="none" strike="noStrike" cap="none">
              <a:solidFill>
                <a:srgbClr val="000000"/>
              </a:solidFill>
              <a:latin typeface="Gill Sans"/>
              <a:ea typeface="Gill Sans"/>
              <a:cs typeface="Gill Sans"/>
              <a:sym typeface="Gill Sans"/>
            </a:endParaRPr>
          </a:p>
        </p:txBody>
      </p:sp>
      <p:sp>
        <p:nvSpPr>
          <p:cNvPr id="7" name="Google Shape;7;p1"/>
          <p:cNvSpPr/>
          <p:nvPr/>
        </p:nvSpPr>
        <p:spPr>
          <a:xfrm>
            <a:off x="-28575" y="4729163"/>
            <a:ext cx="9194100" cy="421500"/>
          </a:xfrm>
          <a:prstGeom prst="rect">
            <a:avLst/>
          </a:prstGeom>
          <a:solidFill>
            <a:srgbClr val="333333"/>
          </a:solidFill>
          <a:ln>
            <a:noFill/>
          </a:ln>
        </p:spPr>
        <p:txBody>
          <a:bodyPr spcFirstLastPara="1" wrap="square" lIns="28575" tIns="28575" rIns="28575" bIns="28575" anchor="ctr" anchorCtr="0">
            <a:noAutofit/>
          </a:bodyPr>
          <a:lstStyle/>
          <a:p>
            <a:pPr marL="0" marR="0" lvl="0" indent="0" algn="l" rtl="0">
              <a:lnSpc>
                <a:spcPct val="100000"/>
              </a:lnSpc>
              <a:spcBef>
                <a:spcPts val="0"/>
              </a:spcBef>
              <a:spcAft>
                <a:spcPts val="0"/>
              </a:spcAft>
              <a:buClr>
                <a:srgbClr val="515151"/>
              </a:buClr>
              <a:buSzPts val="2000"/>
              <a:buFont typeface="Helvetica Neue"/>
              <a:buNone/>
            </a:pPr>
            <a:endParaRPr sz="2000" b="0" i="0" u="none" strike="noStrike" cap="none">
              <a:solidFill>
                <a:srgbClr val="000000"/>
              </a:solidFill>
              <a:latin typeface="Gill Sans"/>
              <a:ea typeface="Gill Sans"/>
              <a:cs typeface="Gill Sans"/>
              <a:sym typeface="Gill Sans"/>
            </a:endParaRPr>
          </a:p>
        </p:txBody>
      </p:sp>
      <p:sp>
        <p:nvSpPr>
          <p:cNvPr id="8" name="Google Shape;8;p1"/>
          <p:cNvSpPr/>
          <p:nvPr/>
        </p:nvSpPr>
        <p:spPr>
          <a:xfrm>
            <a:off x="1037096" y="4968477"/>
            <a:ext cx="4100400" cy="142800"/>
          </a:xfrm>
          <a:prstGeom prst="rect">
            <a:avLst/>
          </a:prstGeom>
          <a:noFill/>
          <a:ln>
            <a:noFill/>
          </a:ln>
        </p:spPr>
        <p:txBody>
          <a:bodyPr spcFirstLastPara="1" wrap="square" lIns="28575" tIns="28575" rIns="28575" bIns="28575" anchor="ctr" anchorCtr="0">
            <a:noAutofit/>
          </a:bodyPr>
          <a:lstStyle/>
          <a:p>
            <a:pPr marL="0" marR="0" lvl="0" indent="0" algn="l" rtl="0">
              <a:lnSpc>
                <a:spcPct val="100000"/>
              </a:lnSpc>
              <a:spcBef>
                <a:spcPts val="0"/>
              </a:spcBef>
              <a:spcAft>
                <a:spcPts val="0"/>
              </a:spcAft>
              <a:buClr>
                <a:srgbClr val="FFFFFF"/>
              </a:buClr>
              <a:buSzPts val="600"/>
              <a:buFont typeface="Helvetica Neue"/>
              <a:buNone/>
            </a:pPr>
            <a:r>
              <a:rPr lang="es" sz="600" b="0" i="0" u="none" strike="noStrike" cap="none">
                <a:solidFill>
                  <a:srgbClr val="FFFFFF"/>
                </a:solidFill>
                <a:latin typeface="Helvetica Neue"/>
                <a:ea typeface="Helvetica Neue"/>
                <a:cs typeface="Helvetica Neue"/>
                <a:sym typeface="Helvetica Neue"/>
              </a:rPr>
              <a:t>© All rights reserved. </a:t>
            </a:r>
            <a:r>
              <a:rPr lang="es" sz="600" b="0" i="0" u="sng" strike="noStrike" cap="none">
                <a:solidFill>
                  <a:srgbClr val="FFFFFF"/>
                </a:solidFill>
                <a:latin typeface="Helvetica Neue"/>
                <a:ea typeface="Helvetica Neue"/>
                <a:cs typeface="Helvetica Neue"/>
                <a:sym typeface="Helvetica Neue"/>
              </a:rPr>
              <a:t>www.keepcoding.io</a:t>
            </a:r>
            <a:endParaRPr sz="2000" b="0" i="0" u="sng" strike="noStrike" cap="none">
              <a:solidFill>
                <a:schemeClr val="hlink"/>
              </a:solidFill>
              <a:latin typeface="Gill Sans"/>
              <a:ea typeface="Gill Sans"/>
              <a:cs typeface="Gill Sans"/>
              <a:sym typeface="Gill Sans"/>
              <a:hlinkClick r:id="rId9"/>
            </a:endParaRPr>
          </a:p>
        </p:txBody>
      </p:sp>
      <p:sp>
        <p:nvSpPr>
          <p:cNvPr id="9" name="Google Shape;9;p1"/>
          <p:cNvSpPr/>
          <p:nvPr/>
        </p:nvSpPr>
        <p:spPr>
          <a:xfrm>
            <a:off x="8626547" y="3408"/>
            <a:ext cx="239400" cy="239400"/>
          </a:xfrm>
          <a:prstGeom prst="rect">
            <a:avLst/>
          </a:prstGeom>
          <a:solidFill>
            <a:srgbClr val="D35400"/>
          </a:solidFill>
          <a:ln>
            <a:noFill/>
          </a:ln>
        </p:spPr>
        <p:txBody>
          <a:bodyPr spcFirstLastPara="1" wrap="square" lIns="28575" tIns="28575" rIns="28575" bIns="28575" anchor="ctr" anchorCtr="0">
            <a:noAutofit/>
          </a:bodyPr>
          <a:lstStyle/>
          <a:p>
            <a:pPr marL="0" marR="0" lvl="0" indent="0" algn="l" rtl="0">
              <a:lnSpc>
                <a:spcPct val="100000"/>
              </a:lnSpc>
              <a:spcBef>
                <a:spcPts val="0"/>
              </a:spcBef>
              <a:spcAft>
                <a:spcPts val="0"/>
              </a:spcAft>
              <a:buClr>
                <a:srgbClr val="515151"/>
              </a:buClr>
              <a:buSzPts val="2000"/>
              <a:buFont typeface="Helvetica Neue"/>
              <a:buNone/>
            </a:pPr>
            <a:endParaRPr sz="2000" b="0" i="0" u="none" strike="noStrike" cap="none">
              <a:solidFill>
                <a:srgbClr val="000000"/>
              </a:solidFill>
              <a:latin typeface="Gill Sans"/>
              <a:ea typeface="Gill Sans"/>
              <a:cs typeface="Gill Sans"/>
              <a:sym typeface="Gill Sans"/>
            </a:endParaRPr>
          </a:p>
        </p:txBody>
      </p:sp>
      <p:sp>
        <p:nvSpPr>
          <p:cNvPr id="10" name="Google Shape;10;p1"/>
          <p:cNvSpPr/>
          <p:nvPr/>
        </p:nvSpPr>
        <p:spPr>
          <a:xfrm>
            <a:off x="8902558" y="3408"/>
            <a:ext cx="239400" cy="239400"/>
          </a:xfrm>
          <a:prstGeom prst="rect">
            <a:avLst/>
          </a:prstGeom>
          <a:solidFill>
            <a:srgbClr val="F39C12"/>
          </a:solidFill>
          <a:ln>
            <a:noFill/>
          </a:ln>
        </p:spPr>
        <p:txBody>
          <a:bodyPr spcFirstLastPara="1" wrap="square" lIns="28575" tIns="28575" rIns="28575" bIns="28575" anchor="ctr" anchorCtr="0">
            <a:noAutofit/>
          </a:bodyPr>
          <a:lstStyle/>
          <a:p>
            <a:pPr marL="0" marR="0" lvl="0" indent="0" algn="l" rtl="0">
              <a:lnSpc>
                <a:spcPct val="100000"/>
              </a:lnSpc>
              <a:spcBef>
                <a:spcPts val="0"/>
              </a:spcBef>
              <a:spcAft>
                <a:spcPts val="0"/>
              </a:spcAft>
              <a:buClr>
                <a:srgbClr val="515151"/>
              </a:buClr>
              <a:buSzPts val="2000"/>
              <a:buFont typeface="Helvetica Neue"/>
              <a:buNone/>
            </a:pPr>
            <a:endParaRPr sz="2000" b="0" i="0" u="none" strike="noStrike" cap="none">
              <a:solidFill>
                <a:srgbClr val="000000"/>
              </a:solidFill>
              <a:latin typeface="Gill Sans"/>
              <a:ea typeface="Gill Sans"/>
              <a:cs typeface="Gill Sans"/>
              <a:sym typeface="Gill Sans"/>
            </a:endParaRPr>
          </a:p>
        </p:txBody>
      </p:sp>
      <p:sp>
        <p:nvSpPr>
          <p:cNvPr id="11" name="Google Shape;11;p1"/>
          <p:cNvSpPr txBox="1">
            <a:spLocks noGrp="1"/>
          </p:cNvSpPr>
          <p:nvPr>
            <p:ph type="title"/>
          </p:nvPr>
        </p:nvSpPr>
        <p:spPr>
          <a:xfrm>
            <a:off x="1314450" y="2028825"/>
            <a:ext cx="7472400" cy="685800"/>
          </a:xfrm>
          <a:prstGeom prst="rect">
            <a:avLst/>
          </a:prstGeom>
          <a:noFill/>
          <a:ln>
            <a:noFill/>
          </a:ln>
        </p:spPr>
        <p:txBody>
          <a:bodyPr spcFirstLastPara="1" wrap="square" lIns="51425" tIns="51425" rIns="51425" bIns="51425" anchor="t" anchorCtr="0"/>
          <a:lstStyle>
            <a:lvl1pPr marR="0" lvl="0" algn="l" rtl="0">
              <a:lnSpc>
                <a:spcPct val="100000"/>
              </a:lnSpc>
              <a:spcBef>
                <a:spcPts val="0"/>
              </a:spcBef>
              <a:spcAft>
                <a:spcPts val="0"/>
              </a:spcAft>
              <a:buClr>
                <a:srgbClr val="4A4A4A"/>
              </a:buClr>
              <a:buSzPts val="3600"/>
              <a:buFont typeface="Helvetica Neue"/>
              <a:buNone/>
              <a:defRPr sz="3600" b="0" i="0" u="none" strike="noStrike" cap="none">
                <a:solidFill>
                  <a:srgbClr val="4A4A4A"/>
                </a:solidFill>
                <a:latin typeface="Helvetica Neue"/>
                <a:ea typeface="Helvetica Neue"/>
                <a:cs typeface="Helvetica Neue"/>
                <a:sym typeface="Helvetica Neue"/>
              </a:defRPr>
            </a:lvl1pPr>
            <a:lvl2pPr marR="0" lvl="1" algn="l" rtl="0">
              <a:lnSpc>
                <a:spcPct val="100000"/>
              </a:lnSpc>
              <a:spcBef>
                <a:spcPts val="0"/>
              </a:spcBef>
              <a:spcAft>
                <a:spcPts val="0"/>
              </a:spcAft>
              <a:buClr>
                <a:srgbClr val="4A4A4A"/>
              </a:buClr>
              <a:buSzPts val="3600"/>
              <a:buFont typeface="Helvetica Neue"/>
              <a:buNone/>
              <a:defRPr sz="3600" b="0" i="0" u="none" strike="noStrike" cap="none">
                <a:solidFill>
                  <a:srgbClr val="4A4A4A"/>
                </a:solidFill>
                <a:latin typeface="Helvetica Neue"/>
                <a:ea typeface="Helvetica Neue"/>
                <a:cs typeface="Helvetica Neue"/>
                <a:sym typeface="Helvetica Neue"/>
              </a:defRPr>
            </a:lvl2pPr>
            <a:lvl3pPr marR="0" lvl="2" algn="l" rtl="0">
              <a:lnSpc>
                <a:spcPct val="100000"/>
              </a:lnSpc>
              <a:spcBef>
                <a:spcPts val="0"/>
              </a:spcBef>
              <a:spcAft>
                <a:spcPts val="0"/>
              </a:spcAft>
              <a:buClr>
                <a:srgbClr val="4A4A4A"/>
              </a:buClr>
              <a:buSzPts val="3600"/>
              <a:buFont typeface="Helvetica Neue"/>
              <a:buNone/>
              <a:defRPr sz="3600" b="0" i="0" u="none" strike="noStrike" cap="none">
                <a:solidFill>
                  <a:srgbClr val="4A4A4A"/>
                </a:solidFill>
                <a:latin typeface="Helvetica Neue"/>
                <a:ea typeface="Helvetica Neue"/>
                <a:cs typeface="Helvetica Neue"/>
                <a:sym typeface="Helvetica Neue"/>
              </a:defRPr>
            </a:lvl3pPr>
            <a:lvl4pPr marR="0" lvl="3" algn="l" rtl="0">
              <a:lnSpc>
                <a:spcPct val="100000"/>
              </a:lnSpc>
              <a:spcBef>
                <a:spcPts val="0"/>
              </a:spcBef>
              <a:spcAft>
                <a:spcPts val="0"/>
              </a:spcAft>
              <a:buClr>
                <a:srgbClr val="4A4A4A"/>
              </a:buClr>
              <a:buSzPts val="3600"/>
              <a:buFont typeface="Helvetica Neue"/>
              <a:buNone/>
              <a:defRPr sz="3600" b="0" i="0" u="none" strike="noStrike" cap="none">
                <a:solidFill>
                  <a:srgbClr val="4A4A4A"/>
                </a:solidFill>
                <a:latin typeface="Helvetica Neue"/>
                <a:ea typeface="Helvetica Neue"/>
                <a:cs typeface="Helvetica Neue"/>
                <a:sym typeface="Helvetica Neue"/>
              </a:defRPr>
            </a:lvl4pPr>
            <a:lvl5pPr marR="0" lvl="4" algn="l" rtl="0">
              <a:lnSpc>
                <a:spcPct val="100000"/>
              </a:lnSpc>
              <a:spcBef>
                <a:spcPts val="0"/>
              </a:spcBef>
              <a:spcAft>
                <a:spcPts val="0"/>
              </a:spcAft>
              <a:buClr>
                <a:srgbClr val="4A4A4A"/>
              </a:buClr>
              <a:buSzPts val="3600"/>
              <a:buFont typeface="Helvetica Neue"/>
              <a:buNone/>
              <a:defRPr sz="3600" b="0" i="0" u="none" strike="noStrike" cap="none">
                <a:solidFill>
                  <a:srgbClr val="4A4A4A"/>
                </a:solidFill>
                <a:latin typeface="Helvetica Neue"/>
                <a:ea typeface="Helvetica Neue"/>
                <a:cs typeface="Helvetica Neue"/>
                <a:sym typeface="Helvetica Neue"/>
              </a:defRPr>
            </a:lvl5pPr>
            <a:lvl6pPr marR="0" lvl="5" algn="l" rtl="0">
              <a:lnSpc>
                <a:spcPct val="100000"/>
              </a:lnSpc>
              <a:spcBef>
                <a:spcPts val="0"/>
              </a:spcBef>
              <a:spcAft>
                <a:spcPts val="0"/>
              </a:spcAft>
              <a:buClr>
                <a:srgbClr val="4A4A4A"/>
              </a:buClr>
              <a:buSzPts val="3600"/>
              <a:buFont typeface="Helvetica Neue"/>
              <a:buNone/>
              <a:defRPr sz="3600" b="0" i="0" u="none" strike="noStrike" cap="none">
                <a:solidFill>
                  <a:srgbClr val="4A4A4A"/>
                </a:solidFill>
                <a:latin typeface="Helvetica Neue"/>
                <a:ea typeface="Helvetica Neue"/>
                <a:cs typeface="Helvetica Neue"/>
                <a:sym typeface="Helvetica Neue"/>
              </a:defRPr>
            </a:lvl6pPr>
            <a:lvl7pPr marR="0" lvl="6" algn="l" rtl="0">
              <a:lnSpc>
                <a:spcPct val="100000"/>
              </a:lnSpc>
              <a:spcBef>
                <a:spcPts val="0"/>
              </a:spcBef>
              <a:spcAft>
                <a:spcPts val="0"/>
              </a:spcAft>
              <a:buClr>
                <a:srgbClr val="4A4A4A"/>
              </a:buClr>
              <a:buSzPts val="3600"/>
              <a:buFont typeface="Helvetica Neue"/>
              <a:buNone/>
              <a:defRPr sz="3600" b="0" i="0" u="none" strike="noStrike" cap="none">
                <a:solidFill>
                  <a:srgbClr val="4A4A4A"/>
                </a:solidFill>
                <a:latin typeface="Helvetica Neue"/>
                <a:ea typeface="Helvetica Neue"/>
                <a:cs typeface="Helvetica Neue"/>
                <a:sym typeface="Helvetica Neue"/>
              </a:defRPr>
            </a:lvl7pPr>
            <a:lvl8pPr marR="0" lvl="7" algn="l" rtl="0">
              <a:lnSpc>
                <a:spcPct val="100000"/>
              </a:lnSpc>
              <a:spcBef>
                <a:spcPts val="0"/>
              </a:spcBef>
              <a:spcAft>
                <a:spcPts val="0"/>
              </a:spcAft>
              <a:buClr>
                <a:srgbClr val="4A4A4A"/>
              </a:buClr>
              <a:buSzPts val="3600"/>
              <a:buFont typeface="Helvetica Neue"/>
              <a:buNone/>
              <a:defRPr sz="3600" b="0" i="0" u="none" strike="noStrike" cap="none">
                <a:solidFill>
                  <a:srgbClr val="4A4A4A"/>
                </a:solidFill>
                <a:latin typeface="Helvetica Neue"/>
                <a:ea typeface="Helvetica Neue"/>
                <a:cs typeface="Helvetica Neue"/>
                <a:sym typeface="Helvetica Neue"/>
              </a:defRPr>
            </a:lvl8pPr>
            <a:lvl9pPr marR="0" lvl="8" algn="l" rtl="0">
              <a:lnSpc>
                <a:spcPct val="100000"/>
              </a:lnSpc>
              <a:spcBef>
                <a:spcPts val="0"/>
              </a:spcBef>
              <a:spcAft>
                <a:spcPts val="0"/>
              </a:spcAft>
              <a:buClr>
                <a:srgbClr val="4A4A4A"/>
              </a:buClr>
              <a:buSzPts val="3600"/>
              <a:buFont typeface="Helvetica Neue"/>
              <a:buNone/>
              <a:defRPr sz="3600" b="0" i="0" u="none" strike="noStrike" cap="none">
                <a:solidFill>
                  <a:srgbClr val="4A4A4A"/>
                </a:solidFill>
                <a:latin typeface="Helvetica Neue"/>
                <a:ea typeface="Helvetica Neue"/>
                <a:cs typeface="Helvetica Neue"/>
                <a:sym typeface="Helvetica Neue"/>
              </a:defRPr>
            </a:lvl9pPr>
          </a:lstStyle>
          <a:p>
            <a:endParaRPr/>
          </a:p>
        </p:txBody>
      </p:sp>
      <p:sp>
        <p:nvSpPr>
          <p:cNvPr id="12" name="Google Shape;12;p1"/>
          <p:cNvSpPr txBox="1">
            <a:spLocks noGrp="1"/>
          </p:cNvSpPr>
          <p:nvPr>
            <p:ph type="body" idx="1"/>
          </p:nvPr>
        </p:nvSpPr>
        <p:spPr>
          <a:xfrm>
            <a:off x="1314450" y="2593181"/>
            <a:ext cx="7472400" cy="1693200"/>
          </a:xfrm>
          <a:prstGeom prst="rect">
            <a:avLst/>
          </a:prstGeom>
          <a:noFill/>
          <a:ln>
            <a:noFill/>
          </a:ln>
        </p:spPr>
        <p:txBody>
          <a:bodyPr spcFirstLastPara="1" wrap="square" lIns="51425" tIns="51425" rIns="51425" bIns="51425" anchor="t" anchorCtr="0"/>
          <a:lstStyle>
            <a:lvl1pPr marL="457200" marR="0" lvl="0" indent="-228600" algn="l" rtl="0">
              <a:lnSpc>
                <a:spcPct val="100000"/>
              </a:lnSpc>
              <a:spcBef>
                <a:spcPts val="0"/>
              </a:spcBef>
              <a:spcAft>
                <a:spcPts val="0"/>
              </a:spcAft>
              <a:buClr>
                <a:srgbClr val="4A4A4A"/>
              </a:buClr>
              <a:buSzPts val="2000"/>
              <a:buFont typeface="Helvetica Neue"/>
              <a:buNone/>
              <a:defRPr sz="2000" b="0" i="0" u="none" strike="noStrike" cap="none">
                <a:solidFill>
                  <a:srgbClr val="4A4A4A"/>
                </a:solidFill>
                <a:latin typeface="Helvetica Neue"/>
                <a:ea typeface="Helvetica Neue"/>
                <a:cs typeface="Helvetica Neue"/>
                <a:sym typeface="Helvetica Neue"/>
              </a:defRPr>
            </a:lvl1pPr>
            <a:lvl2pPr marL="914400" marR="0" lvl="1" indent="-228600" algn="l" rtl="0">
              <a:lnSpc>
                <a:spcPct val="100000"/>
              </a:lnSpc>
              <a:spcBef>
                <a:spcPts val="0"/>
              </a:spcBef>
              <a:spcAft>
                <a:spcPts val="0"/>
              </a:spcAft>
              <a:buClr>
                <a:srgbClr val="4A4A4A"/>
              </a:buClr>
              <a:buSzPts val="2000"/>
              <a:buFont typeface="Helvetica Neue"/>
              <a:buNone/>
              <a:defRPr sz="2000" b="0" i="0" u="none" strike="noStrike" cap="none">
                <a:solidFill>
                  <a:srgbClr val="4A4A4A"/>
                </a:solidFill>
                <a:latin typeface="Helvetica Neue"/>
                <a:ea typeface="Helvetica Neue"/>
                <a:cs typeface="Helvetica Neue"/>
                <a:sym typeface="Helvetica Neue"/>
              </a:defRPr>
            </a:lvl2pPr>
            <a:lvl3pPr marL="1371600" marR="0" lvl="2" indent="-228600" algn="l" rtl="0">
              <a:lnSpc>
                <a:spcPct val="100000"/>
              </a:lnSpc>
              <a:spcBef>
                <a:spcPts val="0"/>
              </a:spcBef>
              <a:spcAft>
                <a:spcPts val="0"/>
              </a:spcAft>
              <a:buClr>
                <a:srgbClr val="4A4A4A"/>
              </a:buClr>
              <a:buSzPts val="2000"/>
              <a:buFont typeface="Helvetica Neue"/>
              <a:buNone/>
              <a:defRPr sz="2000" b="0" i="0" u="none" strike="noStrike" cap="none">
                <a:solidFill>
                  <a:srgbClr val="4A4A4A"/>
                </a:solidFill>
                <a:latin typeface="Helvetica Neue"/>
                <a:ea typeface="Helvetica Neue"/>
                <a:cs typeface="Helvetica Neue"/>
                <a:sym typeface="Helvetica Neue"/>
              </a:defRPr>
            </a:lvl3pPr>
            <a:lvl4pPr marL="1828800" marR="0" lvl="3" indent="-228600" algn="l" rtl="0">
              <a:lnSpc>
                <a:spcPct val="100000"/>
              </a:lnSpc>
              <a:spcBef>
                <a:spcPts val="0"/>
              </a:spcBef>
              <a:spcAft>
                <a:spcPts val="0"/>
              </a:spcAft>
              <a:buClr>
                <a:srgbClr val="4A4A4A"/>
              </a:buClr>
              <a:buSzPts val="2000"/>
              <a:buFont typeface="Helvetica Neue"/>
              <a:buNone/>
              <a:defRPr sz="2000" b="0" i="0" u="none" strike="noStrike" cap="none">
                <a:solidFill>
                  <a:srgbClr val="4A4A4A"/>
                </a:solidFill>
                <a:latin typeface="Helvetica Neue"/>
                <a:ea typeface="Helvetica Neue"/>
                <a:cs typeface="Helvetica Neue"/>
                <a:sym typeface="Helvetica Neue"/>
              </a:defRPr>
            </a:lvl4pPr>
            <a:lvl5pPr marL="2286000" marR="0" lvl="4" indent="-228600" algn="l" rtl="0">
              <a:lnSpc>
                <a:spcPct val="100000"/>
              </a:lnSpc>
              <a:spcBef>
                <a:spcPts val="0"/>
              </a:spcBef>
              <a:spcAft>
                <a:spcPts val="0"/>
              </a:spcAft>
              <a:buClr>
                <a:srgbClr val="4A4A4A"/>
              </a:buClr>
              <a:buSzPts val="2000"/>
              <a:buFont typeface="Helvetica Neue"/>
              <a:buNone/>
              <a:defRPr sz="2000" b="0" i="0" u="none" strike="noStrike" cap="none">
                <a:solidFill>
                  <a:srgbClr val="4A4A4A"/>
                </a:solidFill>
                <a:latin typeface="Helvetica Neue"/>
                <a:ea typeface="Helvetica Neue"/>
                <a:cs typeface="Helvetica Neue"/>
                <a:sym typeface="Helvetica Neue"/>
              </a:defRPr>
            </a:lvl5pPr>
            <a:lvl6pPr marL="2743200" marR="0" lvl="5" indent="-228600" algn="l" rtl="0">
              <a:lnSpc>
                <a:spcPct val="100000"/>
              </a:lnSpc>
              <a:spcBef>
                <a:spcPts val="0"/>
              </a:spcBef>
              <a:spcAft>
                <a:spcPts val="0"/>
              </a:spcAft>
              <a:buClr>
                <a:srgbClr val="4A4A4A"/>
              </a:buClr>
              <a:buSzPts val="2000"/>
              <a:buFont typeface="Helvetica Neue"/>
              <a:buNone/>
              <a:defRPr sz="2000" b="0" i="0" u="none" strike="noStrike" cap="none">
                <a:solidFill>
                  <a:srgbClr val="4A4A4A"/>
                </a:solidFill>
                <a:latin typeface="Helvetica Neue"/>
                <a:ea typeface="Helvetica Neue"/>
                <a:cs typeface="Helvetica Neue"/>
                <a:sym typeface="Helvetica Neue"/>
              </a:defRPr>
            </a:lvl6pPr>
            <a:lvl7pPr marL="3200400" marR="0" lvl="6" indent="-228600" algn="l" rtl="0">
              <a:lnSpc>
                <a:spcPct val="100000"/>
              </a:lnSpc>
              <a:spcBef>
                <a:spcPts val="0"/>
              </a:spcBef>
              <a:spcAft>
                <a:spcPts val="0"/>
              </a:spcAft>
              <a:buClr>
                <a:srgbClr val="4A4A4A"/>
              </a:buClr>
              <a:buSzPts val="2000"/>
              <a:buFont typeface="Helvetica Neue"/>
              <a:buNone/>
              <a:defRPr sz="2000" b="0" i="0" u="none" strike="noStrike" cap="none">
                <a:solidFill>
                  <a:srgbClr val="4A4A4A"/>
                </a:solidFill>
                <a:latin typeface="Helvetica Neue"/>
                <a:ea typeface="Helvetica Neue"/>
                <a:cs typeface="Helvetica Neue"/>
                <a:sym typeface="Helvetica Neue"/>
              </a:defRPr>
            </a:lvl7pPr>
            <a:lvl8pPr marL="3657600" marR="0" lvl="7" indent="-228600" algn="l" rtl="0">
              <a:lnSpc>
                <a:spcPct val="100000"/>
              </a:lnSpc>
              <a:spcBef>
                <a:spcPts val="0"/>
              </a:spcBef>
              <a:spcAft>
                <a:spcPts val="0"/>
              </a:spcAft>
              <a:buClr>
                <a:srgbClr val="4A4A4A"/>
              </a:buClr>
              <a:buSzPts val="2000"/>
              <a:buFont typeface="Helvetica Neue"/>
              <a:buNone/>
              <a:defRPr sz="2000" b="0" i="0" u="none" strike="noStrike" cap="none">
                <a:solidFill>
                  <a:srgbClr val="4A4A4A"/>
                </a:solidFill>
                <a:latin typeface="Helvetica Neue"/>
                <a:ea typeface="Helvetica Neue"/>
                <a:cs typeface="Helvetica Neue"/>
                <a:sym typeface="Helvetica Neue"/>
              </a:defRPr>
            </a:lvl8pPr>
            <a:lvl9pPr marL="4114800" marR="0" lvl="8" indent="-228600" algn="l" rtl="0">
              <a:lnSpc>
                <a:spcPct val="100000"/>
              </a:lnSpc>
              <a:spcBef>
                <a:spcPts val="0"/>
              </a:spcBef>
              <a:spcAft>
                <a:spcPts val="0"/>
              </a:spcAft>
              <a:buClr>
                <a:srgbClr val="4A4A4A"/>
              </a:buClr>
              <a:buSzPts val="2000"/>
              <a:buFont typeface="Helvetica Neue"/>
              <a:buNone/>
              <a:defRPr sz="2000" b="0" i="0" u="none" strike="noStrike" cap="none">
                <a:solidFill>
                  <a:srgbClr val="4A4A4A"/>
                </a:solidFill>
                <a:latin typeface="Helvetica Neue"/>
                <a:ea typeface="Helvetica Neue"/>
                <a:cs typeface="Helvetica Neue"/>
                <a:sym typeface="Helvetica Neue"/>
              </a:defRPr>
            </a:lvl9pPr>
          </a:lstStyle>
          <a:p>
            <a:endParaRPr/>
          </a:p>
        </p:txBody>
      </p:sp>
      <p:sp>
        <p:nvSpPr>
          <p:cNvPr id="13" name="Google Shape;13;p1"/>
          <p:cNvSpPr txBox="1">
            <a:spLocks noGrp="1"/>
          </p:cNvSpPr>
          <p:nvPr>
            <p:ph type="sldNum" idx="12"/>
          </p:nvPr>
        </p:nvSpPr>
        <p:spPr>
          <a:xfrm>
            <a:off x="4477940" y="4886325"/>
            <a:ext cx="178500" cy="192900"/>
          </a:xfrm>
          <a:prstGeom prst="rect">
            <a:avLst/>
          </a:prstGeom>
          <a:noFill/>
          <a:ln>
            <a:noFill/>
          </a:ln>
        </p:spPr>
        <p:txBody>
          <a:bodyPr spcFirstLastPara="1" wrap="square" lIns="28575" tIns="28575" rIns="28575" bIns="28575" anchor="t" anchorCtr="0">
            <a:noAutofit/>
          </a:bodyPr>
          <a:lstStyle>
            <a:lvl1pPr marL="0" marR="0" lvl="0"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1pPr>
            <a:lvl2pPr marL="0" marR="0" lvl="1"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2pPr>
            <a:lvl3pPr marL="0" marR="0" lvl="2"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3pPr>
            <a:lvl4pPr marL="0" marR="0" lvl="3"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4pPr>
            <a:lvl5pPr marL="0" marR="0" lvl="4"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5pPr>
            <a:lvl6pPr marL="0" marR="0" lvl="5"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6pPr>
            <a:lvl7pPr marL="0" marR="0" lvl="6"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7pPr>
            <a:lvl8pPr marL="0" marR="0" lvl="7"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8pPr>
            <a:lvl9pPr marL="0" marR="0" lvl="8"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9pPr>
          </a:lstStyle>
          <a:p>
            <a:pPr marL="0" lvl="0" indent="0">
              <a:spcBef>
                <a:spcPts val="0"/>
              </a:spcBef>
              <a:spcAft>
                <a:spcPts val="0"/>
              </a:spcAft>
              <a:buNone/>
            </a:pPr>
            <a:fld id="{00000000-1234-1234-1234-123412341234}" type="slidenum">
              <a:rPr lang="es"/>
              <a:t>‹Nº›</a:t>
            </a:fld>
            <a:endParaRPr/>
          </a:p>
        </p:txBody>
      </p:sp>
      <p:pic>
        <p:nvPicPr>
          <p:cNvPr id="14" name="Google Shape;14;p1" descr="Logo keepcoding nuevo solo círculo (1).png"/>
          <p:cNvPicPr preferRelativeResize="0"/>
          <p:nvPr/>
        </p:nvPicPr>
        <p:blipFill rotWithShape="1">
          <a:blip r:embed="rId10">
            <a:alphaModFix/>
          </a:blip>
          <a:srcRect/>
          <a:stretch/>
        </p:blipFill>
        <p:spPr>
          <a:xfrm>
            <a:off x="-424493" y="4109057"/>
            <a:ext cx="1921579" cy="135654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6"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3" name="Subtítulo 2">
            <a:extLst>
              <a:ext uri="{FF2B5EF4-FFF2-40B4-BE49-F238E27FC236}">
                <a16:creationId xmlns:a16="http://schemas.microsoft.com/office/drawing/2014/main" id="{B337F5D4-9E01-45DD-B446-AF0845674978}"/>
              </a:ext>
            </a:extLst>
          </p:cNvPr>
          <p:cNvSpPr>
            <a:spLocks noGrp="1"/>
          </p:cNvSpPr>
          <p:nvPr>
            <p:ph type="subTitle" idx="1"/>
          </p:nvPr>
        </p:nvSpPr>
        <p:spPr>
          <a:xfrm>
            <a:off x="1396262" y="3203074"/>
            <a:ext cx="8520600" cy="792600"/>
          </a:xfrm>
        </p:spPr>
        <p:txBody>
          <a:bodyPr/>
          <a:lstStyle/>
          <a:p>
            <a:pPr algn="l"/>
            <a:r>
              <a:rPr lang="es-ES" sz="4000" dirty="0"/>
              <a:t>7. Docker </a:t>
            </a:r>
            <a:r>
              <a:rPr lang="es-ES" sz="4000" dirty="0" err="1"/>
              <a:t>Registry</a:t>
            </a:r>
            <a:endParaRPr lang="es-ES" sz="4000" dirty="0"/>
          </a:p>
          <a:p>
            <a:pPr algn="l"/>
            <a:endParaRPr lang="es-ES" dirty="0"/>
          </a:p>
          <a:p>
            <a:endParaRPr lang="es-ES" dirty="0"/>
          </a:p>
        </p:txBody>
      </p:sp>
      <p:pic>
        <p:nvPicPr>
          <p:cNvPr id="25602" name="Picture 2" descr="Resultado de imagen de docker registry">
            <a:extLst>
              <a:ext uri="{FF2B5EF4-FFF2-40B4-BE49-F238E27FC236}">
                <a16:creationId xmlns:a16="http://schemas.microsoft.com/office/drawing/2014/main" id="{BCBAF6FD-17C7-4AE7-9866-774DE4F9C3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9549" y="345574"/>
            <a:ext cx="260985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1715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3" name="Subtítulo 2">
            <a:extLst>
              <a:ext uri="{FF2B5EF4-FFF2-40B4-BE49-F238E27FC236}">
                <a16:creationId xmlns:a16="http://schemas.microsoft.com/office/drawing/2014/main" id="{B337F5D4-9E01-45DD-B446-AF0845674978}"/>
              </a:ext>
            </a:extLst>
          </p:cNvPr>
          <p:cNvSpPr>
            <a:spLocks noGrp="1"/>
          </p:cNvSpPr>
          <p:nvPr>
            <p:ph type="subTitle" idx="1"/>
          </p:nvPr>
        </p:nvSpPr>
        <p:spPr>
          <a:xfrm>
            <a:off x="263209" y="271034"/>
            <a:ext cx="8520600" cy="792600"/>
          </a:xfrm>
        </p:spPr>
        <p:txBody>
          <a:bodyPr/>
          <a:lstStyle/>
          <a:p>
            <a:pPr algn="l"/>
            <a:r>
              <a:rPr lang="es-ES" dirty="0"/>
              <a:t>7. Docker </a:t>
            </a:r>
            <a:r>
              <a:rPr lang="es-ES" dirty="0" err="1"/>
              <a:t>Registry</a:t>
            </a:r>
            <a:endParaRPr lang="es-ES" dirty="0"/>
          </a:p>
          <a:p>
            <a:pPr algn="l"/>
            <a:endParaRPr lang="es-ES" dirty="0"/>
          </a:p>
          <a:p>
            <a:endParaRPr lang="es-ES" dirty="0"/>
          </a:p>
        </p:txBody>
      </p:sp>
      <p:sp>
        <p:nvSpPr>
          <p:cNvPr id="6" name="Subtítulo 2">
            <a:extLst>
              <a:ext uri="{FF2B5EF4-FFF2-40B4-BE49-F238E27FC236}">
                <a16:creationId xmlns:a16="http://schemas.microsoft.com/office/drawing/2014/main" id="{C944A096-9DEB-4236-8C57-B35FCEBBC704}"/>
              </a:ext>
            </a:extLst>
          </p:cNvPr>
          <p:cNvSpPr txBox="1">
            <a:spLocks/>
          </p:cNvSpPr>
          <p:nvPr/>
        </p:nvSpPr>
        <p:spPr>
          <a:xfrm>
            <a:off x="1326445" y="919979"/>
            <a:ext cx="7360357" cy="3786491"/>
          </a:xfrm>
          <a:prstGeom prst="rect">
            <a:avLst/>
          </a:prstGeom>
          <a:noFill/>
          <a:ln>
            <a:noFill/>
          </a:ln>
        </p:spPr>
        <p:txBody>
          <a:bodyPr spcFirstLastPara="1" wrap="square" lIns="51425" tIns="51425" rIns="51425" bIns="51425" anchor="t" anchorCtr="0"/>
          <a:lstStyle>
            <a:defPPr marR="0" lvl="0" algn="l" rtl="0">
              <a:lnSpc>
                <a:spcPct val="100000"/>
              </a:lnSpc>
              <a:spcBef>
                <a:spcPts val="0"/>
              </a:spcBef>
              <a:spcAft>
                <a:spcPts val="0"/>
              </a:spcAft>
            </a:defPPr>
            <a:lvl1pPr marL="457200" marR="0" lvl="0"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5pPr>
            <a:lvl6pPr marL="2743200" marR="0" lvl="5"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6pPr>
            <a:lvl7pPr marL="3200400" marR="0" lvl="6"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7pPr>
            <a:lvl8pPr marL="3657600" marR="0" lvl="7"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8pPr>
            <a:lvl9pPr marL="4114800" marR="0" lvl="8"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9pPr>
          </a:lstStyle>
          <a:p>
            <a:pPr marL="685800" indent="-457200" algn="l">
              <a:buFont typeface="Arial" panose="020B0604020202020204" pitchFamily="34" charset="0"/>
              <a:buChar char="•"/>
            </a:pPr>
            <a:r>
              <a:rPr lang="es-ES" sz="2000" b="1" dirty="0"/>
              <a:t>	Introducción</a:t>
            </a:r>
          </a:p>
          <a:p>
            <a:pPr marL="685800" indent="-457200" algn="l">
              <a:buFont typeface="Arial" panose="020B0604020202020204" pitchFamily="34" charset="0"/>
              <a:buChar char="•"/>
            </a:pPr>
            <a:r>
              <a:rPr lang="es-ES" sz="2000" dirty="0"/>
              <a:t>	Instalación</a:t>
            </a:r>
          </a:p>
          <a:p>
            <a:pPr marL="685800" indent="-457200" algn="l">
              <a:buFont typeface="Arial" panose="020B0604020202020204" pitchFamily="34" charset="0"/>
              <a:buChar char="•"/>
            </a:pPr>
            <a:r>
              <a:rPr lang="es-ES" sz="2000" dirty="0"/>
              <a:t>	Configuración del cliente </a:t>
            </a:r>
          </a:p>
          <a:p>
            <a:pPr marL="685800" indent="-457200" algn="l">
              <a:buFont typeface="Arial" panose="020B0604020202020204" pitchFamily="34" charset="0"/>
              <a:buChar char="•"/>
            </a:pPr>
            <a:r>
              <a:rPr lang="es-ES" sz="2000" dirty="0"/>
              <a:t>	Publicación de imágenes</a:t>
            </a:r>
          </a:p>
          <a:p>
            <a:pPr marL="685800" indent="-457200" algn="l">
              <a:buFont typeface="Arial" panose="020B0604020202020204" pitchFamily="34" charset="0"/>
              <a:buChar char="•"/>
            </a:pPr>
            <a:r>
              <a:rPr lang="es-ES" sz="2000" dirty="0"/>
              <a:t>	Añadir interfaz</a:t>
            </a:r>
            <a:endParaRPr lang="es-ES" sz="1100" dirty="0"/>
          </a:p>
        </p:txBody>
      </p:sp>
    </p:spTree>
    <p:extLst>
      <p:ext uri="{BB962C8B-B14F-4D97-AF65-F5344CB8AC3E}">
        <p14:creationId xmlns:p14="http://schemas.microsoft.com/office/powerpoint/2010/main" val="3448181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3" name="Subtítulo 2">
            <a:extLst>
              <a:ext uri="{FF2B5EF4-FFF2-40B4-BE49-F238E27FC236}">
                <a16:creationId xmlns:a16="http://schemas.microsoft.com/office/drawing/2014/main" id="{B337F5D4-9E01-45DD-B446-AF0845674978}"/>
              </a:ext>
            </a:extLst>
          </p:cNvPr>
          <p:cNvSpPr>
            <a:spLocks noGrp="1"/>
          </p:cNvSpPr>
          <p:nvPr>
            <p:ph type="subTitle" idx="1"/>
          </p:nvPr>
        </p:nvSpPr>
        <p:spPr>
          <a:xfrm>
            <a:off x="263209" y="271034"/>
            <a:ext cx="8520600" cy="792600"/>
          </a:xfrm>
        </p:spPr>
        <p:txBody>
          <a:bodyPr/>
          <a:lstStyle/>
          <a:p>
            <a:pPr marL="685800" indent="-457200" algn="l">
              <a:buFont typeface="Arial" panose="020B0604020202020204" pitchFamily="34" charset="0"/>
              <a:buChar char="•"/>
            </a:pPr>
            <a:r>
              <a:rPr lang="es-ES" dirty="0"/>
              <a:t>7.1 Introducción</a:t>
            </a:r>
          </a:p>
          <a:p>
            <a:pPr marL="685800" indent="-457200" algn="l">
              <a:buFont typeface="Arial" panose="020B0604020202020204" pitchFamily="34" charset="0"/>
              <a:buChar char="•"/>
            </a:pPr>
            <a:endParaRPr lang="es-ES" dirty="0"/>
          </a:p>
          <a:p>
            <a:pPr algn="l"/>
            <a:endParaRPr lang="es-ES" dirty="0"/>
          </a:p>
          <a:p>
            <a:endParaRPr lang="es-ES" dirty="0"/>
          </a:p>
        </p:txBody>
      </p:sp>
      <p:sp>
        <p:nvSpPr>
          <p:cNvPr id="6" name="Subtítulo 2">
            <a:extLst>
              <a:ext uri="{FF2B5EF4-FFF2-40B4-BE49-F238E27FC236}">
                <a16:creationId xmlns:a16="http://schemas.microsoft.com/office/drawing/2014/main" id="{C944A096-9DEB-4236-8C57-B35FCEBBC704}"/>
              </a:ext>
            </a:extLst>
          </p:cNvPr>
          <p:cNvSpPr txBox="1">
            <a:spLocks/>
          </p:cNvSpPr>
          <p:nvPr/>
        </p:nvSpPr>
        <p:spPr>
          <a:xfrm>
            <a:off x="1318133" y="895041"/>
            <a:ext cx="7360357" cy="3786491"/>
          </a:xfrm>
          <a:prstGeom prst="rect">
            <a:avLst/>
          </a:prstGeom>
          <a:noFill/>
          <a:ln>
            <a:noFill/>
          </a:ln>
        </p:spPr>
        <p:txBody>
          <a:bodyPr spcFirstLastPara="1" wrap="square" lIns="51425" tIns="51425" rIns="51425" bIns="51425" anchor="t" anchorCtr="0"/>
          <a:lstStyle>
            <a:defPPr marR="0" lvl="0" algn="l" rtl="0">
              <a:lnSpc>
                <a:spcPct val="100000"/>
              </a:lnSpc>
              <a:spcBef>
                <a:spcPts val="0"/>
              </a:spcBef>
              <a:spcAft>
                <a:spcPts val="0"/>
              </a:spcAft>
            </a:defPPr>
            <a:lvl1pPr marL="457200" marR="0" lvl="0"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5pPr>
            <a:lvl6pPr marL="2743200" marR="0" lvl="5"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6pPr>
            <a:lvl7pPr marL="3200400" marR="0" lvl="6"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7pPr>
            <a:lvl8pPr marL="3657600" marR="0" lvl="7"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8pPr>
            <a:lvl9pPr marL="4114800" marR="0" lvl="8"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9pPr>
          </a:lstStyle>
          <a:p>
            <a:pPr marL="571500" indent="-342900" algn="l">
              <a:buFont typeface="Arial" panose="020B0604020202020204" pitchFamily="34" charset="0"/>
              <a:buChar char="•"/>
            </a:pPr>
            <a:r>
              <a:rPr lang="es-ES" dirty="0">
                <a:solidFill>
                  <a:srgbClr val="000000"/>
                </a:solidFill>
                <a:latin typeface="Courier New" panose="02070309020205020404" pitchFamily="49" charset="0"/>
                <a:ea typeface="Arial"/>
                <a:cs typeface="Courier New" panose="02070309020205020404" pitchFamily="49" charset="0"/>
                <a:sym typeface="Arial"/>
              </a:rPr>
              <a:t> </a:t>
            </a:r>
            <a:endParaRPr lang="es-ES" dirty="0">
              <a:latin typeface="Courier New" panose="02070309020205020404" pitchFamily="49" charset="0"/>
              <a:cs typeface="Courier New" panose="02070309020205020404" pitchFamily="49" charset="0"/>
            </a:endParaRPr>
          </a:p>
          <a:p>
            <a:pPr marL="571500" indent="-342900" algn="l">
              <a:buFont typeface="Arial" panose="020B0604020202020204" pitchFamily="34" charset="0"/>
              <a:buChar char="•"/>
            </a:pPr>
            <a:endParaRPr lang="es-ES" dirty="0"/>
          </a:p>
          <a:p>
            <a:pPr marL="571500" indent="-342900" algn="l">
              <a:buFont typeface="Arial" panose="020B0604020202020204" pitchFamily="34" charset="0"/>
              <a:buChar char="•"/>
            </a:pPr>
            <a:endParaRPr lang="es-ES" dirty="0"/>
          </a:p>
          <a:p>
            <a:pPr marL="571500" indent="-342900" algn="l">
              <a:buFont typeface="Arial" panose="020B0604020202020204" pitchFamily="34" charset="0"/>
              <a:buChar char="•"/>
            </a:pPr>
            <a:endParaRPr lang="es-ES" dirty="0"/>
          </a:p>
          <a:p>
            <a:pPr marL="571500" indent="-342900" algn="l">
              <a:buFont typeface="Arial" panose="020B0604020202020204" pitchFamily="34" charset="0"/>
              <a:buChar char="•"/>
            </a:pPr>
            <a:endParaRPr lang="es-ES" dirty="0"/>
          </a:p>
          <a:p>
            <a:pPr marL="571500" indent="-342900" algn="l">
              <a:buFont typeface="Arial" panose="020B0604020202020204" pitchFamily="34" charset="0"/>
              <a:buChar char="•"/>
            </a:pPr>
            <a:endParaRPr lang="es-ES" sz="2400" dirty="0"/>
          </a:p>
          <a:p>
            <a:pPr algn="l"/>
            <a:endParaRPr lang="es-ES" dirty="0">
              <a:latin typeface="Courier New" panose="02070309020205020404" pitchFamily="49" charset="0"/>
              <a:cs typeface="Courier New" panose="02070309020205020404" pitchFamily="49" charset="0"/>
            </a:endParaRPr>
          </a:p>
          <a:p>
            <a:pPr algn="l"/>
            <a:endParaRPr lang="es-ES" dirty="0">
              <a:latin typeface="Courier New" panose="02070309020205020404" pitchFamily="49" charset="0"/>
              <a:cs typeface="Courier New" panose="02070309020205020404" pitchFamily="49" charset="0"/>
            </a:endParaRPr>
          </a:p>
          <a:p>
            <a:pPr marL="571500" indent="-342900" algn="l">
              <a:buFont typeface="Arial" panose="020B0604020202020204" pitchFamily="34" charset="0"/>
              <a:buChar char="•"/>
            </a:pPr>
            <a:endParaRPr lang="es-ES" sz="2000" dirty="0">
              <a:solidFill>
                <a:srgbClr val="000000"/>
              </a:solidFill>
              <a:latin typeface="Arial"/>
              <a:cs typeface="Arial"/>
              <a:sym typeface="Arial"/>
            </a:endParaRPr>
          </a:p>
        </p:txBody>
      </p:sp>
      <p:pic>
        <p:nvPicPr>
          <p:cNvPr id="4" name="Imagen 3" descr="Imagen que contiene electrónica&#10;&#10;Descripción generada con confianza alta">
            <a:extLst>
              <a:ext uri="{FF2B5EF4-FFF2-40B4-BE49-F238E27FC236}">
                <a16:creationId xmlns:a16="http://schemas.microsoft.com/office/drawing/2014/main" id="{C61074E2-7BA7-4786-931C-3D42766C6083}"/>
              </a:ext>
            </a:extLst>
          </p:cNvPr>
          <p:cNvPicPr>
            <a:picLocks noChangeAspect="1"/>
          </p:cNvPicPr>
          <p:nvPr/>
        </p:nvPicPr>
        <p:blipFill>
          <a:blip r:embed="rId3"/>
          <a:stretch>
            <a:fillRect/>
          </a:stretch>
        </p:blipFill>
        <p:spPr>
          <a:xfrm>
            <a:off x="2619631" y="1063634"/>
            <a:ext cx="4564939" cy="3402648"/>
          </a:xfrm>
          <a:prstGeom prst="rect">
            <a:avLst/>
          </a:prstGeom>
        </p:spPr>
      </p:pic>
    </p:spTree>
    <p:extLst>
      <p:ext uri="{BB962C8B-B14F-4D97-AF65-F5344CB8AC3E}">
        <p14:creationId xmlns:p14="http://schemas.microsoft.com/office/powerpoint/2010/main" val="4081461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3" name="Subtítulo 2">
            <a:extLst>
              <a:ext uri="{FF2B5EF4-FFF2-40B4-BE49-F238E27FC236}">
                <a16:creationId xmlns:a16="http://schemas.microsoft.com/office/drawing/2014/main" id="{B337F5D4-9E01-45DD-B446-AF0845674978}"/>
              </a:ext>
            </a:extLst>
          </p:cNvPr>
          <p:cNvSpPr>
            <a:spLocks noGrp="1"/>
          </p:cNvSpPr>
          <p:nvPr>
            <p:ph type="subTitle" idx="1"/>
          </p:nvPr>
        </p:nvSpPr>
        <p:spPr>
          <a:xfrm>
            <a:off x="263209" y="271034"/>
            <a:ext cx="8520600" cy="792600"/>
          </a:xfrm>
        </p:spPr>
        <p:txBody>
          <a:bodyPr/>
          <a:lstStyle/>
          <a:p>
            <a:pPr marL="685800" indent="-457200" algn="l">
              <a:buFont typeface="Arial" panose="020B0604020202020204" pitchFamily="34" charset="0"/>
              <a:buChar char="•"/>
            </a:pPr>
            <a:r>
              <a:rPr lang="es-ES" dirty="0"/>
              <a:t>7.1 Introducción</a:t>
            </a:r>
          </a:p>
          <a:p>
            <a:pPr marL="685800" indent="-457200" algn="l">
              <a:buFont typeface="Arial" panose="020B0604020202020204" pitchFamily="34" charset="0"/>
              <a:buChar char="•"/>
            </a:pPr>
            <a:endParaRPr lang="es-ES" dirty="0"/>
          </a:p>
          <a:p>
            <a:pPr algn="l"/>
            <a:endParaRPr lang="es-ES" dirty="0"/>
          </a:p>
          <a:p>
            <a:endParaRPr lang="es-ES" dirty="0"/>
          </a:p>
        </p:txBody>
      </p:sp>
      <p:sp>
        <p:nvSpPr>
          <p:cNvPr id="6" name="Subtítulo 2">
            <a:extLst>
              <a:ext uri="{FF2B5EF4-FFF2-40B4-BE49-F238E27FC236}">
                <a16:creationId xmlns:a16="http://schemas.microsoft.com/office/drawing/2014/main" id="{C944A096-9DEB-4236-8C57-B35FCEBBC704}"/>
              </a:ext>
            </a:extLst>
          </p:cNvPr>
          <p:cNvSpPr txBox="1">
            <a:spLocks/>
          </p:cNvSpPr>
          <p:nvPr/>
        </p:nvSpPr>
        <p:spPr>
          <a:xfrm>
            <a:off x="1318133" y="895041"/>
            <a:ext cx="7360357" cy="3786491"/>
          </a:xfrm>
          <a:prstGeom prst="rect">
            <a:avLst/>
          </a:prstGeom>
          <a:noFill/>
          <a:ln>
            <a:noFill/>
          </a:ln>
        </p:spPr>
        <p:txBody>
          <a:bodyPr spcFirstLastPara="1" wrap="square" lIns="51425" tIns="51425" rIns="51425" bIns="51425" anchor="t" anchorCtr="0"/>
          <a:lstStyle>
            <a:defPPr marR="0" lvl="0" algn="l" rtl="0">
              <a:lnSpc>
                <a:spcPct val="100000"/>
              </a:lnSpc>
              <a:spcBef>
                <a:spcPts val="0"/>
              </a:spcBef>
              <a:spcAft>
                <a:spcPts val="0"/>
              </a:spcAft>
            </a:defPPr>
            <a:lvl1pPr marL="457200" marR="0" lvl="0"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5pPr>
            <a:lvl6pPr marL="2743200" marR="0" lvl="5"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6pPr>
            <a:lvl7pPr marL="3200400" marR="0" lvl="6"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7pPr>
            <a:lvl8pPr marL="3657600" marR="0" lvl="7"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8pPr>
            <a:lvl9pPr marL="4114800" marR="0" lvl="8"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9pPr>
          </a:lstStyle>
          <a:p>
            <a:pPr marL="571500" indent="-342900" algn="l">
              <a:buFont typeface="Arial" panose="020B0604020202020204" pitchFamily="34" charset="0"/>
              <a:buChar char="•"/>
            </a:pPr>
            <a:r>
              <a:rPr lang="es-ES" sz="2400" dirty="0"/>
              <a:t>Docker Hub vs </a:t>
            </a:r>
            <a:r>
              <a:rPr lang="es-ES" sz="2400" dirty="0" err="1"/>
              <a:t>Registry</a:t>
            </a:r>
            <a:r>
              <a:rPr lang="es-ES" sz="2400" dirty="0"/>
              <a:t> propio</a:t>
            </a:r>
          </a:p>
          <a:p>
            <a:pPr marL="571500" indent="-342900" algn="l">
              <a:buFont typeface="Arial" panose="020B0604020202020204" pitchFamily="34" charset="0"/>
              <a:buChar char="•"/>
            </a:pPr>
            <a:r>
              <a:rPr lang="es-ES" sz="2400" dirty="0"/>
              <a:t>Almacenamiento y distribución de imágenes propio</a:t>
            </a:r>
          </a:p>
          <a:p>
            <a:pPr marL="1028700" lvl="1" indent="-342900" algn="l">
              <a:buSzPct val="100000"/>
              <a:buFont typeface="Courier New" panose="02070309020205020404" pitchFamily="49" charset="0"/>
              <a:buChar char="o"/>
            </a:pPr>
            <a:r>
              <a:rPr lang="es-ES" sz="2000" dirty="0" err="1"/>
              <a:t>Posix</a:t>
            </a:r>
            <a:r>
              <a:rPr lang="es-ES" sz="2000" dirty="0"/>
              <a:t> local</a:t>
            </a:r>
          </a:p>
          <a:p>
            <a:pPr marL="1028700" lvl="1" indent="-342900" algn="l">
              <a:buSzPct val="100000"/>
              <a:buFont typeface="Courier New" panose="02070309020205020404" pitchFamily="49" charset="0"/>
              <a:buChar char="o"/>
            </a:pPr>
            <a:r>
              <a:rPr lang="es-ES" sz="2000" dirty="0"/>
              <a:t>S3</a:t>
            </a:r>
          </a:p>
          <a:p>
            <a:pPr marL="1028700" lvl="1" indent="-342900" algn="l">
              <a:buSzPct val="100000"/>
              <a:buFont typeface="Courier New" panose="02070309020205020404" pitchFamily="49" charset="0"/>
              <a:buChar char="o"/>
            </a:pPr>
            <a:r>
              <a:rPr lang="es-ES" sz="2000" dirty="0"/>
              <a:t>Azure</a:t>
            </a:r>
          </a:p>
          <a:p>
            <a:pPr marL="1028700" lvl="1" indent="-342900" algn="l">
              <a:buSzPct val="100000"/>
              <a:buFont typeface="Courier New" panose="02070309020205020404" pitchFamily="49" charset="0"/>
              <a:buChar char="o"/>
            </a:pPr>
            <a:r>
              <a:rPr lang="es-ES" sz="2000" dirty="0" err="1"/>
              <a:t>OpenStack</a:t>
            </a:r>
            <a:r>
              <a:rPr lang="es-ES" sz="2000" dirty="0"/>
              <a:t> Swift</a:t>
            </a:r>
          </a:p>
          <a:p>
            <a:pPr marL="1028700" lvl="1" indent="-342900" algn="l">
              <a:buSzPct val="100000"/>
              <a:buFont typeface="Courier New" panose="02070309020205020404" pitchFamily="49" charset="0"/>
              <a:buChar char="o"/>
            </a:pPr>
            <a:r>
              <a:rPr lang="es-ES" sz="2000" dirty="0"/>
              <a:t>Google Cloud Storage, …</a:t>
            </a:r>
            <a:endParaRPr lang="es-ES" sz="2400" dirty="0"/>
          </a:p>
          <a:p>
            <a:pPr marL="571500" indent="-342900" algn="l">
              <a:buFont typeface="Arial" panose="020B0604020202020204" pitchFamily="34" charset="0"/>
              <a:buChar char="•"/>
            </a:pPr>
            <a:r>
              <a:rPr lang="es-ES" sz="2400" dirty="0"/>
              <a:t>Imagen de contenedor</a:t>
            </a:r>
          </a:p>
          <a:p>
            <a:pPr marL="1028700" lvl="1" indent="-342900" algn="l">
              <a:buSzPct val="100000"/>
              <a:buFont typeface="Courier New" panose="02070309020205020404" pitchFamily="49" charset="0"/>
              <a:buChar char="o"/>
            </a:pPr>
            <a:r>
              <a:rPr lang="es-ES" sz="2400" dirty="0" err="1">
                <a:solidFill>
                  <a:srgbClr val="000000"/>
                </a:solidFill>
                <a:latin typeface="Courier New" panose="02070309020205020404" pitchFamily="49" charset="0"/>
                <a:ea typeface="Arial"/>
                <a:cs typeface="Courier New" panose="02070309020205020404" pitchFamily="49" charset="0"/>
                <a:sym typeface="Arial"/>
              </a:rPr>
              <a:t>docker</a:t>
            </a:r>
            <a:r>
              <a:rPr lang="es-ES" sz="2400" dirty="0">
                <a:solidFill>
                  <a:srgbClr val="000000"/>
                </a:solidFill>
                <a:latin typeface="Courier New" panose="02070309020205020404" pitchFamily="49" charset="0"/>
                <a:ea typeface="Arial"/>
                <a:cs typeface="Courier New" panose="02070309020205020404" pitchFamily="49" charset="0"/>
                <a:sym typeface="Arial"/>
              </a:rPr>
              <a:t> -d -p 5000: 5000 registry:2</a:t>
            </a:r>
            <a:r>
              <a:rPr lang="es-ES" dirty="0">
                <a:solidFill>
                  <a:srgbClr val="000000"/>
                </a:solidFill>
                <a:latin typeface="Courier New" panose="02070309020205020404" pitchFamily="49" charset="0"/>
                <a:ea typeface="Arial"/>
                <a:cs typeface="Courier New" panose="02070309020205020404" pitchFamily="49" charset="0"/>
                <a:sym typeface="Arial"/>
              </a:rPr>
              <a:t> </a:t>
            </a:r>
            <a:endParaRPr lang="es-ES" dirty="0">
              <a:latin typeface="Courier New" panose="02070309020205020404" pitchFamily="49" charset="0"/>
              <a:cs typeface="Courier New" panose="02070309020205020404" pitchFamily="49" charset="0"/>
            </a:endParaRPr>
          </a:p>
          <a:p>
            <a:pPr marL="571500" indent="-342900" algn="l">
              <a:buFont typeface="Arial" panose="020B0604020202020204" pitchFamily="34" charset="0"/>
              <a:buChar char="•"/>
            </a:pPr>
            <a:endParaRPr lang="es-ES" dirty="0"/>
          </a:p>
          <a:p>
            <a:pPr marL="571500" indent="-342900" algn="l">
              <a:buFont typeface="Arial" panose="020B0604020202020204" pitchFamily="34" charset="0"/>
              <a:buChar char="•"/>
            </a:pPr>
            <a:endParaRPr lang="es-ES" dirty="0"/>
          </a:p>
          <a:p>
            <a:pPr marL="571500" indent="-342900" algn="l">
              <a:buFont typeface="Arial" panose="020B0604020202020204" pitchFamily="34" charset="0"/>
              <a:buChar char="•"/>
            </a:pPr>
            <a:endParaRPr lang="es-ES" dirty="0"/>
          </a:p>
          <a:p>
            <a:pPr marL="571500" indent="-342900" algn="l">
              <a:buFont typeface="Arial" panose="020B0604020202020204" pitchFamily="34" charset="0"/>
              <a:buChar char="•"/>
            </a:pPr>
            <a:endParaRPr lang="es-ES" dirty="0"/>
          </a:p>
          <a:p>
            <a:pPr marL="571500" indent="-342900" algn="l">
              <a:buFont typeface="Arial" panose="020B0604020202020204" pitchFamily="34" charset="0"/>
              <a:buChar char="•"/>
            </a:pPr>
            <a:endParaRPr lang="es-ES" sz="2400" dirty="0"/>
          </a:p>
          <a:p>
            <a:pPr algn="l"/>
            <a:endParaRPr lang="es-ES" dirty="0">
              <a:latin typeface="Courier New" panose="02070309020205020404" pitchFamily="49" charset="0"/>
              <a:cs typeface="Courier New" panose="02070309020205020404" pitchFamily="49" charset="0"/>
            </a:endParaRPr>
          </a:p>
          <a:p>
            <a:pPr algn="l"/>
            <a:endParaRPr lang="es-ES" dirty="0">
              <a:latin typeface="Courier New" panose="02070309020205020404" pitchFamily="49" charset="0"/>
              <a:cs typeface="Courier New" panose="02070309020205020404" pitchFamily="49" charset="0"/>
            </a:endParaRPr>
          </a:p>
          <a:p>
            <a:pPr marL="571500" indent="-342900" algn="l">
              <a:buFont typeface="Arial" panose="020B0604020202020204" pitchFamily="34" charset="0"/>
              <a:buChar char="•"/>
            </a:pPr>
            <a:endParaRPr lang="es-ES" sz="2000" dirty="0">
              <a:solidFill>
                <a:srgbClr val="000000"/>
              </a:solidFill>
              <a:latin typeface="Arial"/>
              <a:cs typeface="Arial"/>
              <a:sym typeface="Arial"/>
            </a:endParaRPr>
          </a:p>
        </p:txBody>
      </p:sp>
    </p:spTree>
    <p:extLst>
      <p:ext uri="{BB962C8B-B14F-4D97-AF65-F5344CB8AC3E}">
        <p14:creationId xmlns:p14="http://schemas.microsoft.com/office/powerpoint/2010/main" val="2556299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3" name="Subtítulo 2">
            <a:extLst>
              <a:ext uri="{FF2B5EF4-FFF2-40B4-BE49-F238E27FC236}">
                <a16:creationId xmlns:a16="http://schemas.microsoft.com/office/drawing/2014/main" id="{B337F5D4-9E01-45DD-B446-AF0845674978}"/>
              </a:ext>
            </a:extLst>
          </p:cNvPr>
          <p:cNvSpPr>
            <a:spLocks noGrp="1"/>
          </p:cNvSpPr>
          <p:nvPr>
            <p:ph type="subTitle" idx="1"/>
          </p:nvPr>
        </p:nvSpPr>
        <p:spPr>
          <a:xfrm>
            <a:off x="263209" y="271034"/>
            <a:ext cx="8520600" cy="792600"/>
          </a:xfrm>
        </p:spPr>
        <p:txBody>
          <a:bodyPr/>
          <a:lstStyle/>
          <a:p>
            <a:pPr marL="685800" indent="-457200" algn="l">
              <a:buFont typeface="Arial" panose="020B0604020202020204" pitchFamily="34" charset="0"/>
              <a:buChar char="•"/>
            </a:pPr>
            <a:r>
              <a:rPr lang="es-ES" dirty="0"/>
              <a:t>7.1 Introducción</a:t>
            </a:r>
          </a:p>
          <a:p>
            <a:pPr marL="685800" indent="-457200" algn="l">
              <a:buFont typeface="Arial" panose="020B0604020202020204" pitchFamily="34" charset="0"/>
              <a:buChar char="•"/>
            </a:pPr>
            <a:endParaRPr lang="es-ES" dirty="0"/>
          </a:p>
          <a:p>
            <a:pPr algn="l"/>
            <a:endParaRPr lang="es-ES" dirty="0"/>
          </a:p>
          <a:p>
            <a:endParaRPr lang="es-ES" dirty="0"/>
          </a:p>
        </p:txBody>
      </p:sp>
      <p:sp>
        <p:nvSpPr>
          <p:cNvPr id="6" name="Subtítulo 2">
            <a:extLst>
              <a:ext uri="{FF2B5EF4-FFF2-40B4-BE49-F238E27FC236}">
                <a16:creationId xmlns:a16="http://schemas.microsoft.com/office/drawing/2014/main" id="{C944A096-9DEB-4236-8C57-B35FCEBBC704}"/>
              </a:ext>
            </a:extLst>
          </p:cNvPr>
          <p:cNvSpPr txBox="1">
            <a:spLocks/>
          </p:cNvSpPr>
          <p:nvPr/>
        </p:nvSpPr>
        <p:spPr>
          <a:xfrm>
            <a:off x="1318133" y="895041"/>
            <a:ext cx="7360357" cy="3786491"/>
          </a:xfrm>
          <a:prstGeom prst="rect">
            <a:avLst/>
          </a:prstGeom>
          <a:noFill/>
          <a:ln>
            <a:noFill/>
          </a:ln>
        </p:spPr>
        <p:txBody>
          <a:bodyPr spcFirstLastPara="1" wrap="square" lIns="51425" tIns="51425" rIns="51425" bIns="51425" anchor="t" anchorCtr="0"/>
          <a:lstStyle>
            <a:defPPr marR="0" lvl="0" algn="l" rtl="0">
              <a:lnSpc>
                <a:spcPct val="100000"/>
              </a:lnSpc>
              <a:spcBef>
                <a:spcPts val="0"/>
              </a:spcBef>
              <a:spcAft>
                <a:spcPts val="0"/>
              </a:spcAft>
            </a:defPPr>
            <a:lvl1pPr marL="457200" marR="0" lvl="0"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5pPr>
            <a:lvl6pPr marL="2743200" marR="0" lvl="5"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6pPr>
            <a:lvl7pPr marL="3200400" marR="0" lvl="6"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7pPr>
            <a:lvl8pPr marL="3657600" marR="0" lvl="7"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8pPr>
            <a:lvl9pPr marL="4114800" marR="0" lvl="8"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9pPr>
          </a:lstStyle>
          <a:p>
            <a:pPr marL="571500" indent="-342900" algn="l">
              <a:buFont typeface="Arial" panose="020B0604020202020204" pitchFamily="34" charset="0"/>
              <a:buChar char="•"/>
            </a:pPr>
            <a:endParaRPr lang="es-ES" sz="1800" dirty="0"/>
          </a:p>
          <a:p>
            <a:pPr marL="571500" indent="-342900" algn="l">
              <a:buFont typeface="Arial" panose="020B0604020202020204" pitchFamily="34" charset="0"/>
              <a:buChar char="•"/>
            </a:pPr>
            <a:endParaRPr lang="es-ES" sz="1800" dirty="0"/>
          </a:p>
          <a:p>
            <a:pPr marL="571500" indent="-342900" algn="l">
              <a:buFont typeface="Arial" panose="020B0604020202020204" pitchFamily="34" charset="0"/>
              <a:buChar char="•"/>
            </a:pPr>
            <a:endParaRPr lang="es-ES" sz="1800" dirty="0"/>
          </a:p>
          <a:p>
            <a:pPr algn="l"/>
            <a:endParaRPr lang="es-ES" sz="1800" dirty="0">
              <a:latin typeface="Courier New" panose="02070309020205020404" pitchFamily="49" charset="0"/>
              <a:cs typeface="Courier New" panose="02070309020205020404" pitchFamily="49" charset="0"/>
            </a:endParaRPr>
          </a:p>
          <a:p>
            <a:pPr algn="l"/>
            <a:endParaRPr lang="es-ES" sz="1800" dirty="0">
              <a:latin typeface="Courier New" panose="02070309020205020404" pitchFamily="49" charset="0"/>
              <a:cs typeface="Courier New" panose="02070309020205020404" pitchFamily="49" charset="0"/>
            </a:endParaRPr>
          </a:p>
          <a:p>
            <a:pPr marL="571500" indent="-342900" algn="l">
              <a:buFont typeface="Arial" panose="020B0604020202020204" pitchFamily="34" charset="0"/>
              <a:buChar char="•"/>
            </a:pPr>
            <a:endParaRPr lang="es-ES" sz="1400" dirty="0">
              <a:solidFill>
                <a:srgbClr val="000000"/>
              </a:solidFill>
              <a:latin typeface="Arial"/>
              <a:cs typeface="Arial"/>
              <a:sym typeface="Arial"/>
            </a:endParaRPr>
          </a:p>
        </p:txBody>
      </p:sp>
      <p:pic>
        <p:nvPicPr>
          <p:cNvPr id="4" name="Imagen 3" descr="Imagen que contiene captura de pantalla&#10;&#10;Descripción generada con confianza muy alta">
            <a:extLst>
              <a:ext uri="{FF2B5EF4-FFF2-40B4-BE49-F238E27FC236}">
                <a16:creationId xmlns:a16="http://schemas.microsoft.com/office/drawing/2014/main" id="{D7B55CF8-07F2-483F-A35E-44610CB92BF7}"/>
              </a:ext>
            </a:extLst>
          </p:cNvPr>
          <p:cNvPicPr>
            <a:picLocks noChangeAspect="1"/>
          </p:cNvPicPr>
          <p:nvPr/>
        </p:nvPicPr>
        <p:blipFill>
          <a:blip r:embed="rId3"/>
          <a:stretch>
            <a:fillRect/>
          </a:stretch>
        </p:blipFill>
        <p:spPr>
          <a:xfrm>
            <a:off x="2185640" y="1063634"/>
            <a:ext cx="5625342" cy="3249421"/>
          </a:xfrm>
          <a:prstGeom prst="rect">
            <a:avLst/>
          </a:prstGeom>
        </p:spPr>
      </p:pic>
    </p:spTree>
    <p:extLst>
      <p:ext uri="{BB962C8B-B14F-4D97-AF65-F5344CB8AC3E}">
        <p14:creationId xmlns:p14="http://schemas.microsoft.com/office/powerpoint/2010/main" val="1787088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3" name="Subtítulo 2">
            <a:extLst>
              <a:ext uri="{FF2B5EF4-FFF2-40B4-BE49-F238E27FC236}">
                <a16:creationId xmlns:a16="http://schemas.microsoft.com/office/drawing/2014/main" id="{B337F5D4-9E01-45DD-B446-AF0845674978}"/>
              </a:ext>
            </a:extLst>
          </p:cNvPr>
          <p:cNvSpPr>
            <a:spLocks noGrp="1"/>
          </p:cNvSpPr>
          <p:nvPr>
            <p:ph type="subTitle" idx="1"/>
          </p:nvPr>
        </p:nvSpPr>
        <p:spPr>
          <a:xfrm>
            <a:off x="263209" y="271034"/>
            <a:ext cx="8520600" cy="792600"/>
          </a:xfrm>
        </p:spPr>
        <p:txBody>
          <a:bodyPr/>
          <a:lstStyle/>
          <a:p>
            <a:pPr marL="685800" indent="-457200" algn="l">
              <a:buFont typeface="Arial" panose="020B0604020202020204" pitchFamily="34" charset="0"/>
              <a:buChar char="•"/>
            </a:pPr>
            <a:r>
              <a:rPr lang="es-ES" dirty="0"/>
              <a:t>7.2 Instalación</a:t>
            </a:r>
          </a:p>
          <a:p>
            <a:pPr marL="685800" indent="-457200" algn="l">
              <a:buFont typeface="Arial" panose="020B0604020202020204" pitchFamily="34" charset="0"/>
              <a:buChar char="•"/>
            </a:pPr>
            <a:endParaRPr lang="es-ES" dirty="0"/>
          </a:p>
          <a:p>
            <a:pPr algn="l"/>
            <a:endParaRPr lang="es-ES" dirty="0"/>
          </a:p>
          <a:p>
            <a:endParaRPr lang="es-ES" dirty="0"/>
          </a:p>
        </p:txBody>
      </p:sp>
      <p:sp>
        <p:nvSpPr>
          <p:cNvPr id="6" name="Subtítulo 2">
            <a:extLst>
              <a:ext uri="{FF2B5EF4-FFF2-40B4-BE49-F238E27FC236}">
                <a16:creationId xmlns:a16="http://schemas.microsoft.com/office/drawing/2014/main" id="{C944A096-9DEB-4236-8C57-B35FCEBBC704}"/>
              </a:ext>
            </a:extLst>
          </p:cNvPr>
          <p:cNvSpPr txBox="1">
            <a:spLocks/>
          </p:cNvSpPr>
          <p:nvPr/>
        </p:nvSpPr>
        <p:spPr>
          <a:xfrm>
            <a:off x="1318133" y="895041"/>
            <a:ext cx="7360357" cy="3786491"/>
          </a:xfrm>
          <a:prstGeom prst="rect">
            <a:avLst/>
          </a:prstGeom>
          <a:noFill/>
          <a:ln>
            <a:noFill/>
          </a:ln>
        </p:spPr>
        <p:txBody>
          <a:bodyPr spcFirstLastPara="1" wrap="square" lIns="51425" tIns="51425" rIns="51425" bIns="51425" anchor="t" anchorCtr="0"/>
          <a:lstStyle>
            <a:defPPr marR="0" lvl="0" algn="l" rtl="0">
              <a:lnSpc>
                <a:spcPct val="100000"/>
              </a:lnSpc>
              <a:spcBef>
                <a:spcPts val="0"/>
              </a:spcBef>
              <a:spcAft>
                <a:spcPts val="0"/>
              </a:spcAft>
            </a:defPPr>
            <a:lvl1pPr marL="457200" marR="0" lvl="0"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5pPr>
            <a:lvl6pPr marL="2743200" marR="0" lvl="5"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6pPr>
            <a:lvl7pPr marL="3200400" marR="0" lvl="6"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7pPr>
            <a:lvl8pPr marL="3657600" marR="0" lvl="7"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8pPr>
            <a:lvl9pPr marL="4114800" marR="0" lvl="8"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9pPr>
          </a:lstStyle>
          <a:p>
            <a:pPr marL="571500" indent="-342900" algn="l">
              <a:buFont typeface="Arial" panose="020B0604020202020204" pitchFamily="34" charset="0"/>
              <a:buChar char="•"/>
            </a:pPr>
            <a:r>
              <a:rPr lang="es-ES" sz="2400" dirty="0"/>
              <a:t>Configuración</a:t>
            </a:r>
            <a:endParaRPr lang="es-ES" sz="1800" dirty="0"/>
          </a:p>
          <a:p>
            <a:pPr marL="571500" indent="-342900" algn="l">
              <a:buFont typeface="Arial" panose="020B0604020202020204" pitchFamily="34" charset="0"/>
              <a:buChar char="•"/>
            </a:pPr>
            <a:endParaRPr lang="es-ES" sz="1800" dirty="0"/>
          </a:p>
          <a:p>
            <a:pPr marL="1028700" lvl="1" indent="-342900" algn="l">
              <a:buSzPct val="100000"/>
              <a:buFont typeface="Courier New" panose="02070309020205020404" pitchFamily="49" charset="0"/>
              <a:buChar char="o"/>
            </a:pPr>
            <a:r>
              <a:rPr lang="es-ES" sz="2400" dirty="0">
                <a:sym typeface="Arial"/>
              </a:rPr>
              <a:t>Almacenamiento</a:t>
            </a:r>
            <a:endParaRPr lang="es-ES" sz="2000" dirty="0">
              <a:sym typeface="Arial"/>
            </a:endParaRPr>
          </a:p>
          <a:p>
            <a:pPr marL="571500" indent="-342900" algn="l">
              <a:buFont typeface="Arial" panose="020B0604020202020204" pitchFamily="34" charset="0"/>
              <a:buChar char="•"/>
            </a:pPr>
            <a:endParaRPr lang="es-ES" sz="1800" dirty="0">
              <a:sym typeface="Arial"/>
            </a:endParaRPr>
          </a:p>
          <a:p>
            <a:pPr marL="685800" lvl="1" indent="0" algn="l"/>
            <a:r>
              <a:rPr lang="es-ES" sz="1800" dirty="0" err="1">
                <a:solidFill>
                  <a:srgbClr val="000000"/>
                </a:solidFill>
                <a:latin typeface="Courier New" panose="02070309020205020404" pitchFamily="49" charset="0"/>
                <a:ea typeface="Arial"/>
                <a:cs typeface="Courier New" panose="02070309020205020404" pitchFamily="49" charset="0"/>
                <a:sym typeface="Arial"/>
              </a:rPr>
              <a:t>docker</a:t>
            </a:r>
            <a:r>
              <a:rPr lang="es-ES" sz="1800" dirty="0">
                <a:solidFill>
                  <a:srgbClr val="000000"/>
                </a:solidFill>
                <a:latin typeface="Courier New" panose="02070309020205020404" pitchFamily="49" charset="0"/>
                <a:ea typeface="Arial"/>
                <a:cs typeface="Courier New" panose="02070309020205020404" pitchFamily="49" charset="0"/>
                <a:sym typeface="Arial"/>
              </a:rPr>
              <a:t> -d -p 5000: 5000 -v /</a:t>
            </a:r>
            <a:r>
              <a:rPr lang="es-ES" sz="1800" dirty="0" err="1">
                <a:solidFill>
                  <a:srgbClr val="000000"/>
                </a:solidFill>
                <a:latin typeface="Courier New" panose="02070309020205020404" pitchFamily="49" charset="0"/>
                <a:ea typeface="Arial"/>
                <a:cs typeface="Courier New" panose="02070309020205020404" pitchFamily="49" charset="0"/>
                <a:sym typeface="Arial"/>
              </a:rPr>
              <a:t>dir</a:t>
            </a:r>
            <a:r>
              <a:rPr lang="es-ES" sz="1800" dirty="0">
                <a:solidFill>
                  <a:srgbClr val="000000"/>
                </a:solidFill>
                <a:latin typeface="Courier New" panose="02070309020205020404" pitchFamily="49" charset="0"/>
                <a:ea typeface="Arial"/>
                <a:cs typeface="Courier New" panose="02070309020205020404" pitchFamily="49" charset="0"/>
                <a:sym typeface="Arial"/>
              </a:rPr>
              <a:t>/</a:t>
            </a:r>
            <a:r>
              <a:rPr lang="es-ES" sz="1800" dirty="0" err="1">
                <a:solidFill>
                  <a:srgbClr val="000000"/>
                </a:solidFill>
                <a:latin typeface="Courier New" panose="02070309020205020404" pitchFamily="49" charset="0"/>
                <a:ea typeface="Arial"/>
                <a:cs typeface="Courier New" panose="02070309020205020404" pitchFamily="49" charset="0"/>
                <a:sym typeface="Arial"/>
              </a:rPr>
              <a:t>registry</a:t>
            </a:r>
            <a:r>
              <a:rPr lang="es-ES" sz="1800" dirty="0">
                <a:solidFill>
                  <a:srgbClr val="000000"/>
                </a:solidFill>
                <a:latin typeface="Courier New" panose="02070309020205020404" pitchFamily="49" charset="0"/>
                <a:ea typeface="Arial"/>
                <a:cs typeface="Courier New" panose="02070309020205020404" pitchFamily="49" charset="0"/>
                <a:sym typeface="Arial"/>
              </a:rPr>
              <a:t>:/ </a:t>
            </a:r>
            <a:r>
              <a:rPr lang="es-ES" sz="1800" dirty="0" err="1">
                <a:solidFill>
                  <a:srgbClr val="000000"/>
                </a:solidFill>
                <a:latin typeface="Courier New" panose="02070309020205020404" pitchFamily="49" charset="0"/>
                <a:ea typeface="Arial"/>
                <a:cs typeface="Courier New" panose="02070309020205020404" pitchFamily="49" charset="0"/>
                <a:sym typeface="Arial"/>
              </a:rPr>
              <a:t>var</a:t>
            </a:r>
            <a:r>
              <a:rPr lang="es-ES" sz="1800" dirty="0">
                <a:solidFill>
                  <a:srgbClr val="000000"/>
                </a:solidFill>
                <a:latin typeface="Courier New" panose="02070309020205020404" pitchFamily="49" charset="0"/>
                <a:ea typeface="Arial"/>
                <a:cs typeface="Courier New" panose="02070309020205020404" pitchFamily="49" charset="0"/>
                <a:sym typeface="Arial"/>
              </a:rPr>
              <a:t>/</a:t>
            </a:r>
            <a:r>
              <a:rPr lang="es-ES" sz="1800" dirty="0" err="1">
                <a:solidFill>
                  <a:srgbClr val="000000"/>
                </a:solidFill>
                <a:latin typeface="Courier New" panose="02070309020205020404" pitchFamily="49" charset="0"/>
                <a:ea typeface="Arial"/>
                <a:cs typeface="Courier New" panose="02070309020205020404" pitchFamily="49" charset="0"/>
                <a:sym typeface="Arial"/>
              </a:rPr>
              <a:t>lib</a:t>
            </a:r>
            <a:r>
              <a:rPr lang="es-ES" sz="1800" dirty="0">
                <a:solidFill>
                  <a:srgbClr val="000000"/>
                </a:solidFill>
                <a:latin typeface="Courier New" panose="02070309020205020404" pitchFamily="49" charset="0"/>
                <a:ea typeface="Arial"/>
                <a:cs typeface="Courier New" panose="02070309020205020404" pitchFamily="49" charset="0"/>
                <a:sym typeface="Arial"/>
              </a:rPr>
              <a:t>/</a:t>
            </a:r>
            <a:r>
              <a:rPr lang="es-ES" sz="1800" dirty="0" err="1">
                <a:solidFill>
                  <a:srgbClr val="000000"/>
                </a:solidFill>
                <a:latin typeface="Courier New" panose="02070309020205020404" pitchFamily="49" charset="0"/>
                <a:ea typeface="Arial"/>
                <a:cs typeface="Courier New" panose="02070309020205020404" pitchFamily="49" charset="0"/>
                <a:sym typeface="Arial"/>
              </a:rPr>
              <a:t>registry</a:t>
            </a:r>
            <a:r>
              <a:rPr lang="es-ES" sz="1800" dirty="0">
                <a:solidFill>
                  <a:srgbClr val="000000"/>
                </a:solidFill>
                <a:latin typeface="Courier New" panose="02070309020205020404" pitchFamily="49" charset="0"/>
                <a:ea typeface="Arial"/>
                <a:cs typeface="Courier New" panose="02070309020205020404" pitchFamily="49" charset="0"/>
                <a:sym typeface="Arial"/>
              </a:rPr>
              <a:t> registry:2 </a:t>
            </a:r>
            <a:endParaRPr lang="es-ES" sz="1800" dirty="0">
              <a:latin typeface="Courier New" panose="02070309020205020404" pitchFamily="49" charset="0"/>
              <a:cs typeface="Courier New" panose="02070309020205020404" pitchFamily="49" charset="0"/>
            </a:endParaRPr>
          </a:p>
          <a:p>
            <a:pPr marL="571500" indent="-342900" algn="l">
              <a:buFont typeface="Arial" panose="020B0604020202020204" pitchFamily="34" charset="0"/>
              <a:buChar char="•"/>
            </a:pPr>
            <a:endParaRPr lang="es-ES" sz="1800" dirty="0"/>
          </a:p>
          <a:p>
            <a:pPr marL="1028700" lvl="1" indent="-342900" algn="l">
              <a:buSzPct val="100000"/>
              <a:buFont typeface="Courier New" panose="02070309020205020404" pitchFamily="49" charset="0"/>
              <a:buChar char="o"/>
            </a:pPr>
            <a:r>
              <a:rPr lang="es-ES" sz="2400" dirty="0">
                <a:sym typeface="Arial"/>
              </a:rPr>
              <a:t>Seguridad</a:t>
            </a:r>
          </a:p>
          <a:p>
            <a:pPr marL="1485900" lvl="2" indent="-342900" algn="l">
              <a:buSzPct val="100000"/>
              <a:buFont typeface="Courier New" panose="02070309020205020404" pitchFamily="49" charset="0"/>
              <a:buChar char="o"/>
            </a:pPr>
            <a:r>
              <a:rPr lang="es-ES" sz="2400" dirty="0">
                <a:sym typeface="Arial"/>
              </a:rPr>
              <a:t>TLS</a:t>
            </a:r>
            <a:endParaRPr lang="es-ES" sz="2400" dirty="0"/>
          </a:p>
          <a:p>
            <a:pPr marL="571500" indent="-342900" algn="l">
              <a:buFont typeface="Arial" panose="020B0604020202020204" pitchFamily="34" charset="0"/>
              <a:buChar char="•"/>
            </a:pPr>
            <a:endParaRPr lang="es-ES" sz="1800" dirty="0"/>
          </a:p>
          <a:p>
            <a:pPr algn="l"/>
            <a:endParaRPr lang="es-ES" sz="1800" dirty="0">
              <a:latin typeface="Courier New" panose="02070309020205020404" pitchFamily="49" charset="0"/>
              <a:cs typeface="Courier New" panose="02070309020205020404" pitchFamily="49" charset="0"/>
            </a:endParaRPr>
          </a:p>
          <a:p>
            <a:pPr algn="l"/>
            <a:endParaRPr lang="es-ES" sz="1800" dirty="0">
              <a:latin typeface="Courier New" panose="02070309020205020404" pitchFamily="49" charset="0"/>
              <a:cs typeface="Courier New" panose="02070309020205020404" pitchFamily="49" charset="0"/>
            </a:endParaRPr>
          </a:p>
          <a:p>
            <a:pPr marL="571500" indent="-342900" algn="l">
              <a:buFont typeface="Arial" panose="020B0604020202020204" pitchFamily="34" charset="0"/>
              <a:buChar char="•"/>
            </a:pPr>
            <a:endParaRPr lang="es-ES" sz="1400" dirty="0">
              <a:solidFill>
                <a:srgbClr val="000000"/>
              </a:solidFill>
              <a:latin typeface="Arial"/>
              <a:cs typeface="Arial"/>
              <a:sym typeface="Arial"/>
            </a:endParaRPr>
          </a:p>
        </p:txBody>
      </p:sp>
    </p:spTree>
    <p:extLst>
      <p:ext uri="{BB962C8B-B14F-4D97-AF65-F5344CB8AC3E}">
        <p14:creationId xmlns:p14="http://schemas.microsoft.com/office/powerpoint/2010/main" val="4010868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3" name="Subtítulo 2">
            <a:extLst>
              <a:ext uri="{FF2B5EF4-FFF2-40B4-BE49-F238E27FC236}">
                <a16:creationId xmlns:a16="http://schemas.microsoft.com/office/drawing/2014/main" id="{B337F5D4-9E01-45DD-B446-AF0845674978}"/>
              </a:ext>
            </a:extLst>
          </p:cNvPr>
          <p:cNvSpPr>
            <a:spLocks noGrp="1"/>
          </p:cNvSpPr>
          <p:nvPr>
            <p:ph type="subTitle" idx="1"/>
          </p:nvPr>
        </p:nvSpPr>
        <p:spPr>
          <a:xfrm>
            <a:off x="2592015" y="1890185"/>
            <a:ext cx="3688205" cy="792600"/>
          </a:xfrm>
        </p:spPr>
        <p:txBody>
          <a:bodyPr/>
          <a:lstStyle/>
          <a:p>
            <a:pPr algn="l"/>
            <a:r>
              <a:rPr lang="es-ES" sz="4000" dirty="0"/>
              <a:t>FIN UNIDAD 7</a:t>
            </a:r>
          </a:p>
          <a:p>
            <a:pPr algn="l"/>
            <a:endParaRPr lang="es-ES" dirty="0"/>
          </a:p>
          <a:p>
            <a:endParaRPr lang="es-ES" dirty="0"/>
          </a:p>
        </p:txBody>
      </p:sp>
    </p:spTree>
    <p:extLst>
      <p:ext uri="{BB962C8B-B14F-4D97-AF65-F5344CB8AC3E}">
        <p14:creationId xmlns:p14="http://schemas.microsoft.com/office/powerpoint/2010/main" val="2424822674"/>
      </p:ext>
    </p:extLst>
  </p:cSld>
  <p:clrMapOvr>
    <a:masterClrMapping/>
  </p:clrMapOvr>
</p:sld>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27881</TotalTime>
  <Words>206</Words>
  <Application>Microsoft Office PowerPoint</Application>
  <PresentationFormat>Presentación en pantalla (16:9)</PresentationFormat>
  <Paragraphs>57</Paragraphs>
  <Slides>7</Slides>
  <Notes>7</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Arial</vt:lpstr>
      <vt:lpstr>Courier New</vt:lpstr>
      <vt:lpstr>Gill Sans</vt:lpstr>
      <vt:lpstr>Helvetica Neue</vt:lpstr>
      <vt:lpstr>White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Jose Luis Llorente Perales</dc:creator>
  <cp:lastModifiedBy>Jose Luis Llorente Perales</cp:lastModifiedBy>
  <cp:revision>161</cp:revision>
  <dcterms:created xsi:type="dcterms:W3CDTF">2018-08-29T15:22:39Z</dcterms:created>
  <dcterms:modified xsi:type="dcterms:W3CDTF">2018-10-19T16:26:30Z</dcterms:modified>
</cp:coreProperties>
</file>