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1"/>
  </p:notesMasterIdLst>
  <p:sldIdLst>
    <p:sldId id="260" r:id="rId2"/>
    <p:sldId id="263" r:id="rId3"/>
    <p:sldId id="273" r:id="rId4"/>
    <p:sldId id="275" r:id="rId5"/>
    <p:sldId id="277" r:id="rId6"/>
    <p:sldId id="274" r:id="rId7"/>
    <p:sldId id="278" r:id="rId8"/>
    <p:sldId id="276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65" autoAdjust="0"/>
  </p:normalViewPr>
  <p:slideViewPr>
    <p:cSldViewPr snapToGrid="0">
      <p:cViewPr varScale="1">
        <p:scale>
          <a:sx n="93" d="100"/>
          <a:sy n="93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51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18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9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5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30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6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885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15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2" name="Google Shape;22;p2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3" name="Google Shape;33;p4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"/>
              <a:buNone/>
              <a:defRPr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1" name="Google Shape;41;p5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1" name="Google Shape;51;p6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sp>
        <p:nvSpPr>
          <p:cNvPr id="55" name="Google Shape;55;p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0" name="Google Shape;60;p7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9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" name="Google Shape;14;p1" descr="Logo keepcoding nuevo solo círculo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93" y="3288143"/>
            <a:ext cx="8520600" cy="792600"/>
          </a:xfrm>
        </p:spPr>
        <p:txBody>
          <a:bodyPr/>
          <a:lstStyle/>
          <a:p>
            <a:pPr algn="l"/>
            <a:r>
              <a:rPr lang="es-ES" sz="4000" dirty="0"/>
              <a:t>2. Instalando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pic>
        <p:nvPicPr>
          <p:cNvPr id="5" name="Picture 4" descr="Resultado de imagen de docker">
            <a:extLst>
              <a:ext uri="{FF2B5EF4-FFF2-40B4-BE49-F238E27FC236}">
                <a16:creationId xmlns:a16="http://schemas.microsoft.com/office/drawing/2014/main" id="{074551CD-8058-4356-83D4-F977CA23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97" y="802124"/>
            <a:ext cx="5765006" cy="19580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298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2. Instalando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1202367"/>
            <a:ext cx="7360357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Docker en los distintos Sistemas Operativos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Instalar Docker en Linux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Primer contenedor</a:t>
            </a:r>
          </a:p>
        </p:txBody>
      </p:sp>
    </p:spTree>
    <p:extLst>
      <p:ext uri="{BB962C8B-B14F-4D97-AF65-F5344CB8AC3E}">
        <p14:creationId xmlns:p14="http://schemas.microsoft.com/office/powerpoint/2010/main" val="219140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2.1 Docker en los distintos Sistemas Operativos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109609" y="821934"/>
            <a:ext cx="7361059" cy="371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Versiones de Docker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1800" dirty="0"/>
              <a:t>Docker </a:t>
            </a:r>
            <a:r>
              <a:rPr lang="es-ES" sz="1800" dirty="0" err="1"/>
              <a:t>Community</a:t>
            </a:r>
            <a:r>
              <a:rPr lang="es-ES" sz="1800" dirty="0"/>
              <a:t> </a:t>
            </a:r>
            <a:r>
              <a:rPr lang="es-ES" sz="1800" dirty="0" err="1"/>
              <a:t>Edition</a:t>
            </a:r>
            <a:endParaRPr lang="es-ES" sz="1800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1800" dirty="0"/>
              <a:t>Docker Enterprise </a:t>
            </a:r>
            <a:r>
              <a:rPr lang="es-ES" sz="1800" dirty="0" err="1"/>
              <a:t>Edition</a:t>
            </a:r>
            <a:endParaRPr lang="es-ES" sz="1800" dirty="0"/>
          </a:p>
          <a:p>
            <a:pPr marL="1143000" lvl="1" indent="-4572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F9F173-BC8C-4028-9123-D3B6635A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1" y="2023690"/>
            <a:ext cx="7000545" cy="2431932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82698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2.1 Docker en los distintos Sistemas Operativos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18D311-5B08-44D8-9D9E-65A22DA7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21" y="777736"/>
            <a:ext cx="3679253" cy="386371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07574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2. Instalando Docker</a:t>
            </a:r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los distintos Sistemas Operativos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Instalar Docker en Linux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Primer contenedor</a:t>
            </a:r>
          </a:p>
        </p:txBody>
      </p:sp>
    </p:spTree>
    <p:extLst>
      <p:ext uri="{BB962C8B-B14F-4D97-AF65-F5344CB8AC3E}">
        <p14:creationId xmlns:p14="http://schemas.microsoft.com/office/powerpoint/2010/main" val="29960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2.2 Instalar Docker en Linux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52282" y="1063634"/>
            <a:ext cx="6912786" cy="344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Guía de instalación</a:t>
            </a:r>
            <a:endParaRPr lang="es-ES" sz="2000" dirty="0">
              <a:hlinkClick r:id="rId3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>
              <a:hlinkClick r:id="rId3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>
                <a:hlinkClick r:id="rId3"/>
              </a:rPr>
              <a:t>https://docs.docker.com/install/</a:t>
            </a: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6238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2. Instalando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783643" y="1202367"/>
            <a:ext cx="7000165" cy="33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los distintos Sistemas Operativos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Instalar Docker en Linux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Primer contenedor</a:t>
            </a:r>
          </a:p>
        </p:txBody>
      </p:sp>
    </p:spTree>
    <p:extLst>
      <p:ext uri="{BB962C8B-B14F-4D97-AF65-F5344CB8AC3E}">
        <p14:creationId xmlns:p14="http://schemas.microsoft.com/office/powerpoint/2010/main" val="191753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2.3 Primer Contenedor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52282" y="1063634"/>
            <a:ext cx="6912786" cy="344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Probamos que nuestra instalación funciona con la instrucción</a:t>
            </a:r>
          </a:p>
          <a:p>
            <a:pPr marL="685800" lvl="1" indent="0" algn="l"/>
            <a:r>
              <a:rPr lang="es-ES" sz="2000" dirty="0"/>
              <a:t>	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76CCDE-2757-4741-AA58-E62B0644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02" y="2056270"/>
            <a:ext cx="4737082" cy="26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r>
              <a:rPr lang="es-ES" u="sng" dirty="0"/>
              <a:t>RESUMEN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452282" y="1063634"/>
            <a:ext cx="6912786" cy="344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Versiones CE y EE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Distintos sistemas operativos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Instalación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Ejecución primer contenedor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4600945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27749</TotalTime>
  <Words>116</Words>
  <Application>Microsoft Office PowerPoint</Application>
  <PresentationFormat>Presentación en pantalla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Gill Sans</vt:lpstr>
      <vt:lpstr>Helvetica Neue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Llorente Perales</dc:creator>
  <cp:lastModifiedBy>Jose Luis Llorente Perales</cp:lastModifiedBy>
  <cp:revision>145</cp:revision>
  <dcterms:created xsi:type="dcterms:W3CDTF">2018-08-29T15:22:39Z</dcterms:created>
  <dcterms:modified xsi:type="dcterms:W3CDTF">2018-09-24T08:44:14Z</dcterms:modified>
</cp:coreProperties>
</file>