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4"/>
  </p:notesMasterIdLst>
  <p:sldIdLst>
    <p:sldId id="381" r:id="rId2"/>
    <p:sldId id="366" r:id="rId3"/>
    <p:sldId id="367" r:id="rId4"/>
    <p:sldId id="369" r:id="rId5"/>
    <p:sldId id="368" r:id="rId6"/>
    <p:sldId id="370" r:id="rId7"/>
    <p:sldId id="371" r:id="rId8"/>
    <p:sldId id="372" r:id="rId9"/>
    <p:sldId id="373" r:id="rId10"/>
    <p:sldId id="382" r:id="rId11"/>
    <p:sldId id="486" r:id="rId12"/>
    <p:sldId id="38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65" autoAdjust="0"/>
  </p:normalViewPr>
  <p:slideViewPr>
    <p:cSldViewPr snapToGrid="0">
      <p:cViewPr varScale="1">
        <p:scale>
          <a:sx n="93" d="100"/>
          <a:sy n="93" d="100"/>
        </p:scale>
        <p:origin x="20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26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9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2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978603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2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43033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380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00684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69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81295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32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s-ES" dirty="0"/>
            </a:b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06289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824440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33305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ertur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164431" y="800100"/>
            <a:ext cx="6980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179695" y="2650331"/>
            <a:ext cx="73071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585097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2" name="Google Shape;22;p2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andar Vacía">
  <p:cSld name="Estandar Vací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3" name="Google Shape;33;p4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00" cy="17358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"/>
              <a:buNone/>
              <a:defRPr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1" name="Google Shape;41;p5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21469" y="228600"/>
            <a:ext cx="235800" cy="2358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07156"/>
            <a:ext cx="7836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785813"/>
            <a:ext cx="78366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1" name="Google Shape;51;p6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cias">
  <p:cSld name="Gracia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"/>
              <a:buNone/>
            </a:pPr>
            <a:r>
              <a:rPr lang="es" sz="54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GRACIAS</a:t>
            </a:r>
            <a:endParaRPr sz="8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"/>
              <a:buNone/>
            </a:pPr>
            <a:r>
              <a:rPr lang="es" sz="25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sp>
        <p:nvSpPr>
          <p:cNvPr id="55" name="Google Shape;55;p7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60" name="Google Shape;60;p7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51425" tIns="51425" rIns="51425" bIns="5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51425" tIns="51425" rIns="51425" bIns="5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8575" tIns="28575" rIns="28575" bIns="2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keepcoding.i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5831" y="2171700"/>
            <a:ext cx="328500" cy="3285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9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" name="Google Shape;14;p1" descr="Logo keepcoding nuevo solo círculo (1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github.com/docker/compose/releas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391" y="1779150"/>
            <a:ext cx="7544740" cy="792600"/>
          </a:xfrm>
        </p:spPr>
        <p:txBody>
          <a:bodyPr/>
          <a:lstStyle/>
          <a:p>
            <a:r>
              <a:rPr lang="es-ES" sz="4000" dirty="0"/>
              <a:t>6. Aplicaciones </a:t>
            </a:r>
            <a:r>
              <a:rPr lang="es-ES" sz="4000" dirty="0" err="1"/>
              <a:t>Multicontenedor</a:t>
            </a:r>
            <a:r>
              <a:rPr lang="es-ES" sz="4000" dirty="0"/>
              <a:t> Docker </a:t>
            </a:r>
            <a:r>
              <a:rPr lang="es-ES" sz="4000" dirty="0" err="1"/>
              <a:t>Compose</a:t>
            </a:r>
            <a:endParaRPr lang="es-ES" sz="4000" dirty="0"/>
          </a:p>
          <a:p>
            <a:pPr algn="l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6. Aplicaciones </a:t>
            </a:r>
            <a:r>
              <a:rPr lang="es-ES" dirty="0" err="1"/>
              <a:t>multicontenedor</a:t>
            </a:r>
            <a:r>
              <a:rPr lang="es-ES" dirty="0"/>
              <a:t> - Docker </a:t>
            </a:r>
            <a:r>
              <a:rPr lang="es-ES" dirty="0" err="1"/>
              <a:t>Compose</a:t>
            </a: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¿Qué es Docker </a:t>
            </a:r>
            <a:r>
              <a:rPr lang="es-ES" sz="2000" dirty="0" err="1"/>
              <a:t>Compose</a:t>
            </a:r>
            <a:r>
              <a:rPr lang="es-ES" sz="2000" dirty="0"/>
              <a:t>?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Instalando Docker </a:t>
            </a:r>
            <a:r>
              <a:rPr lang="es-ES" sz="2000" dirty="0" err="1"/>
              <a:t>Compose</a:t>
            </a: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Creando fichero </a:t>
            </a:r>
            <a:r>
              <a:rPr lang="es-ES" sz="2000" dirty="0" err="1"/>
              <a:t>Compose</a:t>
            </a: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/>
              <a:t>Comandos </a:t>
            </a:r>
            <a:r>
              <a:rPr lang="es-ES" sz="2000" b="1" dirty="0" err="1"/>
              <a:t>compose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55849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6.3 Creando fichero </a:t>
            </a:r>
            <a:r>
              <a:rPr lang="es-ES" dirty="0" err="1"/>
              <a:t>Compose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docker-compose</a:t>
            </a:r>
            <a:r>
              <a:rPr lang="es-ES" dirty="0"/>
              <a:t> &lt;comando&gt; &lt;servicio/s&gt;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/>
              <a:t>up 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 err="1"/>
              <a:t>pull</a:t>
            </a:r>
            <a:r>
              <a:rPr lang="es-ES" sz="2400" dirty="0"/>
              <a:t> 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 err="1"/>
              <a:t>build</a:t>
            </a:r>
            <a:r>
              <a:rPr lang="es-ES" sz="2400" dirty="0"/>
              <a:t> 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 err="1"/>
              <a:t>push</a:t>
            </a:r>
            <a:r>
              <a:rPr lang="es-ES" sz="2400" dirty="0"/>
              <a:t> 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/>
              <a:t>run 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 err="1"/>
              <a:t>rm</a:t>
            </a:r>
            <a:endParaRPr lang="es-ES" sz="2400" dirty="0"/>
          </a:p>
          <a:p>
            <a:pPr algn="l"/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86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6.3 Creando fichero </a:t>
            </a:r>
            <a:r>
              <a:rPr lang="es-ES" dirty="0" err="1"/>
              <a:t>Compose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/>
              <a:t>EJERCICIO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Fichero </a:t>
            </a:r>
            <a:r>
              <a:rPr lang="es-ES" sz="2400" dirty="0" err="1"/>
              <a:t>compose</a:t>
            </a:r>
            <a:r>
              <a:rPr lang="es-ES" sz="2400" dirty="0"/>
              <a:t> con dos servicios que se reinicien siempre </a:t>
            </a:r>
          </a:p>
          <a:p>
            <a:pPr marL="1485900" lvl="2" indent="-342900" algn="l">
              <a:buFont typeface="Arial" panose="020B0604020202020204" pitchFamily="34" charset="0"/>
              <a:buChar char="•"/>
            </a:pPr>
            <a:r>
              <a:rPr lang="es-ES" sz="2400" dirty="0" err="1"/>
              <a:t>db</a:t>
            </a:r>
            <a:endParaRPr lang="es-ES" sz="2400" dirty="0"/>
          </a:p>
          <a:p>
            <a:pPr marL="1943100" lvl="3" indent="-342900" algn="l">
              <a:buFont typeface="Arial" panose="020B0604020202020204" pitchFamily="34" charset="0"/>
              <a:buChar char="•"/>
            </a:pPr>
            <a:r>
              <a:rPr lang="es-ES" sz="2400" dirty="0" err="1"/>
              <a:t>Mysql</a:t>
            </a:r>
            <a:r>
              <a:rPr lang="es-ES" sz="2400" dirty="0"/>
              <a:t> v 5.7</a:t>
            </a:r>
          </a:p>
          <a:p>
            <a:pPr marL="1943100" lvl="3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Volumen  /</a:t>
            </a:r>
            <a:r>
              <a:rPr lang="es-ES" sz="2400" dirty="0" err="1"/>
              <a:t>var</a:t>
            </a:r>
            <a:r>
              <a:rPr lang="es-ES" sz="2400" dirty="0"/>
              <a:t>/</a:t>
            </a:r>
            <a:r>
              <a:rPr lang="es-ES" sz="2400" dirty="0" err="1"/>
              <a:t>lib</a:t>
            </a:r>
            <a:r>
              <a:rPr lang="es-ES" sz="2400" dirty="0"/>
              <a:t>/</a:t>
            </a:r>
            <a:r>
              <a:rPr lang="es-ES" sz="2400" dirty="0" err="1"/>
              <a:t>mysql</a:t>
            </a:r>
            <a:endParaRPr lang="es-ES" sz="2400" dirty="0"/>
          </a:p>
          <a:p>
            <a:pPr marL="1485900" lvl="2" indent="-342900" algn="l">
              <a:buFont typeface="Arial" panose="020B0604020202020204" pitchFamily="34" charset="0"/>
              <a:buChar char="•"/>
            </a:pPr>
            <a:r>
              <a:rPr lang="es-ES" sz="2400" dirty="0" err="1"/>
              <a:t>Wordpress</a:t>
            </a:r>
            <a:endParaRPr lang="es-ES" sz="2400" dirty="0"/>
          </a:p>
          <a:p>
            <a:pPr marL="1943100" lvl="3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Depende de </a:t>
            </a:r>
            <a:r>
              <a:rPr lang="es-ES" sz="2400" dirty="0" err="1"/>
              <a:t>db</a:t>
            </a:r>
            <a:endParaRPr lang="es-ES" sz="2400" dirty="0"/>
          </a:p>
          <a:p>
            <a:pPr marL="1943100" lvl="3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8000:80</a:t>
            </a:r>
          </a:p>
          <a:p>
            <a:pPr algn="l"/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05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6. Aplicaciones </a:t>
            </a:r>
            <a:r>
              <a:rPr lang="es-ES" dirty="0" err="1"/>
              <a:t>multicontenedor</a:t>
            </a:r>
            <a:r>
              <a:rPr lang="es-ES" dirty="0"/>
              <a:t> - Docker </a:t>
            </a:r>
            <a:r>
              <a:rPr lang="es-ES" dirty="0" err="1"/>
              <a:t>Compose</a:t>
            </a: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¿Qué es Docker </a:t>
            </a:r>
            <a:r>
              <a:rPr lang="es-ES" sz="2400" b="1" dirty="0" err="1"/>
              <a:t>Compose</a:t>
            </a:r>
            <a:r>
              <a:rPr lang="es-ES" sz="2400" b="1" dirty="0"/>
              <a:t>?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Instalando Docker </a:t>
            </a:r>
            <a:r>
              <a:rPr lang="es-ES" sz="2400" dirty="0" err="1"/>
              <a:t>Compose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Creando fichero </a:t>
            </a:r>
            <a:r>
              <a:rPr lang="es-ES" sz="2400" dirty="0" err="1"/>
              <a:t>Compose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Comandos </a:t>
            </a:r>
            <a:r>
              <a:rPr lang="es-ES" sz="2400" dirty="0" err="1"/>
              <a:t>compose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Escalar servicios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26544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6.1 ¿Qué es Docker </a:t>
            </a:r>
            <a:r>
              <a:rPr lang="es-ES" dirty="0" err="1"/>
              <a:t>Compose</a:t>
            </a:r>
            <a:r>
              <a:rPr lang="es-ES" dirty="0"/>
              <a:t>?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Herramienta para definir y correr aplicaciones </a:t>
            </a:r>
            <a:r>
              <a:rPr lang="es-ES" sz="2000" dirty="0" err="1">
                <a:sym typeface="Arial"/>
              </a:rPr>
              <a:t>multicontenedores</a:t>
            </a: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Bueno para integración continua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Archivo de </a:t>
            </a:r>
            <a:r>
              <a:rPr lang="es-ES" sz="2000" dirty="0" err="1">
                <a:sym typeface="Arial"/>
              </a:rPr>
              <a:t>compose</a:t>
            </a:r>
            <a:r>
              <a:rPr lang="es-ES" sz="2000" dirty="0">
                <a:sym typeface="Arial"/>
              </a:rPr>
              <a:t> </a:t>
            </a:r>
          </a:p>
        </p:txBody>
      </p:sp>
      <p:pic>
        <p:nvPicPr>
          <p:cNvPr id="4" name="Picture 2" descr="Resultado de imagen de docker compose">
            <a:extLst>
              <a:ext uri="{FF2B5EF4-FFF2-40B4-BE49-F238E27FC236}">
                <a16:creationId xmlns:a16="http://schemas.microsoft.com/office/drawing/2014/main" id="{01D19E41-19C0-403B-89BE-0A8A6476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76" y="2000043"/>
            <a:ext cx="4703648" cy="240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02AAE9E-72B4-490E-8B80-58B0E823D5DC}"/>
              </a:ext>
            </a:extLst>
          </p:cNvPr>
          <p:cNvSpPr txBox="1"/>
          <p:nvPr/>
        </p:nvSpPr>
        <p:spPr>
          <a:xfrm>
            <a:off x="2051985" y="4409362"/>
            <a:ext cx="5291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chemeClr val="tx2">
                    <a:lumMod val="90000"/>
                  </a:schemeClr>
                </a:solidFill>
              </a:rPr>
              <a:t>Fuente: https://cdn-images-1.medium.com/max/900/1*CDkilA3HlFh4JUjPPkxh5A.png</a:t>
            </a:r>
          </a:p>
        </p:txBody>
      </p:sp>
    </p:spTree>
    <p:extLst>
      <p:ext uri="{BB962C8B-B14F-4D97-AF65-F5344CB8AC3E}">
        <p14:creationId xmlns:p14="http://schemas.microsoft.com/office/powerpoint/2010/main" val="51119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6. Aplicaciones </a:t>
            </a:r>
            <a:r>
              <a:rPr lang="es-ES" dirty="0" err="1"/>
              <a:t>multicontenedor</a:t>
            </a:r>
            <a:r>
              <a:rPr lang="es-ES" dirty="0"/>
              <a:t> - Docker </a:t>
            </a:r>
            <a:r>
              <a:rPr lang="es-ES" dirty="0" err="1"/>
              <a:t>Compose</a:t>
            </a: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¿Qué es Docker </a:t>
            </a:r>
            <a:r>
              <a:rPr lang="es-ES" sz="2000" dirty="0" err="1"/>
              <a:t>Compose</a:t>
            </a:r>
            <a:r>
              <a:rPr lang="es-ES" sz="2000" dirty="0"/>
              <a:t>?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/>
              <a:t>Instalando Docker </a:t>
            </a:r>
            <a:r>
              <a:rPr lang="es-ES" sz="2000" b="1" dirty="0" err="1"/>
              <a:t>Compose</a:t>
            </a:r>
            <a:endParaRPr lang="es-ES" sz="2000" b="1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Creando fichero </a:t>
            </a:r>
            <a:r>
              <a:rPr lang="es-ES" sz="2000" dirty="0" err="1"/>
              <a:t>Compose</a:t>
            </a: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 </a:t>
            </a:r>
            <a:r>
              <a:rPr lang="es-ES" sz="2000" dirty="0" err="1"/>
              <a:t>compose</a:t>
            </a: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Escalar servicios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352816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6.2 </a:t>
            </a:r>
            <a:r>
              <a:rPr lang="es-ES" b="1" dirty="0"/>
              <a:t>Instalando Docker </a:t>
            </a:r>
            <a:r>
              <a:rPr lang="es-ES" b="1" dirty="0" err="1"/>
              <a:t>Compose</a:t>
            </a: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https://docs.docker.com/compose/install/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https://github.com/docker/compose/releases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81C776-332B-4104-864D-D7D9CC33B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119" y="2016117"/>
            <a:ext cx="4093165" cy="266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5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6. Aplicaciones </a:t>
            </a:r>
            <a:r>
              <a:rPr lang="es-ES" dirty="0" err="1"/>
              <a:t>multicontenedor</a:t>
            </a:r>
            <a:r>
              <a:rPr lang="es-ES" dirty="0"/>
              <a:t> - Docker </a:t>
            </a:r>
            <a:r>
              <a:rPr lang="es-ES" dirty="0" err="1"/>
              <a:t>Compose</a:t>
            </a: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¿Qué es Docker </a:t>
            </a:r>
            <a:r>
              <a:rPr lang="es-ES" sz="2000" dirty="0" err="1"/>
              <a:t>Compose</a:t>
            </a:r>
            <a:r>
              <a:rPr lang="es-ES" sz="2000" dirty="0"/>
              <a:t>?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Instalando Docker </a:t>
            </a:r>
            <a:r>
              <a:rPr lang="es-ES" sz="2000" dirty="0" err="1"/>
              <a:t>Compose</a:t>
            </a: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/>
              <a:t>Creando fichero </a:t>
            </a:r>
            <a:r>
              <a:rPr lang="es-ES" sz="2000" b="1" dirty="0" err="1"/>
              <a:t>Compose</a:t>
            </a:r>
            <a:endParaRPr lang="es-ES" sz="2000" b="1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Comandos </a:t>
            </a:r>
            <a:r>
              <a:rPr lang="es-ES" sz="2000" dirty="0" err="1"/>
              <a:t>compose</a:t>
            </a:r>
            <a:endParaRPr lang="es-ES" sz="2000" b="1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Escalar servicios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30328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6.3 Creando fichero </a:t>
            </a:r>
            <a:r>
              <a:rPr lang="es-ES" dirty="0" err="1"/>
              <a:t>Compose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/>
              <a:t>Preparando el fichero de despliegue: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Fichero con </a:t>
            </a:r>
            <a:r>
              <a:rPr lang="es-ES" dirty="0" err="1"/>
              <a:t>extension</a:t>
            </a:r>
            <a:r>
              <a:rPr lang="es-ES" dirty="0"/>
              <a:t> .</a:t>
            </a:r>
            <a:r>
              <a:rPr lang="es-ES" dirty="0" err="1"/>
              <a:t>yml</a:t>
            </a:r>
            <a:r>
              <a:rPr lang="es-ES" dirty="0"/>
              <a:t>	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endParaRPr lang="es-ES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endParaRPr lang="es-ES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Comandos</a:t>
            </a:r>
          </a:p>
          <a:p>
            <a:pPr algn="l"/>
            <a:endParaRPr lang="es-ES" dirty="0"/>
          </a:p>
          <a:p>
            <a:pPr algn="l"/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94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6.3 Creando fichero </a:t>
            </a:r>
            <a:r>
              <a:rPr lang="es-ES" dirty="0" err="1"/>
              <a:t>Compose</a:t>
            </a:r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6A80DD-7856-4A41-A352-18683F77F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94" y="1183291"/>
            <a:ext cx="5044611" cy="22640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'3</a:t>
            </a: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- "5000:5000"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redis:latest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6.3 Creando fichero </a:t>
            </a:r>
            <a:r>
              <a:rPr lang="es-ES" dirty="0" err="1"/>
              <a:t>Compose</a:t>
            </a:r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6A80DD-7856-4A41-A352-18683F77F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226" y="1102956"/>
            <a:ext cx="6447034" cy="309506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'3</a:t>
            </a: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build: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ports:"5000:5000“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volumes:.:/</a:t>
            </a:r>
            <a:r>
              <a:rPr lang="en-US" altLang="es-E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endParaRPr lang="en-US" altLang="es-E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altLang="es-E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depends_on</a:t>
            </a:r>
            <a:r>
              <a:rPr lang="es-E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s-ES" altLang="es-E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s-E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links:	</a:t>
            </a:r>
            <a:r>
              <a:rPr lang="en-US" altLang="es-E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altLang="es-E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s-E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image: mongo:3.0.2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s-E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restart: always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699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27881</TotalTime>
  <Words>245</Words>
  <Application>Microsoft Office PowerPoint</Application>
  <PresentationFormat>Presentación en pantalla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Gill Sans</vt:lpstr>
      <vt:lpstr>Helvetica Neue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Llorente Perales</dc:creator>
  <cp:lastModifiedBy>Jose Luis Llorente Perales</cp:lastModifiedBy>
  <cp:revision>160</cp:revision>
  <dcterms:created xsi:type="dcterms:W3CDTF">2018-08-29T15:22:39Z</dcterms:created>
  <dcterms:modified xsi:type="dcterms:W3CDTF">2018-10-19T16:25:12Z</dcterms:modified>
</cp:coreProperties>
</file>