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345" r:id="rId2"/>
    <p:sldId id="385" r:id="rId3"/>
    <p:sldId id="347" r:id="rId4"/>
    <p:sldId id="348" r:id="rId5"/>
    <p:sldId id="349" r:id="rId6"/>
    <p:sldId id="384" r:id="rId7"/>
    <p:sldId id="350" r:id="rId8"/>
    <p:sldId id="386" r:id="rId9"/>
    <p:sldId id="353" r:id="rId10"/>
    <p:sldId id="387" r:id="rId11"/>
    <p:sldId id="35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65" autoAdjust="0"/>
  </p:normalViewPr>
  <p:slideViewPr>
    <p:cSldViewPr snapToGrid="0">
      <p:cViewPr varScale="1">
        <p:scale>
          <a:sx n="93" d="100"/>
          <a:sy n="93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028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78099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45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4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algn="l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33898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11998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41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09995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59474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35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62743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ertur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79695" y="2650331"/>
            <a:ext cx="73071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585097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2" name="Google Shape;22;p2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andar Vacía">
  <p:cSld name="Estandar Vací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3" name="Google Shape;33;p4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00" cy="17358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"/>
              <a:buNone/>
              <a:defRPr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1" name="Google Shape;41;p5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21469" y="228600"/>
            <a:ext cx="235800" cy="2358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07156"/>
            <a:ext cx="7836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785813"/>
            <a:ext cx="78366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1" name="Google Shape;51;p6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cias">
  <p:cSld name="Gracia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"/>
              <a:buNone/>
            </a:pPr>
            <a:r>
              <a:rPr lang="es" sz="54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GRACIAS</a:t>
            </a:r>
            <a:endParaRPr sz="8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"/>
              <a:buNone/>
            </a:pPr>
            <a:r>
              <a:rPr lang="es" sz="25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sp>
        <p:nvSpPr>
          <p:cNvPr id="55" name="Google Shape;55;p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0" name="Google Shape;60;p7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51425" tIns="51425" rIns="51425" bIns="5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8575" tIns="28575" rIns="28575" bIns="2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eepcoding.i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5831" y="2171700"/>
            <a:ext cx="328500" cy="3285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9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" name="Google Shape;14;p1" descr="Logo keepcoding nuevo solo círculo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793" y="2044970"/>
            <a:ext cx="7045536" cy="792600"/>
          </a:xfrm>
        </p:spPr>
        <p:txBody>
          <a:bodyPr/>
          <a:lstStyle/>
          <a:p>
            <a:pPr algn="l"/>
            <a:r>
              <a:rPr lang="es-ES" sz="4000" dirty="0"/>
              <a:t>5. Manejando Volúmenes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50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5.3 Trabajando con volúmenes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360357" cy="202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Comprobar configuración de los volúmenes: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lvl="1" indent="0" algn="l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id_contenedor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039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5.3 Trabajando con volúmenes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Vamos a ver los siguientes ejemplos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/>
              <a:t>Compartir un directorio de host con uno o muchos contenedores.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/>
              <a:t>Crear contenedores con volúmenes.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/>
              <a:t>Compartir volúmenes en contenedores.</a:t>
            </a:r>
          </a:p>
        </p:txBody>
      </p:sp>
    </p:spTree>
    <p:extLst>
      <p:ext uri="{BB962C8B-B14F-4D97-AF65-F5344CB8AC3E}">
        <p14:creationId xmlns:p14="http://schemas.microsoft.com/office/powerpoint/2010/main" val="254226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 Manejando Volúmenes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Tipos de Volúmenes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Trabajando con volúmenes</a:t>
            </a:r>
          </a:p>
        </p:txBody>
      </p:sp>
    </p:spTree>
    <p:extLst>
      <p:ext uri="{BB962C8B-B14F-4D97-AF65-F5344CB8AC3E}">
        <p14:creationId xmlns:p14="http://schemas.microsoft.com/office/powerpoint/2010/main" val="335505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5.1 Introducción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BAB0C0B-C94B-4AD5-AA4C-E15A15CA00C5}"/>
              </a:ext>
            </a:extLst>
          </p:cNvPr>
          <p:cNvSpPr/>
          <p:nvPr/>
        </p:nvSpPr>
        <p:spPr>
          <a:xfrm>
            <a:off x="1870364" y="1429789"/>
            <a:ext cx="6816436" cy="12219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¿Qué son los volúmenes?</a:t>
            </a:r>
          </a:p>
          <a:p>
            <a:pPr marL="685800" lvl="1" indent="0"/>
            <a:endParaRPr lang="es-ES" sz="2000" dirty="0"/>
          </a:p>
          <a:p>
            <a:pPr marL="685800" lvl="1" indent="-61913"/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ficheros</a:t>
            </a:r>
            <a:r>
              <a:rPr lang="en-US" dirty="0"/>
              <a:t> entre el host y el </a:t>
            </a:r>
            <a:r>
              <a:rPr lang="en-US" dirty="0" err="1"/>
              <a:t>contenedor</a:t>
            </a:r>
            <a:endParaRPr lang="en-US" dirty="0"/>
          </a:p>
          <a:p>
            <a:pPr marL="685800" lvl="1" indent="-61913"/>
            <a:endParaRPr lang="en-US" sz="2000" dirty="0"/>
          </a:p>
          <a:p>
            <a:pPr marL="685800" lvl="1" indent="-61913"/>
            <a:endParaRPr lang="es-ES" sz="2000" dirty="0"/>
          </a:p>
          <a:p>
            <a:pPr marL="966787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usará el espacio de nuestro equipo real </a:t>
            </a:r>
          </a:p>
          <a:p>
            <a:pPr marL="966787" lvl="1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623887" lvl="1" indent="0" algn="l"/>
            <a:r>
              <a:rPr lang="es-ES" sz="2000" dirty="0">
                <a:sym typeface="Arial"/>
              </a:rPr>
              <a:t> 	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	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lib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volumes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7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5.1 Introducción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286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Características</a:t>
            </a:r>
            <a:endParaRPr lang="es-ES" sz="2000" dirty="0"/>
          </a:p>
          <a:p>
            <a:pPr marL="685800" lvl="1" indent="0" algn="l"/>
            <a:endParaRPr lang="es-ES" sz="2000" dirty="0"/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Independientes de las imágenes</a:t>
            </a:r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Reutilizados</a:t>
            </a:r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Modificaciones visibles</a:t>
            </a:r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Información persistente</a:t>
            </a:r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b="1" dirty="0"/>
              <a:t>Rendimiento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0193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 Manejando Volúmenes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Tipos de Volúmenes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Trabajando con volúmenes</a:t>
            </a:r>
          </a:p>
        </p:txBody>
      </p:sp>
    </p:spTree>
    <p:extLst>
      <p:ext uri="{BB962C8B-B14F-4D97-AF65-F5344CB8AC3E}">
        <p14:creationId xmlns:p14="http://schemas.microsoft.com/office/powerpoint/2010/main" val="314357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5.2 Tipos de Volúmenes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u="sng" dirty="0"/>
              <a:t>Volúmenes de datos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D84E8DF-0541-49F4-99CF-E28D2C39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48" y="1486381"/>
            <a:ext cx="5267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8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5.2 Tipos de Volúmenes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400" u="sng" dirty="0"/>
              <a:t>Volúmenes de Host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5541AC6-D7EA-470C-812D-496D28FF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1414462"/>
            <a:ext cx="5267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8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 Manejando Volúmenes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Tipos de Volúmenes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Trabajando con volúmenes</a:t>
            </a:r>
          </a:p>
        </p:txBody>
      </p:sp>
    </p:spTree>
    <p:extLst>
      <p:ext uri="{BB962C8B-B14F-4D97-AF65-F5344CB8AC3E}">
        <p14:creationId xmlns:p14="http://schemas.microsoft.com/office/powerpoint/2010/main" val="11387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5.3 Trabajando con volúmenes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40D46BD-551F-412D-911C-60E814124ACD}"/>
              </a:ext>
            </a:extLst>
          </p:cNvPr>
          <p:cNvSpPr txBox="1">
            <a:spLocks/>
          </p:cNvSpPr>
          <p:nvPr/>
        </p:nvSpPr>
        <p:spPr>
          <a:xfrm>
            <a:off x="1423452" y="888973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Volúmenes de datos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A069F8"/>
                </a:solidFill>
                <a:latin typeface="Monaco"/>
              </a:rPr>
              <a:t>$</a:t>
            </a:r>
            <a:r>
              <a:rPr lang="es-ES" sz="2000" dirty="0">
                <a:solidFill>
                  <a:srgbClr val="AC99AB"/>
                </a:solidFill>
                <a:latin typeface="Monaco"/>
              </a:rPr>
              <a:t> </a:t>
            </a:r>
            <a:r>
              <a:rPr lang="es-ES" sz="2000" dirty="0" err="1">
                <a:solidFill>
                  <a:srgbClr val="ED7218"/>
                </a:solidFill>
                <a:latin typeface="Monaco"/>
              </a:rPr>
              <a:t>docker</a:t>
            </a:r>
            <a:r>
              <a:rPr lang="es-ES" sz="2000" dirty="0">
                <a:solidFill>
                  <a:srgbClr val="ED7218"/>
                </a:solidFill>
                <a:latin typeface="Monaco"/>
              </a:rPr>
              <a:t> </a:t>
            </a:r>
            <a:r>
              <a:rPr lang="es-ES" sz="2000" dirty="0">
                <a:solidFill>
                  <a:srgbClr val="879AB2"/>
                </a:solidFill>
                <a:latin typeface="Monaco"/>
              </a:rPr>
              <a:t>run</a:t>
            </a:r>
            <a:r>
              <a:rPr lang="es-ES" sz="2000" dirty="0">
                <a:solidFill>
                  <a:srgbClr val="AC99AB"/>
                </a:solidFill>
                <a:latin typeface="Monaco"/>
              </a:rPr>
              <a:t> </a:t>
            </a:r>
            <a:r>
              <a:rPr lang="es-ES" sz="2000" b="1" dirty="0">
                <a:solidFill>
                  <a:srgbClr val="AC99AB"/>
                </a:solidFill>
                <a:latin typeface="Monaco"/>
              </a:rPr>
              <a:t>-</a:t>
            </a:r>
            <a:r>
              <a:rPr lang="es-ES" sz="2000" b="1" dirty="0">
                <a:solidFill>
                  <a:srgbClr val="879AB2"/>
                </a:solidFill>
                <a:latin typeface="Monaco"/>
              </a:rPr>
              <a:t>v</a:t>
            </a:r>
            <a:r>
              <a:rPr lang="es-ES" sz="2000" b="1" dirty="0">
                <a:solidFill>
                  <a:srgbClr val="AC99AB"/>
                </a:solidFill>
                <a:latin typeface="Monaco"/>
              </a:rPr>
              <a:t> /</a:t>
            </a:r>
            <a:r>
              <a:rPr lang="es-ES" sz="2000" b="1" dirty="0">
                <a:solidFill>
                  <a:srgbClr val="879AB2"/>
                </a:solidFill>
                <a:latin typeface="Monaco"/>
              </a:rPr>
              <a:t>directorio </a:t>
            </a:r>
            <a:r>
              <a:rPr lang="es-ES" sz="2000" dirty="0" err="1">
                <a:solidFill>
                  <a:srgbClr val="879AB2"/>
                </a:solidFill>
                <a:latin typeface="Monaco"/>
              </a:rPr>
              <a:t>contenedor</a:t>
            </a:r>
            <a:r>
              <a:rPr lang="es-ES" sz="2000" dirty="0" err="1">
                <a:solidFill>
                  <a:srgbClr val="AC99AB"/>
                </a:solidFill>
                <a:latin typeface="Monaco"/>
              </a:rPr>
              <a:t>:</a:t>
            </a:r>
            <a:r>
              <a:rPr lang="es-ES" sz="2000" dirty="0" err="1">
                <a:solidFill>
                  <a:srgbClr val="FF2020"/>
                </a:solidFill>
                <a:latin typeface="Monaco"/>
              </a:rPr>
              <a:t>versión</a:t>
            </a:r>
            <a:r>
              <a:rPr lang="es-ES" sz="2000" dirty="0">
                <a:solidFill>
                  <a:srgbClr val="FF2020"/>
                </a:solidFill>
                <a:latin typeface="Monaco"/>
              </a:rPr>
              <a:t> </a:t>
            </a:r>
            <a:endParaRPr lang="es-ES" sz="2000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Volúmenes de host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A069F8"/>
                </a:solidFill>
                <a:latin typeface="Monaco"/>
              </a:rPr>
              <a:t>$</a:t>
            </a:r>
            <a:r>
              <a:rPr lang="es-ES" sz="2000" dirty="0">
                <a:solidFill>
                  <a:srgbClr val="AC99AB"/>
                </a:solidFill>
                <a:latin typeface="Monaco"/>
              </a:rPr>
              <a:t> </a:t>
            </a:r>
            <a:r>
              <a:rPr lang="es-ES" sz="2000" dirty="0" err="1">
                <a:solidFill>
                  <a:srgbClr val="ED7218"/>
                </a:solidFill>
                <a:latin typeface="Monaco"/>
              </a:rPr>
              <a:t>docker</a:t>
            </a:r>
            <a:r>
              <a:rPr lang="es-ES" sz="2000" dirty="0">
                <a:solidFill>
                  <a:srgbClr val="ED7218"/>
                </a:solidFill>
                <a:latin typeface="Monaco"/>
              </a:rPr>
              <a:t> </a:t>
            </a:r>
            <a:r>
              <a:rPr lang="es-ES" sz="2000" dirty="0">
                <a:solidFill>
                  <a:srgbClr val="879AB2"/>
                </a:solidFill>
                <a:latin typeface="Monaco"/>
              </a:rPr>
              <a:t>run</a:t>
            </a:r>
            <a:r>
              <a:rPr lang="es-ES" sz="2000" dirty="0">
                <a:solidFill>
                  <a:srgbClr val="AC99AB"/>
                </a:solidFill>
                <a:latin typeface="Monaco"/>
              </a:rPr>
              <a:t> </a:t>
            </a:r>
            <a:r>
              <a:rPr lang="es-ES" sz="2000" b="1" dirty="0">
                <a:solidFill>
                  <a:srgbClr val="AC99AB"/>
                </a:solidFill>
                <a:latin typeface="Monaco"/>
              </a:rPr>
              <a:t>-</a:t>
            </a:r>
            <a:r>
              <a:rPr lang="es-ES" sz="2000" b="1" dirty="0">
                <a:solidFill>
                  <a:srgbClr val="879AB2"/>
                </a:solidFill>
                <a:latin typeface="Monaco"/>
              </a:rPr>
              <a:t>v</a:t>
            </a:r>
            <a:r>
              <a:rPr lang="es-ES" sz="2000" b="1" dirty="0">
                <a:solidFill>
                  <a:srgbClr val="AC99AB"/>
                </a:solidFill>
                <a:latin typeface="Monaco"/>
              </a:rPr>
              <a:t> ~/</a:t>
            </a:r>
            <a:r>
              <a:rPr lang="es-ES" sz="2000" b="1" dirty="0" err="1">
                <a:solidFill>
                  <a:srgbClr val="879AB2"/>
                </a:solidFill>
                <a:latin typeface="Monaco"/>
              </a:rPr>
              <a:t>directorio_local</a:t>
            </a:r>
            <a:r>
              <a:rPr lang="es-ES" sz="2000" b="1" dirty="0">
                <a:solidFill>
                  <a:srgbClr val="AC99AB"/>
                </a:solidFill>
                <a:latin typeface="Monaco"/>
              </a:rPr>
              <a:t>:/</a:t>
            </a:r>
            <a:r>
              <a:rPr lang="es-ES" sz="2000" b="1" dirty="0" err="1">
                <a:solidFill>
                  <a:srgbClr val="ED7218"/>
                </a:solidFill>
                <a:latin typeface="Monaco"/>
              </a:rPr>
              <a:t>directorio_contenedor</a:t>
            </a:r>
            <a:r>
              <a:rPr lang="es-ES" sz="2000" b="1" dirty="0">
                <a:solidFill>
                  <a:srgbClr val="ED7218"/>
                </a:solidFill>
                <a:latin typeface="Monaco"/>
              </a:rPr>
              <a:t> </a:t>
            </a:r>
            <a:r>
              <a:rPr lang="es-ES" sz="2000" dirty="0" err="1">
                <a:solidFill>
                  <a:srgbClr val="879AB2"/>
                </a:solidFill>
                <a:latin typeface="Monaco"/>
              </a:rPr>
              <a:t>contenedor</a:t>
            </a:r>
            <a:r>
              <a:rPr lang="es-ES" sz="2000" dirty="0" err="1">
                <a:solidFill>
                  <a:srgbClr val="AC99AB"/>
                </a:solidFill>
                <a:latin typeface="Monaco"/>
              </a:rPr>
              <a:t>:</a:t>
            </a:r>
            <a:r>
              <a:rPr lang="es-ES" sz="2000" dirty="0" err="1">
                <a:solidFill>
                  <a:srgbClr val="FF2020"/>
                </a:solidFill>
                <a:latin typeface="Monaco"/>
              </a:rPr>
              <a:t>version</a:t>
            </a: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611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27876</TotalTime>
  <Words>174</Words>
  <Application>Microsoft Office PowerPoint</Application>
  <PresentationFormat>Presentación en pantalla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Gill Sans</vt:lpstr>
      <vt:lpstr>Helvetica Neue</vt:lpstr>
      <vt:lpstr>Monaco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Llorente Perales</dc:creator>
  <cp:lastModifiedBy>Jose Luis Llorente Perales</cp:lastModifiedBy>
  <cp:revision>159</cp:revision>
  <dcterms:created xsi:type="dcterms:W3CDTF">2018-08-29T15:22:39Z</dcterms:created>
  <dcterms:modified xsi:type="dcterms:W3CDTF">2018-10-19T16:18:36Z</dcterms:modified>
</cp:coreProperties>
</file>